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xml" ContentType="application/vnd.openxmlformats-officedocument.presentationml.slideLayout+xml"/>
  <Override PartName="/ppt/slideLayouts/slideLayout260.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908" r:id="rId3"/>
    <p:sldMasterId id="2147483909" r:id="rId4"/>
    <p:sldMasterId id="2147483910" r:id="rId5"/>
    <p:sldMasterId id="214748391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2" name="Shape 3112"/>
        <p:cNvGrpSpPr/>
        <p:nvPr/>
      </p:nvGrpSpPr>
      <p:grpSpPr>
        <a:xfrm>
          <a:off x="0" y="0"/>
          <a:ext cx="0" cy="0"/>
          <a:chOff x="0" y="0"/>
          <a:chExt cx="0" cy="0"/>
        </a:xfrm>
      </p:grpSpPr>
      <p:sp>
        <p:nvSpPr>
          <p:cNvPr id="3113" name="Google Shape;3113;g2eacee60d1a_0_25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4" name="Google Shape;3114;g2eacee60d1a_0_2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8" name="Shape 3118"/>
        <p:cNvGrpSpPr/>
        <p:nvPr/>
      </p:nvGrpSpPr>
      <p:grpSpPr>
        <a:xfrm>
          <a:off x="0" y="0"/>
          <a:ext cx="0" cy="0"/>
          <a:chOff x="0" y="0"/>
          <a:chExt cx="0" cy="0"/>
        </a:xfrm>
      </p:grpSpPr>
      <p:sp>
        <p:nvSpPr>
          <p:cNvPr id="3119" name="Google Shape;3119;g2eacee60d1a_0_25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0" name="Google Shape;3120;g2eacee60d1a_0_2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4" name="Shape 3124"/>
        <p:cNvGrpSpPr/>
        <p:nvPr/>
      </p:nvGrpSpPr>
      <p:grpSpPr>
        <a:xfrm>
          <a:off x="0" y="0"/>
          <a:ext cx="0" cy="0"/>
          <a:chOff x="0" y="0"/>
          <a:chExt cx="0" cy="0"/>
        </a:xfrm>
      </p:grpSpPr>
      <p:sp>
        <p:nvSpPr>
          <p:cNvPr id="3125" name="Google Shape;3125;g2eacee60d1a_0_25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6" name="Google Shape;3126;g2eacee60d1a_0_2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9" name="Shape 3129"/>
        <p:cNvGrpSpPr/>
        <p:nvPr/>
      </p:nvGrpSpPr>
      <p:grpSpPr>
        <a:xfrm>
          <a:off x="0" y="0"/>
          <a:ext cx="0" cy="0"/>
          <a:chOff x="0" y="0"/>
          <a:chExt cx="0" cy="0"/>
        </a:xfrm>
      </p:grpSpPr>
      <p:sp>
        <p:nvSpPr>
          <p:cNvPr id="3130" name="Google Shape;3130;g2eacee60d1a_0_25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1" name="Google Shape;3131;g2eacee60d1a_0_2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3" name="Shape 3143"/>
        <p:cNvGrpSpPr/>
        <p:nvPr/>
      </p:nvGrpSpPr>
      <p:grpSpPr>
        <a:xfrm>
          <a:off x="0" y="0"/>
          <a:ext cx="0" cy="0"/>
          <a:chOff x="0" y="0"/>
          <a:chExt cx="0" cy="0"/>
        </a:xfrm>
      </p:grpSpPr>
      <p:sp>
        <p:nvSpPr>
          <p:cNvPr id="3144" name="Google Shape;3144;g2eacee60d1a_0_25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5" name="Google Shape;3145;g2eacee60d1a_0_25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2" name="Shape 3152"/>
        <p:cNvGrpSpPr/>
        <p:nvPr/>
      </p:nvGrpSpPr>
      <p:grpSpPr>
        <a:xfrm>
          <a:off x="0" y="0"/>
          <a:ext cx="0" cy="0"/>
          <a:chOff x="0" y="0"/>
          <a:chExt cx="0" cy="0"/>
        </a:xfrm>
      </p:grpSpPr>
      <p:sp>
        <p:nvSpPr>
          <p:cNvPr id="3153" name="Google Shape;3153;g2eb4ee25fd2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4" name="Google Shape;3154;g2eb4ee25fd2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2" name="Shape 3162"/>
        <p:cNvGrpSpPr/>
        <p:nvPr/>
      </p:nvGrpSpPr>
      <p:grpSpPr>
        <a:xfrm>
          <a:off x="0" y="0"/>
          <a:ext cx="0" cy="0"/>
          <a:chOff x="0" y="0"/>
          <a:chExt cx="0" cy="0"/>
        </a:xfrm>
      </p:grpSpPr>
      <p:sp>
        <p:nvSpPr>
          <p:cNvPr id="3163" name="Google Shape;3163;g2eb4ee25fd2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4" name="Google Shape;3164;g2eb4ee25fd2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2" name="Shape 3172"/>
        <p:cNvGrpSpPr/>
        <p:nvPr/>
      </p:nvGrpSpPr>
      <p:grpSpPr>
        <a:xfrm>
          <a:off x="0" y="0"/>
          <a:ext cx="0" cy="0"/>
          <a:chOff x="0" y="0"/>
          <a:chExt cx="0" cy="0"/>
        </a:xfrm>
      </p:grpSpPr>
      <p:sp>
        <p:nvSpPr>
          <p:cNvPr id="3173" name="Google Shape;3173;g2eb4ee25fd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4" name="Google Shape;3174;g2eb4ee25fd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8" name="Shape 3188"/>
        <p:cNvGrpSpPr/>
        <p:nvPr/>
      </p:nvGrpSpPr>
      <p:grpSpPr>
        <a:xfrm>
          <a:off x="0" y="0"/>
          <a:ext cx="0" cy="0"/>
          <a:chOff x="0" y="0"/>
          <a:chExt cx="0" cy="0"/>
        </a:xfrm>
      </p:grpSpPr>
      <p:sp>
        <p:nvSpPr>
          <p:cNvPr id="3189" name="Google Shape;3189;g2eb4ee25fd2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0" name="Google Shape;3190;g2eb4ee25fd2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8" name="Shape 3258"/>
        <p:cNvGrpSpPr/>
        <p:nvPr/>
      </p:nvGrpSpPr>
      <p:grpSpPr>
        <a:xfrm>
          <a:off x="0" y="0"/>
          <a:ext cx="0" cy="0"/>
          <a:chOff x="0" y="0"/>
          <a:chExt cx="0" cy="0"/>
        </a:xfrm>
      </p:grpSpPr>
      <p:sp>
        <p:nvSpPr>
          <p:cNvPr id="3259" name="Google Shape;3259;g2eb4ee25fd2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0" name="Google Shape;3260;g2eb4ee25fd2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9" name="Shape 3269"/>
        <p:cNvGrpSpPr/>
        <p:nvPr/>
      </p:nvGrpSpPr>
      <p:grpSpPr>
        <a:xfrm>
          <a:off x="0" y="0"/>
          <a:ext cx="0" cy="0"/>
          <a:chOff x="0" y="0"/>
          <a:chExt cx="0" cy="0"/>
        </a:xfrm>
      </p:grpSpPr>
      <p:sp>
        <p:nvSpPr>
          <p:cNvPr id="3270" name="Google Shape;3270;g2eb4ee25fd2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1" name="Google Shape;3271;g2eb4ee25fd2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4" name="Shape 3304"/>
        <p:cNvGrpSpPr/>
        <p:nvPr/>
      </p:nvGrpSpPr>
      <p:grpSpPr>
        <a:xfrm>
          <a:off x="0" y="0"/>
          <a:ext cx="0" cy="0"/>
          <a:chOff x="0" y="0"/>
          <a:chExt cx="0" cy="0"/>
        </a:xfrm>
      </p:grpSpPr>
      <p:sp>
        <p:nvSpPr>
          <p:cNvPr id="3305" name="Google Shape;3305;g2eb4ee25fd2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6" name="Google Shape;3306;g2eb4ee25fd2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7" name="Shape 3317"/>
        <p:cNvGrpSpPr/>
        <p:nvPr/>
      </p:nvGrpSpPr>
      <p:grpSpPr>
        <a:xfrm>
          <a:off x="0" y="0"/>
          <a:ext cx="0" cy="0"/>
          <a:chOff x="0" y="0"/>
          <a:chExt cx="0" cy="0"/>
        </a:xfrm>
      </p:grpSpPr>
      <p:sp>
        <p:nvSpPr>
          <p:cNvPr id="3318" name="Google Shape;3318;g2eb4ee25fd2_0_13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9" name="Google Shape;3319;g2eb4ee25fd2_0_1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0" name="Shape 3340"/>
        <p:cNvGrpSpPr/>
        <p:nvPr/>
      </p:nvGrpSpPr>
      <p:grpSpPr>
        <a:xfrm>
          <a:off x="0" y="0"/>
          <a:ext cx="0" cy="0"/>
          <a:chOff x="0" y="0"/>
          <a:chExt cx="0" cy="0"/>
        </a:xfrm>
      </p:grpSpPr>
      <p:sp>
        <p:nvSpPr>
          <p:cNvPr id="3341" name="Google Shape;3341;g2eb4ee25fd2_0_14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2" name="Google Shape;3342;g2eb4ee25fd2_0_1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2" name="Shape 3362"/>
        <p:cNvGrpSpPr/>
        <p:nvPr/>
      </p:nvGrpSpPr>
      <p:grpSpPr>
        <a:xfrm>
          <a:off x="0" y="0"/>
          <a:ext cx="0" cy="0"/>
          <a:chOff x="0" y="0"/>
          <a:chExt cx="0" cy="0"/>
        </a:xfrm>
      </p:grpSpPr>
      <p:sp>
        <p:nvSpPr>
          <p:cNvPr id="3363" name="Google Shape;3363;g2eb4ee25fd2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4" name="Google Shape;3364;g2eb4ee25fd2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0" name="Shape 3400"/>
        <p:cNvGrpSpPr/>
        <p:nvPr/>
      </p:nvGrpSpPr>
      <p:grpSpPr>
        <a:xfrm>
          <a:off x="0" y="0"/>
          <a:ext cx="0" cy="0"/>
          <a:chOff x="0" y="0"/>
          <a:chExt cx="0" cy="0"/>
        </a:xfrm>
      </p:grpSpPr>
      <p:sp>
        <p:nvSpPr>
          <p:cNvPr id="3401" name="Google Shape;3401;g2eb4ee25fd2_0_2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2" name="Google Shape;3402;g2eb4ee25fd2_0_2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6" name="Shape 3436"/>
        <p:cNvGrpSpPr/>
        <p:nvPr/>
      </p:nvGrpSpPr>
      <p:grpSpPr>
        <a:xfrm>
          <a:off x="0" y="0"/>
          <a:ext cx="0" cy="0"/>
          <a:chOff x="0" y="0"/>
          <a:chExt cx="0" cy="0"/>
        </a:xfrm>
      </p:grpSpPr>
      <p:sp>
        <p:nvSpPr>
          <p:cNvPr id="3437" name="Google Shape;3437;g2eacee60d1a_0_25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8" name="Google Shape;3438;g2eacee60d1a_0_2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9" name="Shape 3449"/>
        <p:cNvGrpSpPr/>
        <p:nvPr/>
      </p:nvGrpSpPr>
      <p:grpSpPr>
        <a:xfrm>
          <a:off x="0" y="0"/>
          <a:ext cx="0" cy="0"/>
          <a:chOff x="0" y="0"/>
          <a:chExt cx="0" cy="0"/>
        </a:xfrm>
      </p:grpSpPr>
      <p:sp>
        <p:nvSpPr>
          <p:cNvPr id="3450" name="Google Shape;3450;g2eb4ee25fd2_0_26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1" name="Google Shape;3451;g2eb4ee25fd2_0_2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1" name="Shape 3461"/>
        <p:cNvGrpSpPr/>
        <p:nvPr/>
      </p:nvGrpSpPr>
      <p:grpSpPr>
        <a:xfrm>
          <a:off x="0" y="0"/>
          <a:ext cx="0" cy="0"/>
          <a:chOff x="0" y="0"/>
          <a:chExt cx="0" cy="0"/>
        </a:xfrm>
      </p:grpSpPr>
      <p:sp>
        <p:nvSpPr>
          <p:cNvPr id="3462" name="Google Shape;3462;g2eb4ee25fd2_0_2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3" name="Google Shape;3463;g2eb4ee25fd2_0_2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8" name="Shape 3468"/>
        <p:cNvGrpSpPr/>
        <p:nvPr/>
      </p:nvGrpSpPr>
      <p:grpSpPr>
        <a:xfrm>
          <a:off x="0" y="0"/>
          <a:ext cx="0" cy="0"/>
          <a:chOff x="0" y="0"/>
          <a:chExt cx="0" cy="0"/>
        </a:xfrm>
      </p:grpSpPr>
      <p:sp>
        <p:nvSpPr>
          <p:cNvPr id="3469" name="Google Shape;3469;g2eb4ee25fd2_0_28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0" name="Google Shape;3470;g2eb4ee25fd2_0_28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7" name="Shape 3477"/>
        <p:cNvGrpSpPr/>
        <p:nvPr/>
      </p:nvGrpSpPr>
      <p:grpSpPr>
        <a:xfrm>
          <a:off x="0" y="0"/>
          <a:ext cx="0" cy="0"/>
          <a:chOff x="0" y="0"/>
          <a:chExt cx="0" cy="0"/>
        </a:xfrm>
      </p:grpSpPr>
      <p:sp>
        <p:nvSpPr>
          <p:cNvPr id="3478" name="Google Shape;3478;g2eb4ee25fd2_0_29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9" name="Google Shape;3479;g2eb4ee25fd2_0_29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4" name="Shape 3484"/>
        <p:cNvGrpSpPr/>
        <p:nvPr/>
      </p:nvGrpSpPr>
      <p:grpSpPr>
        <a:xfrm>
          <a:off x="0" y="0"/>
          <a:ext cx="0" cy="0"/>
          <a:chOff x="0" y="0"/>
          <a:chExt cx="0" cy="0"/>
        </a:xfrm>
      </p:grpSpPr>
      <p:sp>
        <p:nvSpPr>
          <p:cNvPr id="3485" name="Google Shape;3485;g2eb4ee25fd2_0_28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6" name="Google Shape;3486;g2eb4ee25fd2_0_28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1" name="Shape 3511"/>
        <p:cNvGrpSpPr/>
        <p:nvPr/>
      </p:nvGrpSpPr>
      <p:grpSpPr>
        <a:xfrm>
          <a:off x="0" y="0"/>
          <a:ext cx="0" cy="0"/>
          <a:chOff x="0" y="0"/>
          <a:chExt cx="0" cy="0"/>
        </a:xfrm>
      </p:grpSpPr>
      <p:sp>
        <p:nvSpPr>
          <p:cNvPr id="3512" name="Google Shape;3512;g2eacee60d1a_0_26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3" name="Google Shape;3513;g2eacee60d1a_0_26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9" name="Shape 3519"/>
        <p:cNvGrpSpPr/>
        <p:nvPr/>
      </p:nvGrpSpPr>
      <p:grpSpPr>
        <a:xfrm>
          <a:off x="0" y="0"/>
          <a:ext cx="0" cy="0"/>
          <a:chOff x="0" y="0"/>
          <a:chExt cx="0" cy="0"/>
        </a:xfrm>
      </p:grpSpPr>
      <p:sp>
        <p:nvSpPr>
          <p:cNvPr id="3520" name="Google Shape;3520;g2eb4ee25fd2_0_38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1" name="Google Shape;3521;g2eb4ee25fd2_0_38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1" name="Shape 3541"/>
        <p:cNvGrpSpPr/>
        <p:nvPr/>
      </p:nvGrpSpPr>
      <p:grpSpPr>
        <a:xfrm>
          <a:off x="0" y="0"/>
          <a:ext cx="0" cy="0"/>
          <a:chOff x="0" y="0"/>
          <a:chExt cx="0" cy="0"/>
        </a:xfrm>
      </p:grpSpPr>
      <p:sp>
        <p:nvSpPr>
          <p:cNvPr id="3542" name="Google Shape;3542;g2eb4ee25fd2_0_46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3" name="Google Shape;3543;g2eb4ee25fd2_0_46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6" name="Shape 3566"/>
        <p:cNvGrpSpPr/>
        <p:nvPr/>
      </p:nvGrpSpPr>
      <p:grpSpPr>
        <a:xfrm>
          <a:off x="0" y="0"/>
          <a:ext cx="0" cy="0"/>
          <a:chOff x="0" y="0"/>
          <a:chExt cx="0" cy="0"/>
        </a:xfrm>
      </p:grpSpPr>
      <p:sp>
        <p:nvSpPr>
          <p:cNvPr id="3567" name="Google Shape;3567;g2eb4ee25fd2_0_29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8" name="Google Shape;3568;g2eb4ee25fd2_0_29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7" name="Shape 3587"/>
        <p:cNvGrpSpPr/>
        <p:nvPr/>
      </p:nvGrpSpPr>
      <p:grpSpPr>
        <a:xfrm>
          <a:off x="0" y="0"/>
          <a:ext cx="0" cy="0"/>
          <a:chOff x="0" y="0"/>
          <a:chExt cx="0" cy="0"/>
        </a:xfrm>
      </p:grpSpPr>
      <p:sp>
        <p:nvSpPr>
          <p:cNvPr id="3588" name="Google Shape;3588;g2eb4ee25fd2_0_47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9" name="Google Shape;3589;g2eb4ee25fd2_0_4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0" name="Shape 3610"/>
        <p:cNvGrpSpPr/>
        <p:nvPr/>
      </p:nvGrpSpPr>
      <p:grpSpPr>
        <a:xfrm>
          <a:off x="0" y="0"/>
          <a:ext cx="0" cy="0"/>
          <a:chOff x="0" y="0"/>
          <a:chExt cx="0" cy="0"/>
        </a:xfrm>
      </p:grpSpPr>
      <p:sp>
        <p:nvSpPr>
          <p:cNvPr id="3611" name="Google Shape;3611;g2eacee60d1a_0_26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2" name="Google Shape;3612;g2eacee60d1a_0_26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9" name="Shape 3629"/>
        <p:cNvGrpSpPr/>
        <p:nvPr/>
      </p:nvGrpSpPr>
      <p:grpSpPr>
        <a:xfrm>
          <a:off x="0" y="0"/>
          <a:ext cx="0" cy="0"/>
          <a:chOff x="0" y="0"/>
          <a:chExt cx="0" cy="0"/>
        </a:xfrm>
      </p:grpSpPr>
      <p:sp>
        <p:nvSpPr>
          <p:cNvPr id="3630" name="Google Shape;3630;g2eacee60d1a_0_26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1" name="Google Shape;3631;g2eacee60d1a_0_26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9" name="Shape 3669"/>
        <p:cNvGrpSpPr/>
        <p:nvPr/>
      </p:nvGrpSpPr>
      <p:grpSpPr>
        <a:xfrm>
          <a:off x="0" y="0"/>
          <a:ext cx="0" cy="0"/>
          <a:chOff x="0" y="0"/>
          <a:chExt cx="0" cy="0"/>
        </a:xfrm>
      </p:grpSpPr>
      <p:sp>
        <p:nvSpPr>
          <p:cNvPr id="3670" name="Google Shape;3670;g2eb4ee25fd2_0_29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1" name="Google Shape;3671;g2eb4ee25fd2_0_2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8" name="Shape 3678"/>
        <p:cNvGrpSpPr/>
        <p:nvPr/>
      </p:nvGrpSpPr>
      <p:grpSpPr>
        <a:xfrm>
          <a:off x="0" y="0"/>
          <a:ext cx="0" cy="0"/>
          <a:chOff x="0" y="0"/>
          <a:chExt cx="0" cy="0"/>
        </a:xfrm>
      </p:grpSpPr>
      <p:sp>
        <p:nvSpPr>
          <p:cNvPr id="3679" name="Google Shape;3679;g2ec377860e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0" name="Google Shape;3680;g2ec377860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4" name="Shape 3704"/>
        <p:cNvGrpSpPr/>
        <p:nvPr/>
      </p:nvGrpSpPr>
      <p:grpSpPr>
        <a:xfrm>
          <a:off x="0" y="0"/>
          <a:ext cx="0" cy="0"/>
          <a:chOff x="0" y="0"/>
          <a:chExt cx="0" cy="0"/>
        </a:xfrm>
      </p:grpSpPr>
      <p:sp>
        <p:nvSpPr>
          <p:cNvPr id="3705" name="Google Shape;3705;g2ec2b1bf59d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6" name="Google Shape;3706;g2ec2b1bf59d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8" name="Shape 3728"/>
        <p:cNvGrpSpPr/>
        <p:nvPr/>
      </p:nvGrpSpPr>
      <p:grpSpPr>
        <a:xfrm>
          <a:off x="0" y="0"/>
          <a:ext cx="0" cy="0"/>
          <a:chOff x="0" y="0"/>
          <a:chExt cx="0" cy="0"/>
        </a:xfrm>
      </p:grpSpPr>
      <p:sp>
        <p:nvSpPr>
          <p:cNvPr id="3729" name="Google Shape;3729;g2eb4ee25fd2_0_29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0" name="Google Shape;3730;g2eb4ee25fd2_0_29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2" name="Shape 3752"/>
        <p:cNvGrpSpPr/>
        <p:nvPr/>
      </p:nvGrpSpPr>
      <p:grpSpPr>
        <a:xfrm>
          <a:off x="0" y="0"/>
          <a:ext cx="0" cy="0"/>
          <a:chOff x="0" y="0"/>
          <a:chExt cx="0" cy="0"/>
        </a:xfrm>
      </p:grpSpPr>
      <p:sp>
        <p:nvSpPr>
          <p:cNvPr id="3753" name="Google Shape;3753;g2eb4ee25fd2_0_29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4" name="Google Shape;3754;g2eb4ee25fd2_0_29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2" name="Shape 3772"/>
        <p:cNvGrpSpPr/>
        <p:nvPr/>
      </p:nvGrpSpPr>
      <p:grpSpPr>
        <a:xfrm>
          <a:off x="0" y="0"/>
          <a:ext cx="0" cy="0"/>
          <a:chOff x="0" y="0"/>
          <a:chExt cx="0" cy="0"/>
        </a:xfrm>
      </p:grpSpPr>
      <p:sp>
        <p:nvSpPr>
          <p:cNvPr id="3773" name="Google Shape;3773;g2ec32eda065_1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4" name="Google Shape;3774;g2ec32eda065_1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6" name="Shape 3826"/>
        <p:cNvGrpSpPr/>
        <p:nvPr/>
      </p:nvGrpSpPr>
      <p:grpSpPr>
        <a:xfrm>
          <a:off x="0" y="0"/>
          <a:ext cx="0" cy="0"/>
          <a:chOff x="0" y="0"/>
          <a:chExt cx="0" cy="0"/>
        </a:xfrm>
      </p:grpSpPr>
      <p:sp>
        <p:nvSpPr>
          <p:cNvPr id="3827" name="Google Shape;3827;g2ec32eda065_1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8" name="Google Shape;3828;g2ec32eda065_1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2" name="Shape 3862"/>
        <p:cNvGrpSpPr/>
        <p:nvPr/>
      </p:nvGrpSpPr>
      <p:grpSpPr>
        <a:xfrm>
          <a:off x="0" y="0"/>
          <a:ext cx="0" cy="0"/>
          <a:chOff x="0" y="0"/>
          <a:chExt cx="0" cy="0"/>
        </a:xfrm>
      </p:grpSpPr>
      <p:sp>
        <p:nvSpPr>
          <p:cNvPr id="3863" name="Google Shape;3863;g2eacee60d1a_0_26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4" name="Google Shape;3864;g2eacee60d1a_0_26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9" name="Shape 3879"/>
        <p:cNvGrpSpPr/>
        <p:nvPr/>
      </p:nvGrpSpPr>
      <p:grpSpPr>
        <a:xfrm>
          <a:off x="0" y="0"/>
          <a:ext cx="0" cy="0"/>
          <a:chOff x="0" y="0"/>
          <a:chExt cx="0" cy="0"/>
        </a:xfrm>
      </p:grpSpPr>
      <p:sp>
        <p:nvSpPr>
          <p:cNvPr id="3880" name="Google Shape;3880;g2eacee60d1a_0_26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1" name="Google Shape;3881;g2eacee60d1a_0_26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0" name="Shape 3890"/>
        <p:cNvGrpSpPr/>
        <p:nvPr/>
      </p:nvGrpSpPr>
      <p:grpSpPr>
        <a:xfrm>
          <a:off x="0" y="0"/>
          <a:ext cx="0" cy="0"/>
          <a:chOff x="0" y="0"/>
          <a:chExt cx="0" cy="0"/>
        </a:xfrm>
      </p:grpSpPr>
      <p:sp>
        <p:nvSpPr>
          <p:cNvPr id="3891" name="Google Shape;3891;g2eacee60d1a_0_26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2" name="Google Shape;3892;g2eacee60d1a_0_26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9.png"/><Relationship Id="rId4" Type="http://schemas.openxmlformats.org/officeDocument/2006/relationships/image" Target="../media/image3.png"/><Relationship Id="rId5"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2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2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5.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2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4.png"/><Relationship Id="rId5" Type="http://schemas.openxmlformats.org/officeDocument/2006/relationships/image" Target="../media/image2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7.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 Id="rId3" Type="http://schemas.openxmlformats.org/officeDocument/2006/relationships/image" Target="../media/image7.png"/><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2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6.png"/><Relationship Id="rId5"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9.png"/><Relationship Id="rId4" Type="http://schemas.openxmlformats.org/officeDocument/2006/relationships/image" Target="../media/image28.png"/><Relationship Id="rId5"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9.png"/><Relationship Id="rId4" Type="http://schemas.openxmlformats.org/officeDocument/2006/relationships/image" Target="../media/image28.png"/><Relationship Id="rId5"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2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18.png"/><Relationship Id="rId5" Type="http://schemas.openxmlformats.org/officeDocument/2006/relationships/image" Target="../media/image2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3.png"/><Relationship Id="rId4" Type="http://schemas.openxmlformats.org/officeDocument/2006/relationships/image" Target="../media/image35.png"/><Relationship Id="rId5" Type="http://schemas.openxmlformats.org/officeDocument/2006/relationships/image" Target="../media/image37.png"/><Relationship Id="rId6" Type="http://schemas.openxmlformats.org/officeDocument/2006/relationships/image" Target="../media/image31.png"/><Relationship Id="rId7" Type="http://schemas.openxmlformats.org/officeDocument/2006/relationships/image" Target="../media/image3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 Id="rId4" Type="http://schemas.openxmlformats.org/officeDocument/2006/relationships/image" Target="../media/image119.png"/><Relationship Id="rId5" Type="http://schemas.openxmlformats.org/officeDocument/2006/relationships/image" Target="../media/image40.png"/><Relationship Id="rId6" Type="http://schemas.openxmlformats.org/officeDocument/2006/relationships/image" Target="../media/image43.png"/><Relationship Id="rId7" Type="http://schemas.openxmlformats.org/officeDocument/2006/relationships/image" Target="../media/image39.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119.png"/><Relationship Id="rId4" Type="http://schemas.openxmlformats.org/officeDocument/2006/relationships/image" Target="../media/image38.png"/><Relationship Id="rId5" Type="http://schemas.openxmlformats.org/officeDocument/2006/relationships/image" Target="../media/image36.png"/><Relationship Id="rId6" Type="http://schemas.openxmlformats.org/officeDocument/2006/relationships/image" Target="../media/image45.png"/><Relationship Id="rId7" Type="http://schemas.openxmlformats.org/officeDocument/2006/relationships/image" Target="../media/image40.png"/><Relationship Id="rId8" Type="http://schemas.openxmlformats.org/officeDocument/2006/relationships/image" Target="../media/image43.png"/><Relationship Id="rId9" Type="http://schemas.openxmlformats.org/officeDocument/2006/relationships/image" Target="../media/image39.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119.png"/><Relationship Id="rId4" Type="http://schemas.openxmlformats.org/officeDocument/2006/relationships/image" Target="../media/image46.png"/><Relationship Id="rId5" Type="http://schemas.openxmlformats.org/officeDocument/2006/relationships/image" Target="../media/image38.png"/><Relationship Id="rId6" Type="http://schemas.openxmlformats.org/officeDocument/2006/relationships/image" Target="../media/image36.png"/><Relationship Id="rId7" Type="http://schemas.openxmlformats.org/officeDocument/2006/relationships/image" Target="../media/image45.png"/><Relationship Id="rId8" Type="http://schemas.openxmlformats.org/officeDocument/2006/relationships/image" Target="../media/image40.png"/><Relationship Id="rId9" Type="http://schemas.openxmlformats.org/officeDocument/2006/relationships/image" Target="../media/image43.png"/><Relationship Id="rId10" Type="http://schemas.openxmlformats.org/officeDocument/2006/relationships/image" Target="../media/image50.png"/><Relationship Id="rId11" Type="http://schemas.openxmlformats.org/officeDocument/2006/relationships/image" Target="../media/image39.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4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51.png"/><Relationship Id="rId4"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6.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6.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66.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9.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9.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9.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69.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27.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 Id="rId3" Type="http://schemas.openxmlformats.org/officeDocument/2006/relationships/image" Target="../media/image7.png"/><Relationship Id="rId4" Type="http://schemas.openxmlformats.org/officeDocument/2006/relationships/image" Target="../media/image2.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5.png"/><Relationship Id="rId4" Type="http://schemas.openxmlformats.org/officeDocument/2006/relationships/image" Target="../media/image7.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4.png"/><Relationship Id="rId5" Type="http://schemas.openxmlformats.org/officeDocument/2006/relationships/image" Target="../media/image21.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 Id="rId3" Type="http://schemas.openxmlformats.org/officeDocument/2006/relationships/image" Target="../media/image7.png"/><Relationship Id="rId4" Type="http://schemas.openxmlformats.org/officeDocument/2006/relationships/image" Target="../media/image2.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18.png"/><Relationship Id="rId5" Type="http://schemas.openxmlformats.org/officeDocument/2006/relationships/image" Target="../media/image2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7.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6.png"/><Relationship Id="rId5" Type="http://schemas.openxmlformats.org/officeDocument/2006/relationships/image" Target="../media/image1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image" Target="../media/image7.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 Id="rId3" Type="http://schemas.openxmlformats.org/officeDocument/2006/relationships/image" Target="../media/image33.png"/><Relationship Id="rId4" Type="http://schemas.openxmlformats.org/officeDocument/2006/relationships/image" Target="../media/image35.png"/><Relationship Id="rId5" Type="http://schemas.openxmlformats.org/officeDocument/2006/relationships/image" Target="../media/image37.png"/><Relationship Id="rId6" Type="http://schemas.openxmlformats.org/officeDocument/2006/relationships/image" Target="../media/image31.png"/><Relationship Id="rId7" Type="http://schemas.openxmlformats.org/officeDocument/2006/relationships/image" Target="../media/image32.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36.png"/><Relationship Id="rId4" Type="http://schemas.openxmlformats.org/officeDocument/2006/relationships/image" Target="../media/image119.png"/><Relationship Id="rId5" Type="http://schemas.openxmlformats.org/officeDocument/2006/relationships/image" Target="../media/image40.png"/><Relationship Id="rId6" Type="http://schemas.openxmlformats.org/officeDocument/2006/relationships/image" Target="../media/image43.png"/><Relationship Id="rId7" Type="http://schemas.openxmlformats.org/officeDocument/2006/relationships/image" Target="../media/image39.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1.png"/><Relationship Id="rId3" Type="http://schemas.openxmlformats.org/officeDocument/2006/relationships/image" Target="../media/image119.png"/><Relationship Id="rId4" Type="http://schemas.openxmlformats.org/officeDocument/2006/relationships/image" Target="../media/image38.png"/><Relationship Id="rId5" Type="http://schemas.openxmlformats.org/officeDocument/2006/relationships/image" Target="../media/image36.png"/><Relationship Id="rId6" Type="http://schemas.openxmlformats.org/officeDocument/2006/relationships/image" Target="../media/image45.png"/><Relationship Id="rId7" Type="http://schemas.openxmlformats.org/officeDocument/2006/relationships/image" Target="../media/image40.png"/><Relationship Id="rId8" Type="http://schemas.openxmlformats.org/officeDocument/2006/relationships/image" Target="../media/image43.png"/><Relationship Id="rId9" Type="http://schemas.openxmlformats.org/officeDocument/2006/relationships/image" Target="../media/image39.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1.png"/><Relationship Id="rId3" Type="http://schemas.openxmlformats.org/officeDocument/2006/relationships/image" Target="../media/image119.png"/><Relationship Id="rId4" Type="http://schemas.openxmlformats.org/officeDocument/2006/relationships/image" Target="../media/image46.png"/><Relationship Id="rId5" Type="http://schemas.openxmlformats.org/officeDocument/2006/relationships/image" Target="../media/image38.png"/><Relationship Id="rId6" Type="http://schemas.openxmlformats.org/officeDocument/2006/relationships/image" Target="../media/image36.png"/><Relationship Id="rId7" Type="http://schemas.openxmlformats.org/officeDocument/2006/relationships/image" Target="../media/image45.png"/><Relationship Id="rId8" Type="http://schemas.openxmlformats.org/officeDocument/2006/relationships/image" Target="../media/image40.png"/><Relationship Id="rId9" Type="http://schemas.openxmlformats.org/officeDocument/2006/relationships/image" Target="../media/image43.png"/><Relationship Id="rId10" Type="http://schemas.openxmlformats.org/officeDocument/2006/relationships/image" Target="../media/image50.png"/><Relationship Id="rId11" Type="http://schemas.openxmlformats.org/officeDocument/2006/relationships/image" Target="../media/image39.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49.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49.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49.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49.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7.png"/><Relationship Id="rId3" Type="http://schemas.openxmlformats.org/officeDocument/2006/relationships/image" Target="../media/image51.png"/><Relationship Id="rId4" Type="http://schemas.openxmlformats.org/officeDocument/2006/relationships/image" Target="../media/image56.png"/><Relationship Id="rId5" Type="http://schemas.openxmlformats.org/officeDocument/2006/relationships/image" Target="../media/image62.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 Id="rId5" Type="http://schemas.openxmlformats.org/officeDocument/2006/relationships/image" Target="../media/image57.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 Id="rId5" Type="http://schemas.openxmlformats.org/officeDocument/2006/relationships/image" Target="../media/image57.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62.png"/><Relationship Id="rId5" Type="http://schemas.openxmlformats.org/officeDocument/2006/relationships/image" Target="../media/image57.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6.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56.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6.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56.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66.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66.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66.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66.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69.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3.png"/><Relationship Id="rId3" Type="http://schemas.openxmlformats.org/officeDocument/2006/relationships/image" Target="../media/image69.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69.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69.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27.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6.png"/><Relationship Id="rId3" Type="http://schemas.openxmlformats.org/officeDocument/2006/relationships/image" Target="../media/image7.png"/><Relationship Id="rId4" Type="http://schemas.openxmlformats.org/officeDocument/2006/relationships/image" Target="../media/image2.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15.png"/><Relationship Id="rId4" Type="http://schemas.openxmlformats.org/officeDocument/2006/relationships/image" Target="../media/image7.pn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4.png"/><Relationship Id="rId5" Type="http://schemas.openxmlformats.org/officeDocument/2006/relationships/image" Target="../media/image21.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9.png"/><Relationship Id="rId3" Type="http://schemas.openxmlformats.org/officeDocument/2006/relationships/image" Target="../media/image7.png"/><Relationship Id="rId4" Type="http://schemas.openxmlformats.org/officeDocument/2006/relationships/image" Target="../media/image2.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18.png"/><Relationship Id="rId5" Type="http://schemas.openxmlformats.org/officeDocument/2006/relationships/image" Target="../media/image23.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7.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6.png"/><Relationship Id="rId5" Type="http://schemas.openxmlformats.org/officeDocument/2006/relationships/image" Target="../media/image13.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image" Target="../media/image7.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0.png"/></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4.png"/><Relationship Id="rId3" Type="http://schemas.openxmlformats.org/officeDocument/2006/relationships/image" Target="../media/image33.png"/><Relationship Id="rId4" Type="http://schemas.openxmlformats.org/officeDocument/2006/relationships/image" Target="../media/image35.png"/><Relationship Id="rId5" Type="http://schemas.openxmlformats.org/officeDocument/2006/relationships/image" Target="../media/image37.png"/><Relationship Id="rId6" Type="http://schemas.openxmlformats.org/officeDocument/2006/relationships/image" Target="../media/image31.png"/><Relationship Id="rId7" Type="http://schemas.openxmlformats.org/officeDocument/2006/relationships/image" Target="../media/image32.pn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9.png"/></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9.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9.pn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9.pn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9.png"/></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9.png"/></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8.png"/><Relationship Id="rId3" Type="http://schemas.openxmlformats.org/officeDocument/2006/relationships/image" Target="../media/image36.png"/><Relationship Id="rId4" Type="http://schemas.openxmlformats.org/officeDocument/2006/relationships/image" Target="../media/image119.png"/><Relationship Id="rId5" Type="http://schemas.openxmlformats.org/officeDocument/2006/relationships/image" Target="../media/image40.png"/><Relationship Id="rId6" Type="http://schemas.openxmlformats.org/officeDocument/2006/relationships/image" Target="../media/image43.png"/><Relationship Id="rId7" Type="http://schemas.openxmlformats.org/officeDocument/2006/relationships/image" Target="../media/image39.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1.png"/><Relationship Id="rId3" Type="http://schemas.openxmlformats.org/officeDocument/2006/relationships/image" Target="../media/image119.png"/><Relationship Id="rId4" Type="http://schemas.openxmlformats.org/officeDocument/2006/relationships/image" Target="../media/image38.png"/><Relationship Id="rId5" Type="http://schemas.openxmlformats.org/officeDocument/2006/relationships/image" Target="../media/image36.png"/><Relationship Id="rId6" Type="http://schemas.openxmlformats.org/officeDocument/2006/relationships/image" Target="../media/image45.png"/><Relationship Id="rId7" Type="http://schemas.openxmlformats.org/officeDocument/2006/relationships/image" Target="../media/image40.png"/><Relationship Id="rId8" Type="http://schemas.openxmlformats.org/officeDocument/2006/relationships/image" Target="../media/image43.png"/><Relationship Id="rId9" Type="http://schemas.openxmlformats.org/officeDocument/2006/relationships/image" Target="../media/image39.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1.png"/><Relationship Id="rId3" Type="http://schemas.openxmlformats.org/officeDocument/2006/relationships/image" Target="../media/image119.png"/><Relationship Id="rId4" Type="http://schemas.openxmlformats.org/officeDocument/2006/relationships/image" Target="../media/image46.png"/><Relationship Id="rId5" Type="http://schemas.openxmlformats.org/officeDocument/2006/relationships/image" Target="../media/image38.png"/><Relationship Id="rId6" Type="http://schemas.openxmlformats.org/officeDocument/2006/relationships/image" Target="../media/image36.png"/><Relationship Id="rId7" Type="http://schemas.openxmlformats.org/officeDocument/2006/relationships/image" Target="../media/image45.png"/><Relationship Id="rId8" Type="http://schemas.openxmlformats.org/officeDocument/2006/relationships/image" Target="../media/image40.png"/><Relationship Id="rId9" Type="http://schemas.openxmlformats.org/officeDocument/2006/relationships/image" Target="../media/image43.png"/><Relationship Id="rId10" Type="http://schemas.openxmlformats.org/officeDocument/2006/relationships/image" Target="../media/image50.png"/><Relationship Id="rId11" Type="http://schemas.openxmlformats.org/officeDocument/2006/relationships/image" Target="../media/image39.pn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49.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3.png"/><Relationship Id="rId3" Type="http://schemas.openxmlformats.org/officeDocument/2006/relationships/image" Target="../media/image49.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49.png"/></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49.png"/></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3.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7.png"/><Relationship Id="rId3" Type="http://schemas.openxmlformats.org/officeDocument/2006/relationships/image" Target="../media/image51.png"/><Relationship Id="rId4" Type="http://schemas.openxmlformats.org/officeDocument/2006/relationships/image" Target="../media/image56.png"/><Relationship Id="rId5" Type="http://schemas.openxmlformats.org/officeDocument/2006/relationships/image" Target="../media/image62.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 Id="rId5" Type="http://schemas.openxmlformats.org/officeDocument/2006/relationships/image" Target="../media/image57.png"/></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 Id="rId5" Type="http://schemas.openxmlformats.org/officeDocument/2006/relationships/image" Target="../media/image57.png"/></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62.png"/><Relationship Id="rId5" Type="http://schemas.openxmlformats.org/officeDocument/2006/relationships/image" Target="../media/image57.png"/></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56.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3.png"/><Relationship Id="rId3" Type="http://schemas.openxmlformats.org/officeDocument/2006/relationships/image" Target="../media/image56.png"/></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56.png"/></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56.png"/></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66.pn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3.png"/><Relationship Id="rId3" Type="http://schemas.openxmlformats.org/officeDocument/2006/relationships/image" Target="../media/image66.png"/></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66.png"/></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66.png"/></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69.png"/></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3.png"/><Relationship Id="rId3" Type="http://schemas.openxmlformats.org/officeDocument/2006/relationships/image" Target="../media/image69.png"/></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69.png"/></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69.png"/></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9.png"/></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9.png"/></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0.png"/></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27.png"/></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6.png"/><Relationship Id="rId3" Type="http://schemas.openxmlformats.org/officeDocument/2006/relationships/image" Target="../media/image7.png"/><Relationship Id="rId4" Type="http://schemas.openxmlformats.org/officeDocument/2006/relationships/image" Target="../media/image2.png"/></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15.png"/><Relationship Id="rId4" Type="http://schemas.openxmlformats.org/officeDocument/2006/relationships/image" Target="../media/image7.png"/></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4.png"/><Relationship Id="rId5" Type="http://schemas.openxmlformats.org/officeDocument/2006/relationships/image" Target="../media/image21.png"/></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9.png"/><Relationship Id="rId3" Type="http://schemas.openxmlformats.org/officeDocument/2006/relationships/image" Target="../media/image7.png"/><Relationship Id="rId4" Type="http://schemas.openxmlformats.org/officeDocument/2006/relationships/image" Target="../media/image2.pn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18.png"/><Relationship Id="rId5" Type="http://schemas.openxmlformats.org/officeDocument/2006/relationships/image" Target="../media/image23.png"/></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7.png"/></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6.png"/><Relationship Id="rId5" Type="http://schemas.openxmlformats.org/officeDocument/2006/relationships/image" Target="../media/image13.png"/></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image" Target="../media/image7.png"/></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0.pn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4.png"/><Relationship Id="rId3" Type="http://schemas.openxmlformats.org/officeDocument/2006/relationships/image" Target="../media/image33.png"/><Relationship Id="rId4" Type="http://schemas.openxmlformats.org/officeDocument/2006/relationships/image" Target="../media/image35.png"/><Relationship Id="rId5" Type="http://schemas.openxmlformats.org/officeDocument/2006/relationships/image" Target="../media/image37.png"/><Relationship Id="rId6" Type="http://schemas.openxmlformats.org/officeDocument/2006/relationships/image" Target="../media/image31.png"/><Relationship Id="rId7" Type="http://schemas.openxmlformats.org/officeDocument/2006/relationships/image" Target="../media/image32.png"/></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9.png"/></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9.png"/></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9.png"/></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9.png"/></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8.png"/><Relationship Id="rId3" Type="http://schemas.openxmlformats.org/officeDocument/2006/relationships/image" Target="../media/image36.png"/><Relationship Id="rId4" Type="http://schemas.openxmlformats.org/officeDocument/2006/relationships/image" Target="../media/image119.png"/><Relationship Id="rId5" Type="http://schemas.openxmlformats.org/officeDocument/2006/relationships/image" Target="../media/image40.png"/><Relationship Id="rId6" Type="http://schemas.openxmlformats.org/officeDocument/2006/relationships/image" Target="../media/image43.png"/><Relationship Id="rId7" Type="http://schemas.openxmlformats.org/officeDocument/2006/relationships/image" Target="../media/image39.png"/></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1.png"/><Relationship Id="rId3" Type="http://schemas.openxmlformats.org/officeDocument/2006/relationships/image" Target="../media/image119.png"/><Relationship Id="rId4" Type="http://schemas.openxmlformats.org/officeDocument/2006/relationships/image" Target="../media/image38.png"/><Relationship Id="rId5" Type="http://schemas.openxmlformats.org/officeDocument/2006/relationships/image" Target="../media/image36.png"/><Relationship Id="rId6" Type="http://schemas.openxmlformats.org/officeDocument/2006/relationships/image" Target="../media/image45.png"/><Relationship Id="rId7" Type="http://schemas.openxmlformats.org/officeDocument/2006/relationships/image" Target="../media/image40.png"/><Relationship Id="rId8" Type="http://schemas.openxmlformats.org/officeDocument/2006/relationships/image" Target="../media/image43.png"/><Relationship Id="rId9" Type="http://schemas.openxmlformats.org/officeDocument/2006/relationships/image" Target="../media/image39.png"/></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1.png"/><Relationship Id="rId3" Type="http://schemas.openxmlformats.org/officeDocument/2006/relationships/image" Target="../media/image119.png"/><Relationship Id="rId4" Type="http://schemas.openxmlformats.org/officeDocument/2006/relationships/image" Target="../media/image46.png"/><Relationship Id="rId5" Type="http://schemas.openxmlformats.org/officeDocument/2006/relationships/image" Target="../media/image38.png"/><Relationship Id="rId6" Type="http://schemas.openxmlformats.org/officeDocument/2006/relationships/image" Target="../media/image36.png"/><Relationship Id="rId7" Type="http://schemas.openxmlformats.org/officeDocument/2006/relationships/image" Target="../media/image45.png"/><Relationship Id="rId8" Type="http://schemas.openxmlformats.org/officeDocument/2006/relationships/image" Target="../media/image40.png"/><Relationship Id="rId9" Type="http://schemas.openxmlformats.org/officeDocument/2006/relationships/image" Target="../media/image43.png"/><Relationship Id="rId10" Type="http://schemas.openxmlformats.org/officeDocument/2006/relationships/image" Target="../media/image50.png"/><Relationship Id="rId11" Type="http://schemas.openxmlformats.org/officeDocument/2006/relationships/image" Target="../media/image39.png"/></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49.png"/></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3.png"/><Relationship Id="rId3" Type="http://schemas.openxmlformats.org/officeDocument/2006/relationships/image" Target="../media/image49.png"/></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49.png"/></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5.png"/><Relationship Id="rId3" Type="http://schemas.openxmlformats.org/officeDocument/2006/relationships/image" Target="../media/image49.png"/></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3.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5.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7.png"/><Relationship Id="rId3" Type="http://schemas.openxmlformats.org/officeDocument/2006/relationships/image" Target="../media/image51.png"/><Relationship Id="rId4" Type="http://schemas.openxmlformats.org/officeDocument/2006/relationships/image" Target="../media/image56.png"/><Relationship Id="rId5" Type="http://schemas.openxmlformats.org/officeDocument/2006/relationships/image" Target="../media/image62.png"/></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 Id="rId5" Type="http://schemas.openxmlformats.org/officeDocument/2006/relationships/image" Target="../media/image57.pn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 Id="rId5" Type="http://schemas.openxmlformats.org/officeDocument/2006/relationships/image" Target="../media/image57.png"/></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62.png"/><Relationship Id="rId5" Type="http://schemas.openxmlformats.org/officeDocument/2006/relationships/image" Target="../media/image57.png"/></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56.png"/></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3.png"/><Relationship Id="rId3" Type="http://schemas.openxmlformats.org/officeDocument/2006/relationships/image" Target="../media/image56.png"/></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56.png"/></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5.png"/><Relationship Id="rId3" Type="http://schemas.openxmlformats.org/officeDocument/2006/relationships/image" Target="../media/image56.png"/></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66.png"/></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3.png"/><Relationship Id="rId3" Type="http://schemas.openxmlformats.org/officeDocument/2006/relationships/image" Target="../media/image66.png"/></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66.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5.png"/><Relationship Id="rId3" Type="http://schemas.openxmlformats.org/officeDocument/2006/relationships/image" Target="../media/image66.png"/></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69.png"/></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3.png"/><Relationship Id="rId3" Type="http://schemas.openxmlformats.org/officeDocument/2006/relationships/image" Target="../media/image69.png"/></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69.png"/></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5.png"/><Relationship Id="rId3" Type="http://schemas.openxmlformats.org/officeDocument/2006/relationships/image" Target="../media/image69.png"/></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9.png"/></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9.png"/></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0.png"/></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66.png"/></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69.png"/></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3.png"/><Relationship Id="rId3" Type="http://schemas.openxmlformats.org/officeDocument/2006/relationships/image" Target="../media/image66.png"/></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3.png"/><Relationship Id="rId3" Type="http://schemas.openxmlformats.org/officeDocument/2006/relationships/image" Target="../media/image69.png"/></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66.png"/></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69.png"/></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2" name="Google Shape;142;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143" name="Google Shape;143;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4" name="Google Shape;144;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3" name="Google Shape;413;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5" name="Google Shape;415;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6" name="Google Shape;416;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7" name="Google Shape;417;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8" name="Google Shape;418;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19" name="Google Shape;419;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0" name="Shape 420"/>
        <p:cNvGrpSpPr/>
        <p:nvPr/>
      </p:nvGrpSpPr>
      <p:grpSpPr>
        <a:xfrm>
          <a:off x="0" y="0"/>
          <a:ext cx="0" cy="0"/>
          <a:chOff x="0" y="0"/>
          <a:chExt cx="0" cy="0"/>
        </a:xfrm>
      </p:grpSpPr>
      <p:pic>
        <p:nvPicPr>
          <p:cNvPr id="421" name="Google Shape;421;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2" name="Google Shape;422;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4" name="Google Shape;424;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5" name="Google Shape;425;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6" name="Google Shape;426;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7" name="Google Shape;427;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8" name="Google Shape;42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29" name="Google Shape;42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0" name="Google Shape;430;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1" name="Google Shape;431;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2" name="Google Shape;43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3" name="Google Shape;43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4" name="Google Shape;43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5" name="Shape 435"/>
        <p:cNvGrpSpPr/>
        <p:nvPr/>
      </p:nvGrpSpPr>
      <p:grpSpPr>
        <a:xfrm>
          <a:off x="0" y="0"/>
          <a:ext cx="0" cy="0"/>
          <a:chOff x="0" y="0"/>
          <a:chExt cx="0" cy="0"/>
        </a:xfrm>
      </p:grpSpPr>
      <p:pic>
        <p:nvPicPr>
          <p:cNvPr id="436" name="Google Shape;43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7" name="Google Shape;437;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2" name="Google Shape;442;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3" name="Google Shape;443;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4" name="Google Shape;444;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5" name="Google Shape;445;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6" name="Google Shape;446;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7" name="Google Shape;447;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48" name="Google Shape;448;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49" name="Google Shape;449;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0" name="Shape 450"/>
        <p:cNvGrpSpPr/>
        <p:nvPr/>
      </p:nvGrpSpPr>
      <p:grpSpPr>
        <a:xfrm>
          <a:off x="0" y="0"/>
          <a:ext cx="0" cy="0"/>
          <a:chOff x="0" y="0"/>
          <a:chExt cx="0" cy="0"/>
        </a:xfrm>
      </p:grpSpPr>
      <p:pic>
        <p:nvPicPr>
          <p:cNvPr id="451" name="Google Shape;451;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2" name="Google Shape;452;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3" name="Google Shape;453;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4" name="Google Shape;454;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5" name="Google Shape;455;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57" name="Google Shape;457;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58" name="Google Shape;458;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9" name="Google Shape;459;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0" name="Google Shape;460;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1" name="Google Shape;461;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3" name="Google Shape;463;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4" name="Google Shape;464;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5" name="Shape 465"/>
        <p:cNvGrpSpPr/>
        <p:nvPr/>
      </p:nvGrpSpPr>
      <p:grpSpPr>
        <a:xfrm>
          <a:off x="0" y="0"/>
          <a:ext cx="0" cy="0"/>
          <a:chOff x="0" y="0"/>
          <a:chExt cx="0" cy="0"/>
        </a:xfrm>
      </p:grpSpPr>
      <p:pic>
        <p:nvPicPr>
          <p:cNvPr id="466" name="Google Shape;466;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67" name="Google Shape;467;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69" name="Google Shape;469;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0" name="Google Shape;470;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1" name="Google Shape;471;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2" name="Google Shape;472;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3" name="Google Shape;473;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4" name="Google Shape;474;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75" name="Google Shape;475;p43"/>
          <p:cNvGrpSpPr/>
          <p:nvPr/>
        </p:nvGrpSpPr>
        <p:grpSpPr>
          <a:xfrm>
            <a:off x="323653" y="1804438"/>
            <a:ext cx="457200" cy="457200"/>
            <a:chOff x="1020916" y="1442088"/>
            <a:chExt cx="457200" cy="457200"/>
          </a:xfrm>
        </p:grpSpPr>
        <p:pic>
          <p:nvPicPr>
            <p:cNvPr id="476" name="Google Shape;47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7" name="Google Shape;47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8" name="Google Shape;478;p43"/>
          <p:cNvGrpSpPr/>
          <p:nvPr/>
        </p:nvGrpSpPr>
        <p:grpSpPr>
          <a:xfrm>
            <a:off x="323653" y="2766575"/>
            <a:ext cx="457200" cy="457200"/>
            <a:chOff x="1020916" y="1442088"/>
            <a:chExt cx="457200" cy="457200"/>
          </a:xfrm>
        </p:grpSpPr>
        <p:pic>
          <p:nvPicPr>
            <p:cNvPr id="479" name="Google Shape;47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0" name="Google Shape;48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1" name="Google Shape;481;p43"/>
          <p:cNvGrpSpPr/>
          <p:nvPr/>
        </p:nvGrpSpPr>
        <p:grpSpPr>
          <a:xfrm>
            <a:off x="323641" y="3729038"/>
            <a:ext cx="457200" cy="457200"/>
            <a:chOff x="1020916" y="1442088"/>
            <a:chExt cx="457200" cy="457200"/>
          </a:xfrm>
        </p:grpSpPr>
        <p:pic>
          <p:nvPicPr>
            <p:cNvPr id="482" name="Google Shape;48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3" name="Google Shape;48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4" name="Shape 484"/>
        <p:cNvGrpSpPr/>
        <p:nvPr/>
      </p:nvGrpSpPr>
      <p:grpSpPr>
        <a:xfrm>
          <a:off x="0" y="0"/>
          <a:ext cx="0" cy="0"/>
          <a:chOff x="0" y="0"/>
          <a:chExt cx="0" cy="0"/>
        </a:xfrm>
      </p:grpSpPr>
      <p:pic>
        <p:nvPicPr>
          <p:cNvPr id="485" name="Google Shape;485;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6" name="Google Shape;486;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8" name="Google Shape;488;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9" name="Google Shape;489;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0" name="Google Shape;490;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1" name="Google Shape;491;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2" name="Google Shape;492;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3" name="Google Shape;493;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4" name="Google Shape;494;p44"/>
          <p:cNvGrpSpPr/>
          <p:nvPr/>
        </p:nvGrpSpPr>
        <p:grpSpPr>
          <a:xfrm>
            <a:off x="323653" y="1804438"/>
            <a:ext cx="457200" cy="457200"/>
            <a:chOff x="1020916" y="1442088"/>
            <a:chExt cx="457200" cy="457200"/>
          </a:xfrm>
        </p:grpSpPr>
        <p:pic>
          <p:nvPicPr>
            <p:cNvPr id="495" name="Google Shape;49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6" name="Google Shape;49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7" name="Google Shape;497;p44"/>
          <p:cNvGrpSpPr/>
          <p:nvPr/>
        </p:nvGrpSpPr>
        <p:grpSpPr>
          <a:xfrm>
            <a:off x="323653" y="2766575"/>
            <a:ext cx="457200" cy="457200"/>
            <a:chOff x="1020916" y="1442088"/>
            <a:chExt cx="457200" cy="457200"/>
          </a:xfrm>
        </p:grpSpPr>
        <p:pic>
          <p:nvPicPr>
            <p:cNvPr id="498" name="Google Shape;498;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9" name="Google Shape;499;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0" name="Google Shape;500;p44"/>
          <p:cNvGrpSpPr/>
          <p:nvPr/>
        </p:nvGrpSpPr>
        <p:grpSpPr>
          <a:xfrm>
            <a:off x="323641" y="3729038"/>
            <a:ext cx="457200" cy="457200"/>
            <a:chOff x="1020916" y="1442088"/>
            <a:chExt cx="457200" cy="457200"/>
          </a:xfrm>
        </p:grpSpPr>
        <p:pic>
          <p:nvPicPr>
            <p:cNvPr id="501" name="Google Shape;501;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2" name="Google Shape;502;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3" name="Shape 503"/>
        <p:cNvGrpSpPr/>
        <p:nvPr/>
      </p:nvGrpSpPr>
      <p:grpSpPr>
        <a:xfrm>
          <a:off x="0" y="0"/>
          <a:ext cx="0" cy="0"/>
          <a:chOff x="0" y="0"/>
          <a:chExt cx="0" cy="0"/>
        </a:xfrm>
      </p:grpSpPr>
      <p:pic>
        <p:nvPicPr>
          <p:cNvPr id="504" name="Google Shape;504;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5" name="Google Shape;505;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7" name="Google Shape;507;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8" name="Google Shape;508;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9" name="Google Shape;509;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0" name="Google Shape;510;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5"/>
          <p:cNvGrpSpPr/>
          <p:nvPr/>
        </p:nvGrpSpPr>
        <p:grpSpPr>
          <a:xfrm>
            <a:off x="323653" y="1804438"/>
            <a:ext cx="457200" cy="457200"/>
            <a:chOff x="1020916" y="1442088"/>
            <a:chExt cx="457200" cy="457200"/>
          </a:xfrm>
        </p:grpSpPr>
        <p:pic>
          <p:nvPicPr>
            <p:cNvPr id="514" name="Google Shape;51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5"/>
          <p:cNvGrpSpPr/>
          <p:nvPr/>
        </p:nvGrpSpPr>
        <p:grpSpPr>
          <a:xfrm>
            <a:off x="323653" y="2766575"/>
            <a:ext cx="457200" cy="457200"/>
            <a:chOff x="1020916" y="1442088"/>
            <a:chExt cx="457200" cy="457200"/>
          </a:xfrm>
        </p:grpSpPr>
        <p:pic>
          <p:nvPicPr>
            <p:cNvPr id="517" name="Google Shape;517;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5"/>
          <p:cNvGrpSpPr/>
          <p:nvPr/>
        </p:nvGrpSpPr>
        <p:grpSpPr>
          <a:xfrm>
            <a:off x="323641" y="3729038"/>
            <a:ext cx="457200" cy="457200"/>
            <a:chOff x="1020916" y="1442088"/>
            <a:chExt cx="457200" cy="457200"/>
          </a:xfrm>
        </p:grpSpPr>
        <p:pic>
          <p:nvPicPr>
            <p:cNvPr id="520" name="Google Shape;520;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2" name="Shape 522"/>
        <p:cNvGrpSpPr/>
        <p:nvPr/>
      </p:nvGrpSpPr>
      <p:grpSpPr>
        <a:xfrm>
          <a:off x="0" y="0"/>
          <a:ext cx="0" cy="0"/>
          <a:chOff x="0" y="0"/>
          <a:chExt cx="0" cy="0"/>
        </a:xfrm>
      </p:grpSpPr>
      <p:pic>
        <p:nvPicPr>
          <p:cNvPr id="523" name="Google Shape;523;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46"/>
          <p:cNvGrpSpPr/>
          <p:nvPr/>
        </p:nvGrpSpPr>
        <p:grpSpPr>
          <a:xfrm>
            <a:off x="323653" y="1804438"/>
            <a:ext cx="457200" cy="457200"/>
            <a:chOff x="1020916" y="1442088"/>
            <a:chExt cx="457200" cy="457200"/>
          </a:xfrm>
        </p:grpSpPr>
        <p:pic>
          <p:nvPicPr>
            <p:cNvPr id="533" name="Google Shape;53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46"/>
          <p:cNvGrpSpPr/>
          <p:nvPr/>
        </p:nvGrpSpPr>
        <p:grpSpPr>
          <a:xfrm>
            <a:off x="323653" y="2766575"/>
            <a:ext cx="457200" cy="457200"/>
            <a:chOff x="1020916" y="1442088"/>
            <a:chExt cx="457200" cy="457200"/>
          </a:xfrm>
        </p:grpSpPr>
        <p:pic>
          <p:nvPicPr>
            <p:cNvPr id="536" name="Google Shape;53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46"/>
          <p:cNvGrpSpPr/>
          <p:nvPr/>
        </p:nvGrpSpPr>
        <p:grpSpPr>
          <a:xfrm>
            <a:off x="323641" y="3729038"/>
            <a:ext cx="457200" cy="457200"/>
            <a:chOff x="1020916" y="1442088"/>
            <a:chExt cx="457200" cy="457200"/>
          </a:xfrm>
        </p:grpSpPr>
        <p:pic>
          <p:nvPicPr>
            <p:cNvPr id="539" name="Google Shape;53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1" name="Shape 541"/>
        <p:cNvGrpSpPr/>
        <p:nvPr/>
      </p:nvGrpSpPr>
      <p:grpSpPr>
        <a:xfrm>
          <a:off x="0" y="0"/>
          <a:ext cx="0" cy="0"/>
          <a:chOff x="0" y="0"/>
          <a:chExt cx="0" cy="0"/>
        </a:xfrm>
      </p:grpSpPr>
      <p:pic>
        <p:nvPicPr>
          <p:cNvPr id="542" name="Google Shape;542;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3" name="Google Shape;543;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5" name="Google Shape;5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6" name="Google Shape;5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7" name="Google Shape;547;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8" name="Google Shape;548;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9" name="Google Shape;549;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0" name="Google Shape;550;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1" name="Google Shape;551;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2" name="Google Shape;552;p47"/>
          <p:cNvGrpSpPr/>
          <p:nvPr/>
        </p:nvGrpSpPr>
        <p:grpSpPr>
          <a:xfrm>
            <a:off x="323653" y="1652038"/>
            <a:ext cx="457200" cy="457200"/>
            <a:chOff x="1020916" y="1442088"/>
            <a:chExt cx="457200" cy="457200"/>
          </a:xfrm>
        </p:grpSpPr>
        <p:pic>
          <p:nvPicPr>
            <p:cNvPr id="553" name="Google Shape;55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4" name="Google Shape;55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5" name="Google Shape;555;p47"/>
          <p:cNvGrpSpPr/>
          <p:nvPr/>
        </p:nvGrpSpPr>
        <p:grpSpPr>
          <a:xfrm>
            <a:off x="323653" y="2461775"/>
            <a:ext cx="457200" cy="457200"/>
            <a:chOff x="1020916" y="1442088"/>
            <a:chExt cx="457200" cy="457200"/>
          </a:xfrm>
        </p:grpSpPr>
        <p:pic>
          <p:nvPicPr>
            <p:cNvPr id="556" name="Google Shape;55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8" name="Google Shape;558;p47"/>
          <p:cNvGrpSpPr/>
          <p:nvPr/>
        </p:nvGrpSpPr>
        <p:grpSpPr>
          <a:xfrm>
            <a:off x="323641" y="3271838"/>
            <a:ext cx="457200" cy="457200"/>
            <a:chOff x="1020916" y="1442088"/>
            <a:chExt cx="457200" cy="457200"/>
          </a:xfrm>
        </p:grpSpPr>
        <p:pic>
          <p:nvPicPr>
            <p:cNvPr id="559" name="Google Shape;55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1" name="Google Shape;561;p47"/>
          <p:cNvGrpSpPr/>
          <p:nvPr/>
        </p:nvGrpSpPr>
        <p:grpSpPr>
          <a:xfrm>
            <a:off x="323641" y="4081763"/>
            <a:ext cx="457200" cy="457200"/>
            <a:chOff x="1020916" y="1442088"/>
            <a:chExt cx="457200" cy="457200"/>
          </a:xfrm>
        </p:grpSpPr>
        <p:pic>
          <p:nvPicPr>
            <p:cNvPr id="562" name="Google Shape;56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4" name="Shape 564"/>
        <p:cNvGrpSpPr/>
        <p:nvPr/>
      </p:nvGrpSpPr>
      <p:grpSpPr>
        <a:xfrm>
          <a:off x="0" y="0"/>
          <a:ext cx="0" cy="0"/>
          <a:chOff x="0" y="0"/>
          <a:chExt cx="0" cy="0"/>
        </a:xfrm>
      </p:grpSpPr>
      <p:pic>
        <p:nvPicPr>
          <p:cNvPr id="565" name="Google Shape;565;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2" name="Google Shape;572;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8"/>
          <p:cNvGrpSpPr/>
          <p:nvPr/>
        </p:nvGrpSpPr>
        <p:grpSpPr>
          <a:xfrm>
            <a:off x="323653" y="1652038"/>
            <a:ext cx="457200" cy="457200"/>
            <a:chOff x="1020916" y="1442088"/>
            <a:chExt cx="457200" cy="457200"/>
          </a:xfrm>
        </p:grpSpPr>
        <p:pic>
          <p:nvPicPr>
            <p:cNvPr id="576" name="Google Shape;57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8"/>
          <p:cNvGrpSpPr/>
          <p:nvPr/>
        </p:nvGrpSpPr>
        <p:grpSpPr>
          <a:xfrm>
            <a:off x="323653" y="2461775"/>
            <a:ext cx="457200" cy="457200"/>
            <a:chOff x="1020916" y="1442088"/>
            <a:chExt cx="457200" cy="457200"/>
          </a:xfrm>
        </p:grpSpPr>
        <p:pic>
          <p:nvPicPr>
            <p:cNvPr id="579" name="Google Shape;57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8"/>
          <p:cNvGrpSpPr/>
          <p:nvPr/>
        </p:nvGrpSpPr>
        <p:grpSpPr>
          <a:xfrm>
            <a:off x="323641" y="3271838"/>
            <a:ext cx="457200" cy="457200"/>
            <a:chOff x="1020916" y="1442088"/>
            <a:chExt cx="457200" cy="457200"/>
          </a:xfrm>
        </p:grpSpPr>
        <p:pic>
          <p:nvPicPr>
            <p:cNvPr id="582" name="Google Shape;582;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4" name="Google Shape;584;p48"/>
          <p:cNvGrpSpPr/>
          <p:nvPr/>
        </p:nvGrpSpPr>
        <p:grpSpPr>
          <a:xfrm>
            <a:off x="323641" y="4081763"/>
            <a:ext cx="457200" cy="457200"/>
            <a:chOff x="1020916" y="1442088"/>
            <a:chExt cx="457200" cy="457200"/>
          </a:xfrm>
        </p:grpSpPr>
        <p:pic>
          <p:nvPicPr>
            <p:cNvPr id="585" name="Google Shape;585;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87" name="Shape 587"/>
        <p:cNvGrpSpPr/>
        <p:nvPr/>
      </p:nvGrpSpPr>
      <p:grpSpPr>
        <a:xfrm>
          <a:off x="0" y="0"/>
          <a:ext cx="0" cy="0"/>
          <a:chOff x="0" y="0"/>
          <a:chExt cx="0" cy="0"/>
        </a:xfrm>
      </p:grpSpPr>
      <p:pic>
        <p:nvPicPr>
          <p:cNvPr id="588" name="Google Shape;58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9" name="Google Shape;589;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1" name="Google Shape;591;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2" name="Google Shape;592;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3" name="Google Shape;593;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4" name="Google Shape;594;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6" name="Google Shape;596;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7" name="Google Shape;597;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8" name="Google Shape;598;p49"/>
          <p:cNvGrpSpPr/>
          <p:nvPr/>
        </p:nvGrpSpPr>
        <p:grpSpPr>
          <a:xfrm>
            <a:off x="323653" y="1652038"/>
            <a:ext cx="457200" cy="457200"/>
            <a:chOff x="1020916" y="1442088"/>
            <a:chExt cx="457200" cy="457200"/>
          </a:xfrm>
        </p:grpSpPr>
        <p:pic>
          <p:nvPicPr>
            <p:cNvPr id="599" name="Google Shape;59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1" name="Google Shape;601;p49"/>
          <p:cNvGrpSpPr/>
          <p:nvPr/>
        </p:nvGrpSpPr>
        <p:grpSpPr>
          <a:xfrm>
            <a:off x="323653" y="2461775"/>
            <a:ext cx="457200" cy="457200"/>
            <a:chOff x="1020916" y="1442088"/>
            <a:chExt cx="457200" cy="457200"/>
          </a:xfrm>
        </p:grpSpPr>
        <p:pic>
          <p:nvPicPr>
            <p:cNvPr id="602" name="Google Shape;60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3" name="Google Shape;60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4" name="Google Shape;604;p49"/>
          <p:cNvGrpSpPr/>
          <p:nvPr/>
        </p:nvGrpSpPr>
        <p:grpSpPr>
          <a:xfrm>
            <a:off x="323641" y="3271838"/>
            <a:ext cx="457200" cy="457200"/>
            <a:chOff x="1020916" y="1442088"/>
            <a:chExt cx="457200" cy="457200"/>
          </a:xfrm>
        </p:grpSpPr>
        <p:pic>
          <p:nvPicPr>
            <p:cNvPr id="605" name="Google Shape;605;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6" name="Google Shape;606;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7" name="Google Shape;607;p49"/>
          <p:cNvGrpSpPr/>
          <p:nvPr/>
        </p:nvGrpSpPr>
        <p:grpSpPr>
          <a:xfrm>
            <a:off x="323641" y="4081763"/>
            <a:ext cx="457200" cy="457200"/>
            <a:chOff x="1020916" y="1442088"/>
            <a:chExt cx="457200" cy="457200"/>
          </a:xfrm>
        </p:grpSpPr>
        <p:pic>
          <p:nvPicPr>
            <p:cNvPr id="608" name="Google Shape;608;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0" name="Shape 610"/>
        <p:cNvGrpSpPr/>
        <p:nvPr/>
      </p:nvGrpSpPr>
      <p:grpSpPr>
        <a:xfrm>
          <a:off x="0" y="0"/>
          <a:ext cx="0" cy="0"/>
          <a:chOff x="0" y="0"/>
          <a:chExt cx="0" cy="0"/>
        </a:xfrm>
      </p:grpSpPr>
      <p:pic>
        <p:nvPicPr>
          <p:cNvPr id="611" name="Google Shape;611;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2" name="Google Shape;612;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4" name="Google Shape;614;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7" name="Google Shape;617;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0" name="Google Shape;620;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1" name="Google Shape;621;p50"/>
          <p:cNvGrpSpPr/>
          <p:nvPr/>
        </p:nvGrpSpPr>
        <p:grpSpPr>
          <a:xfrm>
            <a:off x="323653" y="1652038"/>
            <a:ext cx="457200" cy="457200"/>
            <a:chOff x="1020916" y="1442088"/>
            <a:chExt cx="457200" cy="457200"/>
          </a:xfrm>
        </p:grpSpPr>
        <p:pic>
          <p:nvPicPr>
            <p:cNvPr id="622" name="Google Shape;62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4" name="Google Shape;624;p50"/>
          <p:cNvGrpSpPr/>
          <p:nvPr/>
        </p:nvGrpSpPr>
        <p:grpSpPr>
          <a:xfrm>
            <a:off x="323653" y="2461775"/>
            <a:ext cx="457200" cy="457200"/>
            <a:chOff x="1020916" y="1442088"/>
            <a:chExt cx="457200" cy="457200"/>
          </a:xfrm>
        </p:grpSpPr>
        <p:pic>
          <p:nvPicPr>
            <p:cNvPr id="625" name="Google Shape;62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6" name="Google Shape;62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7" name="Google Shape;627;p50"/>
          <p:cNvGrpSpPr/>
          <p:nvPr/>
        </p:nvGrpSpPr>
        <p:grpSpPr>
          <a:xfrm>
            <a:off x="323641" y="3271838"/>
            <a:ext cx="457200" cy="457200"/>
            <a:chOff x="1020916" y="1442088"/>
            <a:chExt cx="457200" cy="457200"/>
          </a:xfrm>
        </p:grpSpPr>
        <p:pic>
          <p:nvPicPr>
            <p:cNvPr id="628" name="Google Shape;628;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9" name="Google Shape;629;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0" name="Google Shape;630;p50"/>
          <p:cNvGrpSpPr/>
          <p:nvPr/>
        </p:nvGrpSpPr>
        <p:grpSpPr>
          <a:xfrm>
            <a:off x="323641" y="4081763"/>
            <a:ext cx="457200" cy="457200"/>
            <a:chOff x="1020916" y="1442088"/>
            <a:chExt cx="457200" cy="457200"/>
          </a:xfrm>
        </p:grpSpPr>
        <p:pic>
          <p:nvPicPr>
            <p:cNvPr id="631" name="Google Shape;631;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3" name="Shape 633"/>
        <p:cNvGrpSpPr/>
        <p:nvPr/>
      </p:nvGrpSpPr>
      <p:grpSpPr>
        <a:xfrm>
          <a:off x="0" y="0"/>
          <a:ext cx="0" cy="0"/>
          <a:chOff x="0" y="0"/>
          <a:chExt cx="0" cy="0"/>
        </a:xfrm>
      </p:grpSpPr>
      <p:pic>
        <p:nvPicPr>
          <p:cNvPr id="634" name="Google Shape;634;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5" name="Google Shape;635;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7" name="Google Shape;637;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8" name="Google Shape;638;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9" name="Google Shape;639;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0" name="Google Shape;640;p51"/>
          <p:cNvSpPr/>
          <p:nvPr>
            <p:ph idx="3" type="pic"/>
          </p:nvPr>
        </p:nvSpPr>
        <p:spPr>
          <a:xfrm>
            <a:off x="324000" y="1893950"/>
            <a:ext cx="2555400" cy="1939500"/>
          </a:xfrm>
          <a:prstGeom prst="rect">
            <a:avLst/>
          </a:prstGeom>
          <a:noFill/>
          <a:ln>
            <a:noFill/>
          </a:ln>
        </p:spPr>
        <p:txBody>
          <a:bodyPr/>
          <a:p/>
        </p:txBody>
      </p:sp>
      <p:sp>
        <p:nvSpPr>
          <p:cNvPr id="641" name="Google Shape;641;p51"/>
          <p:cNvSpPr/>
          <p:nvPr>
            <p:ph idx="4" type="pic"/>
          </p:nvPr>
        </p:nvSpPr>
        <p:spPr>
          <a:xfrm>
            <a:off x="6256800" y="1893950"/>
            <a:ext cx="2555400" cy="1939500"/>
          </a:xfrm>
          <a:prstGeom prst="rect">
            <a:avLst/>
          </a:prstGeom>
          <a:noFill/>
          <a:ln>
            <a:noFill/>
          </a:ln>
        </p:spPr>
        <p:txBody>
          <a:bodyPr/>
          <a:p/>
        </p:txBody>
      </p:sp>
      <p:sp>
        <p:nvSpPr>
          <p:cNvPr id="642" name="Google Shape;642;p51"/>
          <p:cNvSpPr/>
          <p:nvPr>
            <p:ph idx="5" type="pic"/>
          </p:nvPr>
        </p:nvSpPr>
        <p:spPr>
          <a:xfrm>
            <a:off x="3294300" y="1893950"/>
            <a:ext cx="2555400" cy="1939500"/>
          </a:xfrm>
          <a:prstGeom prst="rect">
            <a:avLst/>
          </a:prstGeom>
          <a:noFill/>
          <a:ln>
            <a:noFill/>
          </a:ln>
        </p:spPr>
        <p:txBody>
          <a:bodyPr/>
          <a:p/>
        </p:txBody>
      </p:sp>
      <p:grpSp>
        <p:nvGrpSpPr>
          <p:cNvPr id="643" name="Google Shape;643;p51"/>
          <p:cNvGrpSpPr/>
          <p:nvPr/>
        </p:nvGrpSpPr>
        <p:grpSpPr>
          <a:xfrm>
            <a:off x="1381028" y="4148538"/>
            <a:ext cx="457200" cy="457200"/>
            <a:chOff x="1020916" y="1442088"/>
            <a:chExt cx="457200" cy="457200"/>
          </a:xfrm>
        </p:grpSpPr>
        <p:pic>
          <p:nvPicPr>
            <p:cNvPr id="644" name="Google Shape;64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5" name="Google Shape;64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6" name="Google Shape;646;p51"/>
          <p:cNvGrpSpPr/>
          <p:nvPr/>
        </p:nvGrpSpPr>
        <p:grpSpPr>
          <a:xfrm>
            <a:off x="4331066" y="4148550"/>
            <a:ext cx="457200" cy="457200"/>
            <a:chOff x="1020916" y="1442088"/>
            <a:chExt cx="457200" cy="457200"/>
          </a:xfrm>
        </p:grpSpPr>
        <p:pic>
          <p:nvPicPr>
            <p:cNvPr id="647" name="Google Shape;647;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8" name="Google Shape;648;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49" name="Google Shape;649;p51"/>
          <p:cNvGrpSpPr/>
          <p:nvPr/>
        </p:nvGrpSpPr>
        <p:grpSpPr>
          <a:xfrm>
            <a:off x="7305791" y="4148538"/>
            <a:ext cx="457200" cy="457200"/>
            <a:chOff x="1020916" y="1442088"/>
            <a:chExt cx="457200" cy="457200"/>
          </a:xfrm>
        </p:grpSpPr>
        <p:pic>
          <p:nvPicPr>
            <p:cNvPr id="650" name="Google Shape;65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1" name="Google Shape;65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2" name="Shape 652"/>
        <p:cNvGrpSpPr/>
        <p:nvPr/>
      </p:nvGrpSpPr>
      <p:grpSpPr>
        <a:xfrm>
          <a:off x="0" y="0"/>
          <a:ext cx="0" cy="0"/>
          <a:chOff x="0" y="0"/>
          <a:chExt cx="0" cy="0"/>
        </a:xfrm>
      </p:grpSpPr>
      <p:pic>
        <p:nvPicPr>
          <p:cNvPr id="653" name="Google Shape;653;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4" name="Google Shape;654;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56" name="Google Shape;65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7" name="Google Shape;65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8" name="Google Shape;658;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9" name="Google Shape;659;p52"/>
          <p:cNvSpPr/>
          <p:nvPr>
            <p:ph idx="3" type="pic"/>
          </p:nvPr>
        </p:nvSpPr>
        <p:spPr>
          <a:xfrm>
            <a:off x="324000" y="1893950"/>
            <a:ext cx="2555400" cy="1939500"/>
          </a:xfrm>
          <a:prstGeom prst="rect">
            <a:avLst/>
          </a:prstGeom>
          <a:noFill/>
          <a:ln>
            <a:noFill/>
          </a:ln>
        </p:spPr>
        <p:txBody>
          <a:bodyPr/>
          <a:p/>
        </p:txBody>
      </p:sp>
      <p:sp>
        <p:nvSpPr>
          <p:cNvPr id="660" name="Google Shape;660;p52"/>
          <p:cNvSpPr/>
          <p:nvPr>
            <p:ph idx="4" type="pic"/>
          </p:nvPr>
        </p:nvSpPr>
        <p:spPr>
          <a:xfrm>
            <a:off x="6256800" y="1893950"/>
            <a:ext cx="2555400" cy="1939500"/>
          </a:xfrm>
          <a:prstGeom prst="rect">
            <a:avLst/>
          </a:prstGeom>
          <a:noFill/>
          <a:ln>
            <a:noFill/>
          </a:ln>
        </p:spPr>
        <p:txBody>
          <a:bodyPr/>
          <a:p/>
        </p:txBody>
      </p:sp>
      <p:sp>
        <p:nvSpPr>
          <p:cNvPr id="661" name="Google Shape;661;p52"/>
          <p:cNvSpPr/>
          <p:nvPr>
            <p:ph idx="5" type="pic"/>
          </p:nvPr>
        </p:nvSpPr>
        <p:spPr>
          <a:xfrm>
            <a:off x="3294300" y="1893950"/>
            <a:ext cx="2555400" cy="1939500"/>
          </a:xfrm>
          <a:prstGeom prst="rect">
            <a:avLst/>
          </a:prstGeom>
          <a:noFill/>
          <a:ln>
            <a:noFill/>
          </a:ln>
        </p:spPr>
        <p:txBody>
          <a:bodyPr/>
          <a:p/>
        </p:txBody>
      </p:sp>
      <p:grpSp>
        <p:nvGrpSpPr>
          <p:cNvPr id="662" name="Google Shape;662;p52"/>
          <p:cNvGrpSpPr/>
          <p:nvPr/>
        </p:nvGrpSpPr>
        <p:grpSpPr>
          <a:xfrm>
            <a:off x="1381028" y="4148538"/>
            <a:ext cx="457200" cy="457200"/>
            <a:chOff x="1020916" y="1442088"/>
            <a:chExt cx="457200" cy="457200"/>
          </a:xfrm>
        </p:grpSpPr>
        <p:pic>
          <p:nvPicPr>
            <p:cNvPr id="663" name="Google Shape;66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5" name="Google Shape;665;p52"/>
          <p:cNvGrpSpPr/>
          <p:nvPr/>
        </p:nvGrpSpPr>
        <p:grpSpPr>
          <a:xfrm>
            <a:off x="4331066" y="4148550"/>
            <a:ext cx="457200" cy="457200"/>
            <a:chOff x="1020916" y="1442088"/>
            <a:chExt cx="457200" cy="457200"/>
          </a:xfrm>
        </p:grpSpPr>
        <p:pic>
          <p:nvPicPr>
            <p:cNvPr id="666" name="Google Shape;666;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7" name="Google Shape;667;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68" name="Google Shape;668;p52"/>
          <p:cNvGrpSpPr/>
          <p:nvPr/>
        </p:nvGrpSpPr>
        <p:grpSpPr>
          <a:xfrm>
            <a:off x="7305791" y="4148538"/>
            <a:ext cx="457200" cy="457200"/>
            <a:chOff x="1020916" y="1442088"/>
            <a:chExt cx="457200" cy="457200"/>
          </a:xfrm>
        </p:grpSpPr>
        <p:pic>
          <p:nvPicPr>
            <p:cNvPr id="669" name="Google Shape;669;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0" name="Google Shape;670;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1" name="Shape 671"/>
        <p:cNvGrpSpPr/>
        <p:nvPr/>
      </p:nvGrpSpPr>
      <p:grpSpPr>
        <a:xfrm>
          <a:off x="0" y="0"/>
          <a:ext cx="0" cy="0"/>
          <a:chOff x="0" y="0"/>
          <a:chExt cx="0" cy="0"/>
        </a:xfrm>
      </p:grpSpPr>
      <p:pic>
        <p:nvPicPr>
          <p:cNvPr id="672" name="Google Shape;672;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3" name="Google Shape;673;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5" name="Google Shape;675;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6" name="Google Shape;676;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7" name="Google Shape;677;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8" name="Google Shape;678;p53"/>
          <p:cNvSpPr/>
          <p:nvPr>
            <p:ph idx="3" type="pic"/>
          </p:nvPr>
        </p:nvSpPr>
        <p:spPr>
          <a:xfrm>
            <a:off x="324000" y="1893950"/>
            <a:ext cx="2555400" cy="1939500"/>
          </a:xfrm>
          <a:prstGeom prst="rect">
            <a:avLst/>
          </a:prstGeom>
          <a:noFill/>
          <a:ln>
            <a:noFill/>
          </a:ln>
        </p:spPr>
        <p:txBody>
          <a:bodyPr/>
          <a:p/>
        </p:txBody>
      </p:sp>
      <p:sp>
        <p:nvSpPr>
          <p:cNvPr id="679" name="Google Shape;679;p53"/>
          <p:cNvSpPr/>
          <p:nvPr>
            <p:ph idx="4" type="pic"/>
          </p:nvPr>
        </p:nvSpPr>
        <p:spPr>
          <a:xfrm>
            <a:off x="6256800" y="1893950"/>
            <a:ext cx="2555400" cy="1939500"/>
          </a:xfrm>
          <a:prstGeom prst="rect">
            <a:avLst/>
          </a:prstGeom>
          <a:noFill/>
          <a:ln>
            <a:noFill/>
          </a:ln>
        </p:spPr>
        <p:txBody>
          <a:bodyPr/>
          <a:p/>
        </p:txBody>
      </p:sp>
      <p:sp>
        <p:nvSpPr>
          <p:cNvPr id="680" name="Google Shape;680;p53"/>
          <p:cNvSpPr/>
          <p:nvPr>
            <p:ph idx="5" type="pic"/>
          </p:nvPr>
        </p:nvSpPr>
        <p:spPr>
          <a:xfrm>
            <a:off x="3294300" y="1893950"/>
            <a:ext cx="2555400" cy="1939500"/>
          </a:xfrm>
          <a:prstGeom prst="rect">
            <a:avLst/>
          </a:prstGeom>
          <a:noFill/>
          <a:ln>
            <a:noFill/>
          </a:ln>
        </p:spPr>
        <p:txBody>
          <a:bodyPr/>
          <a:p/>
        </p:txBody>
      </p:sp>
      <p:grpSp>
        <p:nvGrpSpPr>
          <p:cNvPr id="681" name="Google Shape;681;p53"/>
          <p:cNvGrpSpPr/>
          <p:nvPr/>
        </p:nvGrpSpPr>
        <p:grpSpPr>
          <a:xfrm>
            <a:off x="1381028" y="4148538"/>
            <a:ext cx="457200" cy="457200"/>
            <a:chOff x="1020916" y="1442088"/>
            <a:chExt cx="457200" cy="457200"/>
          </a:xfrm>
        </p:grpSpPr>
        <p:pic>
          <p:nvPicPr>
            <p:cNvPr id="682" name="Google Shape;68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4" name="Google Shape;684;p53"/>
          <p:cNvGrpSpPr/>
          <p:nvPr/>
        </p:nvGrpSpPr>
        <p:grpSpPr>
          <a:xfrm>
            <a:off x="4331066" y="4148550"/>
            <a:ext cx="457200" cy="457200"/>
            <a:chOff x="1020916" y="1442088"/>
            <a:chExt cx="457200" cy="457200"/>
          </a:xfrm>
        </p:grpSpPr>
        <p:pic>
          <p:nvPicPr>
            <p:cNvPr id="685" name="Google Shape;68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6" name="Google Shape;68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7" name="Google Shape;687;p53"/>
          <p:cNvGrpSpPr/>
          <p:nvPr/>
        </p:nvGrpSpPr>
        <p:grpSpPr>
          <a:xfrm>
            <a:off x="7305791" y="4148538"/>
            <a:ext cx="457200" cy="457200"/>
            <a:chOff x="1020916" y="1442088"/>
            <a:chExt cx="457200" cy="457200"/>
          </a:xfrm>
        </p:grpSpPr>
        <p:pic>
          <p:nvPicPr>
            <p:cNvPr id="688" name="Google Shape;68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9" name="Google Shape;68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0" name="Shape 690"/>
        <p:cNvGrpSpPr/>
        <p:nvPr/>
      </p:nvGrpSpPr>
      <p:grpSpPr>
        <a:xfrm>
          <a:off x="0" y="0"/>
          <a:ext cx="0" cy="0"/>
          <a:chOff x="0" y="0"/>
          <a:chExt cx="0" cy="0"/>
        </a:xfrm>
      </p:grpSpPr>
      <p:pic>
        <p:nvPicPr>
          <p:cNvPr id="691" name="Google Shape;691;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2" name="Google Shape;692;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4" name="Google Shape;694;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6" name="Google Shape;696;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7" name="Google Shape;697;p54"/>
          <p:cNvSpPr/>
          <p:nvPr>
            <p:ph idx="3" type="pic"/>
          </p:nvPr>
        </p:nvSpPr>
        <p:spPr>
          <a:xfrm>
            <a:off x="324000" y="1893950"/>
            <a:ext cx="2555400" cy="1939500"/>
          </a:xfrm>
          <a:prstGeom prst="rect">
            <a:avLst/>
          </a:prstGeom>
          <a:noFill/>
          <a:ln>
            <a:noFill/>
          </a:ln>
        </p:spPr>
        <p:txBody>
          <a:bodyPr/>
          <a:p/>
        </p:txBody>
      </p:sp>
      <p:sp>
        <p:nvSpPr>
          <p:cNvPr id="698" name="Google Shape;698;p54"/>
          <p:cNvSpPr/>
          <p:nvPr>
            <p:ph idx="4" type="pic"/>
          </p:nvPr>
        </p:nvSpPr>
        <p:spPr>
          <a:xfrm>
            <a:off x="6256800" y="1893950"/>
            <a:ext cx="2555400" cy="1939500"/>
          </a:xfrm>
          <a:prstGeom prst="rect">
            <a:avLst/>
          </a:prstGeom>
          <a:noFill/>
          <a:ln>
            <a:noFill/>
          </a:ln>
        </p:spPr>
        <p:txBody>
          <a:bodyPr/>
          <a:p/>
        </p:txBody>
      </p:sp>
      <p:sp>
        <p:nvSpPr>
          <p:cNvPr id="699" name="Google Shape;699;p54"/>
          <p:cNvSpPr/>
          <p:nvPr>
            <p:ph idx="5" type="pic"/>
          </p:nvPr>
        </p:nvSpPr>
        <p:spPr>
          <a:xfrm>
            <a:off x="3294300" y="1893950"/>
            <a:ext cx="2555400" cy="1939500"/>
          </a:xfrm>
          <a:prstGeom prst="rect">
            <a:avLst/>
          </a:prstGeom>
          <a:noFill/>
          <a:ln>
            <a:noFill/>
          </a:ln>
        </p:spPr>
        <p:txBody>
          <a:bodyPr/>
          <a:p/>
        </p:txBody>
      </p:sp>
      <p:grpSp>
        <p:nvGrpSpPr>
          <p:cNvPr id="700" name="Google Shape;700;p54"/>
          <p:cNvGrpSpPr/>
          <p:nvPr/>
        </p:nvGrpSpPr>
        <p:grpSpPr>
          <a:xfrm>
            <a:off x="1381028" y="4148538"/>
            <a:ext cx="457200" cy="457200"/>
            <a:chOff x="1020916" y="1442088"/>
            <a:chExt cx="457200" cy="457200"/>
          </a:xfrm>
        </p:grpSpPr>
        <p:pic>
          <p:nvPicPr>
            <p:cNvPr id="701" name="Google Shape;70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3" name="Google Shape;703;p54"/>
          <p:cNvGrpSpPr/>
          <p:nvPr/>
        </p:nvGrpSpPr>
        <p:grpSpPr>
          <a:xfrm>
            <a:off x="4331066" y="4148550"/>
            <a:ext cx="457200" cy="457200"/>
            <a:chOff x="1020916" y="1442088"/>
            <a:chExt cx="457200" cy="457200"/>
          </a:xfrm>
        </p:grpSpPr>
        <p:pic>
          <p:nvPicPr>
            <p:cNvPr id="704" name="Google Shape;704;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5" name="Google Shape;705;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6" name="Google Shape;706;p54"/>
          <p:cNvGrpSpPr/>
          <p:nvPr/>
        </p:nvGrpSpPr>
        <p:grpSpPr>
          <a:xfrm>
            <a:off x="7305791" y="4148538"/>
            <a:ext cx="457200" cy="457200"/>
            <a:chOff x="1020916" y="1442088"/>
            <a:chExt cx="457200" cy="457200"/>
          </a:xfrm>
        </p:grpSpPr>
        <p:pic>
          <p:nvPicPr>
            <p:cNvPr id="707" name="Google Shape;707;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8" name="Google Shape;708;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09" name="Shape 709"/>
        <p:cNvGrpSpPr/>
        <p:nvPr/>
      </p:nvGrpSpPr>
      <p:grpSpPr>
        <a:xfrm>
          <a:off x="0" y="0"/>
          <a:ext cx="0" cy="0"/>
          <a:chOff x="0" y="0"/>
          <a:chExt cx="0" cy="0"/>
        </a:xfrm>
      </p:grpSpPr>
      <p:pic>
        <p:nvPicPr>
          <p:cNvPr id="710" name="Google Shape;710;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1" name="Google Shape;711;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13" name="Google Shape;713;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4" name="Google Shape;714;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5" name="Google Shape;715;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16" name="Shape 716"/>
        <p:cNvGrpSpPr/>
        <p:nvPr/>
      </p:nvGrpSpPr>
      <p:grpSpPr>
        <a:xfrm>
          <a:off x="0" y="0"/>
          <a:ext cx="0" cy="0"/>
          <a:chOff x="0" y="0"/>
          <a:chExt cx="0" cy="0"/>
        </a:xfrm>
      </p:grpSpPr>
      <p:pic>
        <p:nvPicPr>
          <p:cNvPr id="717" name="Google Shape;717;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8" name="Google Shape;718;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0" name="Google Shape;720;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1" name="Google Shape;721;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2" name="Google Shape;722;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3" name="Shape 723"/>
        <p:cNvGrpSpPr/>
        <p:nvPr/>
      </p:nvGrpSpPr>
      <p:grpSpPr>
        <a:xfrm>
          <a:off x="0" y="0"/>
          <a:ext cx="0" cy="0"/>
          <a:chOff x="0" y="0"/>
          <a:chExt cx="0" cy="0"/>
        </a:xfrm>
      </p:grpSpPr>
      <p:pic>
        <p:nvPicPr>
          <p:cNvPr id="724" name="Google Shape;724;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7" name="Google Shape;727;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8" name="Google Shape;728;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9" name="Google Shape;729;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0" name="Shape 730"/>
        <p:cNvGrpSpPr/>
        <p:nvPr/>
      </p:nvGrpSpPr>
      <p:grpSpPr>
        <a:xfrm>
          <a:off x="0" y="0"/>
          <a:ext cx="0" cy="0"/>
          <a:chOff x="0" y="0"/>
          <a:chExt cx="0" cy="0"/>
        </a:xfrm>
      </p:grpSpPr>
      <p:pic>
        <p:nvPicPr>
          <p:cNvPr id="731" name="Google Shape;731;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2" name="Google Shape;732;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4" name="Google Shape;734;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5" name="Google Shape;735;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6" name="Google Shape;736;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37" name="Shape 737"/>
        <p:cNvGrpSpPr/>
        <p:nvPr/>
      </p:nvGrpSpPr>
      <p:grpSpPr>
        <a:xfrm>
          <a:off x="0" y="0"/>
          <a:ext cx="0" cy="0"/>
          <a:chOff x="0" y="0"/>
          <a:chExt cx="0" cy="0"/>
        </a:xfrm>
      </p:grpSpPr>
      <p:pic>
        <p:nvPicPr>
          <p:cNvPr id="738" name="Google Shape;738;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39" name="Google Shape;739;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1" name="Google Shape;741;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2" name="Google Shape;74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3" name="Google Shape;743;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44" name="Google Shape;744;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5" name="Shape 745"/>
        <p:cNvGrpSpPr/>
        <p:nvPr/>
      </p:nvGrpSpPr>
      <p:grpSpPr>
        <a:xfrm>
          <a:off x="0" y="0"/>
          <a:ext cx="0" cy="0"/>
          <a:chOff x="0" y="0"/>
          <a:chExt cx="0" cy="0"/>
        </a:xfrm>
      </p:grpSpPr>
      <p:pic>
        <p:nvPicPr>
          <p:cNvPr id="746" name="Google Shape;746;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7" name="Google Shape;747;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49" name="Google Shape;74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0" name="Google Shape;750;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1" name="Google Shape;751;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52" name="Google Shape;752;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3" name="Shape 753"/>
        <p:cNvGrpSpPr/>
        <p:nvPr/>
      </p:nvGrpSpPr>
      <p:grpSpPr>
        <a:xfrm>
          <a:off x="0" y="0"/>
          <a:ext cx="0" cy="0"/>
          <a:chOff x="0" y="0"/>
          <a:chExt cx="0" cy="0"/>
        </a:xfrm>
      </p:grpSpPr>
      <p:pic>
        <p:nvPicPr>
          <p:cNvPr id="754" name="Google Shape;754;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5" name="Google Shape;755;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7" name="Google Shape;75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8" name="Google Shape;75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9" name="Google Shape;759;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0" name="Google Shape;760;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1" name="Shape 761"/>
        <p:cNvGrpSpPr/>
        <p:nvPr/>
      </p:nvGrpSpPr>
      <p:grpSpPr>
        <a:xfrm>
          <a:off x="0" y="0"/>
          <a:ext cx="0" cy="0"/>
          <a:chOff x="0" y="0"/>
          <a:chExt cx="0" cy="0"/>
        </a:xfrm>
      </p:grpSpPr>
      <p:pic>
        <p:nvPicPr>
          <p:cNvPr id="762" name="Google Shape;762;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3" name="Google Shape;763;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5" name="Google Shape;765;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6" name="Google Shape;766;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7" name="Google Shape;767;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8" name="Google Shape;76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69" name="Shape 769"/>
        <p:cNvGrpSpPr/>
        <p:nvPr/>
      </p:nvGrpSpPr>
      <p:grpSpPr>
        <a:xfrm>
          <a:off x="0" y="0"/>
          <a:ext cx="0" cy="0"/>
          <a:chOff x="0" y="0"/>
          <a:chExt cx="0" cy="0"/>
        </a:xfrm>
      </p:grpSpPr>
      <p:pic>
        <p:nvPicPr>
          <p:cNvPr id="770" name="Google Shape;770;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4" name="Google Shape;774;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5" name="Google Shape;775;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76" name="Google Shape;776;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77" name="Shape 777"/>
        <p:cNvGrpSpPr/>
        <p:nvPr/>
      </p:nvGrpSpPr>
      <p:grpSpPr>
        <a:xfrm>
          <a:off x="0" y="0"/>
          <a:ext cx="0" cy="0"/>
          <a:chOff x="0" y="0"/>
          <a:chExt cx="0" cy="0"/>
        </a:xfrm>
      </p:grpSpPr>
      <p:pic>
        <p:nvPicPr>
          <p:cNvPr id="778" name="Google Shape;778;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2" name="Google Shape;782;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84" name="Google Shape;784;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5" name="Shape 785"/>
        <p:cNvGrpSpPr/>
        <p:nvPr/>
      </p:nvGrpSpPr>
      <p:grpSpPr>
        <a:xfrm>
          <a:off x="0" y="0"/>
          <a:ext cx="0" cy="0"/>
          <a:chOff x="0" y="0"/>
          <a:chExt cx="0" cy="0"/>
        </a:xfrm>
      </p:grpSpPr>
      <p:pic>
        <p:nvPicPr>
          <p:cNvPr id="786" name="Google Shape;786;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0" name="Google Shape;790;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1" name="Google Shape;791;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3" name="Shape 793"/>
        <p:cNvGrpSpPr/>
        <p:nvPr/>
      </p:nvGrpSpPr>
      <p:grpSpPr>
        <a:xfrm>
          <a:off x="0" y="0"/>
          <a:ext cx="0" cy="0"/>
          <a:chOff x="0" y="0"/>
          <a:chExt cx="0" cy="0"/>
        </a:xfrm>
      </p:grpSpPr>
      <p:pic>
        <p:nvPicPr>
          <p:cNvPr id="794" name="Google Shape;794;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5" name="Google Shape;795;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8" name="Google Shape;798;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9" name="Google Shape;799;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0" name="Google Shape;800;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1" name="Shape 801"/>
        <p:cNvGrpSpPr/>
        <p:nvPr/>
      </p:nvGrpSpPr>
      <p:grpSpPr>
        <a:xfrm>
          <a:off x="0" y="0"/>
          <a:ext cx="0" cy="0"/>
          <a:chOff x="0" y="0"/>
          <a:chExt cx="0" cy="0"/>
        </a:xfrm>
      </p:grpSpPr>
      <p:sp>
        <p:nvSpPr>
          <p:cNvPr id="802" name="Google Shape;802;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3" name="Google Shape;803;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4" name="Google Shape;804;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05" name="Google Shape;805;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06" name="Google Shape;806;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07" name="Shape 807"/>
        <p:cNvGrpSpPr/>
        <p:nvPr/>
      </p:nvGrpSpPr>
      <p:grpSpPr>
        <a:xfrm>
          <a:off x="0" y="0"/>
          <a:ext cx="0" cy="0"/>
          <a:chOff x="0" y="0"/>
          <a:chExt cx="0" cy="0"/>
        </a:xfrm>
      </p:grpSpPr>
      <p:sp>
        <p:nvSpPr>
          <p:cNvPr id="808" name="Google Shape;808;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9" name="Google Shape;809;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0" name="Google Shape;810;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1" name="Google Shape;811;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2" name="Google Shape;812;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3" name="Shape 813"/>
        <p:cNvGrpSpPr/>
        <p:nvPr/>
      </p:nvGrpSpPr>
      <p:grpSpPr>
        <a:xfrm>
          <a:off x="0" y="0"/>
          <a:ext cx="0" cy="0"/>
          <a:chOff x="0" y="0"/>
          <a:chExt cx="0" cy="0"/>
        </a:xfrm>
      </p:grpSpPr>
      <p:sp>
        <p:nvSpPr>
          <p:cNvPr id="815" name="Google Shape;815;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16" name="Shape 816"/>
        <p:cNvGrpSpPr/>
        <p:nvPr/>
      </p:nvGrpSpPr>
      <p:grpSpPr>
        <a:xfrm>
          <a:off x="0" y="0"/>
          <a:ext cx="0" cy="0"/>
          <a:chOff x="0" y="0"/>
          <a:chExt cx="0" cy="0"/>
        </a:xfrm>
      </p:grpSpPr>
      <p:sp>
        <p:nvSpPr>
          <p:cNvPr id="817" name="Google Shape;817;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18" name="Google Shape;818;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19" name="Google Shape;819;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0" name="Google Shape;820;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1" name="Google Shape;821;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2" name="Google Shape;822;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3" name="Google Shape;823;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5" name="Google Shape;825;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26" name="Shape 826"/>
        <p:cNvGrpSpPr/>
        <p:nvPr/>
      </p:nvGrpSpPr>
      <p:grpSpPr>
        <a:xfrm>
          <a:off x="0" y="0"/>
          <a:ext cx="0" cy="0"/>
          <a:chOff x="0" y="0"/>
          <a:chExt cx="0" cy="0"/>
        </a:xfrm>
      </p:grpSpPr>
      <p:pic>
        <p:nvPicPr>
          <p:cNvPr id="827" name="Google Shape;827;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28" name="Google Shape;828;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29" name="Shape 829"/>
        <p:cNvGrpSpPr/>
        <p:nvPr/>
      </p:nvGrpSpPr>
      <p:grpSpPr>
        <a:xfrm>
          <a:off x="0" y="0"/>
          <a:ext cx="0" cy="0"/>
          <a:chOff x="0" y="0"/>
          <a:chExt cx="0" cy="0"/>
        </a:xfrm>
      </p:grpSpPr>
      <p:sp>
        <p:nvSpPr>
          <p:cNvPr id="830" name="Google Shape;830;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835" name="Shape 835"/>
        <p:cNvGrpSpPr/>
        <p:nvPr/>
      </p:nvGrpSpPr>
      <p:grpSpPr>
        <a:xfrm>
          <a:off x="0" y="0"/>
          <a:ext cx="0" cy="0"/>
          <a:chOff x="0" y="0"/>
          <a:chExt cx="0" cy="0"/>
        </a:xfrm>
      </p:grpSpPr>
      <p:pic>
        <p:nvPicPr>
          <p:cNvPr id="836" name="Google Shape;836;p74"/>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37" name="Google Shape;837;p7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838" name="Google Shape;838;p74"/>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9" name="Google Shape;839;p74"/>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841" name="Google Shape;841;p74"/>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842" name="Google Shape;842;p7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843" name="Shape 843"/>
        <p:cNvGrpSpPr/>
        <p:nvPr/>
      </p:nvGrpSpPr>
      <p:grpSpPr>
        <a:xfrm>
          <a:off x="0" y="0"/>
          <a:ext cx="0" cy="0"/>
          <a:chOff x="0" y="0"/>
          <a:chExt cx="0" cy="0"/>
        </a:xfrm>
      </p:grpSpPr>
      <p:pic>
        <p:nvPicPr>
          <p:cNvPr id="844" name="Google Shape;844;p75"/>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845" name="Google Shape;845;p7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46" name="Google Shape;846;p7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847" name="Google Shape;847;p75"/>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49" name="Google Shape;849;p7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850" name="Google Shape;850;p75"/>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51" name="Shape 851"/>
        <p:cNvGrpSpPr/>
        <p:nvPr/>
      </p:nvGrpSpPr>
      <p:grpSpPr>
        <a:xfrm>
          <a:off x="0" y="0"/>
          <a:ext cx="0" cy="0"/>
          <a:chOff x="0" y="0"/>
          <a:chExt cx="0" cy="0"/>
        </a:xfrm>
      </p:grpSpPr>
      <p:pic>
        <p:nvPicPr>
          <p:cNvPr id="852" name="Google Shape;852;p76"/>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853" name="Google Shape;853;p76"/>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4" name="Google Shape;854;p7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55" name="Google Shape;855;p76"/>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856" name="Google Shape;856;p76"/>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58" name="Google Shape;858;p7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859" name="Shape 859"/>
        <p:cNvGrpSpPr/>
        <p:nvPr/>
      </p:nvGrpSpPr>
      <p:grpSpPr>
        <a:xfrm>
          <a:off x="0" y="0"/>
          <a:ext cx="0" cy="0"/>
          <a:chOff x="0" y="0"/>
          <a:chExt cx="0" cy="0"/>
        </a:xfrm>
      </p:grpSpPr>
      <p:pic>
        <p:nvPicPr>
          <p:cNvPr id="860" name="Google Shape;860;p77"/>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61" name="Google Shape;861;p7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2" name="Google Shape;862;p7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863" name="Google Shape;863;p77"/>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65" name="Google Shape;865;p7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66" name="Google Shape;866;p77"/>
          <p:cNvGrpSpPr/>
          <p:nvPr/>
        </p:nvGrpSpPr>
        <p:grpSpPr>
          <a:xfrm>
            <a:off x="6156975" y="0"/>
            <a:ext cx="2987025" cy="3854074"/>
            <a:chOff x="6156975" y="0"/>
            <a:chExt cx="2987025" cy="3854074"/>
          </a:xfrm>
        </p:grpSpPr>
        <p:pic>
          <p:nvPicPr>
            <p:cNvPr id="867" name="Google Shape;867;p7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68" name="Google Shape;868;p77"/>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9" name="Google Shape;869;p77"/>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870" name="Shape 870"/>
        <p:cNvGrpSpPr/>
        <p:nvPr/>
      </p:nvGrpSpPr>
      <p:grpSpPr>
        <a:xfrm>
          <a:off x="0" y="0"/>
          <a:ext cx="0" cy="0"/>
          <a:chOff x="0" y="0"/>
          <a:chExt cx="0" cy="0"/>
        </a:xfrm>
      </p:grpSpPr>
      <p:pic>
        <p:nvPicPr>
          <p:cNvPr id="871" name="Google Shape;871;p78"/>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872" name="Google Shape;872;p7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73" name="Google Shape;873;p7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874" name="Google Shape;874;p78"/>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76" name="Google Shape;876;p7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877" name="Google Shape;877;p78"/>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878" name="Shape 878"/>
        <p:cNvGrpSpPr/>
        <p:nvPr/>
      </p:nvGrpSpPr>
      <p:grpSpPr>
        <a:xfrm>
          <a:off x="0" y="0"/>
          <a:ext cx="0" cy="0"/>
          <a:chOff x="0" y="0"/>
          <a:chExt cx="0" cy="0"/>
        </a:xfrm>
      </p:grpSpPr>
      <p:sp>
        <p:nvSpPr>
          <p:cNvPr id="879" name="Google Shape;879;p7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0" name="Google Shape;880;p7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881" name="Google Shape;881;p79"/>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83" name="Google Shape;883;p7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884" name="Google Shape;884;p79"/>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885" name="Google Shape;885;p79"/>
          <p:cNvGrpSpPr/>
          <p:nvPr/>
        </p:nvGrpSpPr>
        <p:grpSpPr>
          <a:xfrm>
            <a:off x="6156975" y="0"/>
            <a:ext cx="2987025" cy="3854074"/>
            <a:chOff x="6156975" y="0"/>
            <a:chExt cx="2987025" cy="3854074"/>
          </a:xfrm>
        </p:grpSpPr>
        <p:pic>
          <p:nvPicPr>
            <p:cNvPr id="886" name="Google Shape;886;p7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87" name="Google Shape;887;p79"/>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88" name="Google Shape;888;p79"/>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889" name="Shape 889"/>
        <p:cNvGrpSpPr/>
        <p:nvPr/>
      </p:nvGrpSpPr>
      <p:grpSpPr>
        <a:xfrm>
          <a:off x="0" y="0"/>
          <a:ext cx="0" cy="0"/>
          <a:chOff x="0" y="0"/>
          <a:chExt cx="0" cy="0"/>
        </a:xfrm>
      </p:grpSpPr>
      <p:pic>
        <p:nvPicPr>
          <p:cNvPr id="890" name="Google Shape;890;p80"/>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891" name="Google Shape;891;p8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92" name="Google Shape;892;p8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3" name="Google Shape;893;p8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894" name="Google Shape;894;p80"/>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6" name="Google Shape;896;p8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897" name="Shape 897"/>
        <p:cNvGrpSpPr/>
        <p:nvPr/>
      </p:nvGrpSpPr>
      <p:grpSpPr>
        <a:xfrm>
          <a:off x="0" y="0"/>
          <a:ext cx="0" cy="0"/>
          <a:chOff x="0" y="0"/>
          <a:chExt cx="0" cy="0"/>
        </a:xfrm>
      </p:grpSpPr>
      <p:pic>
        <p:nvPicPr>
          <p:cNvPr id="898" name="Google Shape;898;p81"/>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99" name="Google Shape;899;p8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00" name="Google Shape;900;p8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901" name="Google Shape;901;p81"/>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03" name="Google Shape;903;p8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904" name="Google Shape;904;p81"/>
          <p:cNvGrpSpPr/>
          <p:nvPr/>
        </p:nvGrpSpPr>
        <p:grpSpPr>
          <a:xfrm>
            <a:off x="6156975" y="0"/>
            <a:ext cx="2987025" cy="3854074"/>
            <a:chOff x="6156975" y="0"/>
            <a:chExt cx="2987025" cy="3854074"/>
          </a:xfrm>
        </p:grpSpPr>
        <p:pic>
          <p:nvPicPr>
            <p:cNvPr id="905" name="Google Shape;905;p8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06" name="Google Shape;906;p81"/>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7" name="Google Shape;907;p81"/>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908" name="Shape 908"/>
        <p:cNvGrpSpPr/>
        <p:nvPr/>
      </p:nvGrpSpPr>
      <p:grpSpPr>
        <a:xfrm>
          <a:off x="0" y="0"/>
          <a:ext cx="0" cy="0"/>
          <a:chOff x="0" y="0"/>
          <a:chExt cx="0" cy="0"/>
        </a:xfrm>
      </p:grpSpPr>
      <p:pic>
        <p:nvPicPr>
          <p:cNvPr id="909" name="Google Shape;909;p82"/>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910" name="Google Shape;910;p8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1" name="Google Shape;911;p8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2" name="Google Shape;912;p8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913" name="Google Shape;913;p82"/>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15" name="Google Shape;915;p8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16" name="Shape 916"/>
        <p:cNvGrpSpPr/>
        <p:nvPr/>
      </p:nvGrpSpPr>
      <p:grpSpPr>
        <a:xfrm>
          <a:off x="0" y="0"/>
          <a:ext cx="0" cy="0"/>
          <a:chOff x="0" y="0"/>
          <a:chExt cx="0" cy="0"/>
        </a:xfrm>
      </p:grpSpPr>
      <p:pic>
        <p:nvPicPr>
          <p:cNvPr id="917" name="Google Shape;917;p83"/>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18" name="Google Shape;918;p83"/>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19" name="Google Shape;919;p83"/>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20" name="Shape 920"/>
        <p:cNvGrpSpPr/>
        <p:nvPr/>
      </p:nvGrpSpPr>
      <p:grpSpPr>
        <a:xfrm>
          <a:off x="0" y="0"/>
          <a:ext cx="0" cy="0"/>
          <a:chOff x="0" y="0"/>
          <a:chExt cx="0" cy="0"/>
        </a:xfrm>
      </p:grpSpPr>
      <p:sp>
        <p:nvSpPr>
          <p:cNvPr id="921" name="Google Shape;921;p84"/>
          <p:cNvSpPr txBox="1"/>
          <p:nvPr/>
        </p:nvSpPr>
        <p:spPr>
          <a:xfrm>
            <a:off x="177375" y="7248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22" name="Google Shape;922;p84"/>
          <p:cNvSpPr txBox="1"/>
          <p:nvPr/>
        </p:nvSpPr>
        <p:spPr>
          <a:xfrm>
            <a:off x="177375" y="248475"/>
            <a:ext cx="42414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23" name="Google Shape;923;p84"/>
          <p:cNvSpPr txBox="1"/>
          <p:nvPr/>
        </p:nvSpPr>
        <p:spPr>
          <a:xfrm>
            <a:off x="4825725" y="248475"/>
            <a:ext cx="40128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24" name="Google Shape;924;p84"/>
          <p:cNvSpPr txBox="1"/>
          <p:nvPr/>
        </p:nvSpPr>
        <p:spPr>
          <a:xfrm>
            <a:off x="177375" y="30535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25" name="Google Shape;925;p84"/>
          <p:cNvSpPr txBox="1"/>
          <p:nvPr/>
        </p:nvSpPr>
        <p:spPr>
          <a:xfrm>
            <a:off x="4825725" y="7248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chemeClr val="dk1"/>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926" name="Google Shape;926;p84"/>
          <p:cNvGrpSpPr/>
          <p:nvPr/>
        </p:nvGrpSpPr>
        <p:grpSpPr>
          <a:xfrm>
            <a:off x="2498516" y="1415817"/>
            <a:ext cx="1745270" cy="1430724"/>
            <a:chOff x="2642961" y="1644312"/>
            <a:chExt cx="1454634" cy="1195657"/>
          </a:xfrm>
        </p:grpSpPr>
        <p:pic>
          <p:nvPicPr>
            <p:cNvPr id="927" name="Google Shape;927;p84"/>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928" name="Google Shape;928;p84"/>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929" name="Google Shape;929;p84"/>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930" name="Google Shape;930;p84"/>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931" name="Google Shape;931;p84"/>
          <p:cNvPicPr preferRelativeResize="0"/>
          <p:nvPr/>
        </p:nvPicPr>
        <p:blipFill rotWithShape="1">
          <a:blip r:embed="rId6">
            <a:alphaModFix/>
          </a:blip>
          <a:srcRect b="5222" l="3910" r="0" t="0"/>
          <a:stretch/>
        </p:blipFill>
        <p:spPr>
          <a:xfrm>
            <a:off x="1252313" y="3417350"/>
            <a:ext cx="2057336" cy="1195675"/>
          </a:xfrm>
          <a:prstGeom prst="rect">
            <a:avLst/>
          </a:prstGeom>
          <a:noFill/>
          <a:ln>
            <a:noFill/>
          </a:ln>
        </p:spPr>
      </p:pic>
      <p:pic>
        <p:nvPicPr>
          <p:cNvPr id="932" name="Google Shape;932;p84"/>
          <p:cNvPicPr preferRelativeResize="0"/>
          <p:nvPr/>
        </p:nvPicPr>
        <p:blipFill>
          <a:blip r:embed="rId7">
            <a:alphaModFix/>
          </a:blip>
          <a:stretch>
            <a:fillRect/>
          </a:stretch>
        </p:blipFill>
        <p:spPr>
          <a:xfrm>
            <a:off x="246350" y="1549488"/>
            <a:ext cx="2057324" cy="1163398"/>
          </a:xfrm>
          <a:prstGeom prst="rect">
            <a:avLst/>
          </a:prstGeom>
          <a:noFill/>
          <a:ln>
            <a:noFill/>
          </a:ln>
          <a:effectLst>
            <a:outerShdw blurRad="57150" rotWithShape="0" algn="bl" dir="5400000" dist="19050">
              <a:srgbClr val="000000">
                <a:alpha val="50000"/>
              </a:srgbClr>
            </a:outerShdw>
          </a:effectLst>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933" name="Shape 933"/>
        <p:cNvGrpSpPr/>
        <p:nvPr/>
      </p:nvGrpSpPr>
      <p:grpSpPr>
        <a:xfrm>
          <a:off x="0" y="0"/>
          <a:ext cx="0" cy="0"/>
          <a:chOff x="0" y="0"/>
          <a:chExt cx="0" cy="0"/>
        </a:xfrm>
      </p:grpSpPr>
      <p:sp>
        <p:nvSpPr>
          <p:cNvPr id="934" name="Google Shape;934;p8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5" name="Google Shape;935;p8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36" name="Google Shape;936;p8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37" name="Google Shape;937;p8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38" name="Google Shape;938;p8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39" name="Google Shape;939;p85"/>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40" name="Google Shape;940;p85"/>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41" name="Google Shape;941;p85"/>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42" name="Google Shape;942;p85"/>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943" name="Shape 943"/>
        <p:cNvGrpSpPr/>
        <p:nvPr/>
      </p:nvGrpSpPr>
      <p:grpSpPr>
        <a:xfrm>
          <a:off x="0" y="0"/>
          <a:ext cx="0" cy="0"/>
          <a:chOff x="0" y="0"/>
          <a:chExt cx="0" cy="0"/>
        </a:xfrm>
      </p:grpSpPr>
      <p:sp>
        <p:nvSpPr>
          <p:cNvPr id="944" name="Google Shape;944;p8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45" name="Google Shape;945;p8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46" name="Google Shape;946;p8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47" name="Google Shape;947;p8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48" name="Google Shape;948;p8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49" name="Google Shape;949;p86"/>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50" name="Google Shape;950;p86"/>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51" name="Google Shape;951;p86"/>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52" name="Google Shape;952;p86"/>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53" name="Google Shape;953;p86"/>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54" name="Google Shape;954;p86"/>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955" name="Shape 955"/>
        <p:cNvGrpSpPr/>
        <p:nvPr/>
      </p:nvGrpSpPr>
      <p:grpSpPr>
        <a:xfrm>
          <a:off x="0" y="0"/>
          <a:ext cx="0" cy="0"/>
          <a:chOff x="0" y="0"/>
          <a:chExt cx="0" cy="0"/>
        </a:xfrm>
      </p:grpSpPr>
      <p:sp>
        <p:nvSpPr>
          <p:cNvPr id="956" name="Google Shape;956;p8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57" name="Google Shape;957;p8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58" name="Google Shape;958;p8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59" name="Google Shape;959;p8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60" name="Google Shape;960;p8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61" name="Google Shape;961;p87"/>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62" name="Google Shape;962;p87"/>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63" name="Google Shape;963;p87"/>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64" name="Google Shape;964;p87"/>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65" name="Google Shape;965;p87"/>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66" name="Google Shape;966;p87"/>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67" name="Google Shape;967;p87"/>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68" name="Google Shape;968;p87"/>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969" name="Shape 969"/>
        <p:cNvGrpSpPr/>
        <p:nvPr/>
      </p:nvGrpSpPr>
      <p:grpSpPr>
        <a:xfrm>
          <a:off x="0" y="0"/>
          <a:ext cx="0" cy="0"/>
          <a:chOff x="0" y="0"/>
          <a:chExt cx="0" cy="0"/>
        </a:xfrm>
      </p:grpSpPr>
      <p:sp>
        <p:nvSpPr>
          <p:cNvPr id="970" name="Google Shape;970;p8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1" name="Google Shape;971;p8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72" name="Google Shape;972;p8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73" name="Google Shape;973;p88"/>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4" name="Google Shape;974;p88"/>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75" name="Google Shape;975;p88"/>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6" name="Google Shape;976;p88"/>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977" name="Shape 977"/>
        <p:cNvGrpSpPr/>
        <p:nvPr/>
      </p:nvGrpSpPr>
      <p:grpSpPr>
        <a:xfrm>
          <a:off x="0" y="0"/>
          <a:ext cx="0" cy="0"/>
          <a:chOff x="0" y="0"/>
          <a:chExt cx="0" cy="0"/>
        </a:xfrm>
      </p:grpSpPr>
      <p:sp>
        <p:nvSpPr>
          <p:cNvPr id="978" name="Google Shape;978;p8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9" name="Google Shape;979;p89"/>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980" name="Google Shape;980;p89"/>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981" name="Google Shape;981;p89"/>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982" name="Google Shape;982;p89"/>
          <p:cNvCxnSpPr>
            <a:endCxn id="983"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984" name="Google Shape;984;p89"/>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985" name="Google Shape;985;p89"/>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86" name="Google Shape;986;p89"/>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983" name="Google Shape;983;p89"/>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987" name="Google Shape;987;p89"/>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988" name="Google Shape;988;p8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89" name="Google Shape;989;p89"/>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990" name="Shape 990"/>
        <p:cNvGrpSpPr/>
        <p:nvPr/>
      </p:nvGrpSpPr>
      <p:grpSpPr>
        <a:xfrm>
          <a:off x="0" y="0"/>
          <a:ext cx="0" cy="0"/>
          <a:chOff x="0" y="0"/>
          <a:chExt cx="0" cy="0"/>
        </a:xfrm>
      </p:grpSpPr>
      <p:pic>
        <p:nvPicPr>
          <p:cNvPr id="991" name="Google Shape;991;p90"/>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992" name="Google Shape;992;p90"/>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993" name="Google Shape;993;p90"/>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994" name="Google Shape;994;p90"/>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995" name="Google Shape;995;p90"/>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996" name="Google Shape;996;p90"/>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997" name="Google Shape;997;p90"/>
          <p:cNvCxnSpPr>
            <a:endCxn id="998"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998" name="Google Shape;998;p90"/>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999" name="Google Shape;999;p90"/>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000" name="Google Shape;1000;p90"/>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001" name="Google Shape;1001;p90"/>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002" name="Google Shape;1002;p90"/>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003" name="Google Shape;1003;p90"/>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004" name="Google Shape;1004;p9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5" name="Google Shape;1005;p90"/>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006" name="Google Shape;1006;p9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07" name="Google Shape;1007;p90"/>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008" name="Shape 1008"/>
        <p:cNvGrpSpPr/>
        <p:nvPr/>
      </p:nvGrpSpPr>
      <p:grpSpPr>
        <a:xfrm>
          <a:off x="0" y="0"/>
          <a:ext cx="0" cy="0"/>
          <a:chOff x="0" y="0"/>
          <a:chExt cx="0" cy="0"/>
        </a:xfrm>
      </p:grpSpPr>
      <p:pic>
        <p:nvPicPr>
          <p:cNvPr id="1009" name="Google Shape;1009;p91"/>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010" name="Google Shape;1010;p91"/>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011" name="Google Shape;1011;p91"/>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012" name="Google Shape;1012;p91"/>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013" name="Google Shape;1013;p91"/>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014" name="Google Shape;1014;p91"/>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015" name="Google Shape;1015;p91"/>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016" name="Google Shape;1016;p91"/>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017" name="Google Shape;1017;p91"/>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018" name="Google Shape;1018;p91"/>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019" name="Google Shape;1019;p91"/>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020" name="Google Shape;1020;p91"/>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021" name="Google Shape;1021;p91"/>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22" name="Google Shape;1022;p91"/>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23" name="Google Shape;1023;p91"/>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24" name="Google Shape;1024;p91"/>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025" name="Google Shape;1025;p91"/>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1026" name="Google Shape;1026;p9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27" name="Google Shape;1027;p91"/>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1028" name="Google Shape;1028;p9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29" name="Google Shape;1029;p91"/>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1030" name="Shape 1030"/>
        <p:cNvGrpSpPr/>
        <p:nvPr/>
      </p:nvGrpSpPr>
      <p:grpSpPr>
        <a:xfrm>
          <a:off x="0" y="0"/>
          <a:ext cx="0" cy="0"/>
          <a:chOff x="0" y="0"/>
          <a:chExt cx="0" cy="0"/>
        </a:xfrm>
      </p:grpSpPr>
      <p:pic>
        <p:nvPicPr>
          <p:cNvPr id="1031" name="Google Shape;1031;p92"/>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032" name="Google Shape;1032;p92"/>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9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34" name="Google Shape;1034;p9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035" name="Google Shape;1035;p9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1036" name="Google Shape;1036;p9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1037" name="Shape 1037"/>
        <p:cNvGrpSpPr/>
        <p:nvPr/>
      </p:nvGrpSpPr>
      <p:grpSpPr>
        <a:xfrm>
          <a:off x="0" y="0"/>
          <a:ext cx="0" cy="0"/>
          <a:chOff x="0" y="0"/>
          <a:chExt cx="0" cy="0"/>
        </a:xfrm>
      </p:grpSpPr>
      <p:pic>
        <p:nvPicPr>
          <p:cNvPr id="1038" name="Google Shape;1038;p9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39" name="Google Shape;1039;p9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9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41" name="Google Shape;1041;p9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42" name="Google Shape;1042;p9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043" name="Google Shape;1043;p9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1044" name="Shape 1044"/>
        <p:cNvGrpSpPr/>
        <p:nvPr/>
      </p:nvGrpSpPr>
      <p:grpSpPr>
        <a:xfrm>
          <a:off x="0" y="0"/>
          <a:ext cx="0" cy="0"/>
          <a:chOff x="0" y="0"/>
          <a:chExt cx="0" cy="0"/>
        </a:xfrm>
      </p:grpSpPr>
      <p:pic>
        <p:nvPicPr>
          <p:cNvPr id="1045" name="Google Shape;1045;p9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46" name="Google Shape;1046;p9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9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48" name="Google Shape;1048;p9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49" name="Google Shape;1049;p9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050" name="Google Shape;1050;p9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1051" name="Shape 1051"/>
        <p:cNvGrpSpPr/>
        <p:nvPr/>
      </p:nvGrpSpPr>
      <p:grpSpPr>
        <a:xfrm>
          <a:off x="0" y="0"/>
          <a:ext cx="0" cy="0"/>
          <a:chOff x="0" y="0"/>
          <a:chExt cx="0" cy="0"/>
        </a:xfrm>
      </p:grpSpPr>
      <p:pic>
        <p:nvPicPr>
          <p:cNvPr id="1052" name="Google Shape;1052;p9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53" name="Google Shape;1053;p9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9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55" name="Google Shape;1055;p9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56" name="Google Shape;1056;p9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057" name="Google Shape;1057;p9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1058" name="Shape 1058"/>
        <p:cNvGrpSpPr/>
        <p:nvPr/>
      </p:nvGrpSpPr>
      <p:grpSpPr>
        <a:xfrm>
          <a:off x="0" y="0"/>
          <a:ext cx="0" cy="0"/>
          <a:chOff x="0" y="0"/>
          <a:chExt cx="0" cy="0"/>
        </a:xfrm>
      </p:grpSpPr>
      <p:sp>
        <p:nvSpPr>
          <p:cNvPr id="1059" name="Google Shape;1059;p9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60" name="Google Shape;1060;p9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061" name="Google Shape;1061;p9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9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63" name="Google Shape;1063;p9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64" name="Google Shape;1064;p96"/>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65" name="Google Shape;1065;p96"/>
          <p:cNvGrpSpPr/>
          <p:nvPr/>
        </p:nvGrpSpPr>
        <p:grpSpPr>
          <a:xfrm>
            <a:off x="7834231" y="1285"/>
            <a:ext cx="828900" cy="576065"/>
            <a:chOff x="7801496" y="1285"/>
            <a:chExt cx="828900" cy="576065"/>
          </a:xfrm>
        </p:grpSpPr>
        <p:pic>
          <p:nvPicPr>
            <p:cNvPr id="1066" name="Google Shape;1066;p9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67" name="Google Shape;1067;p9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068" name="Google Shape;1068;p96"/>
          <p:cNvGrpSpPr/>
          <p:nvPr/>
        </p:nvGrpSpPr>
        <p:grpSpPr>
          <a:xfrm>
            <a:off x="8635663" y="1285"/>
            <a:ext cx="499700" cy="576065"/>
            <a:chOff x="8635663" y="1285"/>
            <a:chExt cx="499700" cy="576065"/>
          </a:xfrm>
        </p:grpSpPr>
        <p:pic>
          <p:nvPicPr>
            <p:cNvPr id="1069" name="Google Shape;1069;p9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070" name="Google Shape;1070;p9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1071" name="Shape 1071"/>
        <p:cNvGrpSpPr/>
        <p:nvPr/>
      </p:nvGrpSpPr>
      <p:grpSpPr>
        <a:xfrm>
          <a:off x="0" y="0"/>
          <a:ext cx="0" cy="0"/>
          <a:chOff x="0" y="0"/>
          <a:chExt cx="0" cy="0"/>
        </a:xfrm>
      </p:grpSpPr>
      <p:sp>
        <p:nvSpPr>
          <p:cNvPr id="1072" name="Google Shape;1072;p9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73" name="Google Shape;1073;p9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74" name="Google Shape;1074;p9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9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76" name="Google Shape;1076;p9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77" name="Google Shape;1077;p9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78" name="Google Shape;1078;p97"/>
          <p:cNvGrpSpPr/>
          <p:nvPr/>
        </p:nvGrpSpPr>
        <p:grpSpPr>
          <a:xfrm>
            <a:off x="7834231" y="1285"/>
            <a:ext cx="828900" cy="576065"/>
            <a:chOff x="7801496" y="1285"/>
            <a:chExt cx="828900" cy="576065"/>
          </a:xfrm>
        </p:grpSpPr>
        <p:pic>
          <p:nvPicPr>
            <p:cNvPr id="1079" name="Google Shape;1079;p9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80" name="Google Shape;1080;p9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081" name="Google Shape;1081;p97"/>
          <p:cNvGrpSpPr/>
          <p:nvPr/>
        </p:nvGrpSpPr>
        <p:grpSpPr>
          <a:xfrm>
            <a:off x="8635663" y="1285"/>
            <a:ext cx="499700" cy="576065"/>
            <a:chOff x="8635663" y="1285"/>
            <a:chExt cx="499700" cy="576065"/>
          </a:xfrm>
        </p:grpSpPr>
        <p:pic>
          <p:nvPicPr>
            <p:cNvPr id="1082" name="Google Shape;1082;p9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083" name="Google Shape;1083;p9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1084" name="Shape 1084"/>
        <p:cNvGrpSpPr/>
        <p:nvPr/>
      </p:nvGrpSpPr>
      <p:grpSpPr>
        <a:xfrm>
          <a:off x="0" y="0"/>
          <a:ext cx="0" cy="0"/>
          <a:chOff x="0" y="0"/>
          <a:chExt cx="0" cy="0"/>
        </a:xfrm>
      </p:grpSpPr>
      <p:sp>
        <p:nvSpPr>
          <p:cNvPr id="1085" name="Google Shape;1085;p98"/>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86" name="Google Shape;1086;p9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87" name="Google Shape;1087;p9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9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89" name="Google Shape;1089;p9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90" name="Google Shape;1090;p9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91" name="Google Shape;1091;p98"/>
          <p:cNvGrpSpPr/>
          <p:nvPr/>
        </p:nvGrpSpPr>
        <p:grpSpPr>
          <a:xfrm>
            <a:off x="7834231" y="1285"/>
            <a:ext cx="828900" cy="576065"/>
            <a:chOff x="7801496" y="1285"/>
            <a:chExt cx="828900" cy="576065"/>
          </a:xfrm>
        </p:grpSpPr>
        <p:pic>
          <p:nvPicPr>
            <p:cNvPr id="1092" name="Google Shape;1092;p9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93" name="Google Shape;1093;p9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094" name="Google Shape;1094;p98"/>
          <p:cNvGrpSpPr/>
          <p:nvPr/>
        </p:nvGrpSpPr>
        <p:grpSpPr>
          <a:xfrm>
            <a:off x="8635663" y="1285"/>
            <a:ext cx="499700" cy="576065"/>
            <a:chOff x="8635663" y="1285"/>
            <a:chExt cx="499700" cy="576065"/>
          </a:xfrm>
        </p:grpSpPr>
        <p:pic>
          <p:nvPicPr>
            <p:cNvPr id="1095" name="Google Shape;1095;p9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096" name="Google Shape;1096;p9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097" name="Shape 1097"/>
        <p:cNvGrpSpPr/>
        <p:nvPr/>
      </p:nvGrpSpPr>
      <p:grpSpPr>
        <a:xfrm>
          <a:off x="0" y="0"/>
          <a:ext cx="0" cy="0"/>
          <a:chOff x="0" y="0"/>
          <a:chExt cx="0" cy="0"/>
        </a:xfrm>
      </p:grpSpPr>
      <p:sp>
        <p:nvSpPr>
          <p:cNvPr id="1098" name="Google Shape;1098;p9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9" name="Google Shape;1099;p9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00" name="Google Shape;1100;p9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9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2" name="Google Shape;1102;p9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3" name="Google Shape;1103;p9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04" name="Google Shape;1104;p99"/>
          <p:cNvGrpSpPr/>
          <p:nvPr/>
        </p:nvGrpSpPr>
        <p:grpSpPr>
          <a:xfrm>
            <a:off x="7834231" y="1285"/>
            <a:ext cx="828900" cy="576065"/>
            <a:chOff x="7801496" y="1285"/>
            <a:chExt cx="828900" cy="576065"/>
          </a:xfrm>
        </p:grpSpPr>
        <p:pic>
          <p:nvPicPr>
            <p:cNvPr id="1105" name="Google Shape;1105;p9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06" name="Google Shape;1106;p9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07" name="Google Shape;1107;p99"/>
          <p:cNvGrpSpPr/>
          <p:nvPr/>
        </p:nvGrpSpPr>
        <p:grpSpPr>
          <a:xfrm>
            <a:off x="8635663" y="1285"/>
            <a:ext cx="499700" cy="576065"/>
            <a:chOff x="8635663" y="1285"/>
            <a:chExt cx="499700" cy="576065"/>
          </a:xfrm>
        </p:grpSpPr>
        <p:pic>
          <p:nvPicPr>
            <p:cNvPr id="1108" name="Google Shape;1108;p9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09" name="Google Shape;1109;p9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110" name="Shape 1110"/>
        <p:cNvGrpSpPr/>
        <p:nvPr/>
      </p:nvGrpSpPr>
      <p:grpSpPr>
        <a:xfrm>
          <a:off x="0" y="0"/>
          <a:ext cx="0" cy="0"/>
          <a:chOff x="0" y="0"/>
          <a:chExt cx="0" cy="0"/>
        </a:xfrm>
      </p:grpSpPr>
      <p:pic>
        <p:nvPicPr>
          <p:cNvPr id="1111" name="Google Shape;1111;p100"/>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112" name="Google Shape;1112;p100"/>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113" name="Google Shape;1113;p100"/>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114" name="Google Shape;1114;p10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10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16" name="Google Shape;1116;p10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17" name="Google Shape;1117;p10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18" name="Google Shape;1118;p100"/>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19" name="Google Shape;1119;p10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0" name="Google Shape;1120;p10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121" name="Google Shape;1121;p10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2" name="Google Shape;1122;p10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23" name="Google Shape;1123;p10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124" name="Google Shape;1124;p100"/>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125" name="Google Shape;1125;p10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26" name="Google Shape;1126;p10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27" name="Google Shape;1127;p100"/>
          <p:cNvGrpSpPr/>
          <p:nvPr/>
        </p:nvGrpSpPr>
        <p:grpSpPr>
          <a:xfrm>
            <a:off x="324128" y="3139463"/>
            <a:ext cx="457200" cy="457200"/>
            <a:chOff x="1020916" y="1442088"/>
            <a:chExt cx="457200" cy="457200"/>
          </a:xfrm>
        </p:grpSpPr>
        <p:pic>
          <p:nvPicPr>
            <p:cNvPr id="1128" name="Google Shape;1128;p10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29" name="Google Shape;1129;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30" name="Google Shape;1130;p100"/>
          <p:cNvGrpSpPr/>
          <p:nvPr/>
        </p:nvGrpSpPr>
        <p:grpSpPr>
          <a:xfrm>
            <a:off x="324128" y="3987825"/>
            <a:ext cx="457200" cy="457200"/>
            <a:chOff x="1020916" y="1442088"/>
            <a:chExt cx="457200" cy="457200"/>
          </a:xfrm>
        </p:grpSpPr>
        <p:pic>
          <p:nvPicPr>
            <p:cNvPr id="1131" name="Google Shape;1131;p10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32" name="Google Shape;1132;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133" name="Shape 1133"/>
        <p:cNvGrpSpPr/>
        <p:nvPr/>
      </p:nvGrpSpPr>
      <p:grpSpPr>
        <a:xfrm>
          <a:off x="0" y="0"/>
          <a:ext cx="0" cy="0"/>
          <a:chOff x="0" y="0"/>
          <a:chExt cx="0" cy="0"/>
        </a:xfrm>
      </p:grpSpPr>
      <p:pic>
        <p:nvPicPr>
          <p:cNvPr id="1134" name="Google Shape;1134;p10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35" name="Google Shape;1135;p10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10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37" name="Google Shape;1137;p10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38" name="Google Shape;1138;p10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39" name="Google Shape;1139;p10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40" name="Google Shape;1140;p10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41" name="Google Shape;1141;p10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42" name="Google Shape;1142;p10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43" name="Google Shape;1143;p10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44" name="Google Shape;1144;p10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45" name="Google Shape;1145;p10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46" name="Google Shape;1146;p101"/>
          <p:cNvGrpSpPr/>
          <p:nvPr/>
        </p:nvGrpSpPr>
        <p:grpSpPr>
          <a:xfrm>
            <a:off x="324128" y="3139463"/>
            <a:ext cx="457200" cy="457200"/>
            <a:chOff x="1020916" y="1442088"/>
            <a:chExt cx="457200" cy="457200"/>
          </a:xfrm>
        </p:grpSpPr>
        <p:pic>
          <p:nvPicPr>
            <p:cNvPr id="1147" name="Google Shape;1147;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48" name="Google Shape;1148;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49" name="Google Shape;1149;p101"/>
          <p:cNvGrpSpPr/>
          <p:nvPr/>
        </p:nvGrpSpPr>
        <p:grpSpPr>
          <a:xfrm>
            <a:off x="324128" y="3987825"/>
            <a:ext cx="457200" cy="457200"/>
            <a:chOff x="1020916" y="1442088"/>
            <a:chExt cx="457200" cy="457200"/>
          </a:xfrm>
        </p:grpSpPr>
        <p:pic>
          <p:nvPicPr>
            <p:cNvPr id="1150" name="Google Shape;1150;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51" name="Google Shape;1151;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152" name="Google Shape;1152;p10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153" name="Google Shape;1153;p10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154" name="Google Shape;1154;p10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55" name="Google Shape;1155;p10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156" name="Shape 1156"/>
        <p:cNvGrpSpPr/>
        <p:nvPr/>
      </p:nvGrpSpPr>
      <p:grpSpPr>
        <a:xfrm>
          <a:off x="0" y="0"/>
          <a:ext cx="0" cy="0"/>
          <a:chOff x="0" y="0"/>
          <a:chExt cx="0" cy="0"/>
        </a:xfrm>
      </p:grpSpPr>
      <p:pic>
        <p:nvPicPr>
          <p:cNvPr id="1157" name="Google Shape;1157;p10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58" name="Google Shape;1158;p10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10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60" name="Google Shape;1160;p10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61" name="Google Shape;1161;p10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62" name="Google Shape;1162;p10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63" name="Google Shape;1163;p10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64" name="Google Shape;1164;p10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65" name="Google Shape;1165;p10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66" name="Google Shape;1166;p10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67" name="Google Shape;1167;p10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68" name="Google Shape;1168;p10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69" name="Google Shape;1169;p102"/>
          <p:cNvGrpSpPr/>
          <p:nvPr/>
        </p:nvGrpSpPr>
        <p:grpSpPr>
          <a:xfrm>
            <a:off x="324128" y="3139463"/>
            <a:ext cx="457200" cy="457200"/>
            <a:chOff x="1020916" y="1442088"/>
            <a:chExt cx="457200" cy="457200"/>
          </a:xfrm>
        </p:grpSpPr>
        <p:pic>
          <p:nvPicPr>
            <p:cNvPr id="1170" name="Google Shape;1170;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71" name="Google Shape;1171;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72" name="Google Shape;1172;p102"/>
          <p:cNvGrpSpPr/>
          <p:nvPr/>
        </p:nvGrpSpPr>
        <p:grpSpPr>
          <a:xfrm>
            <a:off x="324128" y="3987825"/>
            <a:ext cx="457200" cy="457200"/>
            <a:chOff x="1020916" y="1442088"/>
            <a:chExt cx="457200" cy="457200"/>
          </a:xfrm>
        </p:grpSpPr>
        <p:pic>
          <p:nvPicPr>
            <p:cNvPr id="1173" name="Google Shape;1173;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74" name="Google Shape;1174;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175" name="Google Shape;1175;p10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176" name="Google Shape;1176;p10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177" name="Google Shape;1177;p10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78" name="Google Shape;1178;p10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179" name="Shape 1179"/>
        <p:cNvGrpSpPr/>
        <p:nvPr/>
      </p:nvGrpSpPr>
      <p:grpSpPr>
        <a:xfrm>
          <a:off x="0" y="0"/>
          <a:ext cx="0" cy="0"/>
          <a:chOff x="0" y="0"/>
          <a:chExt cx="0" cy="0"/>
        </a:xfrm>
      </p:grpSpPr>
      <p:pic>
        <p:nvPicPr>
          <p:cNvPr id="1180" name="Google Shape;1180;p10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81" name="Google Shape;1181;p10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0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83" name="Google Shape;1183;p10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84" name="Google Shape;1184;p10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85" name="Google Shape;1185;p10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86" name="Google Shape;1186;p10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87" name="Google Shape;1187;p10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88" name="Google Shape;1188;p10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89" name="Google Shape;1189;p10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90" name="Google Shape;1190;p10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91" name="Google Shape;1191;p10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92" name="Google Shape;1192;p103"/>
          <p:cNvGrpSpPr/>
          <p:nvPr/>
        </p:nvGrpSpPr>
        <p:grpSpPr>
          <a:xfrm>
            <a:off x="324128" y="3139463"/>
            <a:ext cx="457200" cy="457200"/>
            <a:chOff x="1020916" y="1442088"/>
            <a:chExt cx="457200" cy="457200"/>
          </a:xfrm>
        </p:grpSpPr>
        <p:pic>
          <p:nvPicPr>
            <p:cNvPr id="1193" name="Google Shape;1193;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4" name="Google Shape;1194;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95" name="Google Shape;1195;p103"/>
          <p:cNvGrpSpPr/>
          <p:nvPr/>
        </p:nvGrpSpPr>
        <p:grpSpPr>
          <a:xfrm>
            <a:off x="324128" y="3987825"/>
            <a:ext cx="457200" cy="457200"/>
            <a:chOff x="1020916" y="1442088"/>
            <a:chExt cx="457200" cy="457200"/>
          </a:xfrm>
        </p:grpSpPr>
        <p:pic>
          <p:nvPicPr>
            <p:cNvPr id="1196" name="Google Shape;1196;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7" name="Google Shape;1197;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198" name="Google Shape;1198;p10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199" name="Google Shape;1199;p10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200" name="Google Shape;1200;p10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201" name="Google Shape;1201;p10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202" name="Shape 1202"/>
        <p:cNvGrpSpPr/>
        <p:nvPr/>
      </p:nvGrpSpPr>
      <p:grpSpPr>
        <a:xfrm>
          <a:off x="0" y="0"/>
          <a:ext cx="0" cy="0"/>
          <a:chOff x="0" y="0"/>
          <a:chExt cx="0" cy="0"/>
        </a:xfrm>
      </p:grpSpPr>
      <p:pic>
        <p:nvPicPr>
          <p:cNvPr id="1203" name="Google Shape;1203;p10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204" name="Google Shape;1204;p10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10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06" name="Google Shape;1206;p10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07" name="Google Shape;1207;p10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08" name="Google Shape;1208;p10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09" name="Google Shape;1209;p10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10" name="Google Shape;1210;p10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11" name="Google Shape;1211;p10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12" name="Google Shape;1212;p104"/>
          <p:cNvGrpSpPr/>
          <p:nvPr/>
        </p:nvGrpSpPr>
        <p:grpSpPr>
          <a:xfrm>
            <a:off x="323653" y="1804438"/>
            <a:ext cx="457200" cy="457200"/>
            <a:chOff x="1020916" y="1442088"/>
            <a:chExt cx="457200" cy="457200"/>
          </a:xfrm>
        </p:grpSpPr>
        <p:pic>
          <p:nvPicPr>
            <p:cNvPr id="1213" name="Google Shape;1213;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4" name="Google Shape;1214;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15" name="Google Shape;1215;p104"/>
          <p:cNvGrpSpPr/>
          <p:nvPr/>
        </p:nvGrpSpPr>
        <p:grpSpPr>
          <a:xfrm>
            <a:off x="323653" y="2766575"/>
            <a:ext cx="457200" cy="457200"/>
            <a:chOff x="1020916" y="1442088"/>
            <a:chExt cx="457200" cy="457200"/>
          </a:xfrm>
        </p:grpSpPr>
        <p:pic>
          <p:nvPicPr>
            <p:cNvPr id="1216" name="Google Shape;1216;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7" name="Google Shape;1217;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18" name="Google Shape;1218;p104"/>
          <p:cNvGrpSpPr/>
          <p:nvPr/>
        </p:nvGrpSpPr>
        <p:grpSpPr>
          <a:xfrm>
            <a:off x="323641" y="3729038"/>
            <a:ext cx="457200" cy="457200"/>
            <a:chOff x="1020916" y="1442088"/>
            <a:chExt cx="457200" cy="457200"/>
          </a:xfrm>
        </p:grpSpPr>
        <p:pic>
          <p:nvPicPr>
            <p:cNvPr id="1219" name="Google Shape;1219;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0" name="Google Shape;1220;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221" name="Shape 1221"/>
        <p:cNvGrpSpPr/>
        <p:nvPr/>
      </p:nvGrpSpPr>
      <p:grpSpPr>
        <a:xfrm>
          <a:off x="0" y="0"/>
          <a:ext cx="0" cy="0"/>
          <a:chOff x="0" y="0"/>
          <a:chExt cx="0" cy="0"/>
        </a:xfrm>
      </p:grpSpPr>
      <p:pic>
        <p:nvPicPr>
          <p:cNvPr id="1222" name="Google Shape;1222;p10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23" name="Google Shape;1223;p10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10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25" name="Google Shape;1225;p10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26" name="Google Shape;1226;p10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27" name="Google Shape;1227;p10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28" name="Google Shape;1228;p10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9" name="Google Shape;1229;p10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30" name="Google Shape;1230;p10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31" name="Google Shape;1231;p105"/>
          <p:cNvGrpSpPr/>
          <p:nvPr/>
        </p:nvGrpSpPr>
        <p:grpSpPr>
          <a:xfrm>
            <a:off x="323653" y="1804438"/>
            <a:ext cx="457200" cy="457200"/>
            <a:chOff x="1020916" y="1442088"/>
            <a:chExt cx="457200" cy="457200"/>
          </a:xfrm>
        </p:grpSpPr>
        <p:pic>
          <p:nvPicPr>
            <p:cNvPr id="1232" name="Google Shape;1232;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3" name="Google Shape;1233;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34" name="Google Shape;1234;p105"/>
          <p:cNvGrpSpPr/>
          <p:nvPr/>
        </p:nvGrpSpPr>
        <p:grpSpPr>
          <a:xfrm>
            <a:off x="323653" y="2766575"/>
            <a:ext cx="457200" cy="457200"/>
            <a:chOff x="1020916" y="1442088"/>
            <a:chExt cx="457200" cy="457200"/>
          </a:xfrm>
        </p:grpSpPr>
        <p:pic>
          <p:nvPicPr>
            <p:cNvPr id="1235" name="Google Shape;1235;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6" name="Google Shape;1236;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37" name="Google Shape;1237;p105"/>
          <p:cNvGrpSpPr/>
          <p:nvPr/>
        </p:nvGrpSpPr>
        <p:grpSpPr>
          <a:xfrm>
            <a:off x="323641" y="3729038"/>
            <a:ext cx="457200" cy="457200"/>
            <a:chOff x="1020916" y="1442088"/>
            <a:chExt cx="457200" cy="457200"/>
          </a:xfrm>
        </p:grpSpPr>
        <p:pic>
          <p:nvPicPr>
            <p:cNvPr id="1238" name="Google Shape;1238;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9" name="Google Shape;1239;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1240" name="Shape 1240"/>
        <p:cNvGrpSpPr/>
        <p:nvPr/>
      </p:nvGrpSpPr>
      <p:grpSpPr>
        <a:xfrm>
          <a:off x="0" y="0"/>
          <a:ext cx="0" cy="0"/>
          <a:chOff x="0" y="0"/>
          <a:chExt cx="0" cy="0"/>
        </a:xfrm>
      </p:grpSpPr>
      <p:pic>
        <p:nvPicPr>
          <p:cNvPr id="1241" name="Google Shape;1241;p10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42" name="Google Shape;1242;p10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0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44" name="Google Shape;1244;p10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45" name="Google Shape;1245;p10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46" name="Google Shape;1246;p10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47" name="Google Shape;1247;p10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8" name="Google Shape;1248;p10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9" name="Google Shape;1249;p10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50" name="Google Shape;1250;p106"/>
          <p:cNvGrpSpPr/>
          <p:nvPr/>
        </p:nvGrpSpPr>
        <p:grpSpPr>
          <a:xfrm>
            <a:off x="323653" y="1804438"/>
            <a:ext cx="457200" cy="457200"/>
            <a:chOff x="1020916" y="1442088"/>
            <a:chExt cx="457200" cy="457200"/>
          </a:xfrm>
        </p:grpSpPr>
        <p:pic>
          <p:nvPicPr>
            <p:cNvPr id="1251" name="Google Shape;1251;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2" name="Google Shape;1252;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53" name="Google Shape;1253;p106"/>
          <p:cNvGrpSpPr/>
          <p:nvPr/>
        </p:nvGrpSpPr>
        <p:grpSpPr>
          <a:xfrm>
            <a:off x="323653" y="2766575"/>
            <a:ext cx="457200" cy="457200"/>
            <a:chOff x="1020916" y="1442088"/>
            <a:chExt cx="457200" cy="457200"/>
          </a:xfrm>
        </p:grpSpPr>
        <p:pic>
          <p:nvPicPr>
            <p:cNvPr id="1254" name="Google Shape;1254;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5" name="Google Shape;1255;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56" name="Google Shape;1256;p106"/>
          <p:cNvGrpSpPr/>
          <p:nvPr/>
        </p:nvGrpSpPr>
        <p:grpSpPr>
          <a:xfrm>
            <a:off x="323641" y="3729038"/>
            <a:ext cx="457200" cy="457200"/>
            <a:chOff x="1020916" y="1442088"/>
            <a:chExt cx="457200" cy="457200"/>
          </a:xfrm>
        </p:grpSpPr>
        <p:pic>
          <p:nvPicPr>
            <p:cNvPr id="1257" name="Google Shape;1257;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8" name="Google Shape;1258;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1259" name="Shape 1259"/>
        <p:cNvGrpSpPr/>
        <p:nvPr/>
      </p:nvGrpSpPr>
      <p:grpSpPr>
        <a:xfrm>
          <a:off x="0" y="0"/>
          <a:ext cx="0" cy="0"/>
          <a:chOff x="0" y="0"/>
          <a:chExt cx="0" cy="0"/>
        </a:xfrm>
      </p:grpSpPr>
      <p:pic>
        <p:nvPicPr>
          <p:cNvPr id="1260" name="Google Shape;1260;p10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61" name="Google Shape;1261;p10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10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63" name="Google Shape;1263;p10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64" name="Google Shape;1264;p10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65" name="Google Shape;1265;p10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66" name="Google Shape;1266;p10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67" name="Google Shape;1267;p10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68" name="Google Shape;1268;p10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69" name="Google Shape;1269;p107"/>
          <p:cNvGrpSpPr/>
          <p:nvPr/>
        </p:nvGrpSpPr>
        <p:grpSpPr>
          <a:xfrm>
            <a:off x="323653" y="1804438"/>
            <a:ext cx="457200" cy="457200"/>
            <a:chOff x="1020916" y="1442088"/>
            <a:chExt cx="457200" cy="457200"/>
          </a:xfrm>
        </p:grpSpPr>
        <p:pic>
          <p:nvPicPr>
            <p:cNvPr id="1270" name="Google Shape;1270;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1" name="Google Shape;1271;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72" name="Google Shape;1272;p107"/>
          <p:cNvGrpSpPr/>
          <p:nvPr/>
        </p:nvGrpSpPr>
        <p:grpSpPr>
          <a:xfrm>
            <a:off x="323653" y="2766575"/>
            <a:ext cx="457200" cy="457200"/>
            <a:chOff x="1020916" y="1442088"/>
            <a:chExt cx="457200" cy="457200"/>
          </a:xfrm>
        </p:grpSpPr>
        <p:pic>
          <p:nvPicPr>
            <p:cNvPr id="1273" name="Google Shape;1273;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4" name="Google Shape;1274;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75" name="Google Shape;1275;p107"/>
          <p:cNvGrpSpPr/>
          <p:nvPr/>
        </p:nvGrpSpPr>
        <p:grpSpPr>
          <a:xfrm>
            <a:off x="323641" y="3729038"/>
            <a:ext cx="457200" cy="457200"/>
            <a:chOff x="1020916" y="1442088"/>
            <a:chExt cx="457200" cy="457200"/>
          </a:xfrm>
        </p:grpSpPr>
        <p:pic>
          <p:nvPicPr>
            <p:cNvPr id="1276" name="Google Shape;1276;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7" name="Google Shape;1277;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1278" name="Shape 1278"/>
        <p:cNvGrpSpPr/>
        <p:nvPr/>
      </p:nvGrpSpPr>
      <p:grpSpPr>
        <a:xfrm>
          <a:off x="0" y="0"/>
          <a:ext cx="0" cy="0"/>
          <a:chOff x="0" y="0"/>
          <a:chExt cx="0" cy="0"/>
        </a:xfrm>
      </p:grpSpPr>
      <p:pic>
        <p:nvPicPr>
          <p:cNvPr id="1279" name="Google Shape;1279;p10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280" name="Google Shape;1280;p10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10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82" name="Google Shape;1282;p10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83" name="Google Shape;1283;p10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84" name="Google Shape;1284;p10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85" name="Google Shape;1285;p10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86" name="Google Shape;1286;p10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87" name="Google Shape;1287;p10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88" name="Google Shape;1288;p10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89" name="Google Shape;1289;p108"/>
          <p:cNvGrpSpPr/>
          <p:nvPr/>
        </p:nvGrpSpPr>
        <p:grpSpPr>
          <a:xfrm>
            <a:off x="323653" y="1652038"/>
            <a:ext cx="457200" cy="457200"/>
            <a:chOff x="1020916" y="1442088"/>
            <a:chExt cx="457200" cy="457200"/>
          </a:xfrm>
        </p:grpSpPr>
        <p:pic>
          <p:nvPicPr>
            <p:cNvPr id="1290" name="Google Shape;1290;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1" name="Google Shape;1291;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92" name="Google Shape;1292;p108"/>
          <p:cNvGrpSpPr/>
          <p:nvPr/>
        </p:nvGrpSpPr>
        <p:grpSpPr>
          <a:xfrm>
            <a:off x="323653" y="2461775"/>
            <a:ext cx="457200" cy="457200"/>
            <a:chOff x="1020916" y="1442088"/>
            <a:chExt cx="457200" cy="457200"/>
          </a:xfrm>
        </p:grpSpPr>
        <p:pic>
          <p:nvPicPr>
            <p:cNvPr id="1293" name="Google Shape;1293;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4" name="Google Shape;1294;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95" name="Google Shape;1295;p108"/>
          <p:cNvGrpSpPr/>
          <p:nvPr/>
        </p:nvGrpSpPr>
        <p:grpSpPr>
          <a:xfrm>
            <a:off x="323641" y="3271838"/>
            <a:ext cx="457200" cy="457200"/>
            <a:chOff x="1020916" y="1442088"/>
            <a:chExt cx="457200" cy="457200"/>
          </a:xfrm>
        </p:grpSpPr>
        <p:pic>
          <p:nvPicPr>
            <p:cNvPr id="1296" name="Google Shape;1296;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7" name="Google Shape;1297;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98" name="Google Shape;1298;p108"/>
          <p:cNvGrpSpPr/>
          <p:nvPr/>
        </p:nvGrpSpPr>
        <p:grpSpPr>
          <a:xfrm>
            <a:off x="323641" y="4081763"/>
            <a:ext cx="457200" cy="457200"/>
            <a:chOff x="1020916" y="1442088"/>
            <a:chExt cx="457200" cy="457200"/>
          </a:xfrm>
        </p:grpSpPr>
        <p:pic>
          <p:nvPicPr>
            <p:cNvPr id="1299" name="Google Shape;1299;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0" name="Google Shape;1300;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1301" name="Shape 1301"/>
        <p:cNvGrpSpPr/>
        <p:nvPr/>
      </p:nvGrpSpPr>
      <p:grpSpPr>
        <a:xfrm>
          <a:off x="0" y="0"/>
          <a:ext cx="0" cy="0"/>
          <a:chOff x="0" y="0"/>
          <a:chExt cx="0" cy="0"/>
        </a:xfrm>
      </p:grpSpPr>
      <p:pic>
        <p:nvPicPr>
          <p:cNvPr id="1302" name="Google Shape;1302;p10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03" name="Google Shape;1303;p10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10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05" name="Google Shape;1305;p10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06" name="Google Shape;1306;p10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07" name="Google Shape;1307;p10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08" name="Google Shape;1308;p10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09" name="Google Shape;1309;p10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10" name="Google Shape;1310;p10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11" name="Google Shape;1311;p10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12" name="Google Shape;1312;p109"/>
          <p:cNvGrpSpPr/>
          <p:nvPr/>
        </p:nvGrpSpPr>
        <p:grpSpPr>
          <a:xfrm>
            <a:off x="323653" y="1652038"/>
            <a:ext cx="457200" cy="457200"/>
            <a:chOff x="1020916" y="1442088"/>
            <a:chExt cx="457200" cy="457200"/>
          </a:xfrm>
        </p:grpSpPr>
        <p:pic>
          <p:nvPicPr>
            <p:cNvPr id="1313" name="Google Shape;1313;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14" name="Google Shape;1314;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15" name="Google Shape;1315;p109"/>
          <p:cNvGrpSpPr/>
          <p:nvPr/>
        </p:nvGrpSpPr>
        <p:grpSpPr>
          <a:xfrm>
            <a:off x="323653" y="2461775"/>
            <a:ext cx="457200" cy="457200"/>
            <a:chOff x="1020916" y="1442088"/>
            <a:chExt cx="457200" cy="457200"/>
          </a:xfrm>
        </p:grpSpPr>
        <p:pic>
          <p:nvPicPr>
            <p:cNvPr id="1316" name="Google Shape;1316;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17" name="Google Shape;1317;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18" name="Google Shape;1318;p109"/>
          <p:cNvGrpSpPr/>
          <p:nvPr/>
        </p:nvGrpSpPr>
        <p:grpSpPr>
          <a:xfrm>
            <a:off x="323641" y="3271838"/>
            <a:ext cx="457200" cy="457200"/>
            <a:chOff x="1020916" y="1442088"/>
            <a:chExt cx="457200" cy="457200"/>
          </a:xfrm>
        </p:grpSpPr>
        <p:pic>
          <p:nvPicPr>
            <p:cNvPr id="1319" name="Google Shape;1319;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0" name="Google Shape;1320;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21" name="Google Shape;1321;p109"/>
          <p:cNvGrpSpPr/>
          <p:nvPr/>
        </p:nvGrpSpPr>
        <p:grpSpPr>
          <a:xfrm>
            <a:off x="323641" y="4081763"/>
            <a:ext cx="457200" cy="457200"/>
            <a:chOff x="1020916" y="1442088"/>
            <a:chExt cx="457200" cy="457200"/>
          </a:xfrm>
        </p:grpSpPr>
        <p:pic>
          <p:nvPicPr>
            <p:cNvPr id="1322" name="Google Shape;1322;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3" name="Google Shape;1323;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1324" name="Shape 1324"/>
        <p:cNvGrpSpPr/>
        <p:nvPr/>
      </p:nvGrpSpPr>
      <p:grpSpPr>
        <a:xfrm>
          <a:off x="0" y="0"/>
          <a:ext cx="0" cy="0"/>
          <a:chOff x="0" y="0"/>
          <a:chExt cx="0" cy="0"/>
        </a:xfrm>
      </p:grpSpPr>
      <p:pic>
        <p:nvPicPr>
          <p:cNvPr id="1325" name="Google Shape;1325;p11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26" name="Google Shape;1326;p11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11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28" name="Google Shape;1328;p11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29" name="Google Shape;1329;p11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30" name="Google Shape;1330;p11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31" name="Google Shape;1331;p11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32" name="Google Shape;1332;p11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33" name="Google Shape;1333;p11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34" name="Google Shape;1334;p11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35" name="Google Shape;1335;p110"/>
          <p:cNvGrpSpPr/>
          <p:nvPr/>
        </p:nvGrpSpPr>
        <p:grpSpPr>
          <a:xfrm>
            <a:off x="323653" y="1652038"/>
            <a:ext cx="457200" cy="457200"/>
            <a:chOff x="1020916" y="1442088"/>
            <a:chExt cx="457200" cy="457200"/>
          </a:xfrm>
        </p:grpSpPr>
        <p:pic>
          <p:nvPicPr>
            <p:cNvPr id="1336" name="Google Shape;1336;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7" name="Google Shape;1337;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38" name="Google Shape;1338;p110"/>
          <p:cNvGrpSpPr/>
          <p:nvPr/>
        </p:nvGrpSpPr>
        <p:grpSpPr>
          <a:xfrm>
            <a:off x="323653" y="2461775"/>
            <a:ext cx="457200" cy="457200"/>
            <a:chOff x="1020916" y="1442088"/>
            <a:chExt cx="457200" cy="457200"/>
          </a:xfrm>
        </p:grpSpPr>
        <p:pic>
          <p:nvPicPr>
            <p:cNvPr id="1339" name="Google Shape;1339;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0" name="Google Shape;1340;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41" name="Google Shape;1341;p110"/>
          <p:cNvGrpSpPr/>
          <p:nvPr/>
        </p:nvGrpSpPr>
        <p:grpSpPr>
          <a:xfrm>
            <a:off x="323641" y="3271838"/>
            <a:ext cx="457200" cy="457200"/>
            <a:chOff x="1020916" y="1442088"/>
            <a:chExt cx="457200" cy="457200"/>
          </a:xfrm>
        </p:grpSpPr>
        <p:pic>
          <p:nvPicPr>
            <p:cNvPr id="1342" name="Google Shape;1342;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3" name="Google Shape;1343;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44" name="Google Shape;1344;p110"/>
          <p:cNvGrpSpPr/>
          <p:nvPr/>
        </p:nvGrpSpPr>
        <p:grpSpPr>
          <a:xfrm>
            <a:off x="323641" y="4081763"/>
            <a:ext cx="457200" cy="457200"/>
            <a:chOff x="1020916" y="1442088"/>
            <a:chExt cx="457200" cy="457200"/>
          </a:xfrm>
        </p:grpSpPr>
        <p:pic>
          <p:nvPicPr>
            <p:cNvPr id="1345" name="Google Shape;1345;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6" name="Google Shape;1346;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1347" name="Shape 1347"/>
        <p:cNvGrpSpPr/>
        <p:nvPr/>
      </p:nvGrpSpPr>
      <p:grpSpPr>
        <a:xfrm>
          <a:off x="0" y="0"/>
          <a:ext cx="0" cy="0"/>
          <a:chOff x="0" y="0"/>
          <a:chExt cx="0" cy="0"/>
        </a:xfrm>
      </p:grpSpPr>
      <p:pic>
        <p:nvPicPr>
          <p:cNvPr id="1348" name="Google Shape;1348;p11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49" name="Google Shape;1349;p11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11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51" name="Google Shape;1351;p11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52" name="Google Shape;1352;p11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53" name="Google Shape;1353;p11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54" name="Google Shape;1354;p11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55" name="Google Shape;1355;p11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56" name="Google Shape;1356;p11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57" name="Google Shape;1357;p11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58" name="Google Shape;1358;p111"/>
          <p:cNvGrpSpPr/>
          <p:nvPr/>
        </p:nvGrpSpPr>
        <p:grpSpPr>
          <a:xfrm>
            <a:off x="323653" y="1652038"/>
            <a:ext cx="457200" cy="457200"/>
            <a:chOff x="1020916" y="1442088"/>
            <a:chExt cx="457200" cy="457200"/>
          </a:xfrm>
        </p:grpSpPr>
        <p:pic>
          <p:nvPicPr>
            <p:cNvPr id="1359" name="Google Shape;1359;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0" name="Google Shape;1360;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61" name="Google Shape;1361;p111"/>
          <p:cNvGrpSpPr/>
          <p:nvPr/>
        </p:nvGrpSpPr>
        <p:grpSpPr>
          <a:xfrm>
            <a:off x="323653" y="2461775"/>
            <a:ext cx="457200" cy="457200"/>
            <a:chOff x="1020916" y="1442088"/>
            <a:chExt cx="457200" cy="457200"/>
          </a:xfrm>
        </p:grpSpPr>
        <p:pic>
          <p:nvPicPr>
            <p:cNvPr id="1362" name="Google Shape;1362;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3" name="Google Shape;1363;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64" name="Google Shape;1364;p111"/>
          <p:cNvGrpSpPr/>
          <p:nvPr/>
        </p:nvGrpSpPr>
        <p:grpSpPr>
          <a:xfrm>
            <a:off x="323641" y="3271838"/>
            <a:ext cx="457200" cy="457200"/>
            <a:chOff x="1020916" y="1442088"/>
            <a:chExt cx="457200" cy="457200"/>
          </a:xfrm>
        </p:grpSpPr>
        <p:pic>
          <p:nvPicPr>
            <p:cNvPr id="1365" name="Google Shape;1365;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6" name="Google Shape;1366;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67" name="Google Shape;1367;p111"/>
          <p:cNvGrpSpPr/>
          <p:nvPr/>
        </p:nvGrpSpPr>
        <p:grpSpPr>
          <a:xfrm>
            <a:off x="323641" y="4081763"/>
            <a:ext cx="457200" cy="457200"/>
            <a:chOff x="1020916" y="1442088"/>
            <a:chExt cx="457200" cy="457200"/>
          </a:xfrm>
        </p:grpSpPr>
        <p:pic>
          <p:nvPicPr>
            <p:cNvPr id="1368" name="Google Shape;1368;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9" name="Google Shape;1369;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1370" name="Shape 1370"/>
        <p:cNvGrpSpPr/>
        <p:nvPr/>
      </p:nvGrpSpPr>
      <p:grpSpPr>
        <a:xfrm>
          <a:off x="0" y="0"/>
          <a:ext cx="0" cy="0"/>
          <a:chOff x="0" y="0"/>
          <a:chExt cx="0" cy="0"/>
        </a:xfrm>
      </p:grpSpPr>
      <p:pic>
        <p:nvPicPr>
          <p:cNvPr id="1371" name="Google Shape;1371;p11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72" name="Google Shape;1372;p11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11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74" name="Google Shape;1374;p11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75" name="Google Shape;1375;p11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76" name="Google Shape;1376;p11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7" name="Google Shape;1377;p112"/>
          <p:cNvSpPr/>
          <p:nvPr>
            <p:ph idx="3" type="pic"/>
          </p:nvPr>
        </p:nvSpPr>
        <p:spPr>
          <a:xfrm>
            <a:off x="324000" y="1893950"/>
            <a:ext cx="2555400" cy="1939500"/>
          </a:xfrm>
          <a:prstGeom prst="rect">
            <a:avLst/>
          </a:prstGeom>
          <a:noFill/>
          <a:ln>
            <a:noFill/>
          </a:ln>
        </p:spPr>
        <p:txBody>
          <a:bodyPr/>
          <a:p/>
        </p:txBody>
      </p:sp>
      <p:sp>
        <p:nvSpPr>
          <p:cNvPr id="1378" name="Google Shape;1378;p112"/>
          <p:cNvSpPr/>
          <p:nvPr>
            <p:ph idx="4" type="pic"/>
          </p:nvPr>
        </p:nvSpPr>
        <p:spPr>
          <a:xfrm>
            <a:off x="6256800" y="1893950"/>
            <a:ext cx="2555400" cy="1939500"/>
          </a:xfrm>
          <a:prstGeom prst="rect">
            <a:avLst/>
          </a:prstGeom>
          <a:noFill/>
          <a:ln>
            <a:noFill/>
          </a:ln>
        </p:spPr>
        <p:txBody>
          <a:bodyPr/>
          <a:p/>
        </p:txBody>
      </p:sp>
      <p:sp>
        <p:nvSpPr>
          <p:cNvPr id="1379" name="Google Shape;1379;p112"/>
          <p:cNvSpPr/>
          <p:nvPr>
            <p:ph idx="5" type="pic"/>
          </p:nvPr>
        </p:nvSpPr>
        <p:spPr>
          <a:xfrm>
            <a:off x="3294300" y="1893950"/>
            <a:ext cx="2555400" cy="1939500"/>
          </a:xfrm>
          <a:prstGeom prst="rect">
            <a:avLst/>
          </a:prstGeom>
          <a:noFill/>
          <a:ln>
            <a:noFill/>
          </a:ln>
        </p:spPr>
        <p:txBody>
          <a:bodyPr/>
          <a:p/>
        </p:txBody>
      </p:sp>
      <p:grpSp>
        <p:nvGrpSpPr>
          <p:cNvPr id="1380" name="Google Shape;1380;p112"/>
          <p:cNvGrpSpPr/>
          <p:nvPr/>
        </p:nvGrpSpPr>
        <p:grpSpPr>
          <a:xfrm>
            <a:off x="1381028" y="4148538"/>
            <a:ext cx="457200" cy="457200"/>
            <a:chOff x="1020916" y="1442088"/>
            <a:chExt cx="457200" cy="457200"/>
          </a:xfrm>
        </p:grpSpPr>
        <p:pic>
          <p:nvPicPr>
            <p:cNvPr id="1381" name="Google Shape;1381;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82" name="Google Shape;1382;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83" name="Google Shape;1383;p112"/>
          <p:cNvGrpSpPr/>
          <p:nvPr/>
        </p:nvGrpSpPr>
        <p:grpSpPr>
          <a:xfrm>
            <a:off x="4331066" y="4148550"/>
            <a:ext cx="457200" cy="457200"/>
            <a:chOff x="1020916" y="1442088"/>
            <a:chExt cx="457200" cy="457200"/>
          </a:xfrm>
        </p:grpSpPr>
        <p:pic>
          <p:nvPicPr>
            <p:cNvPr id="1384" name="Google Shape;1384;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85" name="Google Shape;1385;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86" name="Google Shape;1386;p112"/>
          <p:cNvGrpSpPr/>
          <p:nvPr/>
        </p:nvGrpSpPr>
        <p:grpSpPr>
          <a:xfrm>
            <a:off x="7305791" y="4148538"/>
            <a:ext cx="457200" cy="457200"/>
            <a:chOff x="1020916" y="1442088"/>
            <a:chExt cx="457200" cy="457200"/>
          </a:xfrm>
        </p:grpSpPr>
        <p:pic>
          <p:nvPicPr>
            <p:cNvPr id="1387" name="Google Shape;1387;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88" name="Google Shape;1388;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1389" name="Shape 1389"/>
        <p:cNvGrpSpPr/>
        <p:nvPr/>
      </p:nvGrpSpPr>
      <p:grpSpPr>
        <a:xfrm>
          <a:off x="0" y="0"/>
          <a:ext cx="0" cy="0"/>
          <a:chOff x="0" y="0"/>
          <a:chExt cx="0" cy="0"/>
        </a:xfrm>
      </p:grpSpPr>
      <p:pic>
        <p:nvPicPr>
          <p:cNvPr id="1390" name="Google Shape;1390;p11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91" name="Google Shape;1391;p11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11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93" name="Google Shape;1393;p11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94" name="Google Shape;1394;p11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95" name="Google Shape;1395;p11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96" name="Google Shape;1396;p113"/>
          <p:cNvSpPr/>
          <p:nvPr>
            <p:ph idx="3" type="pic"/>
          </p:nvPr>
        </p:nvSpPr>
        <p:spPr>
          <a:xfrm>
            <a:off x="324000" y="1893950"/>
            <a:ext cx="2555400" cy="1939500"/>
          </a:xfrm>
          <a:prstGeom prst="rect">
            <a:avLst/>
          </a:prstGeom>
          <a:noFill/>
          <a:ln>
            <a:noFill/>
          </a:ln>
        </p:spPr>
        <p:txBody>
          <a:bodyPr/>
          <a:p/>
        </p:txBody>
      </p:sp>
      <p:sp>
        <p:nvSpPr>
          <p:cNvPr id="1397" name="Google Shape;1397;p113"/>
          <p:cNvSpPr/>
          <p:nvPr>
            <p:ph idx="4" type="pic"/>
          </p:nvPr>
        </p:nvSpPr>
        <p:spPr>
          <a:xfrm>
            <a:off x="6256800" y="1893950"/>
            <a:ext cx="2555400" cy="1939500"/>
          </a:xfrm>
          <a:prstGeom prst="rect">
            <a:avLst/>
          </a:prstGeom>
          <a:noFill/>
          <a:ln>
            <a:noFill/>
          </a:ln>
        </p:spPr>
        <p:txBody>
          <a:bodyPr/>
          <a:p/>
        </p:txBody>
      </p:sp>
      <p:sp>
        <p:nvSpPr>
          <p:cNvPr id="1398" name="Google Shape;1398;p113"/>
          <p:cNvSpPr/>
          <p:nvPr>
            <p:ph idx="5" type="pic"/>
          </p:nvPr>
        </p:nvSpPr>
        <p:spPr>
          <a:xfrm>
            <a:off x="3294300" y="1893950"/>
            <a:ext cx="2555400" cy="1939500"/>
          </a:xfrm>
          <a:prstGeom prst="rect">
            <a:avLst/>
          </a:prstGeom>
          <a:noFill/>
          <a:ln>
            <a:noFill/>
          </a:ln>
        </p:spPr>
        <p:txBody>
          <a:bodyPr/>
          <a:p/>
        </p:txBody>
      </p:sp>
      <p:grpSp>
        <p:nvGrpSpPr>
          <p:cNvPr id="1399" name="Google Shape;1399;p113"/>
          <p:cNvGrpSpPr/>
          <p:nvPr/>
        </p:nvGrpSpPr>
        <p:grpSpPr>
          <a:xfrm>
            <a:off x="1381028" y="4148538"/>
            <a:ext cx="457200" cy="457200"/>
            <a:chOff x="1020916" y="1442088"/>
            <a:chExt cx="457200" cy="457200"/>
          </a:xfrm>
        </p:grpSpPr>
        <p:pic>
          <p:nvPicPr>
            <p:cNvPr id="1400" name="Google Shape;1400;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01" name="Google Shape;1401;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02" name="Google Shape;1402;p113"/>
          <p:cNvGrpSpPr/>
          <p:nvPr/>
        </p:nvGrpSpPr>
        <p:grpSpPr>
          <a:xfrm>
            <a:off x="4331066" y="4148550"/>
            <a:ext cx="457200" cy="457200"/>
            <a:chOff x="1020916" y="1442088"/>
            <a:chExt cx="457200" cy="457200"/>
          </a:xfrm>
        </p:grpSpPr>
        <p:pic>
          <p:nvPicPr>
            <p:cNvPr id="1403" name="Google Shape;1403;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04" name="Google Shape;1404;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05" name="Google Shape;1405;p113"/>
          <p:cNvGrpSpPr/>
          <p:nvPr/>
        </p:nvGrpSpPr>
        <p:grpSpPr>
          <a:xfrm>
            <a:off x="7305791" y="4148538"/>
            <a:ext cx="457200" cy="457200"/>
            <a:chOff x="1020916" y="1442088"/>
            <a:chExt cx="457200" cy="457200"/>
          </a:xfrm>
        </p:grpSpPr>
        <p:pic>
          <p:nvPicPr>
            <p:cNvPr id="1406" name="Google Shape;1406;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07" name="Google Shape;1407;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1408" name="Shape 1408"/>
        <p:cNvGrpSpPr/>
        <p:nvPr/>
      </p:nvGrpSpPr>
      <p:grpSpPr>
        <a:xfrm>
          <a:off x="0" y="0"/>
          <a:ext cx="0" cy="0"/>
          <a:chOff x="0" y="0"/>
          <a:chExt cx="0" cy="0"/>
        </a:xfrm>
      </p:grpSpPr>
      <p:pic>
        <p:nvPicPr>
          <p:cNvPr id="1409" name="Google Shape;1409;p11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10" name="Google Shape;1410;p11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11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12" name="Google Shape;1412;p11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13" name="Google Shape;1413;p11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14" name="Google Shape;1414;p11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15" name="Google Shape;1415;p114"/>
          <p:cNvSpPr/>
          <p:nvPr>
            <p:ph idx="3" type="pic"/>
          </p:nvPr>
        </p:nvSpPr>
        <p:spPr>
          <a:xfrm>
            <a:off x="324000" y="1893950"/>
            <a:ext cx="2555400" cy="1939500"/>
          </a:xfrm>
          <a:prstGeom prst="rect">
            <a:avLst/>
          </a:prstGeom>
          <a:noFill/>
          <a:ln>
            <a:noFill/>
          </a:ln>
        </p:spPr>
        <p:txBody>
          <a:bodyPr/>
          <a:p/>
        </p:txBody>
      </p:sp>
      <p:sp>
        <p:nvSpPr>
          <p:cNvPr id="1416" name="Google Shape;1416;p114"/>
          <p:cNvSpPr/>
          <p:nvPr>
            <p:ph idx="4" type="pic"/>
          </p:nvPr>
        </p:nvSpPr>
        <p:spPr>
          <a:xfrm>
            <a:off x="6256800" y="1893950"/>
            <a:ext cx="2555400" cy="1939500"/>
          </a:xfrm>
          <a:prstGeom prst="rect">
            <a:avLst/>
          </a:prstGeom>
          <a:noFill/>
          <a:ln>
            <a:noFill/>
          </a:ln>
        </p:spPr>
        <p:txBody>
          <a:bodyPr/>
          <a:p/>
        </p:txBody>
      </p:sp>
      <p:sp>
        <p:nvSpPr>
          <p:cNvPr id="1417" name="Google Shape;1417;p114"/>
          <p:cNvSpPr/>
          <p:nvPr>
            <p:ph idx="5" type="pic"/>
          </p:nvPr>
        </p:nvSpPr>
        <p:spPr>
          <a:xfrm>
            <a:off x="3294300" y="1893950"/>
            <a:ext cx="2555400" cy="1939500"/>
          </a:xfrm>
          <a:prstGeom prst="rect">
            <a:avLst/>
          </a:prstGeom>
          <a:noFill/>
          <a:ln>
            <a:noFill/>
          </a:ln>
        </p:spPr>
        <p:txBody>
          <a:bodyPr/>
          <a:p/>
        </p:txBody>
      </p:sp>
      <p:grpSp>
        <p:nvGrpSpPr>
          <p:cNvPr id="1418" name="Google Shape;1418;p114"/>
          <p:cNvGrpSpPr/>
          <p:nvPr/>
        </p:nvGrpSpPr>
        <p:grpSpPr>
          <a:xfrm>
            <a:off x="1381028" y="4148538"/>
            <a:ext cx="457200" cy="457200"/>
            <a:chOff x="1020916" y="1442088"/>
            <a:chExt cx="457200" cy="457200"/>
          </a:xfrm>
        </p:grpSpPr>
        <p:pic>
          <p:nvPicPr>
            <p:cNvPr id="1419" name="Google Shape;1419;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20" name="Google Shape;1420;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21" name="Google Shape;1421;p114"/>
          <p:cNvGrpSpPr/>
          <p:nvPr/>
        </p:nvGrpSpPr>
        <p:grpSpPr>
          <a:xfrm>
            <a:off x="4331066" y="4148550"/>
            <a:ext cx="457200" cy="457200"/>
            <a:chOff x="1020916" y="1442088"/>
            <a:chExt cx="457200" cy="457200"/>
          </a:xfrm>
        </p:grpSpPr>
        <p:pic>
          <p:nvPicPr>
            <p:cNvPr id="1422" name="Google Shape;1422;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23" name="Google Shape;1423;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24" name="Google Shape;1424;p114"/>
          <p:cNvGrpSpPr/>
          <p:nvPr/>
        </p:nvGrpSpPr>
        <p:grpSpPr>
          <a:xfrm>
            <a:off x="7305791" y="4148538"/>
            <a:ext cx="457200" cy="457200"/>
            <a:chOff x="1020916" y="1442088"/>
            <a:chExt cx="457200" cy="457200"/>
          </a:xfrm>
        </p:grpSpPr>
        <p:pic>
          <p:nvPicPr>
            <p:cNvPr id="1425" name="Google Shape;1425;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26" name="Google Shape;1426;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1427" name="Shape 1427"/>
        <p:cNvGrpSpPr/>
        <p:nvPr/>
      </p:nvGrpSpPr>
      <p:grpSpPr>
        <a:xfrm>
          <a:off x="0" y="0"/>
          <a:ext cx="0" cy="0"/>
          <a:chOff x="0" y="0"/>
          <a:chExt cx="0" cy="0"/>
        </a:xfrm>
      </p:grpSpPr>
      <p:pic>
        <p:nvPicPr>
          <p:cNvPr id="1428" name="Google Shape;1428;p11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29" name="Google Shape;1429;p11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11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31" name="Google Shape;1431;p11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32" name="Google Shape;1432;p11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33" name="Google Shape;1433;p11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34" name="Google Shape;1434;p115"/>
          <p:cNvSpPr/>
          <p:nvPr>
            <p:ph idx="3" type="pic"/>
          </p:nvPr>
        </p:nvSpPr>
        <p:spPr>
          <a:xfrm>
            <a:off x="324000" y="1893950"/>
            <a:ext cx="2555400" cy="1939500"/>
          </a:xfrm>
          <a:prstGeom prst="rect">
            <a:avLst/>
          </a:prstGeom>
          <a:noFill/>
          <a:ln>
            <a:noFill/>
          </a:ln>
        </p:spPr>
        <p:txBody>
          <a:bodyPr/>
          <a:p/>
        </p:txBody>
      </p:sp>
      <p:sp>
        <p:nvSpPr>
          <p:cNvPr id="1435" name="Google Shape;1435;p115"/>
          <p:cNvSpPr/>
          <p:nvPr>
            <p:ph idx="4" type="pic"/>
          </p:nvPr>
        </p:nvSpPr>
        <p:spPr>
          <a:xfrm>
            <a:off x="6256800" y="1893950"/>
            <a:ext cx="2555400" cy="1939500"/>
          </a:xfrm>
          <a:prstGeom prst="rect">
            <a:avLst/>
          </a:prstGeom>
          <a:noFill/>
          <a:ln>
            <a:noFill/>
          </a:ln>
        </p:spPr>
        <p:txBody>
          <a:bodyPr/>
          <a:p/>
        </p:txBody>
      </p:sp>
      <p:sp>
        <p:nvSpPr>
          <p:cNvPr id="1436" name="Google Shape;1436;p115"/>
          <p:cNvSpPr/>
          <p:nvPr>
            <p:ph idx="5" type="pic"/>
          </p:nvPr>
        </p:nvSpPr>
        <p:spPr>
          <a:xfrm>
            <a:off x="3294300" y="1893950"/>
            <a:ext cx="2555400" cy="1939500"/>
          </a:xfrm>
          <a:prstGeom prst="rect">
            <a:avLst/>
          </a:prstGeom>
          <a:noFill/>
          <a:ln>
            <a:noFill/>
          </a:ln>
        </p:spPr>
        <p:txBody>
          <a:bodyPr/>
          <a:p/>
        </p:txBody>
      </p:sp>
      <p:grpSp>
        <p:nvGrpSpPr>
          <p:cNvPr id="1437" name="Google Shape;1437;p115"/>
          <p:cNvGrpSpPr/>
          <p:nvPr/>
        </p:nvGrpSpPr>
        <p:grpSpPr>
          <a:xfrm>
            <a:off x="1381028" y="4148538"/>
            <a:ext cx="457200" cy="457200"/>
            <a:chOff x="1020916" y="1442088"/>
            <a:chExt cx="457200" cy="457200"/>
          </a:xfrm>
        </p:grpSpPr>
        <p:pic>
          <p:nvPicPr>
            <p:cNvPr id="1438" name="Google Shape;1438;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9" name="Google Shape;1439;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40" name="Google Shape;1440;p115"/>
          <p:cNvGrpSpPr/>
          <p:nvPr/>
        </p:nvGrpSpPr>
        <p:grpSpPr>
          <a:xfrm>
            <a:off x="4331066" y="4148550"/>
            <a:ext cx="457200" cy="457200"/>
            <a:chOff x="1020916" y="1442088"/>
            <a:chExt cx="457200" cy="457200"/>
          </a:xfrm>
        </p:grpSpPr>
        <p:pic>
          <p:nvPicPr>
            <p:cNvPr id="1441" name="Google Shape;1441;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42" name="Google Shape;1442;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43" name="Google Shape;1443;p115"/>
          <p:cNvGrpSpPr/>
          <p:nvPr/>
        </p:nvGrpSpPr>
        <p:grpSpPr>
          <a:xfrm>
            <a:off x="7305791" y="4148538"/>
            <a:ext cx="457200" cy="457200"/>
            <a:chOff x="1020916" y="1442088"/>
            <a:chExt cx="457200" cy="457200"/>
          </a:xfrm>
        </p:grpSpPr>
        <p:pic>
          <p:nvPicPr>
            <p:cNvPr id="1444" name="Google Shape;1444;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45" name="Google Shape;1445;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1446" name="Shape 1446"/>
        <p:cNvGrpSpPr/>
        <p:nvPr/>
      </p:nvGrpSpPr>
      <p:grpSpPr>
        <a:xfrm>
          <a:off x="0" y="0"/>
          <a:ext cx="0" cy="0"/>
          <a:chOff x="0" y="0"/>
          <a:chExt cx="0" cy="0"/>
        </a:xfrm>
      </p:grpSpPr>
      <p:pic>
        <p:nvPicPr>
          <p:cNvPr id="1447" name="Google Shape;1447;p11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48" name="Google Shape;1448;p11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11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450" name="Google Shape;1450;p11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51" name="Google Shape;1451;p11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52" name="Google Shape;1452;p11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1453" name="Shape 1453"/>
        <p:cNvGrpSpPr/>
        <p:nvPr/>
      </p:nvGrpSpPr>
      <p:grpSpPr>
        <a:xfrm>
          <a:off x="0" y="0"/>
          <a:ext cx="0" cy="0"/>
          <a:chOff x="0" y="0"/>
          <a:chExt cx="0" cy="0"/>
        </a:xfrm>
      </p:grpSpPr>
      <p:pic>
        <p:nvPicPr>
          <p:cNvPr id="1454" name="Google Shape;1454;p11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55" name="Google Shape;1455;p11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11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457" name="Google Shape;1457;p11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58" name="Google Shape;1458;p11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59" name="Google Shape;1459;p11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1460" name="Shape 1460"/>
        <p:cNvGrpSpPr/>
        <p:nvPr/>
      </p:nvGrpSpPr>
      <p:grpSpPr>
        <a:xfrm>
          <a:off x="0" y="0"/>
          <a:ext cx="0" cy="0"/>
          <a:chOff x="0" y="0"/>
          <a:chExt cx="0" cy="0"/>
        </a:xfrm>
      </p:grpSpPr>
      <p:pic>
        <p:nvPicPr>
          <p:cNvPr id="1461" name="Google Shape;1461;p11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62" name="Google Shape;1462;p11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1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464" name="Google Shape;1464;p11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65" name="Google Shape;1465;p11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66" name="Google Shape;1466;p11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1467" name="Shape 1467"/>
        <p:cNvGrpSpPr/>
        <p:nvPr/>
      </p:nvGrpSpPr>
      <p:grpSpPr>
        <a:xfrm>
          <a:off x="0" y="0"/>
          <a:ext cx="0" cy="0"/>
          <a:chOff x="0" y="0"/>
          <a:chExt cx="0" cy="0"/>
        </a:xfrm>
      </p:grpSpPr>
      <p:pic>
        <p:nvPicPr>
          <p:cNvPr id="1468" name="Google Shape;1468;p11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69" name="Google Shape;1469;p11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11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471" name="Google Shape;1471;p11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72" name="Google Shape;1472;p11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73" name="Google Shape;1473;p11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1474" name="Shape 1474"/>
        <p:cNvGrpSpPr/>
        <p:nvPr/>
      </p:nvGrpSpPr>
      <p:grpSpPr>
        <a:xfrm>
          <a:off x="0" y="0"/>
          <a:ext cx="0" cy="0"/>
          <a:chOff x="0" y="0"/>
          <a:chExt cx="0" cy="0"/>
        </a:xfrm>
      </p:grpSpPr>
      <p:pic>
        <p:nvPicPr>
          <p:cNvPr id="1475" name="Google Shape;1475;p12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76" name="Google Shape;1476;p12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1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78" name="Google Shape;1478;p120"/>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479" name="Google Shape;1479;p120"/>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480" name="Google Shape;1480;p12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481" name="Google Shape;1481;p12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1482" name="Shape 1482"/>
        <p:cNvGrpSpPr/>
        <p:nvPr/>
      </p:nvGrpSpPr>
      <p:grpSpPr>
        <a:xfrm>
          <a:off x="0" y="0"/>
          <a:ext cx="0" cy="0"/>
          <a:chOff x="0" y="0"/>
          <a:chExt cx="0" cy="0"/>
        </a:xfrm>
      </p:grpSpPr>
      <p:pic>
        <p:nvPicPr>
          <p:cNvPr id="1483" name="Google Shape;1483;p1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84" name="Google Shape;1484;p1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1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86" name="Google Shape;1486;p12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87" name="Google Shape;1487;p121"/>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488" name="Google Shape;1488;p121"/>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489" name="Google Shape;1489;p12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1490" name="Shape 1490"/>
        <p:cNvGrpSpPr/>
        <p:nvPr/>
      </p:nvGrpSpPr>
      <p:grpSpPr>
        <a:xfrm>
          <a:off x="0" y="0"/>
          <a:ext cx="0" cy="0"/>
          <a:chOff x="0" y="0"/>
          <a:chExt cx="0" cy="0"/>
        </a:xfrm>
      </p:grpSpPr>
      <p:pic>
        <p:nvPicPr>
          <p:cNvPr id="1491" name="Google Shape;1491;p1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92" name="Google Shape;1492;p1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1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94" name="Google Shape;1494;p12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95" name="Google Shape;1495;p122"/>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496" name="Google Shape;1496;p122"/>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497" name="Google Shape;1497;p12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1498" name="Shape 1498"/>
        <p:cNvGrpSpPr/>
        <p:nvPr/>
      </p:nvGrpSpPr>
      <p:grpSpPr>
        <a:xfrm>
          <a:off x="0" y="0"/>
          <a:ext cx="0" cy="0"/>
          <a:chOff x="0" y="0"/>
          <a:chExt cx="0" cy="0"/>
        </a:xfrm>
      </p:grpSpPr>
      <p:pic>
        <p:nvPicPr>
          <p:cNvPr id="1499" name="Google Shape;1499;p1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00" name="Google Shape;1500;p1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1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02" name="Google Shape;1502;p12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503" name="Google Shape;1503;p123"/>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504" name="Google Shape;1504;p123"/>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505" name="Google Shape;1505;p12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1506" name="Shape 1506"/>
        <p:cNvGrpSpPr/>
        <p:nvPr/>
      </p:nvGrpSpPr>
      <p:grpSpPr>
        <a:xfrm>
          <a:off x="0" y="0"/>
          <a:ext cx="0" cy="0"/>
          <a:chOff x="0" y="0"/>
          <a:chExt cx="0" cy="0"/>
        </a:xfrm>
      </p:grpSpPr>
      <p:pic>
        <p:nvPicPr>
          <p:cNvPr id="1507" name="Google Shape;1507;p12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508" name="Google Shape;1508;p1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12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10" name="Google Shape;1510;p124"/>
          <p:cNvSpPr txBox="1"/>
          <p:nvPr/>
        </p:nvSpPr>
        <p:spPr>
          <a:xfrm>
            <a:off x="324000" y="45525"/>
            <a:ext cx="10920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511" name="Google Shape;1511;p12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512" name="Google Shape;1512;p12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13" name="Google Shape;1513;p12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1514" name="Shape 1514"/>
        <p:cNvGrpSpPr/>
        <p:nvPr/>
      </p:nvGrpSpPr>
      <p:grpSpPr>
        <a:xfrm>
          <a:off x="0" y="0"/>
          <a:ext cx="0" cy="0"/>
          <a:chOff x="0" y="0"/>
          <a:chExt cx="0" cy="0"/>
        </a:xfrm>
      </p:grpSpPr>
      <p:pic>
        <p:nvPicPr>
          <p:cNvPr id="1515" name="Google Shape;1515;p1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16" name="Google Shape;1516;p1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12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18" name="Google Shape;1518;p125"/>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519" name="Google Shape;1519;p12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1520" name="Google Shape;1520;p12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21" name="Google Shape;1521;p12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1522" name="Shape 1522"/>
        <p:cNvGrpSpPr/>
        <p:nvPr/>
      </p:nvGrpSpPr>
      <p:grpSpPr>
        <a:xfrm>
          <a:off x="0" y="0"/>
          <a:ext cx="0" cy="0"/>
          <a:chOff x="0" y="0"/>
          <a:chExt cx="0" cy="0"/>
        </a:xfrm>
      </p:grpSpPr>
      <p:pic>
        <p:nvPicPr>
          <p:cNvPr id="1523" name="Google Shape;1523;p1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24" name="Google Shape;1524;p1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12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26" name="Google Shape;1526;p126"/>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527" name="Google Shape;1527;p12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1528" name="Google Shape;1528;p12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29" name="Google Shape;1529;p12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1530" name="Shape 1530"/>
        <p:cNvGrpSpPr/>
        <p:nvPr/>
      </p:nvGrpSpPr>
      <p:grpSpPr>
        <a:xfrm>
          <a:off x="0" y="0"/>
          <a:ext cx="0" cy="0"/>
          <a:chOff x="0" y="0"/>
          <a:chExt cx="0" cy="0"/>
        </a:xfrm>
      </p:grpSpPr>
      <p:pic>
        <p:nvPicPr>
          <p:cNvPr id="1531" name="Google Shape;1531;p1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32" name="Google Shape;1532;p1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12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34" name="Google Shape;1534;p127"/>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535" name="Google Shape;1535;p12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536" name="Google Shape;1536;p12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37" name="Google Shape;1537;p12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
    <p:spTree>
      <p:nvGrpSpPr>
        <p:cNvPr id="1538" name="Shape 1538"/>
        <p:cNvGrpSpPr/>
        <p:nvPr/>
      </p:nvGrpSpPr>
      <p:grpSpPr>
        <a:xfrm>
          <a:off x="0" y="0"/>
          <a:ext cx="0" cy="0"/>
          <a:chOff x="0" y="0"/>
          <a:chExt cx="0" cy="0"/>
        </a:xfrm>
      </p:grpSpPr>
      <p:sp>
        <p:nvSpPr>
          <p:cNvPr id="1539" name="Google Shape;1539;p128"/>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0" name="Google Shape;1540;p128"/>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541" name="Google Shape;1541;p12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42" name="Google Shape;1542;p128"/>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543" name="Google Shape;1543;p128"/>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1544" name="Shape 1544"/>
        <p:cNvGrpSpPr/>
        <p:nvPr/>
      </p:nvGrpSpPr>
      <p:grpSpPr>
        <a:xfrm>
          <a:off x="0" y="0"/>
          <a:ext cx="0" cy="0"/>
          <a:chOff x="0" y="0"/>
          <a:chExt cx="0" cy="0"/>
        </a:xfrm>
      </p:grpSpPr>
      <p:sp>
        <p:nvSpPr>
          <p:cNvPr id="1545" name="Google Shape;1545;p129"/>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6" name="Google Shape;1546;p129"/>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1547" name="Google Shape;1547;p12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48" name="Google Shape;1548;p129"/>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549" name="Google Shape;1549;p129"/>
          <p:cNvSpPr txBox="1"/>
          <p:nvPr>
            <p:ph type="title"/>
          </p:nvPr>
        </p:nvSpPr>
        <p:spPr>
          <a:xfrm>
            <a:off x="1684800" y="157525"/>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1550" name="Shape 1550"/>
        <p:cNvGrpSpPr/>
        <p:nvPr/>
      </p:nvGrpSpPr>
      <p:grpSpPr>
        <a:xfrm>
          <a:off x="0" y="0"/>
          <a:ext cx="0" cy="0"/>
          <a:chOff x="0" y="0"/>
          <a:chExt cx="0" cy="0"/>
        </a:xfrm>
      </p:grpSpPr>
      <p:sp>
        <p:nvSpPr>
          <p:cNvPr id="1552" name="Google Shape;1552;p130"/>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1553" name="Shape 1553"/>
        <p:cNvGrpSpPr/>
        <p:nvPr/>
      </p:nvGrpSpPr>
      <p:grpSpPr>
        <a:xfrm>
          <a:off x="0" y="0"/>
          <a:ext cx="0" cy="0"/>
          <a:chOff x="0" y="0"/>
          <a:chExt cx="0" cy="0"/>
        </a:xfrm>
      </p:grpSpPr>
      <p:sp>
        <p:nvSpPr>
          <p:cNvPr id="1554" name="Google Shape;1554;p131"/>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1555" name="Google Shape;1555;p131"/>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1556" name="Google Shape;1556;p131"/>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1557" name="Google Shape;1557;p131"/>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558" name="Google Shape;1558;p131"/>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1559" name="Google Shape;1559;p131"/>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1560" name="Google Shape;1560;p131"/>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1561" name="Google Shape;1561;p131"/>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1562" name="Google Shape;1562;p131"/>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1563" name="Shape 1563"/>
        <p:cNvGrpSpPr/>
        <p:nvPr/>
      </p:nvGrpSpPr>
      <p:grpSpPr>
        <a:xfrm>
          <a:off x="0" y="0"/>
          <a:ext cx="0" cy="0"/>
          <a:chOff x="0" y="0"/>
          <a:chExt cx="0" cy="0"/>
        </a:xfrm>
      </p:grpSpPr>
      <p:pic>
        <p:nvPicPr>
          <p:cNvPr id="1564" name="Google Shape;1564;p132"/>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1565" name="Google Shape;1565;p132"/>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1566" name="Shape 1566"/>
        <p:cNvGrpSpPr/>
        <p:nvPr/>
      </p:nvGrpSpPr>
      <p:grpSpPr>
        <a:xfrm>
          <a:off x="0" y="0"/>
          <a:ext cx="0" cy="0"/>
          <a:chOff x="0" y="0"/>
          <a:chExt cx="0" cy="0"/>
        </a:xfrm>
      </p:grpSpPr>
      <p:sp>
        <p:nvSpPr>
          <p:cNvPr id="1567" name="Google Shape;1567;p133"/>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1572" name="Shape 1572"/>
        <p:cNvGrpSpPr/>
        <p:nvPr/>
      </p:nvGrpSpPr>
      <p:grpSpPr>
        <a:xfrm>
          <a:off x="0" y="0"/>
          <a:ext cx="0" cy="0"/>
          <a:chOff x="0" y="0"/>
          <a:chExt cx="0" cy="0"/>
        </a:xfrm>
      </p:grpSpPr>
      <p:pic>
        <p:nvPicPr>
          <p:cNvPr id="1573" name="Google Shape;1573;p13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574" name="Google Shape;1574;p13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575" name="Google Shape;1575;p135"/>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76" name="Google Shape;1576;p135"/>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78" name="Google Shape;1578;p135"/>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579" name="Google Shape;1579;p13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580" name="Shape 1580"/>
        <p:cNvGrpSpPr/>
        <p:nvPr/>
      </p:nvGrpSpPr>
      <p:grpSpPr>
        <a:xfrm>
          <a:off x="0" y="0"/>
          <a:ext cx="0" cy="0"/>
          <a:chOff x="0" y="0"/>
          <a:chExt cx="0" cy="0"/>
        </a:xfrm>
      </p:grpSpPr>
      <p:pic>
        <p:nvPicPr>
          <p:cNvPr id="1581" name="Google Shape;1581;p13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582" name="Google Shape;1582;p13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83" name="Google Shape;1583;p13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1584" name="Google Shape;1584;p136"/>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586" name="Google Shape;1586;p13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587" name="Google Shape;1587;p136"/>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1588" name="Shape 1588"/>
        <p:cNvGrpSpPr/>
        <p:nvPr/>
      </p:nvGrpSpPr>
      <p:grpSpPr>
        <a:xfrm>
          <a:off x="0" y="0"/>
          <a:ext cx="0" cy="0"/>
          <a:chOff x="0" y="0"/>
          <a:chExt cx="0" cy="0"/>
        </a:xfrm>
      </p:grpSpPr>
      <p:pic>
        <p:nvPicPr>
          <p:cNvPr id="1589" name="Google Shape;1589;p137"/>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1590" name="Google Shape;1590;p13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591" name="Google Shape;1591;p13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2" name="Google Shape;1592;p13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1593" name="Google Shape;1593;p137"/>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595" name="Google Shape;1595;p13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1596" name="Shape 1596"/>
        <p:cNvGrpSpPr/>
        <p:nvPr/>
      </p:nvGrpSpPr>
      <p:grpSpPr>
        <a:xfrm>
          <a:off x="0" y="0"/>
          <a:ext cx="0" cy="0"/>
          <a:chOff x="0" y="0"/>
          <a:chExt cx="0" cy="0"/>
        </a:xfrm>
      </p:grpSpPr>
      <p:pic>
        <p:nvPicPr>
          <p:cNvPr id="1597" name="Google Shape;1597;p13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598" name="Google Shape;1598;p13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9" name="Google Shape;1599;p13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1600" name="Google Shape;1600;p138"/>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02" name="Google Shape;1602;p13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603" name="Google Shape;1603;p138"/>
          <p:cNvGrpSpPr/>
          <p:nvPr/>
        </p:nvGrpSpPr>
        <p:grpSpPr>
          <a:xfrm>
            <a:off x="6156975" y="0"/>
            <a:ext cx="2987025" cy="3854074"/>
            <a:chOff x="6156975" y="0"/>
            <a:chExt cx="2987025" cy="3854074"/>
          </a:xfrm>
        </p:grpSpPr>
        <p:pic>
          <p:nvPicPr>
            <p:cNvPr id="1604" name="Google Shape;1604;p13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05" name="Google Shape;1605;p138"/>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06" name="Google Shape;1606;p138"/>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607" name="Shape 1607"/>
        <p:cNvGrpSpPr/>
        <p:nvPr/>
      </p:nvGrpSpPr>
      <p:grpSpPr>
        <a:xfrm>
          <a:off x="0" y="0"/>
          <a:ext cx="0" cy="0"/>
          <a:chOff x="0" y="0"/>
          <a:chExt cx="0" cy="0"/>
        </a:xfrm>
      </p:grpSpPr>
      <p:pic>
        <p:nvPicPr>
          <p:cNvPr id="1608" name="Google Shape;1608;p139"/>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609" name="Google Shape;1609;p13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10" name="Google Shape;1610;p13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1611" name="Google Shape;1611;p139"/>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13" name="Google Shape;1613;p13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614" name="Google Shape;1614;p139"/>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1615" name="Shape 1615"/>
        <p:cNvGrpSpPr/>
        <p:nvPr/>
      </p:nvGrpSpPr>
      <p:grpSpPr>
        <a:xfrm>
          <a:off x="0" y="0"/>
          <a:ext cx="0" cy="0"/>
          <a:chOff x="0" y="0"/>
          <a:chExt cx="0" cy="0"/>
        </a:xfrm>
      </p:grpSpPr>
      <p:sp>
        <p:nvSpPr>
          <p:cNvPr id="1616" name="Google Shape;1616;p14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17" name="Google Shape;1617;p14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1618" name="Google Shape;1618;p140"/>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20" name="Google Shape;1620;p14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621" name="Google Shape;1621;p14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622" name="Google Shape;1622;p140"/>
          <p:cNvGrpSpPr/>
          <p:nvPr/>
        </p:nvGrpSpPr>
        <p:grpSpPr>
          <a:xfrm>
            <a:off x="6156975" y="0"/>
            <a:ext cx="2987025" cy="3854074"/>
            <a:chOff x="6156975" y="0"/>
            <a:chExt cx="2987025" cy="3854074"/>
          </a:xfrm>
        </p:grpSpPr>
        <p:pic>
          <p:nvPicPr>
            <p:cNvPr id="1623" name="Google Shape;1623;p14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24" name="Google Shape;1624;p14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25" name="Google Shape;1625;p14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1626" name="Shape 1626"/>
        <p:cNvGrpSpPr/>
        <p:nvPr/>
      </p:nvGrpSpPr>
      <p:grpSpPr>
        <a:xfrm>
          <a:off x="0" y="0"/>
          <a:ext cx="0" cy="0"/>
          <a:chOff x="0" y="0"/>
          <a:chExt cx="0" cy="0"/>
        </a:xfrm>
      </p:grpSpPr>
      <p:pic>
        <p:nvPicPr>
          <p:cNvPr id="1627" name="Google Shape;1627;p141"/>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1628" name="Google Shape;1628;p14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29" name="Google Shape;1629;p14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30" name="Google Shape;1630;p14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1631" name="Google Shape;1631;p141"/>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33" name="Google Shape;1633;p14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1634" name="Shape 1634"/>
        <p:cNvGrpSpPr/>
        <p:nvPr/>
      </p:nvGrpSpPr>
      <p:grpSpPr>
        <a:xfrm>
          <a:off x="0" y="0"/>
          <a:ext cx="0" cy="0"/>
          <a:chOff x="0" y="0"/>
          <a:chExt cx="0" cy="0"/>
        </a:xfrm>
      </p:grpSpPr>
      <p:pic>
        <p:nvPicPr>
          <p:cNvPr id="1635" name="Google Shape;1635;p14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636" name="Google Shape;1636;p14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37" name="Google Shape;1637;p14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1638" name="Google Shape;1638;p142"/>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40" name="Google Shape;1640;p14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641" name="Google Shape;1641;p142"/>
          <p:cNvGrpSpPr/>
          <p:nvPr/>
        </p:nvGrpSpPr>
        <p:grpSpPr>
          <a:xfrm>
            <a:off x="6156975" y="0"/>
            <a:ext cx="2987025" cy="3854074"/>
            <a:chOff x="6156975" y="0"/>
            <a:chExt cx="2987025" cy="3854074"/>
          </a:xfrm>
        </p:grpSpPr>
        <p:pic>
          <p:nvPicPr>
            <p:cNvPr id="1642" name="Google Shape;1642;p14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43" name="Google Shape;1643;p142"/>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44" name="Google Shape;1644;p142"/>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1645" name="Shape 1645"/>
        <p:cNvGrpSpPr/>
        <p:nvPr/>
      </p:nvGrpSpPr>
      <p:grpSpPr>
        <a:xfrm>
          <a:off x="0" y="0"/>
          <a:ext cx="0" cy="0"/>
          <a:chOff x="0" y="0"/>
          <a:chExt cx="0" cy="0"/>
        </a:xfrm>
      </p:grpSpPr>
      <p:pic>
        <p:nvPicPr>
          <p:cNvPr id="1646" name="Google Shape;1646;p143"/>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1647" name="Google Shape;1647;p14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48" name="Google Shape;1648;p14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49" name="Google Shape;1649;p14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1650" name="Google Shape;1650;p143"/>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52" name="Google Shape;1652;p14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1653" name="Shape 1653"/>
        <p:cNvGrpSpPr/>
        <p:nvPr/>
      </p:nvGrpSpPr>
      <p:grpSpPr>
        <a:xfrm>
          <a:off x="0" y="0"/>
          <a:ext cx="0" cy="0"/>
          <a:chOff x="0" y="0"/>
          <a:chExt cx="0" cy="0"/>
        </a:xfrm>
      </p:grpSpPr>
      <p:pic>
        <p:nvPicPr>
          <p:cNvPr id="1654" name="Google Shape;1654;p144"/>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1655" name="Google Shape;1655;p144"/>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1656" name="Google Shape;1656;p144"/>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1657" name="Shape 1657"/>
        <p:cNvGrpSpPr/>
        <p:nvPr/>
      </p:nvGrpSpPr>
      <p:grpSpPr>
        <a:xfrm>
          <a:off x="0" y="0"/>
          <a:ext cx="0" cy="0"/>
          <a:chOff x="0" y="0"/>
          <a:chExt cx="0" cy="0"/>
        </a:xfrm>
      </p:grpSpPr>
      <p:sp>
        <p:nvSpPr>
          <p:cNvPr id="1658" name="Google Shape;1658;p145"/>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1659" name="Google Shape;1659;p145"/>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1660" name="Google Shape;1660;p145"/>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1661" name="Google Shape;1661;p145"/>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1662" name="Google Shape;1662;p145"/>
          <p:cNvGrpSpPr/>
          <p:nvPr/>
        </p:nvGrpSpPr>
        <p:grpSpPr>
          <a:xfrm>
            <a:off x="2650916" y="1644417"/>
            <a:ext cx="1745270" cy="1430724"/>
            <a:chOff x="2642961" y="1644312"/>
            <a:chExt cx="1454634" cy="1195657"/>
          </a:xfrm>
        </p:grpSpPr>
        <p:pic>
          <p:nvPicPr>
            <p:cNvPr id="1663" name="Google Shape;1663;p145"/>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664" name="Google Shape;1664;p145"/>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665" name="Google Shape;1665;p145"/>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666" name="Google Shape;1666;p145"/>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667" name="Google Shape;1667;p145"/>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668" name="Google Shape;1668;p145"/>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669" name="Google Shape;1669;p14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670" name="Shape 1670"/>
        <p:cNvGrpSpPr/>
        <p:nvPr/>
      </p:nvGrpSpPr>
      <p:grpSpPr>
        <a:xfrm>
          <a:off x="0" y="0"/>
          <a:ext cx="0" cy="0"/>
          <a:chOff x="0" y="0"/>
          <a:chExt cx="0" cy="0"/>
        </a:xfrm>
      </p:grpSpPr>
      <p:sp>
        <p:nvSpPr>
          <p:cNvPr id="1671" name="Google Shape;1671;p14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72" name="Google Shape;1672;p14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673" name="Google Shape;1673;p14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674" name="Google Shape;1674;p146"/>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675" name="Google Shape;1675;p146"/>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676" name="Google Shape;1676;p146"/>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
    <p:spTree>
      <p:nvGrpSpPr>
        <p:cNvPr id="1677" name="Shape 1677"/>
        <p:cNvGrpSpPr/>
        <p:nvPr/>
      </p:nvGrpSpPr>
      <p:grpSpPr>
        <a:xfrm>
          <a:off x="0" y="0"/>
          <a:ext cx="0" cy="0"/>
          <a:chOff x="0" y="0"/>
          <a:chExt cx="0" cy="0"/>
        </a:xfrm>
      </p:grpSpPr>
      <p:sp>
        <p:nvSpPr>
          <p:cNvPr id="1678" name="Google Shape;1678;p14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79" name="Google Shape;1679;p14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680" name="Google Shape;1680;p14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681" name="Google Shape;1681;p147"/>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682" name="Google Shape;1682;p147"/>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683" name="Google Shape;1683;p147"/>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 Keyword (4)">
  <p:cSld name="CUSTOM_27_1">
    <p:spTree>
      <p:nvGrpSpPr>
        <p:cNvPr id="1684" name="Shape 1684"/>
        <p:cNvGrpSpPr/>
        <p:nvPr/>
      </p:nvGrpSpPr>
      <p:grpSpPr>
        <a:xfrm>
          <a:off x="0" y="0"/>
          <a:ext cx="0" cy="0"/>
          <a:chOff x="0" y="0"/>
          <a:chExt cx="0" cy="0"/>
        </a:xfrm>
      </p:grpSpPr>
      <p:sp>
        <p:nvSpPr>
          <p:cNvPr id="1685" name="Google Shape;1685;p14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86" name="Google Shape;1686;p14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687" name="Google Shape;1687;p148"/>
          <p:cNvSpPr txBox="1"/>
          <p:nvPr>
            <p:ph idx="1" type="subTitle"/>
          </p:nvPr>
        </p:nvSpPr>
        <p:spPr>
          <a:xfrm>
            <a:off x="324000" y="9084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688" name="Google Shape;1688;p148"/>
          <p:cNvSpPr txBox="1"/>
          <p:nvPr>
            <p:ph idx="2" type="subTitle"/>
          </p:nvPr>
        </p:nvSpPr>
        <p:spPr>
          <a:xfrm>
            <a:off x="324000" y="190562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689" name="Google Shape;1689;p148"/>
          <p:cNvSpPr txBox="1"/>
          <p:nvPr>
            <p:ph idx="3" type="subTitle"/>
          </p:nvPr>
        </p:nvSpPr>
        <p:spPr>
          <a:xfrm>
            <a:off x="324000" y="28976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690" name="Google Shape;1690;p148"/>
          <p:cNvSpPr txBox="1"/>
          <p:nvPr>
            <p:ph idx="4" type="subTitle"/>
          </p:nvPr>
        </p:nvSpPr>
        <p:spPr>
          <a:xfrm>
            <a:off x="324000" y="3887250"/>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691" name="Google Shape;1691;p14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1 Keyword definitions (4)">
  <p:cSld name="CUSTOM_27_1_2">
    <p:spTree>
      <p:nvGrpSpPr>
        <p:cNvPr id="1692" name="Shape 1692"/>
        <p:cNvGrpSpPr/>
        <p:nvPr/>
      </p:nvGrpSpPr>
      <p:grpSpPr>
        <a:xfrm>
          <a:off x="0" y="0"/>
          <a:ext cx="0" cy="0"/>
          <a:chOff x="0" y="0"/>
          <a:chExt cx="0" cy="0"/>
        </a:xfrm>
      </p:grpSpPr>
      <p:sp>
        <p:nvSpPr>
          <p:cNvPr id="1693" name="Google Shape;1693;p149"/>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94" name="Google Shape;1694;p149"/>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695" name="Google Shape;1695;p149"/>
          <p:cNvSpPr txBox="1"/>
          <p:nvPr>
            <p:ph idx="1" type="subTitle"/>
          </p:nvPr>
        </p:nvSpPr>
        <p:spPr>
          <a:xfrm>
            <a:off x="324000" y="9084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96" name="Google Shape;1696;p149"/>
          <p:cNvSpPr txBox="1"/>
          <p:nvPr>
            <p:ph idx="2" type="subTitle"/>
          </p:nvPr>
        </p:nvSpPr>
        <p:spPr>
          <a:xfrm>
            <a:off x="324000" y="190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97" name="Google Shape;1697;p149"/>
          <p:cNvSpPr txBox="1"/>
          <p:nvPr>
            <p:ph idx="3" type="subTitle"/>
          </p:nvPr>
        </p:nvSpPr>
        <p:spPr>
          <a:xfrm>
            <a:off x="324000" y="28976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98" name="Google Shape;1698;p149"/>
          <p:cNvSpPr txBox="1"/>
          <p:nvPr>
            <p:ph idx="4" type="subTitle"/>
          </p:nvPr>
        </p:nvSpPr>
        <p:spPr>
          <a:xfrm>
            <a:off x="324000" y="38872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99" name="Google Shape;1699;p149"/>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 Keywords (5)">
  <p:cSld name="CUSTOM_27_1_1">
    <p:spTree>
      <p:nvGrpSpPr>
        <p:cNvPr id="1700" name="Shape 1700"/>
        <p:cNvGrpSpPr/>
        <p:nvPr/>
      </p:nvGrpSpPr>
      <p:grpSpPr>
        <a:xfrm>
          <a:off x="0" y="0"/>
          <a:ext cx="0" cy="0"/>
          <a:chOff x="0" y="0"/>
          <a:chExt cx="0" cy="0"/>
        </a:xfrm>
      </p:grpSpPr>
      <p:sp>
        <p:nvSpPr>
          <p:cNvPr id="1701" name="Google Shape;1701;p150"/>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02" name="Google Shape;1702;p150"/>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703" name="Google Shape;1703;p150"/>
          <p:cNvSpPr txBox="1"/>
          <p:nvPr>
            <p:ph idx="1" type="subTitle"/>
          </p:nvPr>
        </p:nvSpPr>
        <p:spPr>
          <a:xfrm>
            <a:off x="324000" y="74403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04" name="Google Shape;1704;p150"/>
          <p:cNvSpPr txBox="1"/>
          <p:nvPr>
            <p:ph idx="2" type="subTitle"/>
          </p:nvPr>
        </p:nvSpPr>
        <p:spPr>
          <a:xfrm>
            <a:off x="324000" y="158878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05" name="Google Shape;1705;p150"/>
          <p:cNvSpPr txBox="1"/>
          <p:nvPr>
            <p:ph idx="3" type="subTitle"/>
          </p:nvPr>
        </p:nvSpPr>
        <p:spPr>
          <a:xfrm>
            <a:off x="324000" y="2428437"/>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06" name="Google Shape;1706;p150"/>
          <p:cNvSpPr txBox="1"/>
          <p:nvPr>
            <p:ph idx="4" type="subTitle"/>
          </p:nvPr>
        </p:nvSpPr>
        <p:spPr>
          <a:xfrm>
            <a:off x="324000" y="32656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07" name="Google Shape;1707;p150"/>
          <p:cNvSpPr txBox="1"/>
          <p:nvPr>
            <p:ph idx="5" type="subTitle"/>
          </p:nvPr>
        </p:nvSpPr>
        <p:spPr>
          <a:xfrm>
            <a:off x="324000" y="41038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08" name="Google Shape;1708;p150"/>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1 Keywords definitions (5)">
  <p:cSld name="CUSTOM_27_1_1_1">
    <p:spTree>
      <p:nvGrpSpPr>
        <p:cNvPr id="1709" name="Shape 1709"/>
        <p:cNvGrpSpPr/>
        <p:nvPr/>
      </p:nvGrpSpPr>
      <p:grpSpPr>
        <a:xfrm>
          <a:off x="0" y="0"/>
          <a:ext cx="0" cy="0"/>
          <a:chOff x="0" y="0"/>
          <a:chExt cx="0" cy="0"/>
        </a:xfrm>
      </p:grpSpPr>
      <p:sp>
        <p:nvSpPr>
          <p:cNvPr id="1710" name="Google Shape;1710;p151"/>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11" name="Google Shape;1711;p151"/>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712" name="Google Shape;1712;p151"/>
          <p:cNvSpPr txBox="1"/>
          <p:nvPr>
            <p:ph idx="1" type="subTitle"/>
          </p:nvPr>
        </p:nvSpPr>
        <p:spPr>
          <a:xfrm>
            <a:off x="324000" y="7440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13" name="Google Shape;1713;p151"/>
          <p:cNvSpPr txBox="1"/>
          <p:nvPr>
            <p:ph idx="2" type="subTitle"/>
          </p:nvPr>
        </p:nvSpPr>
        <p:spPr>
          <a:xfrm>
            <a:off x="324000" y="158880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14" name="Google Shape;1714;p151"/>
          <p:cNvSpPr txBox="1"/>
          <p:nvPr>
            <p:ph idx="3" type="subTitle"/>
          </p:nvPr>
        </p:nvSpPr>
        <p:spPr>
          <a:xfrm>
            <a:off x="324000" y="24284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1715" name="Google Shape;1715;p151"/>
          <p:cNvSpPr txBox="1"/>
          <p:nvPr>
            <p:ph idx="4" type="subTitle"/>
          </p:nvPr>
        </p:nvSpPr>
        <p:spPr>
          <a:xfrm>
            <a:off x="324000" y="326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1716" name="Google Shape;1716;p151"/>
          <p:cNvSpPr txBox="1"/>
          <p:nvPr>
            <p:ph idx="5" type="subTitle"/>
          </p:nvPr>
        </p:nvSpPr>
        <p:spPr>
          <a:xfrm>
            <a:off x="324000" y="41038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17" name="Google Shape;1717;p151"/>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718" name="Shape 1718"/>
        <p:cNvGrpSpPr/>
        <p:nvPr/>
      </p:nvGrpSpPr>
      <p:grpSpPr>
        <a:xfrm>
          <a:off x="0" y="0"/>
          <a:ext cx="0" cy="0"/>
          <a:chOff x="0" y="0"/>
          <a:chExt cx="0" cy="0"/>
        </a:xfrm>
      </p:grpSpPr>
      <p:sp>
        <p:nvSpPr>
          <p:cNvPr id="1719" name="Google Shape;1719;p152"/>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20" name="Google Shape;1720;p152"/>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721" name="Google Shape;1721;p152"/>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722" name="Google Shape;1722;p152"/>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723" name="Google Shape;1723;p152"/>
          <p:cNvCxnSpPr>
            <a:endCxn id="1724"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725" name="Google Shape;1725;p152"/>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726" name="Google Shape;1726;p152"/>
          <p:cNvSpPr txBox="1"/>
          <p:nvPr>
            <p:ph type="title"/>
          </p:nvPr>
        </p:nvSpPr>
        <p:spPr>
          <a:xfrm>
            <a:off x="1224000" y="2098125"/>
            <a:ext cx="68523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27" name="Google Shape;1727;p152"/>
          <p:cNvSpPr txBox="1"/>
          <p:nvPr>
            <p:ph idx="2" type="title"/>
          </p:nvPr>
        </p:nvSpPr>
        <p:spPr>
          <a:xfrm>
            <a:off x="1224000" y="3053050"/>
            <a:ext cx="68523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24" name="Google Shape;1724;p152"/>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728" name="Google Shape;1728;p152"/>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729" name="Google Shape;1729;p152"/>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730" name="Google Shape;1730;p152"/>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731" name="Shape 1731"/>
        <p:cNvGrpSpPr/>
        <p:nvPr/>
      </p:nvGrpSpPr>
      <p:grpSpPr>
        <a:xfrm>
          <a:off x="0" y="0"/>
          <a:ext cx="0" cy="0"/>
          <a:chOff x="0" y="0"/>
          <a:chExt cx="0" cy="0"/>
        </a:xfrm>
      </p:grpSpPr>
      <p:pic>
        <p:nvPicPr>
          <p:cNvPr id="1732" name="Google Shape;1732;p153"/>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733" name="Google Shape;1733;p153"/>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734" name="Google Shape;1734;p153"/>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735" name="Google Shape;1735;p153"/>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736" name="Google Shape;1736;p153"/>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37" name="Google Shape;1737;p153"/>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38" name="Google Shape;1738;p153"/>
          <p:cNvCxnSpPr>
            <a:endCxn id="1739"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39" name="Google Shape;1739;p153"/>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40" name="Google Shape;1740;p153"/>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1" name="Google Shape;1741;p153"/>
          <p:cNvSpPr txBox="1"/>
          <p:nvPr>
            <p:ph type="title"/>
          </p:nvPr>
        </p:nvSpPr>
        <p:spPr>
          <a:xfrm>
            <a:off x="1224600" y="1787025"/>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42" name="Google Shape;1742;p153"/>
          <p:cNvSpPr txBox="1"/>
          <p:nvPr>
            <p:ph idx="2" type="title"/>
          </p:nvPr>
        </p:nvSpPr>
        <p:spPr>
          <a:xfrm>
            <a:off x="1224000" y="2830775"/>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43" name="Google Shape;1743;p153"/>
          <p:cNvSpPr txBox="1"/>
          <p:nvPr>
            <p:ph idx="3" type="title"/>
          </p:nvPr>
        </p:nvSpPr>
        <p:spPr>
          <a:xfrm>
            <a:off x="1224000" y="3758277"/>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44" name="Google Shape;1744;p153"/>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45" name="Google Shape;1745;p153"/>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46" name="Google Shape;1746;p153"/>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747" name="Google Shape;1747;p153"/>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748" name="Google Shape;1748;p153"/>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749" name="Shape 1749"/>
        <p:cNvGrpSpPr/>
        <p:nvPr/>
      </p:nvGrpSpPr>
      <p:grpSpPr>
        <a:xfrm>
          <a:off x="0" y="0"/>
          <a:ext cx="0" cy="0"/>
          <a:chOff x="0" y="0"/>
          <a:chExt cx="0" cy="0"/>
        </a:xfrm>
      </p:grpSpPr>
      <p:pic>
        <p:nvPicPr>
          <p:cNvPr id="1750" name="Google Shape;1750;p154"/>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751" name="Google Shape;1751;p154"/>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752" name="Google Shape;1752;p154"/>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753" name="Google Shape;1753;p154"/>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754" name="Google Shape;1754;p154"/>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755" name="Google Shape;1755;p154"/>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756" name="Google Shape;1756;p154"/>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757" name="Google Shape;1757;p154"/>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758" name="Google Shape;1758;p154"/>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759" name="Google Shape;1759;p154"/>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760" name="Google Shape;1760;p154"/>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761" name="Google Shape;1761;p154"/>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762" name="Google Shape;1762;p154"/>
          <p:cNvSpPr txBox="1"/>
          <p:nvPr>
            <p:ph type="title"/>
          </p:nvPr>
        </p:nvSpPr>
        <p:spPr>
          <a:xfrm>
            <a:off x="1224600" y="1462150"/>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3" name="Google Shape;1763;p154"/>
          <p:cNvSpPr txBox="1"/>
          <p:nvPr>
            <p:ph idx="2" type="title"/>
          </p:nvPr>
        </p:nvSpPr>
        <p:spPr>
          <a:xfrm>
            <a:off x="1224600" y="22922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4" name="Google Shape;1764;p154"/>
          <p:cNvSpPr txBox="1"/>
          <p:nvPr>
            <p:ph idx="3" type="title"/>
          </p:nvPr>
        </p:nvSpPr>
        <p:spPr>
          <a:xfrm>
            <a:off x="1224600" y="3170276"/>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5" name="Google Shape;1765;p154"/>
          <p:cNvSpPr txBox="1"/>
          <p:nvPr>
            <p:ph idx="4" type="title"/>
          </p:nvPr>
        </p:nvSpPr>
        <p:spPr>
          <a:xfrm>
            <a:off x="1224600" y="3971352"/>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66" name="Google Shape;1766;p154"/>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1767" name="Google Shape;1767;p154"/>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68" name="Google Shape;1768;p154"/>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1769" name="Google Shape;1769;p154"/>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770" name="Google Shape;1770;p154"/>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1771" name="Shape 1771"/>
        <p:cNvGrpSpPr/>
        <p:nvPr/>
      </p:nvGrpSpPr>
      <p:grpSpPr>
        <a:xfrm>
          <a:off x="0" y="0"/>
          <a:ext cx="0" cy="0"/>
          <a:chOff x="0" y="0"/>
          <a:chExt cx="0" cy="0"/>
        </a:xfrm>
      </p:grpSpPr>
      <p:pic>
        <p:nvPicPr>
          <p:cNvPr id="1772" name="Google Shape;1772;p15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773" name="Google Shape;1773;p155"/>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1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775" name="Google Shape;1775;p1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776" name="Google Shape;1776;p15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1777" name="Google Shape;1777;p15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1778" name="Shape 1778"/>
        <p:cNvGrpSpPr/>
        <p:nvPr/>
      </p:nvGrpSpPr>
      <p:grpSpPr>
        <a:xfrm>
          <a:off x="0" y="0"/>
          <a:ext cx="0" cy="0"/>
          <a:chOff x="0" y="0"/>
          <a:chExt cx="0" cy="0"/>
        </a:xfrm>
      </p:grpSpPr>
      <p:pic>
        <p:nvPicPr>
          <p:cNvPr id="1779" name="Google Shape;1779;p1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780" name="Google Shape;1780;p1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1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782" name="Google Shape;1782;p15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783" name="Google Shape;1783;p1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784" name="Google Shape;1784;p15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1785" name="Shape 1785"/>
        <p:cNvGrpSpPr/>
        <p:nvPr/>
      </p:nvGrpSpPr>
      <p:grpSpPr>
        <a:xfrm>
          <a:off x="0" y="0"/>
          <a:ext cx="0" cy="0"/>
          <a:chOff x="0" y="0"/>
          <a:chExt cx="0" cy="0"/>
        </a:xfrm>
      </p:grpSpPr>
      <p:pic>
        <p:nvPicPr>
          <p:cNvPr id="1786" name="Google Shape;1786;p1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787" name="Google Shape;1787;p1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1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789" name="Google Shape;1789;p157"/>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790" name="Google Shape;1790;p1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791" name="Google Shape;1791;p157"/>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1792" name="Shape 1792"/>
        <p:cNvGrpSpPr/>
        <p:nvPr/>
      </p:nvGrpSpPr>
      <p:grpSpPr>
        <a:xfrm>
          <a:off x="0" y="0"/>
          <a:ext cx="0" cy="0"/>
          <a:chOff x="0" y="0"/>
          <a:chExt cx="0" cy="0"/>
        </a:xfrm>
      </p:grpSpPr>
      <p:pic>
        <p:nvPicPr>
          <p:cNvPr id="1793" name="Google Shape;1793;p1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794" name="Google Shape;1794;p1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1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796" name="Google Shape;1796;p158"/>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797" name="Google Shape;1797;p1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798" name="Google Shape;1798;p158"/>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1799" name="Shape 1799"/>
        <p:cNvGrpSpPr/>
        <p:nvPr/>
      </p:nvGrpSpPr>
      <p:grpSpPr>
        <a:xfrm>
          <a:off x="0" y="0"/>
          <a:ext cx="0" cy="0"/>
          <a:chOff x="0" y="0"/>
          <a:chExt cx="0" cy="0"/>
        </a:xfrm>
      </p:grpSpPr>
      <p:sp>
        <p:nvSpPr>
          <p:cNvPr id="1800" name="Google Shape;1800;p15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1" name="Google Shape;1801;p159"/>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802" name="Google Shape;1802;p1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15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04" name="Google Shape;1804;p15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05" name="Google Shape;1805;p159"/>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06" name="Google Shape;1806;p159"/>
          <p:cNvGrpSpPr/>
          <p:nvPr/>
        </p:nvGrpSpPr>
        <p:grpSpPr>
          <a:xfrm>
            <a:off x="7834231" y="1285"/>
            <a:ext cx="828900" cy="576065"/>
            <a:chOff x="7801496" y="1285"/>
            <a:chExt cx="828900" cy="576065"/>
          </a:xfrm>
        </p:grpSpPr>
        <p:pic>
          <p:nvPicPr>
            <p:cNvPr id="1807" name="Google Shape;1807;p15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808" name="Google Shape;1808;p15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809" name="Google Shape;1809;p159"/>
          <p:cNvGrpSpPr/>
          <p:nvPr/>
        </p:nvGrpSpPr>
        <p:grpSpPr>
          <a:xfrm>
            <a:off x="8635663" y="1285"/>
            <a:ext cx="499700" cy="576065"/>
            <a:chOff x="8635663" y="1285"/>
            <a:chExt cx="499700" cy="576065"/>
          </a:xfrm>
        </p:grpSpPr>
        <p:pic>
          <p:nvPicPr>
            <p:cNvPr id="1810" name="Google Shape;1810;p15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811" name="Google Shape;1811;p15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1812" name="Shape 1812"/>
        <p:cNvGrpSpPr/>
        <p:nvPr/>
      </p:nvGrpSpPr>
      <p:grpSpPr>
        <a:xfrm>
          <a:off x="0" y="0"/>
          <a:ext cx="0" cy="0"/>
          <a:chOff x="0" y="0"/>
          <a:chExt cx="0" cy="0"/>
        </a:xfrm>
      </p:grpSpPr>
      <p:sp>
        <p:nvSpPr>
          <p:cNvPr id="1813" name="Google Shape;1813;p160"/>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14" name="Google Shape;1814;p1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15" name="Google Shape;1815;p1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160"/>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17" name="Google Shape;1817;p160"/>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18" name="Google Shape;1818;p16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19" name="Google Shape;1819;p160"/>
          <p:cNvGrpSpPr/>
          <p:nvPr/>
        </p:nvGrpSpPr>
        <p:grpSpPr>
          <a:xfrm>
            <a:off x="7834231" y="1285"/>
            <a:ext cx="828900" cy="576065"/>
            <a:chOff x="7801496" y="1285"/>
            <a:chExt cx="828900" cy="576065"/>
          </a:xfrm>
        </p:grpSpPr>
        <p:pic>
          <p:nvPicPr>
            <p:cNvPr id="1820" name="Google Shape;1820;p160"/>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821" name="Google Shape;1821;p160"/>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822" name="Google Shape;1822;p160"/>
          <p:cNvGrpSpPr/>
          <p:nvPr/>
        </p:nvGrpSpPr>
        <p:grpSpPr>
          <a:xfrm>
            <a:off x="8635663" y="1285"/>
            <a:ext cx="499700" cy="576065"/>
            <a:chOff x="8635663" y="1285"/>
            <a:chExt cx="499700" cy="576065"/>
          </a:xfrm>
        </p:grpSpPr>
        <p:pic>
          <p:nvPicPr>
            <p:cNvPr id="1823" name="Google Shape;1823;p160"/>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824" name="Google Shape;1824;p160"/>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1825" name="Shape 1825"/>
        <p:cNvGrpSpPr/>
        <p:nvPr/>
      </p:nvGrpSpPr>
      <p:grpSpPr>
        <a:xfrm>
          <a:off x="0" y="0"/>
          <a:ext cx="0" cy="0"/>
          <a:chOff x="0" y="0"/>
          <a:chExt cx="0" cy="0"/>
        </a:xfrm>
      </p:grpSpPr>
      <p:sp>
        <p:nvSpPr>
          <p:cNvPr id="1826" name="Google Shape;1826;p161"/>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27" name="Google Shape;1827;p1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28" name="Google Shape;1828;p1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161"/>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30" name="Google Shape;1830;p161"/>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31" name="Google Shape;1831;p16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32" name="Google Shape;1832;p161"/>
          <p:cNvGrpSpPr/>
          <p:nvPr/>
        </p:nvGrpSpPr>
        <p:grpSpPr>
          <a:xfrm>
            <a:off x="7834231" y="1285"/>
            <a:ext cx="828900" cy="576065"/>
            <a:chOff x="7801496" y="1285"/>
            <a:chExt cx="828900" cy="576065"/>
          </a:xfrm>
        </p:grpSpPr>
        <p:pic>
          <p:nvPicPr>
            <p:cNvPr id="1833" name="Google Shape;1833;p161"/>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834" name="Google Shape;1834;p161"/>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835" name="Google Shape;1835;p161"/>
          <p:cNvGrpSpPr/>
          <p:nvPr/>
        </p:nvGrpSpPr>
        <p:grpSpPr>
          <a:xfrm>
            <a:off x="8635663" y="1285"/>
            <a:ext cx="499700" cy="576065"/>
            <a:chOff x="8635663" y="1285"/>
            <a:chExt cx="499700" cy="576065"/>
          </a:xfrm>
        </p:grpSpPr>
        <p:pic>
          <p:nvPicPr>
            <p:cNvPr id="1836" name="Google Shape;1836;p161"/>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837" name="Google Shape;1837;p161"/>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838" name="Shape 1838"/>
        <p:cNvGrpSpPr/>
        <p:nvPr/>
      </p:nvGrpSpPr>
      <p:grpSpPr>
        <a:xfrm>
          <a:off x="0" y="0"/>
          <a:ext cx="0" cy="0"/>
          <a:chOff x="0" y="0"/>
          <a:chExt cx="0" cy="0"/>
        </a:xfrm>
      </p:grpSpPr>
      <p:sp>
        <p:nvSpPr>
          <p:cNvPr id="1839" name="Google Shape;1839;p162"/>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40" name="Google Shape;1840;p1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41" name="Google Shape;1841;p1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162"/>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43" name="Google Shape;1843;p162"/>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44" name="Google Shape;1844;p16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45" name="Google Shape;1845;p162"/>
          <p:cNvGrpSpPr/>
          <p:nvPr/>
        </p:nvGrpSpPr>
        <p:grpSpPr>
          <a:xfrm>
            <a:off x="7834231" y="1285"/>
            <a:ext cx="828900" cy="576065"/>
            <a:chOff x="7801496" y="1285"/>
            <a:chExt cx="828900" cy="576065"/>
          </a:xfrm>
        </p:grpSpPr>
        <p:pic>
          <p:nvPicPr>
            <p:cNvPr id="1846" name="Google Shape;1846;p162"/>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847" name="Google Shape;1847;p162"/>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848" name="Google Shape;1848;p162"/>
          <p:cNvGrpSpPr/>
          <p:nvPr/>
        </p:nvGrpSpPr>
        <p:grpSpPr>
          <a:xfrm>
            <a:off x="8635663" y="1285"/>
            <a:ext cx="499700" cy="576065"/>
            <a:chOff x="8635663" y="1285"/>
            <a:chExt cx="499700" cy="576065"/>
          </a:xfrm>
        </p:grpSpPr>
        <p:pic>
          <p:nvPicPr>
            <p:cNvPr id="1849" name="Google Shape;1849;p162"/>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850" name="Google Shape;1850;p162"/>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851" name="Shape 1851"/>
        <p:cNvGrpSpPr/>
        <p:nvPr/>
      </p:nvGrpSpPr>
      <p:grpSpPr>
        <a:xfrm>
          <a:off x="0" y="0"/>
          <a:ext cx="0" cy="0"/>
          <a:chOff x="0" y="0"/>
          <a:chExt cx="0" cy="0"/>
        </a:xfrm>
      </p:grpSpPr>
      <p:pic>
        <p:nvPicPr>
          <p:cNvPr id="1852" name="Google Shape;1852;p163"/>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853" name="Google Shape;1853;p163"/>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854" name="Google Shape;1854;p163"/>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855" name="Google Shape;1855;p1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16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857" name="Google Shape;1857;p16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858" name="Google Shape;1858;p16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859" name="Google Shape;1859;p163"/>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60" name="Google Shape;1860;p163"/>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61" name="Google Shape;1861;p16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862" name="Google Shape;1862;p16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63" name="Google Shape;1863;p16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864" name="Google Shape;1864;p16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865" name="Google Shape;1865;p163"/>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866" name="Google Shape;1866;p1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867" name="Google Shape;1867;p16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68" name="Google Shape;1868;p163"/>
          <p:cNvGrpSpPr/>
          <p:nvPr/>
        </p:nvGrpSpPr>
        <p:grpSpPr>
          <a:xfrm>
            <a:off x="324128" y="3139463"/>
            <a:ext cx="457200" cy="457200"/>
            <a:chOff x="1020916" y="1442088"/>
            <a:chExt cx="457200" cy="457200"/>
          </a:xfrm>
        </p:grpSpPr>
        <p:pic>
          <p:nvPicPr>
            <p:cNvPr id="1869" name="Google Shape;1869;p163"/>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870" name="Google Shape;1870;p16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871" name="Google Shape;1871;p163"/>
          <p:cNvGrpSpPr/>
          <p:nvPr/>
        </p:nvGrpSpPr>
        <p:grpSpPr>
          <a:xfrm>
            <a:off x="324128" y="3987825"/>
            <a:ext cx="457200" cy="457200"/>
            <a:chOff x="1020916" y="1442088"/>
            <a:chExt cx="457200" cy="457200"/>
          </a:xfrm>
        </p:grpSpPr>
        <p:pic>
          <p:nvPicPr>
            <p:cNvPr id="1872" name="Google Shape;1872;p163"/>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873" name="Google Shape;1873;p16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874" name="Shape 1874"/>
        <p:cNvGrpSpPr/>
        <p:nvPr/>
      </p:nvGrpSpPr>
      <p:grpSpPr>
        <a:xfrm>
          <a:off x="0" y="0"/>
          <a:ext cx="0" cy="0"/>
          <a:chOff x="0" y="0"/>
          <a:chExt cx="0" cy="0"/>
        </a:xfrm>
      </p:grpSpPr>
      <p:pic>
        <p:nvPicPr>
          <p:cNvPr id="1875" name="Google Shape;1875;p1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76" name="Google Shape;1876;p1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164"/>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878" name="Google Shape;1878;p164"/>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879" name="Google Shape;1879;p164"/>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880" name="Google Shape;1880;p164"/>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81" name="Google Shape;1881;p164"/>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882" name="Google Shape;1882;p1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883" name="Google Shape;1883;p1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884" name="Google Shape;1884;p16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85" name="Google Shape;1885;p164"/>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86" name="Google Shape;1886;p164"/>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887" name="Google Shape;1887;p164"/>
          <p:cNvGrpSpPr/>
          <p:nvPr/>
        </p:nvGrpSpPr>
        <p:grpSpPr>
          <a:xfrm>
            <a:off x="324128" y="3139463"/>
            <a:ext cx="457200" cy="457200"/>
            <a:chOff x="1020916" y="1442088"/>
            <a:chExt cx="457200" cy="457200"/>
          </a:xfrm>
        </p:grpSpPr>
        <p:pic>
          <p:nvPicPr>
            <p:cNvPr id="1888" name="Google Shape;1888;p16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889" name="Google Shape;1889;p16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890" name="Google Shape;1890;p164"/>
          <p:cNvGrpSpPr/>
          <p:nvPr/>
        </p:nvGrpSpPr>
        <p:grpSpPr>
          <a:xfrm>
            <a:off x="324128" y="3987825"/>
            <a:ext cx="457200" cy="457200"/>
            <a:chOff x="1020916" y="1442088"/>
            <a:chExt cx="457200" cy="457200"/>
          </a:xfrm>
        </p:grpSpPr>
        <p:pic>
          <p:nvPicPr>
            <p:cNvPr id="1891" name="Google Shape;1891;p16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892" name="Google Shape;1892;p16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893" name="Google Shape;1893;p164"/>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894" name="Google Shape;1894;p164"/>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895" name="Google Shape;1895;p164"/>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896" name="Google Shape;1896;p164"/>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897" name="Shape 1897"/>
        <p:cNvGrpSpPr/>
        <p:nvPr/>
      </p:nvGrpSpPr>
      <p:grpSpPr>
        <a:xfrm>
          <a:off x="0" y="0"/>
          <a:ext cx="0" cy="0"/>
          <a:chOff x="0" y="0"/>
          <a:chExt cx="0" cy="0"/>
        </a:xfrm>
      </p:grpSpPr>
      <p:pic>
        <p:nvPicPr>
          <p:cNvPr id="1898" name="Google Shape;1898;p1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99" name="Google Shape;1899;p1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165"/>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901" name="Google Shape;1901;p165"/>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902" name="Google Shape;1902;p165"/>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903" name="Google Shape;1903;p165"/>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04" name="Google Shape;1904;p165"/>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905" name="Google Shape;1905;p1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906" name="Google Shape;1906;p1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907" name="Google Shape;1907;p16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08" name="Google Shape;1908;p165"/>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09" name="Google Shape;1909;p165"/>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910" name="Google Shape;1910;p165"/>
          <p:cNvGrpSpPr/>
          <p:nvPr/>
        </p:nvGrpSpPr>
        <p:grpSpPr>
          <a:xfrm>
            <a:off x="324128" y="3139463"/>
            <a:ext cx="457200" cy="457200"/>
            <a:chOff x="1020916" y="1442088"/>
            <a:chExt cx="457200" cy="457200"/>
          </a:xfrm>
        </p:grpSpPr>
        <p:pic>
          <p:nvPicPr>
            <p:cNvPr id="1911" name="Google Shape;1911;p16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12" name="Google Shape;1912;p16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913" name="Google Shape;1913;p165"/>
          <p:cNvGrpSpPr/>
          <p:nvPr/>
        </p:nvGrpSpPr>
        <p:grpSpPr>
          <a:xfrm>
            <a:off x="324128" y="3987825"/>
            <a:ext cx="457200" cy="457200"/>
            <a:chOff x="1020916" y="1442088"/>
            <a:chExt cx="457200" cy="457200"/>
          </a:xfrm>
        </p:grpSpPr>
        <p:pic>
          <p:nvPicPr>
            <p:cNvPr id="1914" name="Google Shape;1914;p16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15" name="Google Shape;1915;p16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916" name="Google Shape;1916;p165"/>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917" name="Google Shape;1917;p165"/>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918" name="Google Shape;1918;p165"/>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919" name="Google Shape;1919;p165"/>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920" name="Shape 1920"/>
        <p:cNvGrpSpPr/>
        <p:nvPr/>
      </p:nvGrpSpPr>
      <p:grpSpPr>
        <a:xfrm>
          <a:off x="0" y="0"/>
          <a:ext cx="0" cy="0"/>
          <a:chOff x="0" y="0"/>
          <a:chExt cx="0" cy="0"/>
        </a:xfrm>
      </p:grpSpPr>
      <p:pic>
        <p:nvPicPr>
          <p:cNvPr id="1921" name="Google Shape;1921;p1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922" name="Google Shape;1922;p1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166"/>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924" name="Google Shape;1924;p166"/>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925" name="Google Shape;1925;p166"/>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926" name="Google Shape;1926;p166"/>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27" name="Google Shape;1927;p166"/>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928" name="Google Shape;1928;p1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929" name="Google Shape;1929;p1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930" name="Google Shape;1930;p16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31" name="Google Shape;1931;p166"/>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32" name="Google Shape;1932;p166"/>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933" name="Google Shape;1933;p166"/>
          <p:cNvGrpSpPr/>
          <p:nvPr/>
        </p:nvGrpSpPr>
        <p:grpSpPr>
          <a:xfrm>
            <a:off x="324128" y="3139463"/>
            <a:ext cx="457200" cy="457200"/>
            <a:chOff x="1020916" y="1442088"/>
            <a:chExt cx="457200" cy="457200"/>
          </a:xfrm>
        </p:grpSpPr>
        <p:pic>
          <p:nvPicPr>
            <p:cNvPr id="1934" name="Google Shape;1934;p16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35" name="Google Shape;1935;p16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936" name="Google Shape;1936;p166"/>
          <p:cNvGrpSpPr/>
          <p:nvPr/>
        </p:nvGrpSpPr>
        <p:grpSpPr>
          <a:xfrm>
            <a:off x="324128" y="3987825"/>
            <a:ext cx="457200" cy="457200"/>
            <a:chOff x="1020916" y="1442088"/>
            <a:chExt cx="457200" cy="457200"/>
          </a:xfrm>
        </p:grpSpPr>
        <p:pic>
          <p:nvPicPr>
            <p:cNvPr id="1937" name="Google Shape;1937;p16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38" name="Google Shape;1938;p16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939" name="Google Shape;1939;p166"/>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940" name="Google Shape;1940;p166"/>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941" name="Google Shape;1941;p166"/>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942" name="Google Shape;1942;p166"/>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943" name="Shape 1943"/>
        <p:cNvGrpSpPr/>
        <p:nvPr/>
      </p:nvGrpSpPr>
      <p:grpSpPr>
        <a:xfrm>
          <a:off x="0" y="0"/>
          <a:ext cx="0" cy="0"/>
          <a:chOff x="0" y="0"/>
          <a:chExt cx="0" cy="0"/>
        </a:xfrm>
      </p:grpSpPr>
      <p:pic>
        <p:nvPicPr>
          <p:cNvPr id="1944" name="Google Shape;1944;p16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945" name="Google Shape;1945;p16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16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947" name="Google Shape;1947;p16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948" name="Google Shape;1948;p16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949" name="Google Shape;1949;p16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50" name="Google Shape;1950;p16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51" name="Google Shape;1951;p16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52" name="Google Shape;1952;p16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953" name="Google Shape;1953;p167"/>
          <p:cNvGrpSpPr/>
          <p:nvPr/>
        </p:nvGrpSpPr>
        <p:grpSpPr>
          <a:xfrm>
            <a:off x="323653" y="1804438"/>
            <a:ext cx="457200" cy="457200"/>
            <a:chOff x="1020916" y="1442088"/>
            <a:chExt cx="457200" cy="457200"/>
          </a:xfrm>
        </p:grpSpPr>
        <p:pic>
          <p:nvPicPr>
            <p:cNvPr id="1954" name="Google Shape;1954;p16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55" name="Google Shape;1955;p16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956" name="Google Shape;1956;p167"/>
          <p:cNvGrpSpPr/>
          <p:nvPr/>
        </p:nvGrpSpPr>
        <p:grpSpPr>
          <a:xfrm>
            <a:off x="323653" y="2766575"/>
            <a:ext cx="457200" cy="457200"/>
            <a:chOff x="1020916" y="1442088"/>
            <a:chExt cx="457200" cy="457200"/>
          </a:xfrm>
        </p:grpSpPr>
        <p:pic>
          <p:nvPicPr>
            <p:cNvPr id="1957" name="Google Shape;1957;p16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58" name="Google Shape;1958;p16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959" name="Google Shape;1959;p167"/>
          <p:cNvGrpSpPr/>
          <p:nvPr/>
        </p:nvGrpSpPr>
        <p:grpSpPr>
          <a:xfrm>
            <a:off x="323641" y="3729038"/>
            <a:ext cx="457200" cy="457200"/>
            <a:chOff x="1020916" y="1442088"/>
            <a:chExt cx="457200" cy="457200"/>
          </a:xfrm>
        </p:grpSpPr>
        <p:pic>
          <p:nvPicPr>
            <p:cNvPr id="1960" name="Google Shape;1960;p16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61" name="Google Shape;1961;p16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962" name="Shape 1962"/>
        <p:cNvGrpSpPr/>
        <p:nvPr/>
      </p:nvGrpSpPr>
      <p:grpSpPr>
        <a:xfrm>
          <a:off x="0" y="0"/>
          <a:ext cx="0" cy="0"/>
          <a:chOff x="0" y="0"/>
          <a:chExt cx="0" cy="0"/>
        </a:xfrm>
      </p:grpSpPr>
      <p:pic>
        <p:nvPicPr>
          <p:cNvPr id="1963" name="Google Shape;1963;p16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964" name="Google Shape;1964;p16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168"/>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966" name="Google Shape;1966;p16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967" name="Google Shape;1967;p16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968" name="Google Shape;1968;p16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69" name="Google Shape;1969;p168"/>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70" name="Google Shape;1970;p168"/>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71" name="Google Shape;1971;p168"/>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972" name="Google Shape;1972;p168"/>
          <p:cNvGrpSpPr/>
          <p:nvPr/>
        </p:nvGrpSpPr>
        <p:grpSpPr>
          <a:xfrm>
            <a:off x="323653" y="1804438"/>
            <a:ext cx="457200" cy="457200"/>
            <a:chOff x="1020916" y="1442088"/>
            <a:chExt cx="457200" cy="457200"/>
          </a:xfrm>
        </p:grpSpPr>
        <p:pic>
          <p:nvPicPr>
            <p:cNvPr id="1973" name="Google Shape;1973;p16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74" name="Google Shape;1974;p16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975" name="Google Shape;1975;p168"/>
          <p:cNvGrpSpPr/>
          <p:nvPr/>
        </p:nvGrpSpPr>
        <p:grpSpPr>
          <a:xfrm>
            <a:off x="323653" y="2766575"/>
            <a:ext cx="457200" cy="457200"/>
            <a:chOff x="1020916" y="1442088"/>
            <a:chExt cx="457200" cy="457200"/>
          </a:xfrm>
        </p:grpSpPr>
        <p:pic>
          <p:nvPicPr>
            <p:cNvPr id="1976" name="Google Shape;1976;p16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77" name="Google Shape;1977;p16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978" name="Google Shape;1978;p168"/>
          <p:cNvGrpSpPr/>
          <p:nvPr/>
        </p:nvGrpSpPr>
        <p:grpSpPr>
          <a:xfrm>
            <a:off x="323641" y="3729038"/>
            <a:ext cx="457200" cy="457200"/>
            <a:chOff x="1020916" y="1442088"/>
            <a:chExt cx="457200" cy="457200"/>
          </a:xfrm>
        </p:grpSpPr>
        <p:pic>
          <p:nvPicPr>
            <p:cNvPr id="1979" name="Google Shape;1979;p16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80" name="Google Shape;1980;p16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1981" name="Shape 1981"/>
        <p:cNvGrpSpPr/>
        <p:nvPr/>
      </p:nvGrpSpPr>
      <p:grpSpPr>
        <a:xfrm>
          <a:off x="0" y="0"/>
          <a:ext cx="0" cy="0"/>
          <a:chOff x="0" y="0"/>
          <a:chExt cx="0" cy="0"/>
        </a:xfrm>
      </p:grpSpPr>
      <p:pic>
        <p:nvPicPr>
          <p:cNvPr id="1982" name="Google Shape;1982;p16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983" name="Google Shape;1983;p16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169"/>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985" name="Google Shape;1985;p16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986" name="Google Shape;1986;p16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987" name="Google Shape;1987;p16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88" name="Google Shape;1988;p169"/>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89" name="Google Shape;1989;p169"/>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90" name="Google Shape;1990;p169"/>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991" name="Google Shape;1991;p169"/>
          <p:cNvGrpSpPr/>
          <p:nvPr/>
        </p:nvGrpSpPr>
        <p:grpSpPr>
          <a:xfrm>
            <a:off x="323653" y="1804438"/>
            <a:ext cx="457200" cy="457200"/>
            <a:chOff x="1020916" y="1442088"/>
            <a:chExt cx="457200" cy="457200"/>
          </a:xfrm>
        </p:grpSpPr>
        <p:pic>
          <p:nvPicPr>
            <p:cNvPr id="1992" name="Google Shape;1992;p16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93" name="Google Shape;1993;p16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994" name="Google Shape;1994;p169"/>
          <p:cNvGrpSpPr/>
          <p:nvPr/>
        </p:nvGrpSpPr>
        <p:grpSpPr>
          <a:xfrm>
            <a:off x="323653" y="2766575"/>
            <a:ext cx="457200" cy="457200"/>
            <a:chOff x="1020916" y="1442088"/>
            <a:chExt cx="457200" cy="457200"/>
          </a:xfrm>
        </p:grpSpPr>
        <p:pic>
          <p:nvPicPr>
            <p:cNvPr id="1995" name="Google Shape;1995;p16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96" name="Google Shape;1996;p16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997" name="Google Shape;1997;p169"/>
          <p:cNvGrpSpPr/>
          <p:nvPr/>
        </p:nvGrpSpPr>
        <p:grpSpPr>
          <a:xfrm>
            <a:off x="323641" y="3729038"/>
            <a:ext cx="457200" cy="457200"/>
            <a:chOff x="1020916" y="1442088"/>
            <a:chExt cx="457200" cy="457200"/>
          </a:xfrm>
        </p:grpSpPr>
        <p:pic>
          <p:nvPicPr>
            <p:cNvPr id="1998" name="Google Shape;1998;p16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99" name="Google Shape;1999;p16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2000" name="Shape 2000"/>
        <p:cNvGrpSpPr/>
        <p:nvPr/>
      </p:nvGrpSpPr>
      <p:grpSpPr>
        <a:xfrm>
          <a:off x="0" y="0"/>
          <a:ext cx="0" cy="0"/>
          <a:chOff x="0" y="0"/>
          <a:chExt cx="0" cy="0"/>
        </a:xfrm>
      </p:grpSpPr>
      <p:pic>
        <p:nvPicPr>
          <p:cNvPr id="2001" name="Google Shape;2001;p17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002" name="Google Shape;2002;p17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17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04" name="Google Shape;2004;p17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005" name="Google Shape;2005;p17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006" name="Google Shape;2006;p17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07" name="Google Shape;2007;p170"/>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08" name="Google Shape;2008;p170"/>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09" name="Google Shape;2009;p170"/>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010" name="Google Shape;2010;p170"/>
          <p:cNvGrpSpPr/>
          <p:nvPr/>
        </p:nvGrpSpPr>
        <p:grpSpPr>
          <a:xfrm>
            <a:off x="323653" y="1804438"/>
            <a:ext cx="457200" cy="457200"/>
            <a:chOff x="1020916" y="1442088"/>
            <a:chExt cx="457200" cy="457200"/>
          </a:xfrm>
        </p:grpSpPr>
        <p:pic>
          <p:nvPicPr>
            <p:cNvPr id="2011" name="Google Shape;2011;p1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12" name="Google Shape;2012;p1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13" name="Google Shape;2013;p170"/>
          <p:cNvGrpSpPr/>
          <p:nvPr/>
        </p:nvGrpSpPr>
        <p:grpSpPr>
          <a:xfrm>
            <a:off x="323653" y="2766575"/>
            <a:ext cx="457200" cy="457200"/>
            <a:chOff x="1020916" y="1442088"/>
            <a:chExt cx="457200" cy="457200"/>
          </a:xfrm>
        </p:grpSpPr>
        <p:pic>
          <p:nvPicPr>
            <p:cNvPr id="2014" name="Google Shape;2014;p1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15" name="Google Shape;2015;p1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16" name="Google Shape;2016;p170"/>
          <p:cNvGrpSpPr/>
          <p:nvPr/>
        </p:nvGrpSpPr>
        <p:grpSpPr>
          <a:xfrm>
            <a:off x="323641" y="3729038"/>
            <a:ext cx="457200" cy="457200"/>
            <a:chOff x="1020916" y="1442088"/>
            <a:chExt cx="457200" cy="457200"/>
          </a:xfrm>
        </p:grpSpPr>
        <p:pic>
          <p:nvPicPr>
            <p:cNvPr id="2017" name="Google Shape;2017;p1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18" name="Google Shape;2018;p1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2019" name="Shape 2019"/>
        <p:cNvGrpSpPr/>
        <p:nvPr/>
      </p:nvGrpSpPr>
      <p:grpSpPr>
        <a:xfrm>
          <a:off x="0" y="0"/>
          <a:ext cx="0" cy="0"/>
          <a:chOff x="0" y="0"/>
          <a:chExt cx="0" cy="0"/>
        </a:xfrm>
      </p:grpSpPr>
      <p:pic>
        <p:nvPicPr>
          <p:cNvPr id="2020" name="Google Shape;2020;p17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021" name="Google Shape;2021;p17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17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23" name="Google Shape;2023;p17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024" name="Google Shape;2024;p17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025" name="Google Shape;2025;p17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26" name="Google Shape;2026;p17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27" name="Google Shape;2027;p17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28" name="Google Shape;2028;p17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29" name="Google Shape;2029;p17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030" name="Google Shape;2030;p171"/>
          <p:cNvGrpSpPr/>
          <p:nvPr/>
        </p:nvGrpSpPr>
        <p:grpSpPr>
          <a:xfrm>
            <a:off x="323653" y="1652038"/>
            <a:ext cx="457200" cy="457200"/>
            <a:chOff x="1020916" y="1442088"/>
            <a:chExt cx="457200" cy="457200"/>
          </a:xfrm>
        </p:grpSpPr>
        <p:pic>
          <p:nvPicPr>
            <p:cNvPr id="2031" name="Google Shape;2031;p17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32" name="Google Shape;2032;p1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33" name="Google Shape;2033;p171"/>
          <p:cNvGrpSpPr/>
          <p:nvPr/>
        </p:nvGrpSpPr>
        <p:grpSpPr>
          <a:xfrm>
            <a:off x="323653" y="2461775"/>
            <a:ext cx="457200" cy="457200"/>
            <a:chOff x="1020916" y="1442088"/>
            <a:chExt cx="457200" cy="457200"/>
          </a:xfrm>
        </p:grpSpPr>
        <p:pic>
          <p:nvPicPr>
            <p:cNvPr id="2034" name="Google Shape;2034;p17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35" name="Google Shape;2035;p1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36" name="Google Shape;2036;p171"/>
          <p:cNvGrpSpPr/>
          <p:nvPr/>
        </p:nvGrpSpPr>
        <p:grpSpPr>
          <a:xfrm>
            <a:off x="323641" y="3271838"/>
            <a:ext cx="457200" cy="457200"/>
            <a:chOff x="1020916" y="1442088"/>
            <a:chExt cx="457200" cy="457200"/>
          </a:xfrm>
        </p:grpSpPr>
        <p:pic>
          <p:nvPicPr>
            <p:cNvPr id="2037" name="Google Shape;2037;p17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38" name="Google Shape;2038;p1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039" name="Google Shape;2039;p171"/>
          <p:cNvGrpSpPr/>
          <p:nvPr/>
        </p:nvGrpSpPr>
        <p:grpSpPr>
          <a:xfrm>
            <a:off x="323641" y="4081763"/>
            <a:ext cx="457200" cy="457200"/>
            <a:chOff x="1020916" y="1442088"/>
            <a:chExt cx="457200" cy="457200"/>
          </a:xfrm>
        </p:grpSpPr>
        <p:pic>
          <p:nvPicPr>
            <p:cNvPr id="2040" name="Google Shape;2040;p17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41" name="Google Shape;2041;p1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2042" name="Shape 2042"/>
        <p:cNvGrpSpPr/>
        <p:nvPr/>
      </p:nvGrpSpPr>
      <p:grpSpPr>
        <a:xfrm>
          <a:off x="0" y="0"/>
          <a:ext cx="0" cy="0"/>
          <a:chOff x="0" y="0"/>
          <a:chExt cx="0" cy="0"/>
        </a:xfrm>
      </p:grpSpPr>
      <p:pic>
        <p:nvPicPr>
          <p:cNvPr id="2043" name="Google Shape;2043;p17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044" name="Google Shape;2044;p17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172"/>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46" name="Google Shape;2046;p17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047" name="Google Shape;2047;p17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048" name="Google Shape;2048;p17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49" name="Google Shape;2049;p172"/>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50" name="Google Shape;2050;p172"/>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51" name="Google Shape;2051;p172"/>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52" name="Google Shape;2052;p172"/>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053" name="Google Shape;2053;p172"/>
          <p:cNvGrpSpPr/>
          <p:nvPr/>
        </p:nvGrpSpPr>
        <p:grpSpPr>
          <a:xfrm>
            <a:off x="323653" y="1652038"/>
            <a:ext cx="457200" cy="457200"/>
            <a:chOff x="1020916" y="1442088"/>
            <a:chExt cx="457200" cy="457200"/>
          </a:xfrm>
        </p:grpSpPr>
        <p:pic>
          <p:nvPicPr>
            <p:cNvPr id="2054" name="Google Shape;2054;p17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55" name="Google Shape;2055;p1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56" name="Google Shape;2056;p172"/>
          <p:cNvGrpSpPr/>
          <p:nvPr/>
        </p:nvGrpSpPr>
        <p:grpSpPr>
          <a:xfrm>
            <a:off x="323653" y="2461775"/>
            <a:ext cx="457200" cy="457200"/>
            <a:chOff x="1020916" y="1442088"/>
            <a:chExt cx="457200" cy="457200"/>
          </a:xfrm>
        </p:grpSpPr>
        <p:pic>
          <p:nvPicPr>
            <p:cNvPr id="2057" name="Google Shape;2057;p17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58" name="Google Shape;2058;p1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59" name="Google Shape;2059;p172"/>
          <p:cNvGrpSpPr/>
          <p:nvPr/>
        </p:nvGrpSpPr>
        <p:grpSpPr>
          <a:xfrm>
            <a:off x="323641" y="3271838"/>
            <a:ext cx="457200" cy="457200"/>
            <a:chOff x="1020916" y="1442088"/>
            <a:chExt cx="457200" cy="457200"/>
          </a:xfrm>
        </p:grpSpPr>
        <p:pic>
          <p:nvPicPr>
            <p:cNvPr id="2060" name="Google Shape;2060;p17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61" name="Google Shape;2061;p1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062" name="Google Shape;2062;p172"/>
          <p:cNvGrpSpPr/>
          <p:nvPr/>
        </p:nvGrpSpPr>
        <p:grpSpPr>
          <a:xfrm>
            <a:off x="323641" y="4081763"/>
            <a:ext cx="457200" cy="457200"/>
            <a:chOff x="1020916" y="1442088"/>
            <a:chExt cx="457200" cy="457200"/>
          </a:xfrm>
        </p:grpSpPr>
        <p:pic>
          <p:nvPicPr>
            <p:cNvPr id="2063" name="Google Shape;2063;p17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64" name="Google Shape;2064;p1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2065" name="Shape 2065"/>
        <p:cNvGrpSpPr/>
        <p:nvPr/>
      </p:nvGrpSpPr>
      <p:grpSpPr>
        <a:xfrm>
          <a:off x="0" y="0"/>
          <a:ext cx="0" cy="0"/>
          <a:chOff x="0" y="0"/>
          <a:chExt cx="0" cy="0"/>
        </a:xfrm>
      </p:grpSpPr>
      <p:pic>
        <p:nvPicPr>
          <p:cNvPr id="2066" name="Google Shape;2066;p17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067" name="Google Shape;2067;p17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173"/>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69" name="Google Shape;2069;p17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070" name="Google Shape;2070;p17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071" name="Google Shape;2071;p17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72" name="Google Shape;2072;p173"/>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73" name="Google Shape;2073;p173"/>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74" name="Google Shape;2074;p173"/>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75" name="Google Shape;2075;p173"/>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076" name="Google Shape;2076;p173"/>
          <p:cNvGrpSpPr/>
          <p:nvPr/>
        </p:nvGrpSpPr>
        <p:grpSpPr>
          <a:xfrm>
            <a:off x="323653" y="1652038"/>
            <a:ext cx="457200" cy="457200"/>
            <a:chOff x="1020916" y="1442088"/>
            <a:chExt cx="457200" cy="457200"/>
          </a:xfrm>
        </p:grpSpPr>
        <p:pic>
          <p:nvPicPr>
            <p:cNvPr id="2077" name="Google Shape;2077;p1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78" name="Google Shape;2078;p1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79" name="Google Shape;2079;p173"/>
          <p:cNvGrpSpPr/>
          <p:nvPr/>
        </p:nvGrpSpPr>
        <p:grpSpPr>
          <a:xfrm>
            <a:off x="323653" y="2461775"/>
            <a:ext cx="457200" cy="457200"/>
            <a:chOff x="1020916" y="1442088"/>
            <a:chExt cx="457200" cy="457200"/>
          </a:xfrm>
        </p:grpSpPr>
        <p:pic>
          <p:nvPicPr>
            <p:cNvPr id="2080" name="Google Shape;2080;p1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81" name="Google Shape;2081;p1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82" name="Google Shape;2082;p173"/>
          <p:cNvGrpSpPr/>
          <p:nvPr/>
        </p:nvGrpSpPr>
        <p:grpSpPr>
          <a:xfrm>
            <a:off x="323641" y="3271838"/>
            <a:ext cx="457200" cy="457200"/>
            <a:chOff x="1020916" y="1442088"/>
            <a:chExt cx="457200" cy="457200"/>
          </a:xfrm>
        </p:grpSpPr>
        <p:pic>
          <p:nvPicPr>
            <p:cNvPr id="2083" name="Google Shape;2083;p1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84" name="Google Shape;2084;p1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085" name="Google Shape;2085;p173"/>
          <p:cNvGrpSpPr/>
          <p:nvPr/>
        </p:nvGrpSpPr>
        <p:grpSpPr>
          <a:xfrm>
            <a:off x="323641" y="4081763"/>
            <a:ext cx="457200" cy="457200"/>
            <a:chOff x="1020916" y="1442088"/>
            <a:chExt cx="457200" cy="457200"/>
          </a:xfrm>
        </p:grpSpPr>
        <p:pic>
          <p:nvPicPr>
            <p:cNvPr id="2086" name="Google Shape;2086;p1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87" name="Google Shape;2087;p1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2088" name="Shape 2088"/>
        <p:cNvGrpSpPr/>
        <p:nvPr/>
      </p:nvGrpSpPr>
      <p:grpSpPr>
        <a:xfrm>
          <a:off x="0" y="0"/>
          <a:ext cx="0" cy="0"/>
          <a:chOff x="0" y="0"/>
          <a:chExt cx="0" cy="0"/>
        </a:xfrm>
      </p:grpSpPr>
      <p:pic>
        <p:nvPicPr>
          <p:cNvPr id="2089" name="Google Shape;2089;p17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090" name="Google Shape;2090;p17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174"/>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92" name="Google Shape;2092;p17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093" name="Google Shape;2093;p17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094" name="Google Shape;2094;p17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95" name="Google Shape;2095;p174"/>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96" name="Google Shape;2096;p174"/>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97" name="Google Shape;2097;p174"/>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98" name="Google Shape;2098;p174"/>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099" name="Google Shape;2099;p174"/>
          <p:cNvGrpSpPr/>
          <p:nvPr/>
        </p:nvGrpSpPr>
        <p:grpSpPr>
          <a:xfrm>
            <a:off x="323653" y="1652038"/>
            <a:ext cx="457200" cy="457200"/>
            <a:chOff x="1020916" y="1442088"/>
            <a:chExt cx="457200" cy="457200"/>
          </a:xfrm>
        </p:grpSpPr>
        <p:pic>
          <p:nvPicPr>
            <p:cNvPr id="2100" name="Google Shape;2100;p1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01" name="Google Shape;2101;p1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02" name="Google Shape;2102;p174"/>
          <p:cNvGrpSpPr/>
          <p:nvPr/>
        </p:nvGrpSpPr>
        <p:grpSpPr>
          <a:xfrm>
            <a:off x="323653" y="2461775"/>
            <a:ext cx="457200" cy="457200"/>
            <a:chOff x="1020916" y="1442088"/>
            <a:chExt cx="457200" cy="457200"/>
          </a:xfrm>
        </p:grpSpPr>
        <p:pic>
          <p:nvPicPr>
            <p:cNvPr id="2103" name="Google Shape;2103;p1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04" name="Google Shape;2104;p1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05" name="Google Shape;2105;p174"/>
          <p:cNvGrpSpPr/>
          <p:nvPr/>
        </p:nvGrpSpPr>
        <p:grpSpPr>
          <a:xfrm>
            <a:off x="323641" y="3271838"/>
            <a:ext cx="457200" cy="457200"/>
            <a:chOff x="1020916" y="1442088"/>
            <a:chExt cx="457200" cy="457200"/>
          </a:xfrm>
        </p:grpSpPr>
        <p:pic>
          <p:nvPicPr>
            <p:cNvPr id="2106" name="Google Shape;2106;p1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07" name="Google Shape;2107;p1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108" name="Google Shape;2108;p174"/>
          <p:cNvGrpSpPr/>
          <p:nvPr/>
        </p:nvGrpSpPr>
        <p:grpSpPr>
          <a:xfrm>
            <a:off x="323641" y="4081763"/>
            <a:ext cx="457200" cy="457200"/>
            <a:chOff x="1020916" y="1442088"/>
            <a:chExt cx="457200" cy="457200"/>
          </a:xfrm>
        </p:grpSpPr>
        <p:pic>
          <p:nvPicPr>
            <p:cNvPr id="2109" name="Google Shape;2109;p1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10" name="Google Shape;2110;p1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2111" name="Shape 2111"/>
        <p:cNvGrpSpPr/>
        <p:nvPr/>
      </p:nvGrpSpPr>
      <p:grpSpPr>
        <a:xfrm>
          <a:off x="0" y="0"/>
          <a:ext cx="0" cy="0"/>
          <a:chOff x="0" y="0"/>
          <a:chExt cx="0" cy="0"/>
        </a:xfrm>
      </p:grpSpPr>
      <p:pic>
        <p:nvPicPr>
          <p:cNvPr id="2112" name="Google Shape;2112;p17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113" name="Google Shape;2113;p17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17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115" name="Google Shape;2115;p17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116" name="Google Shape;2116;p17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117" name="Google Shape;2117;p17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18" name="Google Shape;2118;p175"/>
          <p:cNvSpPr/>
          <p:nvPr>
            <p:ph idx="3" type="pic"/>
          </p:nvPr>
        </p:nvSpPr>
        <p:spPr>
          <a:xfrm>
            <a:off x="324000" y="1893950"/>
            <a:ext cx="2555400" cy="1939500"/>
          </a:xfrm>
          <a:prstGeom prst="rect">
            <a:avLst/>
          </a:prstGeom>
          <a:noFill/>
          <a:ln>
            <a:noFill/>
          </a:ln>
        </p:spPr>
        <p:txBody>
          <a:bodyPr/>
          <a:p/>
        </p:txBody>
      </p:sp>
      <p:sp>
        <p:nvSpPr>
          <p:cNvPr id="2119" name="Google Shape;2119;p175"/>
          <p:cNvSpPr/>
          <p:nvPr>
            <p:ph idx="4" type="pic"/>
          </p:nvPr>
        </p:nvSpPr>
        <p:spPr>
          <a:xfrm>
            <a:off x="6256800" y="1893950"/>
            <a:ext cx="2555400" cy="1939500"/>
          </a:xfrm>
          <a:prstGeom prst="rect">
            <a:avLst/>
          </a:prstGeom>
          <a:noFill/>
          <a:ln>
            <a:noFill/>
          </a:ln>
        </p:spPr>
        <p:txBody>
          <a:bodyPr/>
          <a:p/>
        </p:txBody>
      </p:sp>
      <p:sp>
        <p:nvSpPr>
          <p:cNvPr id="2120" name="Google Shape;2120;p175"/>
          <p:cNvSpPr/>
          <p:nvPr>
            <p:ph idx="5" type="pic"/>
          </p:nvPr>
        </p:nvSpPr>
        <p:spPr>
          <a:xfrm>
            <a:off x="3294300" y="1893950"/>
            <a:ext cx="2555400" cy="1939500"/>
          </a:xfrm>
          <a:prstGeom prst="rect">
            <a:avLst/>
          </a:prstGeom>
          <a:noFill/>
          <a:ln>
            <a:noFill/>
          </a:ln>
        </p:spPr>
        <p:txBody>
          <a:bodyPr/>
          <a:p/>
        </p:txBody>
      </p:sp>
      <p:sp>
        <p:nvSpPr>
          <p:cNvPr id="2121" name="Google Shape;2121;p175"/>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2122" name="Google Shape;2122;p175"/>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2123" name="Google Shape;2123;p175"/>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grpSp>
        <p:nvGrpSpPr>
          <p:cNvPr id="2124" name="Google Shape;2124;p175"/>
          <p:cNvGrpSpPr/>
          <p:nvPr/>
        </p:nvGrpSpPr>
        <p:grpSpPr>
          <a:xfrm>
            <a:off x="1381028" y="4148538"/>
            <a:ext cx="457200" cy="457200"/>
            <a:chOff x="1020916" y="1442088"/>
            <a:chExt cx="457200" cy="457200"/>
          </a:xfrm>
        </p:grpSpPr>
        <p:pic>
          <p:nvPicPr>
            <p:cNvPr id="2125" name="Google Shape;2125;p17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26" name="Google Shape;2126;p1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27" name="Google Shape;2127;p175"/>
          <p:cNvGrpSpPr/>
          <p:nvPr/>
        </p:nvGrpSpPr>
        <p:grpSpPr>
          <a:xfrm>
            <a:off x="4331066" y="4148550"/>
            <a:ext cx="457200" cy="457200"/>
            <a:chOff x="1020916" y="1442088"/>
            <a:chExt cx="457200" cy="457200"/>
          </a:xfrm>
        </p:grpSpPr>
        <p:pic>
          <p:nvPicPr>
            <p:cNvPr id="2128" name="Google Shape;2128;p17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29" name="Google Shape;2129;p1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30" name="Google Shape;2130;p175"/>
          <p:cNvGrpSpPr/>
          <p:nvPr/>
        </p:nvGrpSpPr>
        <p:grpSpPr>
          <a:xfrm>
            <a:off x="7305791" y="4148538"/>
            <a:ext cx="457200" cy="457200"/>
            <a:chOff x="1020916" y="1442088"/>
            <a:chExt cx="457200" cy="457200"/>
          </a:xfrm>
        </p:grpSpPr>
        <p:pic>
          <p:nvPicPr>
            <p:cNvPr id="2131" name="Google Shape;2131;p17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32" name="Google Shape;2132;p1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2133" name="Shape 2133"/>
        <p:cNvGrpSpPr/>
        <p:nvPr/>
      </p:nvGrpSpPr>
      <p:grpSpPr>
        <a:xfrm>
          <a:off x="0" y="0"/>
          <a:ext cx="0" cy="0"/>
          <a:chOff x="0" y="0"/>
          <a:chExt cx="0" cy="0"/>
        </a:xfrm>
      </p:grpSpPr>
      <p:pic>
        <p:nvPicPr>
          <p:cNvPr id="2134" name="Google Shape;2134;p17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5" name="Google Shape;2135;p17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17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137" name="Google Shape;2137;p17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138" name="Google Shape;2138;p17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139" name="Google Shape;2139;p17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40" name="Google Shape;2140;p176"/>
          <p:cNvSpPr/>
          <p:nvPr>
            <p:ph idx="3" type="pic"/>
          </p:nvPr>
        </p:nvSpPr>
        <p:spPr>
          <a:xfrm>
            <a:off x="324000" y="1893950"/>
            <a:ext cx="2555400" cy="1939500"/>
          </a:xfrm>
          <a:prstGeom prst="rect">
            <a:avLst/>
          </a:prstGeom>
          <a:noFill/>
          <a:ln>
            <a:noFill/>
          </a:ln>
        </p:spPr>
        <p:txBody>
          <a:bodyPr/>
          <a:p/>
        </p:txBody>
      </p:sp>
      <p:sp>
        <p:nvSpPr>
          <p:cNvPr id="2141" name="Google Shape;2141;p176"/>
          <p:cNvSpPr/>
          <p:nvPr>
            <p:ph idx="4" type="pic"/>
          </p:nvPr>
        </p:nvSpPr>
        <p:spPr>
          <a:xfrm>
            <a:off x="6256800" y="1893950"/>
            <a:ext cx="2555400" cy="1939500"/>
          </a:xfrm>
          <a:prstGeom prst="rect">
            <a:avLst/>
          </a:prstGeom>
          <a:noFill/>
          <a:ln>
            <a:noFill/>
          </a:ln>
        </p:spPr>
        <p:txBody>
          <a:bodyPr/>
          <a:p/>
        </p:txBody>
      </p:sp>
      <p:sp>
        <p:nvSpPr>
          <p:cNvPr id="2142" name="Google Shape;2142;p176"/>
          <p:cNvSpPr/>
          <p:nvPr>
            <p:ph idx="5" type="pic"/>
          </p:nvPr>
        </p:nvSpPr>
        <p:spPr>
          <a:xfrm>
            <a:off x="3294300" y="1893950"/>
            <a:ext cx="2555400" cy="1939500"/>
          </a:xfrm>
          <a:prstGeom prst="rect">
            <a:avLst/>
          </a:prstGeom>
          <a:noFill/>
          <a:ln>
            <a:noFill/>
          </a:ln>
        </p:spPr>
        <p:txBody>
          <a:bodyPr/>
          <a:p/>
        </p:txBody>
      </p:sp>
      <p:sp>
        <p:nvSpPr>
          <p:cNvPr id="2143" name="Google Shape;2143;p176"/>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2144" name="Google Shape;2144;p176"/>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2145" name="Google Shape;2145;p176"/>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grpSp>
        <p:nvGrpSpPr>
          <p:cNvPr id="2146" name="Google Shape;2146;p176"/>
          <p:cNvGrpSpPr/>
          <p:nvPr/>
        </p:nvGrpSpPr>
        <p:grpSpPr>
          <a:xfrm>
            <a:off x="1381028" y="4148538"/>
            <a:ext cx="457200" cy="457200"/>
            <a:chOff x="1020916" y="1442088"/>
            <a:chExt cx="457200" cy="457200"/>
          </a:xfrm>
        </p:grpSpPr>
        <p:pic>
          <p:nvPicPr>
            <p:cNvPr id="2147" name="Google Shape;2147;p17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48" name="Google Shape;2148;p17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49" name="Google Shape;2149;p176"/>
          <p:cNvGrpSpPr/>
          <p:nvPr/>
        </p:nvGrpSpPr>
        <p:grpSpPr>
          <a:xfrm>
            <a:off x="4331066" y="4148550"/>
            <a:ext cx="457200" cy="457200"/>
            <a:chOff x="1020916" y="1442088"/>
            <a:chExt cx="457200" cy="457200"/>
          </a:xfrm>
        </p:grpSpPr>
        <p:pic>
          <p:nvPicPr>
            <p:cNvPr id="2150" name="Google Shape;2150;p17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51" name="Google Shape;2151;p17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52" name="Google Shape;2152;p176"/>
          <p:cNvGrpSpPr/>
          <p:nvPr/>
        </p:nvGrpSpPr>
        <p:grpSpPr>
          <a:xfrm>
            <a:off x="7305791" y="4148538"/>
            <a:ext cx="457200" cy="457200"/>
            <a:chOff x="1020916" y="1442088"/>
            <a:chExt cx="457200" cy="457200"/>
          </a:xfrm>
        </p:grpSpPr>
        <p:pic>
          <p:nvPicPr>
            <p:cNvPr id="2153" name="Google Shape;2153;p17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54" name="Google Shape;2154;p17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2155" name="Shape 2155"/>
        <p:cNvGrpSpPr/>
        <p:nvPr/>
      </p:nvGrpSpPr>
      <p:grpSpPr>
        <a:xfrm>
          <a:off x="0" y="0"/>
          <a:ext cx="0" cy="0"/>
          <a:chOff x="0" y="0"/>
          <a:chExt cx="0" cy="0"/>
        </a:xfrm>
      </p:grpSpPr>
      <p:pic>
        <p:nvPicPr>
          <p:cNvPr id="2156" name="Google Shape;2156;p17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57" name="Google Shape;2157;p17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17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159" name="Google Shape;2159;p17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160" name="Google Shape;2160;p17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161" name="Google Shape;2161;p17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62" name="Google Shape;2162;p177"/>
          <p:cNvSpPr/>
          <p:nvPr>
            <p:ph idx="3" type="pic"/>
          </p:nvPr>
        </p:nvSpPr>
        <p:spPr>
          <a:xfrm>
            <a:off x="324000" y="1893950"/>
            <a:ext cx="2555400" cy="1939500"/>
          </a:xfrm>
          <a:prstGeom prst="rect">
            <a:avLst/>
          </a:prstGeom>
          <a:noFill/>
          <a:ln>
            <a:noFill/>
          </a:ln>
        </p:spPr>
        <p:txBody>
          <a:bodyPr/>
          <a:p/>
        </p:txBody>
      </p:sp>
      <p:sp>
        <p:nvSpPr>
          <p:cNvPr id="2163" name="Google Shape;2163;p177"/>
          <p:cNvSpPr/>
          <p:nvPr>
            <p:ph idx="4" type="pic"/>
          </p:nvPr>
        </p:nvSpPr>
        <p:spPr>
          <a:xfrm>
            <a:off x="6256800" y="1893950"/>
            <a:ext cx="2555400" cy="1939500"/>
          </a:xfrm>
          <a:prstGeom prst="rect">
            <a:avLst/>
          </a:prstGeom>
          <a:noFill/>
          <a:ln>
            <a:noFill/>
          </a:ln>
        </p:spPr>
        <p:txBody>
          <a:bodyPr/>
          <a:p/>
        </p:txBody>
      </p:sp>
      <p:sp>
        <p:nvSpPr>
          <p:cNvPr id="2164" name="Google Shape;2164;p177"/>
          <p:cNvSpPr/>
          <p:nvPr>
            <p:ph idx="5" type="pic"/>
          </p:nvPr>
        </p:nvSpPr>
        <p:spPr>
          <a:xfrm>
            <a:off x="3294300" y="1893950"/>
            <a:ext cx="2555400" cy="1939500"/>
          </a:xfrm>
          <a:prstGeom prst="rect">
            <a:avLst/>
          </a:prstGeom>
          <a:noFill/>
          <a:ln>
            <a:noFill/>
          </a:ln>
        </p:spPr>
        <p:txBody>
          <a:bodyPr/>
          <a:p/>
        </p:txBody>
      </p:sp>
      <p:sp>
        <p:nvSpPr>
          <p:cNvPr id="2165" name="Google Shape;2165;p177"/>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2166" name="Google Shape;2166;p177"/>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2167" name="Google Shape;2167;p177"/>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grpSp>
        <p:nvGrpSpPr>
          <p:cNvPr id="2168" name="Google Shape;2168;p177"/>
          <p:cNvGrpSpPr/>
          <p:nvPr/>
        </p:nvGrpSpPr>
        <p:grpSpPr>
          <a:xfrm>
            <a:off x="1381028" y="4148538"/>
            <a:ext cx="457200" cy="457200"/>
            <a:chOff x="1020916" y="1442088"/>
            <a:chExt cx="457200" cy="457200"/>
          </a:xfrm>
        </p:grpSpPr>
        <p:pic>
          <p:nvPicPr>
            <p:cNvPr id="2169" name="Google Shape;2169;p1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70" name="Google Shape;2170;p17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71" name="Google Shape;2171;p177"/>
          <p:cNvGrpSpPr/>
          <p:nvPr/>
        </p:nvGrpSpPr>
        <p:grpSpPr>
          <a:xfrm>
            <a:off x="4331066" y="4148550"/>
            <a:ext cx="457200" cy="457200"/>
            <a:chOff x="1020916" y="1442088"/>
            <a:chExt cx="457200" cy="457200"/>
          </a:xfrm>
        </p:grpSpPr>
        <p:pic>
          <p:nvPicPr>
            <p:cNvPr id="2172" name="Google Shape;2172;p1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73" name="Google Shape;2173;p17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74" name="Google Shape;2174;p177"/>
          <p:cNvGrpSpPr/>
          <p:nvPr/>
        </p:nvGrpSpPr>
        <p:grpSpPr>
          <a:xfrm>
            <a:off x="7305791" y="4148538"/>
            <a:ext cx="457200" cy="457200"/>
            <a:chOff x="1020916" y="1442088"/>
            <a:chExt cx="457200" cy="457200"/>
          </a:xfrm>
        </p:grpSpPr>
        <p:pic>
          <p:nvPicPr>
            <p:cNvPr id="2175" name="Google Shape;2175;p1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76" name="Google Shape;2176;p17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2177" name="Shape 2177"/>
        <p:cNvGrpSpPr/>
        <p:nvPr/>
      </p:nvGrpSpPr>
      <p:grpSpPr>
        <a:xfrm>
          <a:off x="0" y="0"/>
          <a:ext cx="0" cy="0"/>
          <a:chOff x="0" y="0"/>
          <a:chExt cx="0" cy="0"/>
        </a:xfrm>
      </p:grpSpPr>
      <p:pic>
        <p:nvPicPr>
          <p:cNvPr id="2178" name="Google Shape;2178;p17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79" name="Google Shape;2179;p17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178"/>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81" name="Google Shape;2181;p178"/>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2182" name="Google Shape;2182;p178"/>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2183" name="Google Shape;2183;p178"/>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pic>
        <p:nvPicPr>
          <p:cNvPr id="2184" name="Google Shape;2184;p17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185" name="Google Shape;2185;p17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186" name="Google Shape;2186;p17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87" name="Google Shape;2187;p178"/>
          <p:cNvSpPr/>
          <p:nvPr>
            <p:ph idx="3" type="pic"/>
          </p:nvPr>
        </p:nvSpPr>
        <p:spPr>
          <a:xfrm>
            <a:off x="324000" y="1893950"/>
            <a:ext cx="2555400" cy="1939500"/>
          </a:xfrm>
          <a:prstGeom prst="rect">
            <a:avLst/>
          </a:prstGeom>
          <a:noFill/>
          <a:ln>
            <a:noFill/>
          </a:ln>
        </p:spPr>
        <p:txBody>
          <a:bodyPr/>
          <a:p/>
        </p:txBody>
      </p:sp>
      <p:sp>
        <p:nvSpPr>
          <p:cNvPr id="2188" name="Google Shape;2188;p178"/>
          <p:cNvSpPr/>
          <p:nvPr>
            <p:ph idx="4" type="pic"/>
          </p:nvPr>
        </p:nvSpPr>
        <p:spPr>
          <a:xfrm>
            <a:off x="6256800" y="1893950"/>
            <a:ext cx="2555400" cy="1939500"/>
          </a:xfrm>
          <a:prstGeom prst="rect">
            <a:avLst/>
          </a:prstGeom>
          <a:noFill/>
          <a:ln>
            <a:noFill/>
          </a:ln>
        </p:spPr>
        <p:txBody>
          <a:bodyPr/>
          <a:p/>
        </p:txBody>
      </p:sp>
      <p:sp>
        <p:nvSpPr>
          <p:cNvPr id="2189" name="Google Shape;2189;p178"/>
          <p:cNvSpPr/>
          <p:nvPr>
            <p:ph idx="5" type="pic"/>
          </p:nvPr>
        </p:nvSpPr>
        <p:spPr>
          <a:xfrm>
            <a:off x="3294300" y="1893950"/>
            <a:ext cx="2555400" cy="1939500"/>
          </a:xfrm>
          <a:prstGeom prst="rect">
            <a:avLst/>
          </a:prstGeom>
          <a:noFill/>
          <a:ln>
            <a:noFill/>
          </a:ln>
        </p:spPr>
        <p:txBody>
          <a:bodyPr/>
          <a:p/>
        </p:txBody>
      </p:sp>
      <p:grpSp>
        <p:nvGrpSpPr>
          <p:cNvPr id="2190" name="Google Shape;2190;p178"/>
          <p:cNvGrpSpPr/>
          <p:nvPr/>
        </p:nvGrpSpPr>
        <p:grpSpPr>
          <a:xfrm>
            <a:off x="1381028" y="4148538"/>
            <a:ext cx="457200" cy="457200"/>
            <a:chOff x="1020916" y="1442088"/>
            <a:chExt cx="457200" cy="457200"/>
          </a:xfrm>
        </p:grpSpPr>
        <p:pic>
          <p:nvPicPr>
            <p:cNvPr id="2191" name="Google Shape;2191;p17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92" name="Google Shape;2192;p1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93" name="Google Shape;2193;p178"/>
          <p:cNvGrpSpPr/>
          <p:nvPr/>
        </p:nvGrpSpPr>
        <p:grpSpPr>
          <a:xfrm>
            <a:off x="4331066" y="4148550"/>
            <a:ext cx="457200" cy="457200"/>
            <a:chOff x="1020916" y="1442088"/>
            <a:chExt cx="457200" cy="457200"/>
          </a:xfrm>
        </p:grpSpPr>
        <p:pic>
          <p:nvPicPr>
            <p:cNvPr id="2194" name="Google Shape;2194;p17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95" name="Google Shape;2195;p1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96" name="Google Shape;2196;p178"/>
          <p:cNvGrpSpPr/>
          <p:nvPr/>
        </p:nvGrpSpPr>
        <p:grpSpPr>
          <a:xfrm>
            <a:off x="7305791" y="4148538"/>
            <a:ext cx="457200" cy="457200"/>
            <a:chOff x="1020916" y="1442088"/>
            <a:chExt cx="457200" cy="457200"/>
          </a:xfrm>
        </p:grpSpPr>
        <p:pic>
          <p:nvPicPr>
            <p:cNvPr id="2197" name="Google Shape;2197;p17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98" name="Google Shape;2198;p1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2199" name="Shape 2199"/>
        <p:cNvGrpSpPr/>
        <p:nvPr/>
      </p:nvGrpSpPr>
      <p:grpSpPr>
        <a:xfrm>
          <a:off x="0" y="0"/>
          <a:ext cx="0" cy="0"/>
          <a:chOff x="0" y="0"/>
          <a:chExt cx="0" cy="0"/>
        </a:xfrm>
      </p:grpSpPr>
      <p:pic>
        <p:nvPicPr>
          <p:cNvPr id="2200" name="Google Shape;2200;p17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201" name="Google Shape;2201;p17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17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203" name="Google Shape;2203;p17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04" name="Google Shape;2204;p17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205" name="Google Shape;2205;p17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2206" name="Shape 2206"/>
        <p:cNvGrpSpPr/>
        <p:nvPr/>
      </p:nvGrpSpPr>
      <p:grpSpPr>
        <a:xfrm>
          <a:off x="0" y="0"/>
          <a:ext cx="0" cy="0"/>
          <a:chOff x="0" y="0"/>
          <a:chExt cx="0" cy="0"/>
        </a:xfrm>
      </p:grpSpPr>
      <p:pic>
        <p:nvPicPr>
          <p:cNvPr id="2207" name="Google Shape;2207;p18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8" name="Google Shape;2208;p18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18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210" name="Google Shape;2210;p18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11" name="Google Shape;2211;p18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212" name="Google Shape;2212;p18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2213" name="Shape 2213"/>
        <p:cNvGrpSpPr/>
        <p:nvPr/>
      </p:nvGrpSpPr>
      <p:grpSpPr>
        <a:xfrm>
          <a:off x="0" y="0"/>
          <a:ext cx="0" cy="0"/>
          <a:chOff x="0" y="0"/>
          <a:chExt cx="0" cy="0"/>
        </a:xfrm>
      </p:grpSpPr>
      <p:pic>
        <p:nvPicPr>
          <p:cNvPr id="2214" name="Google Shape;2214;p18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15" name="Google Shape;2215;p18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18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217" name="Google Shape;2217;p18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18" name="Google Shape;2218;p18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219" name="Google Shape;2219;p18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2220" name="Shape 2220"/>
        <p:cNvGrpSpPr/>
        <p:nvPr/>
      </p:nvGrpSpPr>
      <p:grpSpPr>
        <a:xfrm>
          <a:off x="0" y="0"/>
          <a:ext cx="0" cy="0"/>
          <a:chOff x="0" y="0"/>
          <a:chExt cx="0" cy="0"/>
        </a:xfrm>
      </p:grpSpPr>
      <p:pic>
        <p:nvPicPr>
          <p:cNvPr id="2221" name="Google Shape;2221;p18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22" name="Google Shape;2222;p18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18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224" name="Google Shape;2224;p18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25" name="Google Shape;2225;p18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226" name="Google Shape;2226;p18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2227" name="Shape 2227"/>
        <p:cNvGrpSpPr/>
        <p:nvPr/>
      </p:nvGrpSpPr>
      <p:grpSpPr>
        <a:xfrm>
          <a:off x="0" y="0"/>
          <a:ext cx="0" cy="0"/>
          <a:chOff x="0" y="0"/>
          <a:chExt cx="0" cy="0"/>
        </a:xfrm>
      </p:grpSpPr>
      <p:pic>
        <p:nvPicPr>
          <p:cNvPr id="2228" name="Google Shape;2228;p18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229" name="Google Shape;2229;p18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18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31" name="Google Shape;2231;p183"/>
          <p:cNvSpPr txBox="1"/>
          <p:nvPr/>
        </p:nvSpPr>
        <p:spPr>
          <a:xfrm>
            <a:off x="324000" y="45525"/>
            <a:ext cx="10803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2232" name="Google Shape;2232;p183"/>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2233" name="Google Shape;2233;p18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2234" name="Google Shape;2234;p18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2235" name="Shape 2235"/>
        <p:cNvGrpSpPr/>
        <p:nvPr/>
      </p:nvGrpSpPr>
      <p:grpSpPr>
        <a:xfrm>
          <a:off x="0" y="0"/>
          <a:ext cx="0" cy="0"/>
          <a:chOff x="0" y="0"/>
          <a:chExt cx="0" cy="0"/>
        </a:xfrm>
      </p:grpSpPr>
      <p:pic>
        <p:nvPicPr>
          <p:cNvPr id="2236" name="Google Shape;2236;p18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37" name="Google Shape;2237;p18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18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39" name="Google Shape;2239;p18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2240" name="Google Shape;2240;p184"/>
          <p:cNvSpPr txBox="1"/>
          <p:nvPr/>
        </p:nvSpPr>
        <p:spPr>
          <a:xfrm>
            <a:off x="324000" y="45525"/>
            <a:ext cx="100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2241" name="Google Shape;2241;p18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2242" name="Google Shape;2242;p18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2243" name="Shape 2243"/>
        <p:cNvGrpSpPr/>
        <p:nvPr/>
      </p:nvGrpSpPr>
      <p:grpSpPr>
        <a:xfrm>
          <a:off x="0" y="0"/>
          <a:ext cx="0" cy="0"/>
          <a:chOff x="0" y="0"/>
          <a:chExt cx="0" cy="0"/>
        </a:xfrm>
      </p:grpSpPr>
      <p:pic>
        <p:nvPicPr>
          <p:cNvPr id="2244" name="Google Shape;2244;p18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45" name="Google Shape;2245;p18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18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47" name="Google Shape;2247;p18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2248" name="Google Shape;2248;p185"/>
          <p:cNvSpPr txBox="1"/>
          <p:nvPr/>
        </p:nvSpPr>
        <p:spPr>
          <a:xfrm>
            <a:off x="324000" y="45525"/>
            <a:ext cx="10191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2249" name="Google Shape;2249;p18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2250" name="Google Shape;2250;p185"/>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2251" name="Shape 2251"/>
        <p:cNvGrpSpPr/>
        <p:nvPr/>
      </p:nvGrpSpPr>
      <p:grpSpPr>
        <a:xfrm>
          <a:off x="0" y="0"/>
          <a:ext cx="0" cy="0"/>
          <a:chOff x="0" y="0"/>
          <a:chExt cx="0" cy="0"/>
        </a:xfrm>
      </p:grpSpPr>
      <p:pic>
        <p:nvPicPr>
          <p:cNvPr id="2252" name="Google Shape;2252;p18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53" name="Google Shape;2253;p18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18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55" name="Google Shape;2255;p18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2256" name="Google Shape;2256;p186"/>
          <p:cNvSpPr txBox="1"/>
          <p:nvPr/>
        </p:nvSpPr>
        <p:spPr>
          <a:xfrm>
            <a:off x="324000" y="45525"/>
            <a:ext cx="10419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2257" name="Google Shape;2257;p18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2258" name="Google Shape;2258;p186"/>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2259" name="Shape 2259"/>
        <p:cNvGrpSpPr/>
        <p:nvPr/>
      </p:nvGrpSpPr>
      <p:grpSpPr>
        <a:xfrm>
          <a:off x="0" y="0"/>
          <a:ext cx="0" cy="0"/>
          <a:chOff x="0" y="0"/>
          <a:chExt cx="0" cy="0"/>
        </a:xfrm>
      </p:grpSpPr>
      <p:pic>
        <p:nvPicPr>
          <p:cNvPr id="2260" name="Google Shape;2260;p18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261" name="Google Shape;2261;p18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18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63" name="Google Shape;2263;p187"/>
          <p:cNvSpPr txBox="1"/>
          <p:nvPr/>
        </p:nvSpPr>
        <p:spPr>
          <a:xfrm>
            <a:off x="324000" y="45525"/>
            <a:ext cx="965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2264" name="Google Shape;2264;p18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2265" name="Google Shape;2265;p18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66" name="Google Shape;2266;p18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2267" name="Shape 2267"/>
        <p:cNvGrpSpPr/>
        <p:nvPr/>
      </p:nvGrpSpPr>
      <p:grpSpPr>
        <a:xfrm>
          <a:off x="0" y="0"/>
          <a:ext cx="0" cy="0"/>
          <a:chOff x="0" y="0"/>
          <a:chExt cx="0" cy="0"/>
        </a:xfrm>
      </p:grpSpPr>
      <p:pic>
        <p:nvPicPr>
          <p:cNvPr id="2268" name="Google Shape;2268;p18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69" name="Google Shape;2269;p18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18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71" name="Google Shape;2271;p188"/>
          <p:cNvSpPr txBox="1"/>
          <p:nvPr/>
        </p:nvSpPr>
        <p:spPr>
          <a:xfrm>
            <a:off x="324000" y="45525"/>
            <a:ext cx="1049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2272" name="Google Shape;2272;p188"/>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2273" name="Google Shape;2273;p18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2274" name="Google Shape;2274;p18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2275" name="Shape 2275"/>
        <p:cNvGrpSpPr/>
        <p:nvPr/>
      </p:nvGrpSpPr>
      <p:grpSpPr>
        <a:xfrm>
          <a:off x="0" y="0"/>
          <a:ext cx="0" cy="0"/>
          <a:chOff x="0" y="0"/>
          <a:chExt cx="0" cy="0"/>
        </a:xfrm>
      </p:grpSpPr>
      <p:pic>
        <p:nvPicPr>
          <p:cNvPr id="2276" name="Google Shape;2276;p18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7" name="Google Shape;2277;p18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18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79" name="Google Shape;2279;p189"/>
          <p:cNvSpPr txBox="1"/>
          <p:nvPr/>
        </p:nvSpPr>
        <p:spPr>
          <a:xfrm>
            <a:off x="324000" y="45525"/>
            <a:ext cx="10344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2280" name="Google Shape;2280;p189"/>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2281" name="Google Shape;2281;p18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2282" name="Google Shape;2282;p18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2283" name="Shape 2283"/>
        <p:cNvGrpSpPr/>
        <p:nvPr/>
      </p:nvGrpSpPr>
      <p:grpSpPr>
        <a:xfrm>
          <a:off x="0" y="0"/>
          <a:ext cx="0" cy="0"/>
          <a:chOff x="0" y="0"/>
          <a:chExt cx="0" cy="0"/>
        </a:xfrm>
      </p:grpSpPr>
      <p:pic>
        <p:nvPicPr>
          <p:cNvPr id="2284" name="Google Shape;2284;p19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85" name="Google Shape;2285;p19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19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87" name="Google Shape;2287;p190"/>
          <p:cNvSpPr txBox="1"/>
          <p:nvPr/>
        </p:nvSpPr>
        <p:spPr>
          <a:xfrm>
            <a:off x="324000" y="45525"/>
            <a:ext cx="9885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2288" name="Google Shape;2288;p190"/>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2289" name="Google Shape;2289;p19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2290" name="Google Shape;2290;p19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
    <p:spTree>
      <p:nvGrpSpPr>
        <p:cNvPr id="2291" name="Shape 2291"/>
        <p:cNvGrpSpPr/>
        <p:nvPr/>
      </p:nvGrpSpPr>
      <p:grpSpPr>
        <a:xfrm>
          <a:off x="0" y="0"/>
          <a:ext cx="0" cy="0"/>
          <a:chOff x="0" y="0"/>
          <a:chExt cx="0" cy="0"/>
        </a:xfrm>
      </p:grpSpPr>
      <p:sp>
        <p:nvSpPr>
          <p:cNvPr id="2292" name="Google Shape;2292;p191"/>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93" name="Google Shape;2293;p191"/>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2294" name="Google Shape;2294;p191"/>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5" name="Google Shape;2295;p191"/>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2296" name="Google Shape;2296;p191"/>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2297" name="Shape 2297"/>
        <p:cNvGrpSpPr/>
        <p:nvPr/>
      </p:nvGrpSpPr>
      <p:grpSpPr>
        <a:xfrm>
          <a:off x="0" y="0"/>
          <a:ext cx="0" cy="0"/>
          <a:chOff x="0" y="0"/>
          <a:chExt cx="0" cy="0"/>
        </a:xfrm>
      </p:grpSpPr>
      <p:sp>
        <p:nvSpPr>
          <p:cNvPr id="2298" name="Google Shape;2298;p192"/>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99" name="Google Shape;2299;p192"/>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2300" name="Google Shape;2300;p192"/>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01" name="Google Shape;2301;p192"/>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2302" name="Google Shape;2302;p192"/>
          <p:cNvSpPr txBox="1"/>
          <p:nvPr>
            <p:ph type="title"/>
          </p:nvPr>
        </p:nvSpPr>
        <p:spPr>
          <a:xfrm>
            <a:off x="1684800" y="157525"/>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2303" name="Shape 2303"/>
        <p:cNvGrpSpPr/>
        <p:nvPr/>
      </p:nvGrpSpPr>
      <p:grpSpPr>
        <a:xfrm>
          <a:off x="0" y="0"/>
          <a:ext cx="0" cy="0"/>
          <a:chOff x="0" y="0"/>
          <a:chExt cx="0" cy="0"/>
        </a:xfrm>
      </p:grpSpPr>
      <p:sp>
        <p:nvSpPr>
          <p:cNvPr id="2305" name="Google Shape;2305;p193"/>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2306" name="Shape 2306"/>
        <p:cNvGrpSpPr/>
        <p:nvPr/>
      </p:nvGrpSpPr>
      <p:grpSpPr>
        <a:xfrm>
          <a:off x="0" y="0"/>
          <a:ext cx="0" cy="0"/>
          <a:chOff x="0" y="0"/>
          <a:chExt cx="0" cy="0"/>
        </a:xfrm>
      </p:grpSpPr>
      <p:sp>
        <p:nvSpPr>
          <p:cNvPr id="2307" name="Google Shape;2307;p194"/>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2308" name="Google Shape;2308;p194"/>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2309" name="Google Shape;2309;p194"/>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2310" name="Google Shape;2310;p194"/>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2311" name="Google Shape;2311;p194"/>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2312" name="Google Shape;2312;p194"/>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2313" name="Google Shape;2313;p194"/>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2314" name="Google Shape;2314;p194"/>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2315" name="Google Shape;2315;p194"/>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2316" name="Shape 2316"/>
        <p:cNvGrpSpPr/>
        <p:nvPr/>
      </p:nvGrpSpPr>
      <p:grpSpPr>
        <a:xfrm>
          <a:off x="0" y="0"/>
          <a:ext cx="0" cy="0"/>
          <a:chOff x="0" y="0"/>
          <a:chExt cx="0" cy="0"/>
        </a:xfrm>
      </p:grpSpPr>
      <p:pic>
        <p:nvPicPr>
          <p:cNvPr id="2317" name="Google Shape;2317;p195"/>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2318" name="Google Shape;2318;p195"/>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2319" name="Shape 2319"/>
        <p:cNvGrpSpPr/>
        <p:nvPr/>
      </p:nvGrpSpPr>
      <p:grpSpPr>
        <a:xfrm>
          <a:off x="0" y="0"/>
          <a:ext cx="0" cy="0"/>
          <a:chOff x="0" y="0"/>
          <a:chExt cx="0" cy="0"/>
        </a:xfrm>
      </p:grpSpPr>
      <p:sp>
        <p:nvSpPr>
          <p:cNvPr id="2320" name="Google Shape;2320;p196"/>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2325" name="Shape 2325"/>
        <p:cNvGrpSpPr/>
        <p:nvPr/>
      </p:nvGrpSpPr>
      <p:grpSpPr>
        <a:xfrm>
          <a:off x="0" y="0"/>
          <a:ext cx="0" cy="0"/>
          <a:chOff x="0" y="0"/>
          <a:chExt cx="0" cy="0"/>
        </a:xfrm>
      </p:grpSpPr>
      <p:pic>
        <p:nvPicPr>
          <p:cNvPr id="2326" name="Google Shape;2326;p19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2327" name="Google Shape;2327;p19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2328" name="Google Shape;2328;p19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29" name="Google Shape;2329;p198"/>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2331" name="Google Shape;2331;p19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2332" name="Google Shape;2332;p19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2333" name="Shape 2333"/>
        <p:cNvGrpSpPr/>
        <p:nvPr/>
      </p:nvGrpSpPr>
      <p:grpSpPr>
        <a:xfrm>
          <a:off x="0" y="0"/>
          <a:ext cx="0" cy="0"/>
          <a:chOff x="0" y="0"/>
          <a:chExt cx="0" cy="0"/>
        </a:xfrm>
      </p:grpSpPr>
      <p:pic>
        <p:nvPicPr>
          <p:cNvPr id="2334" name="Google Shape;2334;p199"/>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2335" name="Google Shape;2335;p19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36" name="Google Shape;2336;p19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337" name="Google Shape;2337;p19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339" name="Google Shape;2339;p19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340" name="Google Shape;2340;p199"/>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341" name="Shape 2341"/>
        <p:cNvGrpSpPr/>
        <p:nvPr/>
      </p:nvGrpSpPr>
      <p:grpSpPr>
        <a:xfrm>
          <a:off x="0" y="0"/>
          <a:ext cx="0" cy="0"/>
          <a:chOff x="0" y="0"/>
          <a:chExt cx="0" cy="0"/>
        </a:xfrm>
      </p:grpSpPr>
      <p:pic>
        <p:nvPicPr>
          <p:cNvPr id="2342" name="Google Shape;2342;p20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343" name="Google Shape;2343;p20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44" name="Google Shape;2344;p20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45" name="Google Shape;2345;p20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2346" name="Google Shape;2346;p200"/>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348" name="Google Shape;2348;p20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2349" name="Shape 2349"/>
        <p:cNvGrpSpPr/>
        <p:nvPr/>
      </p:nvGrpSpPr>
      <p:grpSpPr>
        <a:xfrm>
          <a:off x="0" y="0"/>
          <a:ext cx="0" cy="0"/>
          <a:chOff x="0" y="0"/>
          <a:chExt cx="0" cy="0"/>
        </a:xfrm>
      </p:grpSpPr>
      <p:pic>
        <p:nvPicPr>
          <p:cNvPr id="2350" name="Google Shape;2350;p201"/>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2351" name="Google Shape;2351;p20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52" name="Google Shape;2352;p20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2353" name="Google Shape;2353;p201"/>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355" name="Google Shape;2355;p20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2356" name="Google Shape;2356;p201"/>
          <p:cNvGrpSpPr/>
          <p:nvPr/>
        </p:nvGrpSpPr>
        <p:grpSpPr>
          <a:xfrm>
            <a:off x="6156975" y="0"/>
            <a:ext cx="2987025" cy="3854074"/>
            <a:chOff x="6156975" y="0"/>
            <a:chExt cx="2987025" cy="3854074"/>
          </a:xfrm>
        </p:grpSpPr>
        <p:pic>
          <p:nvPicPr>
            <p:cNvPr id="2357" name="Google Shape;2357;p20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358" name="Google Shape;2358;p201"/>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59" name="Google Shape;2359;p201"/>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2360" name="Shape 2360"/>
        <p:cNvGrpSpPr/>
        <p:nvPr/>
      </p:nvGrpSpPr>
      <p:grpSpPr>
        <a:xfrm>
          <a:off x="0" y="0"/>
          <a:ext cx="0" cy="0"/>
          <a:chOff x="0" y="0"/>
          <a:chExt cx="0" cy="0"/>
        </a:xfrm>
      </p:grpSpPr>
      <p:pic>
        <p:nvPicPr>
          <p:cNvPr id="2361" name="Google Shape;2361;p202"/>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2362" name="Google Shape;2362;p20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63" name="Google Shape;2363;p20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2364" name="Google Shape;2364;p202"/>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366" name="Google Shape;2366;p20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367" name="Google Shape;2367;p202"/>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2368" name="Shape 2368"/>
        <p:cNvGrpSpPr/>
        <p:nvPr/>
      </p:nvGrpSpPr>
      <p:grpSpPr>
        <a:xfrm>
          <a:off x="0" y="0"/>
          <a:ext cx="0" cy="0"/>
          <a:chOff x="0" y="0"/>
          <a:chExt cx="0" cy="0"/>
        </a:xfrm>
      </p:grpSpPr>
      <p:sp>
        <p:nvSpPr>
          <p:cNvPr id="2369" name="Google Shape;2369;p20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370" name="Google Shape;2370;p203"/>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2371" name="Google Shape;2371;p203"/>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73" name="Google Shape;2373;p20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374" name="Google Shape;2374;p203"/>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2375" name="Google Shape;2375;p203"/>
          <p:cNvGrpSpPr/>
          <p:nvPr/>
        </p:nvGrpSpPr>
        <p:grpSpPr>
          <a:xfrm>
            <a:off x="6156975" y="0"/>
            <a:ext cx="2987025" cy="3854074"/>
            <a:chOff x="6156975" y="0"/>
            <a:chExt cx="2987025" cy="3854074"/>
          </a:xfrm>
        </p:grpSpPr>
        <p:pic>
          <p:nvPicPr>
            <p:cNvPr id="2376" name="Google Shape;2376;p20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377" name="Google Shape;2377;p203"/>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78" name="Google Shape;2378;p203"/>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379" name="Shape 2379"/>
        <p:cNvGrpSpPr/>
        <p:nvPr/>
      </p:nvGrpSpPr>
      <p:grpSpPr>
        <a:xfrm>
          <a:off x="0" y="0"/>
          <a:ext cx="0" cy="0"/>
          <a:chOff x="0" y="0"/>
          <a:chExt cx="0" cy="0"/>
        </a:xfrm>
      </p:grpSpPr>
      <p:pic>
        <p:nvPicPr>
          <p:cNvPr id="2380" name="Google Shape;2380;p204"/>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381" name="Google Shape;2381;p20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82" name="Google Shape;2382;p20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83" name="Google Shape;2383;p20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384" name="Google Shape;2384;p204"/>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386" name="Google Shape;2386;p20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2387" name="Shape 2387"/>
        <p:cNvGrpSpPr/>
        <p:nvPr/>
      </p:nvGrpSpPr>
      <p:grpSpPr>
        <a:xfrm>
          <a:off x="0" y="0"/>
          <a:ext cx="0" cy="0"/>
          <a:chOff x="0" y="0"/>
          <a:chExt cx="0" cy="0"/>
        </a:xfrm>
      </p:grpSpPr>
      <p:pic>
        <p:nvPicPr>
          <p:cNvPr id="2388" name="Google Shape;2388;p20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2389" name="Google Shape;2389;p20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90" name="Google Shape;2390;p20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2391" name="Google Shape;2391;p205"/>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393" name="Google Shape;2393;p20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2394" name="Google Shape;2394;p205"/>
          <p:cNvGrpSpPr/>
          <p:nvPr/>
        </p:nvGrpSpPr>
        <p:grpSpPr>
          <a:xfrm>
            <a:off x="6156975" y="0"/>
            <a:ext cx="2987025" cy="3854074"/>
            <a:chOff x="6156975" y="0"/>
            <a:chExt cx="2987025" cy="3854074"/>
          </a:xfrm>
        </p:grpSpPr>
        <p:pic>
          <p:nvPicPr>
            <p:cNvPr id="2395" name="Google Shape;2395;p20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396" name="Google Shape;2396;p205"/>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97" name="Google Shape;2397;p205"/>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398" name="Shape 2398"/>
        <p:cNvGrpSpPr/>
        <p:nvPr/>
      </p:nvGrpSpPr>
      <p:grpSpPr>
        <a:xfrm>
          <a:off x="0" y="0"/>
          <a:ext cx="0" cy="0"/>
          <a:chOff x="0" y="0"/>
          <a:chExt cx="0" cy="0"/>
        </a:xfrm>
      </p:grpSpPr>
      <p:pic>
        <p:nvPicPr>
          <p:cNvPr id="2399" name="Google Shape;2399;p206"/>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2400" name="Google Shape;2400;p206"/>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401" name="Google Shape;2401;p20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02" name="Google Shape;2402;p20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2403" name="Google Shape;2403;p206"/>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405" name="Google Shape;2405;p20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406" name="Shape 2406"/>
        <p:cNvGrpSpPr/>
        <p:nvPr/>
      </p:nvGrpSpPr>
      <p:grpSpPr>
        <a:xfrm>
          <a:off x="0" y="0"/>
          <a:ext cx="0" cy="0"/>
          <a:chOff x="0" y="0"/>
          <a:chExt cx="0" cy="0"/>
        </a:xfrm>
      </p:grpSpPr>
      <p:pic>
        <p:nvPicPr>
          <p:cNvPr id="2407" name="Google Shape;2407;p207"/>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408" name="Google Shape;2408;p207"/>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409" name="Google Shape;2409;p207"/>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410" name="Shape 2410"/>
        <p:cNvGrpSpPr/>
        <p:nvPr/>
      </p:nvGrpSpPr>
      <p:grpSpPr>
        <a:xfrm>
          <a:off x="0" y="0"/>
          <a:ext cx="0" cy="0"/>
          <a:chOff x="0" y="0"/>
          <a:chExt cx="0" cy="0"/>
        </a:xfrm>
      </p:grpSpPr>
      <p:sp>
        <p:nvSpPr>
          <p:cNvPr id="2411" name="Google Shape;2411;p208"/>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412" name="Google Shape;2412;p208"/>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413" name="Google Shape;2413;p208"/>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414" name="Google Shape;2414;p208"/>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415" name="Google Shape;2415;p208"/>
          <p:cNvGrpSpPr/>
          <p:nvPr/>
        </p:nvGrpSpPr>
        <p:grpSpPr>
          <a:xfrm>
            <a:off x="2650916" y="1644417"/>
            <a:ext cx="1745270" cy="1430724"/>
            <a:chOff x="2642961" y="1644312"/>
            <a:chExt cx="1454634" cy="1195657"/>
          </a:xfrm>
        </p:grpSpPr>
        <p:pic>
          <p:nvPicPr>
            <p:cNvPr id="2416" name="Google Shape;2416;p208"/>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417" name="Google Shape;2417;p208"/>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418" name="Google Shape;2418;p208"/>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419" name="Google Shape;2419;p208"/>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420" name="Google Shape;2420;p208"/>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421" name="Google Shape;2421;p208"/>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422" name="Google Shape;2422;p20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423" name="Shape 2423"/>
        <p:cNvGrpSpPr/>
        <p:nvPr/>
      </p:nvGrpSpPr>
      <p:grpSpPr>
        <a:xfrm>
          <a:off x="0" y="0"/>
          <a:ext cx="0" cy="0"/>
          <a:chOff x="0" y="0"/>
          <a:chExt cx="0" cy="0"/>
        </a:xfrm>
      </p:grpSpPr>
      <p:sp>
        <p:nvSpPr>
          <p:cNvPr id="2424" name="Google Shape;2424;p209"/>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25" name="Google Shape;2425;p209"/>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26" name="Google Shape;2426;p209"/>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7" name="Google Shape;2427;p209"/>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28" name="Google Shape;2428;p209"/>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29" name="Google Shape;2429;p209"/>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0" name="Google Shape;2430;p209"/>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31" name="Google Shape;2431;p209"/>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2" name="Google Shape;2432;p209"/>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433" name="Shape 2433"/>
        <p:cNvGrpSpPr/>
        <p:nvPr/>
      </p:nvGrpSpPr>
      <p:grpSpPr>
        <a:xfrm>
          <a:off x="0" y="0"/>
          <a:ext cx="0" cy="0"/>
          <a:chOff x="0" y="0"/>
          <a:chExt cx="0" cy="0"/>
        </a:xfrm>
      </p:grpSpPr>
      <p:sp>
        <p:nvSpPr>
          <p:cNvPr id="2434" name="Google Shape;2434;p210"/>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35" name="Google Shape;2435;p210"/>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36" name="Google Shape;2436;p210"/>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37" name="Google Shape;2437;p210"/>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8" name="Google Shape;2438;p210"/>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39" name="Google Shape;2439;p210"/>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40" name="Google Shape;2440;p210"/>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1" name="Google Shape;2441;p210"/>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42" name="Google Shape;2442;p210"/>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3" name="Google Shape;2443;p210"/>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44" name="Google Shape;2444;p210"/>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445" name="Shape 2445"/>
        <p:cNvGrpSpPr/>
        <p:nvPr/>
      </p:nvGrpSpPr>
      <p:grpSpPr>
        <a:xfrm>
          <a:off x="0" y="0"/>
          <a:ext cx="0" cy="0"/>
          <a:chOff x="0" y="0"/>
          <a:chExt cx="0" cy="0"/>
        </a:xfrm>
      </p:grpSpPr>
      <p:sp>
        <p:nvSpPr>
          <p:cNvPr id="2446" name="Google Shape;2446;p211"/>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47" name="Google Shape;2447;p211"/>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48" name="Google Shape;2448;p211"/>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49" name="Google Shape;2449;p211"/>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0" name="Google Shape;2450;p211"/>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51" name="Google Shape;2451;p211"/>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2" name="Google Shape;2452;p211"/>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53" name="Google Shape;2453;p211"/>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4" name="Google Shape;2454;p211"/>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55" name="Google Shape;2455;p211"/>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6" name="Google Shape;2456;p211"/>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57" name="Google Shape;2457;p211"/>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8" name="Google Shape;2458;p211"/>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459" name="Shape 2459"/>
        <p:cNvGrpSpPr/>
        <p:nvPr/>
      </p:nvGrpSpPr>
      <p:grpSpPr>
        <a:xfrm>
          <a:off x="0" y="0"/>
          <a:ext cx="0" cy="0"/>
          <a:chOff x="0" y="0"/>
          <a:chExt cx="0" cy="0"/>
        </a:xfrm>
      </p:grpSpPr>
      <p:sp>
        <p:nvSpPr>
          <p:cNvPr id="2460" name="Google Shape;2460;p21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61" name="Google Shape;2461;p21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62" name="Google Shape;2462;p2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63" name="Google Shape;2463;p212"/>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64" name="Google Shape;2464;p212"/>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5" name="Google Shape;2465;p212"/>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66" name="Google Shape;2466;p212"/>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467" name="Shape 2467"/>
        <p:cNvGrpSpPr/>
        <p:nvPr/>
      </p:nvGrpSpPr>
      <p:grpSpPr>
        <a:xfrm>
          <a:off x="0" y="0"/>
          <a:ext cx="0" cy="0"/>
          <a:chOff x="0" y="0"/>
          <a:chExt cx="0" cy="0"/>
        </a:xfrm>
      </p:grpSpPr>
      <p:sp>
        <p:nvSpPr>
          <p:cNvPr id="2468" name="Google Shape;2468;p213"/>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69" name="Google Shape;2469;p213"/>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470" name="Google Shape;2470;p213"/>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471" name="Google Shape;2471;p213"/>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472" name="Google Shape;2472;p213"/>
          <p:cNvCxnSpPr>
            <a:endCxn id="2473"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474" name="Google Shape;2474;p213"/>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475" name="Google Shape;2475;p213"/>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476" name="Google Shape;2476;p213"/>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473" name="Google Shape;2473;p213"/>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477" name="Google Shape;2477;p213"/>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478" name="Google Shape;2478;p213"/>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479" name="Google Shape;2479;p213"/>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480" name="Shape 2480"/>
        <p:cNvGrpSpPr/>
        <p:nvPr/>
      </p:nvGrpSpPr>
      <p:grpSpPr>
        <a:xfrm>
          <a:off x="0" y="0"/>
          <a:ext cx="0" cy="0"/>
          <a:chOff x="0" y="0"/>
          <a:chExt cx="0" cy="0"/>
        </a:xfrm>
      </p:grpSpPr>
      <p:pic>
        <p:nvPicPr>
          <p:cNvPr id="2481" name="Google Shape;2481;p214"/>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482" name="Google Shape;2482;p214"/>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483" name="Google Shape;2483;p214"/>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484" name="Google Shape;2484;p214"/>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485" name="Google Shape;2485;p214"/>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486" name="Google Shape;2486;p214"/>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487" name="Google Shape;2487;p214"/>
          <p:cNvCxnSpPr>
            <a:endCxn id="2488"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488" name="Google Shape;2488;p214"/>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489" name="Google Shape;2489;p214"/>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490" name="Google Shape;2490;p214"/>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491" name="Google Shape;2491;p214"/>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492" name="Google Shape;2492;p214"/>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493" name="Google Shape;2493;p214"/>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494" name="Google Shape;2494;p214"/>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95" name="Google Shape;2495;p214"/>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2496" name="Google Shape;2496;p214"/>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497" name="Google Shape;2497;p214"/>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2498" name="Shape 2498"/>
        <p:cNvGrpSpPr/>
        <p:nvPr/>
      </p:nvGrpSpPr>
      <p:grpSpPr>
        <a:xfrm>
          <a:off x="0" y="0"/>
          <a:ext cx="0" cy="0"/>
          <a:chOff x="0" y="0"/>
          <a:chExt cx="0" cy="0"/>
        </a:xfrm>
      </p:grpSpPr>
      <p:pic>
        <p:nvPicPr>
          <p:cNvPr id="2499" name="Google Shape;2499;p215"/>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2500" name="Google Shape;2500;p215"/>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2501" name="Google Shape;2501;p215"/>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2502" name="Google Shape;2502;p215"/>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2503" name="Google Shape;2503;p215"/>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2504" name="Google Shape;2504;p215"/>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2505" name="Google Shape;2505;p215"/>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2506" name="Google Shape;2506;p215"/>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2507" name="Google Shape;2507;p215"/>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2508" name="Google Shape;2508;p215"/>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2509" name="Google Shape;2509;p215"/>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2510" name="Google Shape;2510;p215"/>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2511" name="Google Shape;2511;p215"/>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512" name="Google Shape;2512;p215"/>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513" name="Google Shape;2513;p215"/>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514" name="Google Shape;2514;p215"/>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515" name="Google Shape;2515;p215"/>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516" name="Google Shape;2516;p215"/>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17" name="Google Shape;2517;p215"/>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518" name="Google Shape;2518;p215"/>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519" name="Google Shape;2519;p215"/>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520" name="Shape 2520"/>
        <p:cNvGrpSpPr/>
        <p:nvPr/>
      </p:nvGrpSpPr>
      <p:grpSpPr>
        <a:xfrm>
          <a:off x="0" y="0"/>
          <a:ext cx="0" cy="0"/>
          <a:chOff x="0" y="0"/>
          <a:chExt cx="0" cy="0"/>
        </a:xfrm>
      </p:grpSpPr>
      <p:pic>
        <p:nvPicPr>
          <p:cNvPr id="2521" name="Google Shape;2521;p21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522" name="Google Shape;2522;p216"/>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21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524" name="Google Shape;2524;p21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525" name="Google Shape;2525;p21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526" name="Google Shape;2526;p21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527" name="Shape 2527"/>
        <p:cNvGrpSpPr/>
        <p:nvPr/>
      </p:nvGrpSpPr>
      <p:grpSpPr>
        <a:xfrm>
          <a:off x="0" y="0"/>
          <a:ext cx="0" cy="0"/>
          <a:chOff x="0" y="0"/>
          <a:chExt cx="0" cy="0"/>
        </a:xfrm>
      </p:grpSpPr>
      <p:pic>
        <p:nvPicPr>
          <p:cNvPr id="2528" name="Google Shape;2528;p21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529" name="Google Shape;2529;p21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21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531" name="Google Shape;2531;p217"/>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532" name="Google Shape;2532;p21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533" name="Google Shape;2533;p217"/>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534" name="Shape 2534"/>
        <p:cNvGrpSpPr/>
        <p:nvPr/>
      </p:nvGrpSpPr>
      <p:grpSpPr>
        <a:xfrm>
          <a:off x="0" y="0"/>
          <a:ext cx="0" cy="0"/>
          <a:chOff x="0" y="0"/>
          <a:chExt cx="0" cy="0"/>
        </a:xfrm>
      </p:grpSpPr>
      <p:pic>
        <p:nvPicPr>
          <p:cNvPr id="2535" name="Google Shape;2535;p21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536" name="Google Shape;2536;p21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7" name="Google Shape;2537;p21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538" name="Google Shape;2538;p218"/>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539" name="Google Shape;2539;p21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540" name="Google Shape;2540;p218"/>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541" name="Shape 2541"/>
        <p:cNvGrpSpPr/>
        <p:nvPr/>
      </p:nvGrpSpPr>
      <p:grpSpPr>
        <a:xfrm>
          <a:off x="0" y="0"/>
          <a:ext cx="0" cy="0"/>
          <a:chOff x="0" y="0"/>
          <a:chExt cx="0" cy="0"/>
        </a:xfrm>
      </p:grpSpPr>
      <p:pic>
        <p:nvPicPr>
          <p:cNvPr id="2542" name="Google Shape;2542;p21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543" name="Google Shape;2543;p21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4" name="Google Shape;2544;p21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545" name="Google Shape;2545;p219"/>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546" name="Google Shape;2546;p21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547" name="Google Shape;2547;p219"/>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548" name="Shape 2548"/>
        <p:cNvGrpSpPr/>
        <p:nvPr/>
      </p:nvGrpSpPr>
      <p:grpSpPr>
        <a:xfrm>
          <a:off x="0" y="0"/>
          <a:ext cx="0" cy="0"/>
          <a:chOff x="0" y="0"/>
          <a:chExt cx="0" cy="0"/>
        </a:xfrm>
      </p:grpSpPr>
      <p:sp>
        <p:nvSpPr>
          <p:cNvPr id="2549" name="Google Shape;2549;p220"/>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50" name="Google Shape;2550;p2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551" name="Google Shape;2551;p22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220"/>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53" name="Google Shape;2553;p220"/>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54" name="Google Shape;2554;p220"/>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55" name="Google Shape;2555;p220"/>
          <p:cNvGrpSpPr/>
          <p:nvPr/>
        </p:nvGrpSpPr>
        <p:grpSpPr>
          <a:xfrm>
            <a:off x="7834231" y="1285"/>
            <a:ext cx="828900" cy="576065"/>
            <a:chOff x="7801496" y="1285"/>
            <a:chExt cx="828900" cy="576065"/>
          </a:xfrm>
        </p:grpSpPr>
        <p:pic>
          <p:nvPicPr>
            <p:cNvPr id="2556" name="Google Shape;2556;p220"/>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57" name="Google Shape;2557;p220"/>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8" name="Google Shape;2558;p220"/>
          <p:cNvGrpSpPr/>
          <p:nvPr/>
        </p:nvGrpSpPr>
        <p:grpSpPr>
          <a:xfrm>
            <a:off x="8635663" y="1285"/>
            <a:ext cx="499700" cy="576065"/>
            <a:chOff x="8635663" y="1285"/>
            <a:chExt cx="499700" cy="576065"/>
          </a:xfrm>
        </p:grpSpPr>
        <p:pic>
          <p:nvPicPr>
            <p:cNvPr id="2559" name="Google Shape;2559;p220"/>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60" name="Google Shape;2560;p220"/>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561" name="Shape 2561"/>
        <p:cNvGrpSpPr/>
        <p:nvPr/>
      </p:nvGrpSpPr>
      <p:grpSpPr>
        <a:xfrm>
          <a:off x="0" y="0"/>
          <a:ext cx="0" cy="0"/>
          <a:chOff x="0" y="0"/>
          <a:chExt cx="0" cy="0"/>
        </a:xfrm>
      </p:grpSpPr>
      <p:sp>
        <p:nvSpPr>
          <p:cNvPr id="2562" name="Google Shape;2562;p221"/>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63" name="Google Shape;2563;p2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564" name="Google Shape;2564;p2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221"/>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66" name="Google Shape;2566;p221"/>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67" name="Google Shape;2567;p2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68" name="Google Shape;2568;p221"/>
          <p:cNvGrpSpPr/>
          <p:nvPr/>
        </p:nvGrpSpPr>
        <p:grpSpPr>
          <a:xfrm>
            <a:off x="7834231" y="1285"/>
            <a:ext cx="828900" cy="576065"/>
            <a:chOff x="7801496" y="1285"/>
            <a:chExt cx="828900" cy="576065"/>
          </a:xfrm>
        </p:grpSpPr>
        <p:pic>
          <p:nvPicPr>
            <p:cNvPr id="2569" name="Google Shape;2569;p221"/>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70" name="Google Shape;2570;p221"/>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71" name="Google Shape;2571;p221"/>
          <p:cNvGrpSpPr/>
          <p:nvPr/>
        </p:nvGrpSpPr>
        <p:grpSpPr>
          <a:xfrm>
            <a:off x="8635663" y="1285"/>
            <a:ext cx="499700" cy="576065"/>
            <a:chOff x="8635663" y="1285"/>
            <a:chExt cx="499700" cy="576065"/>
          </a:xfrm>
        </p:grpSpPr>
        <p:pic>
          <p:nvPicPr>
            <p:cNvPr id="2572" name="Google Shape;2572;p221"/>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3" name="Google Shape;2573;p221"/>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74" name="Shape 2574"/>
        <p:cNvGrpSpPr/>
        <p:nvPr/>
      </p:nvGrpSpPr>
      <p:grpSpPr>
        <a:xfrm>
          <a:off x="0" y="0"/>
          <a:ext cx="0" cy="0"/>
          <a:chOff x="0" y="0"/>
          <a:chExt cx="0" cy="0"/>
        </a:xfrm>
      </p:grpSpPr>
      <p:sp>
        <p:nvSpPr>
          <p:cNvPr id="2575" name="Google Shape;2575;p222"/>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76" name="Google Shape;2576;p2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577" name="Google Shape;2577;p2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222"/>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79" name="Google Shape;2579;p222"/>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80" name="Google Shape;2580;p2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81" name="Google Shape;2581;p222"/>
          <p:cNvGrpSpPr/>
          <p:nvPr/>
        </p:nvGrpSpPr>
        <p:grpSpPr>
          <a:xfrm>
            <a:off x="7834231" y="1285"/>
            <a:ext cx="828900" cy="576065"/>
            <a:chOff x="7801496" y="1285"/>
            <a:chExt cx="828900" cy="576065"/>
          </a:xfrm>
        </p:grpSpPr>
        <p:pic>
          <p:nvPicPr>
            <p:cNvPr id="2582" name="Google Shape;2582;p222"/>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83" name="Google Shape;2583;p222"/>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84" name="Google Shape;2584;p222"/>
          <p:cNvGrpSpPr/>
          <p:nvPr/>
        </p:nvGrpSpPr>
        <p:grpSpPr>
          <a:xfrm>
            <a:off x="8635663" y="1285"/>
            <a:ext cx="499700" cy="576065"/>
            <a:chOff x="8635663" y="1285"/>
            <a:chExt cx="499700" cy="576065"/>
          </a:xfrm>
        </p:grpSpPr>
        <p:pic>
          <p:nvPicPr>
            <p:cNvPr id="2585" name="Google Shape;2585;p222"/>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86" name="Google Shape;2586;p222"/>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587" name="Shape 2587"/>
        <p:cNvGrpSpPr/>
        <p:nvPr/>
      </p:nvGrpSpPr>
      <p:grpSpPr>
        <a:xfrm>
          <a:off x="0" y="0"/>
          <a:ext cx="0" cy="0"/>
          <a:chOff x="0" y="0"/>
          <a:chExt cx="0" cy="0"/>
        </a:xfrm>
      </p:grpSpPr>
      <p:sp>
        <p:nvSpPr>
          <p:cNvPr id="2588" name="Google Shape;2588;p223"/>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89" name="Google Shape;2589;p2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590" name="Google Shape;2590;p2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223"/>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92" name="Google Shape;2592;p223"/>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93" name="Google Shape;2593;p2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94" name="Google Shape;2594;p223"/>
          <p:cNvGrpSpPr/>
          <p:nvPr/>
        </p:nvGrpSpPr>
        <p:grpSpPr>
          <a:xfrm>
            <a:off x="7834231" y="1285"/>
            <a:ext cx="828900" cy="576065"/>
            <a:chOff x="7801496" y="1285"/>
            <a:chExt cx="828900" cy="576065"/>
          </a:xfrm>
        </p:grpSpPr>
        <p:pic>
          <p:nvPicPr>
            <p:cNvPr id="2595" name="Google Shape;2595;p223"/>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96" name="Google Shape;2596;p223"/>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97" name="Google Shape;2597;p223"/>
          <p:cNvGrpSpPr/>
          <p:nvPr/>
        </p:nvGrpSpPr>
        <p:grpSpPr>
          <a:xfrm>
            <a:off x="8635663" y="1285"/>
            <a:ext cx="499700" cy="576065"/>
            <a:chOff x="8635663" y="1285"/>
            <a:chExt cx="499700" cy="576065"/>
          </a:xfrm>
        </p:grpSpPr>
        <p:pic>
          <p:nvPicPr>
            <p:cNvPr id="2598" name="Google Shape;2598;p223"/>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99" name="Google Shape;2599;p223"/>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600" name="Shape 2600"/>
        <p:cNvGrpSpPr/>
        <p:nvPr/>
      </p:nvGrpSpPr>
      <p:grpSpPr>
        <a:xfrm>
          <a:off x="0" y="0"/>
          <a:ext cx="0" cy="0"/>
          <a:chOff x="0" y="0"/>
          <a:chExt cx="0" cy="0"/>
        </a:xfrm>
      </p:grpSpPr>
      <p:pic>
        <p:nvPicPr>
          <p:cNvPr id="2601" name="Google Shape;2601;p224"/>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602" name="Google Shape;2602;p224"/>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603" name="Google Shape;2603;p224"/>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604" name="Google Shape;2604;p2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224"/>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606" name="Google Shape;2606;p224"/>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607" name="Google Shape;2607;p224"/>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608" name="Google Shape;2608;p224"/>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09" name="Google Shape;2609;p224"/>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10" name="Google Shape;2610;p224"/>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611" name="Google Shape;2611;p224"/>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12" name="Google Shape;2612;p224"/>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613" name="Google Shape;2613;p224"/>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614" name="Google Shape;2614;p224"/>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615" name="Google Shape;2615;p22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616" name="Google Shape;2616;p22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17" name="Google Shape;2617;p224"/>
          <p:cNvGrpSpPr/>
          <p:nvPr/>
        </p:nvGrpSpPr>
        <p:grpSpPr>
          <a:xfrm>
            <a:off x="324128" y="3139463"/>
            <a:ext cx="457200" cy="457200"/>
            <a:chOff x="1020916" y="1442088"/>
            <a:chExt cx="457200" cy="457200"/>
          </a:xfrm>
        </p:grpSpPr>
        <p:pic>
          <p:nvPicPr>
            <p:cNvPr id="2618" name="Google Shape;2618;p224"/>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619" name="Google Shape;2619;p22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620" name="Google Shape;2620;p224"/>
          <p:cNvGrpSpPr/>
          <p:nvPr/>
        </p:nvGrpSpPr>
        <p:grpSpPr>
          <a:xfrm>
            <a:off x="324128" y="3987825"/>
            <a:ext cx="457200" cy="457200"/>
            <a:chOff x="1020916" y="1442088"/>
            <a:chExt cx="457200" cy="457200"/>
          </a:xfrm>
        </p:grpSpPr>
        <p:pic>
          <p:nvPicPr>
            <p:cNvPr id="2621" name="Google Shape;2621;p224"/>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622" name="Google Shape;2622;p22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2623" name="Shape 2623"/>
        <p:cNvGrpSpPr/>
        <p:nvPr/>
      </p:nvGrpSpPr>
      <p:grpSpPr>
        <a:xfrm>
          <a:off x="0" y="0"/>
          <a:ext cx="0" cy="0"/>
          <a:chOff x="0" y="0"/>
          <a:chExt cx="0" cy="0"/>
        </a:xfrm>
      </p:grpSpPr>
      <p:pic>
        <p:nvPicPr>
          <p:cNvPr id="2624" name="Google Shape;2624;p2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25" name="Google Shape;2625;p2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225"/>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627" name="Google Shape;2627;p225"/>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628" name="Google Shape;2628;p225"/>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629" name="Google Shape;2629;p225"/>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0" name="Google Shape;2630;p225"/>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2631" name="Google Shape;2631;p22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632" name="Google Shape;2632;p22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633" name="Google Shape;2633;p2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34" name="Google Shape;2634;p225"/>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5" name="Google Shape;2635;p225"/>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636" name="Google Shape;2636;p225"/>
          <p:cNvGrpSpPr/>
          <p:nvPr/>
        </p:nvGrpSpPr>
        <p:grpSpPr>
          <a:xfrm>
            <a:off x="324128" y="3139463"/>
            <a:ext cx="457200" cy="457200"/>
            <a:chOff x="1020916" y="1442088"/>
            <a:chExt cx="457200" cy="457200"/>
          </a:xfrm>
        </p:grpSpPr>
        <p:pic>
          <p:nvPicPr>
            <p:cNvPr id="2637" name="Google Shape;2637;p22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638" name="Google Shape;2638;p22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639" name="Google Shape;2639;p225"/>
          <p:cNvGrpSpPr/>
          <p:nvPr/>
        </p:nvGrpSpPr>
        <p:grpSpPr>
          <a:xfrm>
            <a:off x="324128" y="3987825"/>
            <a:ext cx="457200" cy="457200"/>
            <a:chOff x="1020916" y="1442088"/>
            <a:chExt cx="457200" cy="457200"/>
          </a:xfrm>
        </p:grpSpPr>
        <p:pic>
          <p:nvPicPr>
            <p:cNvPr id="2640" name="Google Shape;2640;p22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641" name="Google Shape;2641;p22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2642" name="Google Shape;2642;p225"/>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2643" name="Google Shape;2643;p225"/>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2644" name="Google Shape;2644;p225"/>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645" name="Google Shape;2645;p225"/>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2646" name="Shape 2646"/>
        <p:cNvGrpSpPr/>
        <p:nvPr/>
      </p:nvGrpSpPr>
      <p:grpSpPr>
        <a:xfrm>
          <a:off x="0" y="0"/>
          <a:ext cx="0" cy="0"/>
          <a:chOff x="0" y="0"/>
          <a:chExt cx="0" cy="0"/>
        </a:xfrm>
      </p:grpSpPr>
      <p:pic>
        <p:nvPicPr>
          <p:cNvPr id="2647" name="Google Shape;2647;p2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48" name="Google Shape;2648;p2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226"/>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650" name="Google Shape;2650;p226"/>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651" name="Google Shape;2651;p226"/>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652" name="Google Shape;2652;p226"/>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53" name="Google Shape;2653;p226"/>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2654" name="Google Shape;2654;p22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655" name="Google Shape;2655;p22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656" name="Google Shape;2656;p2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57" name="Google Shape;2657;p226"/>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58" name="Google Shape;2658;p226"/>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659" name="Google Shape;2659;p226"/>
          <p:cNvGrpSpPr/>
          <p:nvPr/>
        </p:nvGrpSpPr>
        <p:grpSpPr>
          <a:xfrm>
            <a:off x="324128" y="3139463"/>
            <a:ext cx="457200" cy="457200"/>
            <a:chOff x="1020916" y="1442088"/>
            <a:chExt cx="457200" cy="457200"/>
          </a:xfrm>
        </p:grpSpPr>
        <p:pic>
          <p:nvPicPr>
            <p:cNvPr id="2660" name="Google Shape;2660;p22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661" name="Google Shape;2661;p22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662" name="Google Shape;2662;p226"/>
          <p:cNvGrpSpPr/>
          <p:nvPr/>
        </p:nvGrpSpPr>
        <p:grpSpPr>
          <a:xfrm>
            <a:off x="324128" y="3987825"/>
            <a:ext cx="457200" cy="457200"/>
            <a:chOff x="1020916" y="1442088"/>
            <a:chExt cx="457200" cy="457200"/>
          </a:xfrm>
        </p:grpSpPr>
        <p:pic>
          <p:nvPicPr>
            <p:cNvPr id="2663" name="Google Shape;2663;p22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664" name="Google Shape;2664;p22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2665" name="Google Shape;2665;p226"/>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2666" name="Google Shape;2666;p226"/>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2667" name="Google Shape;2667;p226"/>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668" name="Google Shape;2668;p226"/>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2669" name="Shape 2669"/>
        <p:cNvGrpSpPr/>
        <p:nvPr/>
      </p:nvGrpSpPr>
      <p:grpSpPr>
        <a:xfrm>
          <a:off x="0" y="0"/>
          <a:ext cx="0" cy="0"/>
          <a:chOff x="0" y="0"/>
          <a:chExt cx="0" cy="0"/>
        </a:xfrm>
      </p:grpSpPr>
      <p:pic>
        <p:nvPicPr>
          <p:cNvPr id="2670" name="Google Shape;2670;p2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71" name="Google Shape;2671;p2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227"/>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673" name="Google Shape;2673;p227"/>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674" name="Google Shape;2674;p227"/>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675" name="Google Shape;2675;p227"/>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76" name="Google Shape;2676;p227"/>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2677" name="Google Shape;2677;p22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678" name="Google Shape;2678;p22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679" name="Google Shape;2679;p2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80" name="Google Shape;2680;p227"/>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81" name="Google Shape;2681;p227"/>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682" name="Google Shape;2682;p227"/>
          <p:cNvGrpSpPr/>
          <p:nvPr/>
        </p:nvGrpSpPr>
        <p:grpSpPr>
          <a:xfrm>
            <a:off x="324128" y="3139463"/>
            <a:ext cx="457200" cy="457200"/>
            <a:chOff x="1020916" y="1442088"/>
            <a:chExt cx="457200" cy="457200"/>
          </a:xfrm>
        </p:grpSpPr>
        <p:pic>
          <p:nvPicPr>
            <p:cNvPr id="2683" name="Google Shape;2683;p22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684" name="Google Shape;2684;p22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685" name="Google Shape;2685;p227"/>
          <p:cNvGrpSpPr/>
          <p:nvPr/>
        </p:nvGrpSpPr>
        <p:grpSpPr>
          <a:xfrm>
            <a:off x="324128" y="3987825"/>
            <a:ext cx="457200" cy="457200"/>
            <a:chOff x="1020916" y="1442088"/>
            <a:chExt cx="457200" cy="457200"/>
          </a:xfrm>
        </p:grpSpPr>
        <p:pic>
          <p:nvPicPr>
            <p:cNvPr id="2686" name="Google Shape;2686;p22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687" name="Google Shape;2687;p22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2688" name="Google Shape;2688;p227"/>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2689" name="Google Shape;2689;p227"/>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2690" name="Google Shape;2690;p227"/>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691" name="Google Shape;2691;p227"/>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2692" name="Shape 2692"/>
        <p:cNvGrpSpPr/>
        <p:nvPr/>
      </p:nvGrpSpPr>
      <p:grpSpPr>
        <a:xfrm>
          <a:off x="0" y="0"/>
          <a:ext cx="0" cy="0"/>
          <a:chOff x="0" y="0"/>
          <a:chExt cx="0" cy="0"/>
        </a:xfrm>
      </p:grpSpPr>
      <p:pic>
        <p:nvPicPr>
          <p:cNvPr id="2693" name="Google Shape;2693;p22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694" name="Google Shape;2694;p2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228"/>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696" name="Google Shape;2696;p22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697" name="Google Shape;2697;p2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698" name="Google Shape;2698;p22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99" name="Google Shape;2699;p228"/>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00" name="Google Shape;2700;p228"/>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01" name="Google Shape;2701;p228"/>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702" name="Google Shape;2702;p228"/>
          <p:cNvGrpSpPr/>
          <p:nvPr/>
        </p:nvGrpSpPr>
        <p:grpSpPr>
          <a:xfrm>
            <a:off x="323653" y="1804438"/>
            <a:ext cx="457200" cy="457200"/>
            <a:chOff x="1020916" y="1442088"/>
            <a:chExt cx="457200" cy="457200"/>
          </a:xfrm>
        </p:grpSpPr>
        <p:pic>
          <p:nvPicPr>
            <p:cNvPr id="2703" name="Google Shape;2703;p2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04" name="Google Shape;2704;p2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705" name="Google Shape;2705;p228"/>
          <p:cNvGrpSpPr/>
          <p:nvPr/>
        </p:nvGrpSpPr>
        <p:grpSpPr>
          <a:xfrm>
            <a:off x="323653" y="2766575"/>
            <a:ext cx="457200" cy="457200"/>
            <a:chOff x="1020916" y="1442088"/>
            <a:chExt cx="457200" cy="457200"/>
          </a:xfrm>
        </p:grpSpPr>
        <p:pic>
          <p:nvPicPr>
            <p:cNvPr id="2706" name="Google Shape;2706;p2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07" name="Google Shape;2707;p2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708" name="Google Shape;2708;p228"/>
          <p:cNvGrpSpPr/>
          <p:nvPr/>
        </p:nvGrpSpPr>
        <p:grpSpPr>
          <a:xfrm>
            <a:off x="323641" y="3729038"/>
            <a:ext cx="457200" cy="457200"/>
            <a:chOff x="1020916" y="1442088"/>
            <a:chExt cx="457200" cy="457200"/>
          </a:xfrm>
        </p:grpSpPr>
        <p:pic>
          <p:nvPicPr>
            <p:cNvPr id="2709" name="Google Shape;2709;p2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10" name="Google Shape;2710;p2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2711" name="Shape 2711"/>
        <p:cNvGrpSpPr/>
        <p:nvPr/>
      </p:nvGrpSpPr>
      <p:grpSpPr>
        <a:xfrm>
          <a:off x="0" y="0"/>
          <a:ext cx="0" cy="0"/>
          <a:chOff x="0" y="0"/>
          <a:chExt cx="0" cy="0"/>
        </a:xfrm>
      </p:grpSpPr>
      <p:pic>
        <p:nvPicPr>
          <p:cNvPr id="2712" name="Google Shape;2712;p2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13" name="Google Shape;2713;p2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4" name="Google Shape;2714;p229"/>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715" name="Google Shape;2715;p2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716" name="Google Shape;2716;p2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717" name="Google Shape;2717;p22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18" name="Google Shape;2718;p229"/>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19" name="Google Shape;2719;p229"/>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20" name="Google Shape;2720;p229"/>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721" name="Google Shape;2721;p229"/>
          <p:cNvGrpSpPr/>
          <p:nvPr/>
        </p:nvGrpSpPr>
        <p:grpSpPr>
          <a:xfrm>
            <a:off x="323653" y="1804438"/>
            <a:ext cx="457200" cy="457200"/>
            <a:chOff x="1020916" y="1442088"/>
            <a:chExt cx="457200" cy="457200"/>
          </a:xfrm>
        </p:grpSpPr>
        <p:pic>
          <p:nvPicPr>
            <p:cNvPr id="2722" name="Google Shape;2722;p2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23" name="Google Shape;2723;p2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724" name="Google Shape;2724;p229"/>
          <p:cNvGrpSpPr/>
          <p:nvPr/>
        </p:nvGrpSpPr>
        <p:grpSpPr>
          <a:xfrm>
            <a:off x="323653" y="2766575"/>
            <a:ext cx="457200" cy="457200"/>
            <a:chOff x="1020916" y="1442088"/>
            <a:chExt cx="457200" cy="457200"/>
          </a:xfrm>
        </p:grpSpPr>
        <p:pic>
          <p:nvPicPr>
            <p:cNvPr id="2725" name="Google Shape;2725;p2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26" name="Google Shape;2726;p2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727" name="Google Shape;2727;p229"/>
          <p:cNvGrpSpPr/>
          <p:nvPr/>
        </p:nvGrpSpPr>
        <p:grpSpPr>
          <a:xfrm>
            <a:off x="323641" y="3729038"/>
            <a:ext cx="457200" cy="457200"/>
            <a:chOff x="1020916" y="1442088"/>
            <a:chExt cx="457200" cy="457200"/>
          </a:xfrm>
        </p:grpSpPr>
        <p:pic>
          <p:nvPicPr>
            <p:cNvPr id="2728" name="Google Shape;2728;p2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29" name="Google Shape;2729;p2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2730" name="Shape 2730"/>
        <p:cNvGrpSpPr/>
        <p:nvPr/>
      </p:nvGrpSpPr>
      <p:grpSpPr>
        <a:xfrm>
          <a:off x="0" y="0"/>
          <a:ext cx="0" cy="0"/>
          <a:chOff x="0" y="0"/>
          <a:chExt cx="0" cy="0"/>
        </a:xfrm>
      </p:grpSpPr>
      <p:pic>
        <p:nvPicPr>
          <p:cNvPr id="2731" name="Google Shape;2731;p2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32" name="Google Shape;2732;p2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23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734" name="Google Shape;2734;p2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735" name="Google Shape;2735;p2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736" name="Google Shape;2736;p23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37" name="Google Shape;2737;p230"/>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38" name="Google Shape;2738;p230"/>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39" name="Google Shape;2739;p230"/>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740" name="Google Shape;2740;p230"/>
          <p:cNvGrpSpPr/>
          <p:nvPr/>
        </p:nvGrpSpPr>
        <p:grpSpPr>
          <a:xfrm>
            <a:off x="323653" y="1804438"/>
            <a:ext cx="457200" cy="457200"/>
            <a:chOff x="1020916" y="1442088"/>
            <a:chExt cx="457200" cy="457200"/>
          </a:xfrm>
        </p:grpSpPr>
        <p:pic>
          <p:nvPicPr>
            <p:cNvPr id="2741" name="Google Shape;2741;p2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42" name="Google Shape;2742;p2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743" name="Google Shape;2743;p230"/>
          <p:cNvGrpSpPr/>
          <p:nvPr/>
        </p:nvGrpSpPr>
        <p:grpSpPr>
          <a:xfrm>
            <a:off x="323653" y="2766575"/>
            <a:ext cx="457200" cy="457200"/>
            <a:chOff x="1020916" y="1442088"/>
            <a:chExt cx="457200" cy="457200"/>
          </a:xfrm>
        </p:grpSpPr>
        <p:pic>
          <p:nvPicPr>
            <p:cNvPr id="2744" name="Google Shape;2744;p2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45" name="Google Shape;2745;p2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746" name="Google Shape;2746;p230"/>
          <p:cNvGrpSpPr/>
          <p:nvPr/>
        </p:nvGrpSpPr>
        <p:grpSpPr>
          <a:xfrm>
            <a:off x="323641" y="3729038"/>
            <a:ext cx="457200" cy="457200"/>
            <a:chOff x="1020916" y="1442088"/>
            <a:chExt cx="457200" cy="457200"/>
          </a:xfrm>
        </p:grpSpPr>
        <p:pic>
          <p:nvPicPr>
            <p:cNvPr id="2747" name="Google Shape;2747;p2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48" name="Google Shape;2748;p2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2749" name="Shape 2749"/>
        <p:cNvGrpSpPr/>
        <p:nvPr/>
      </p:nvGrpSpPr>
      <p:grpSpPr>
        <a:xfrm>
          <a:off x="0" y="0"/>
          <a:ext cx="0" cy="0"/>
          <a:chOff x="0" y="0"/>
          <a:chExt cx="0" cy="0"/>
        </a:xfrm>
      </p:grpSpPr>
      <p:pic>
        <p:nvPicPr>
          <p:cNvPr id="2750" name="Google Shape;2750;p2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51" name="Google Shape;2751;p2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23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753" name="Google Shape;2753;p2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754" name="Google Shape;2754;p2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755" name="Google Shape;2755;p23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56" name="Google Shape;2756;p231"/>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57" name="Google Shape;2757;p231"/>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58" name="Google Shape;2758;p231"/>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759" name="Google Shape;2759;p231"/>
          <p:cNvGrpSpPr/>
          <p:nvPr/>
        </p:nvGrpSpPr>
        <p:grpSpPr>
          <a:xfrm>
            <a:off x="323653" y="1804438"/>
            <a:ext cx="457200" cy="457200"/>
            <a:chOff x="1020916" y="1442088"/>
            <a:chExt cx="457200" cy="457200"/>
          </a:xfrm>
        </p:grpSpPr>
        <p:pic>
          <p:nvPicPr>
            <p:cNvPr id="2760" name="Google Shape;2760;p2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61" name="Google Shape;2761;p2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762" name="Google Shape;2762;p231"/>
          <p:cNvGrpSpPr/>
          <p:nvPr/>
        </p:nvGrpSpPr>
        <p:grpSpPr>
          <a:xfrm>
            <a:off x="323653" y="2766575"/>
            <a:ext cx="457200" cy="457200"/>
            <a:chOff x="1020916" y="1442088"/>
            <a:chExt cx="457200" cy="457200"/>
          </a:xfrm>
        </p:grpSpPr>
        <p:pic>
          <p:nvPicPr>
            <p:cNvPr id="2763" name="Google Shape;2763;p2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64" name="Google Shape;2764;p2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765" name="Google Shape;2765;p231"/>
          <p:cNvGrpSpPr/>
          <p:nvPr/>
        </p:nvGrpSpPr>
        <p:grpSpPr>
          <a:xfrm>
            <a:off x="323641" y="3729038"/>
            <a:ext cx="457200" cy="457200"/>
            <a:chOff x="1020916" y="1442088"/>
            <a:chExt cx="457200" cy="457200"/>
          </a:xfrm>
        </p:grpSpPr>
        <p:pic>
          <p:nvPicPr>
            <p:cNvPr id="2766" name="Google Shape;2766;p2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67" name="Google Shape;2767;p2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2768" name="Shape 2768"/>
        <p:cNvGrpSpPr/>
        <p:nvPr/>
      </p:nvGrpSpPr>
      <p:grpSpPr>
        <a:xfrm>
          <a:off x="0" y="0"/>
          <a:ext cx="0" cy="0"/>
          <a:chOff x="0" y="0"/>
          <a:chExt cx="0" cy="0"/>
        </a:xfrm>
      </p:grpSpPr>
      <p:pic>
        <p:nvPicPr>
          <p:cNvPr id="2769" name="Google Shape;2769;p2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770" name="Google Shape;2770;p2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1" name="Google Shape;2771;p232"/>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772" name="Google Shape;2772;p2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773" name="Google Shape;2773;p2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774" name="Google Shape;2774;p2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75" name="Google Shape;2775;p232"/>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6" name="Google Shape;2776;p232"/>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7" name="Google Shape;2777;p232"/>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8" name="Google Shape;2778;p232"/>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779" name="Google Shape;2779;p232"/>
          <p:cNvGrpSpPr/>
          <p:nvPr/>
        </p:nvGrpSpPr>
        <p:grpSpPr>
          <a:xfrm>
            <a:off x="323653" y="1652038"/>
            <a:ext cx="457200" cy="457200"/>
            <a:chOff x="1020916" y="1442088"/>
            <a:chExt cx="457200" cy="457200"/>
          </a:xfrm>
        </p:grpSpPr>
        <p:pic>
          <p:nvPicPr>
            <p:cNvPr id="2780" name="Google Shape;2780;p2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81" name="Google Shape;2781;p2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782" name="Google Shape;2782;p232"/>
          <p:cNvGrpSpPr/>
          <p:nvPr/>
        </p:nvGrpSpPr>
        <p:grpSpPr>
          <a:xfrm>
            <a:off x="323653" y="2461775"/>
            <a:ext cx="457200" cy="457200"/>
            <a:chOff x="1020916" y="1442088"/>
            <a:chExt cx="457200" cy="457200"/>
          </a:xfrm>
        </p:grpSpPr>
        <p:pic>
          <p:nvPicPr>
            <p:cNvPr id="2783" name="Google Shape;2783;p2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84" name="Google Shape;2784;p2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785" name="Google Shape;2785;p232"/>
          <p:cNvGrpSpPr/>
          <p:nvPr/>
        </p:nvGrpSpPr>
        <p:grpSpPr>
          <a:xfrm>
            <a:off x="323641" y="3271838"/>
            <a:ext cx="457200" cy="457200"/>
            <a:chOff x="1020916" y="1442088"/>
            <a:chExt cx="457200" cy="457200"/>
          </a:xfrm>
        </p:grpSpPr>
        <p:pic>
          <p:nvPicPr>
            <p:cNvPr id="2786" name="Google Shape;2786;p2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87" name="Google Shape;2787;p2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788" name="Google Shape;2788;p232"/>
          <p:cNvGrpSpPr/>
          <p:nvPr/>
        </p:nvGrpSpPr>
        <p:grpSpPr>
          <a:xfrm>
            <a:off x="323641" y="4081763"/>
            <a:ext cx="457200" cy="457200"/>
            <a:chOff x="1020916" y="1442088"/>
            <a:chExt cx="457200" cy="457200"/>
          </a:xfrm>
        </p:grpSpPr>
        <p:pic>
          <p:nvPicPr>
            <p:cNvPr id="2789" name="Google Shape;2789;p2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90" name="Google Shape;2790;p2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2791" name="Shape 2791"/>
        <p:cNvGrpSpPr/>
        <p:nvPr/>
      </p:nvGrpSpPr>
      <p:grpSpPr>
        <a:xfrm>
          <a:off x="0" y="0"/>
          <a:ext cx="0" cy="0"/>
          <a:chOff x="0" y="0"/>
          <a:chExt cx="0" cy="0"/>
        </a:xfrm>
      </p:grpSpPr>
      <p:pic>
        <p:nvPicPr>
          <p:cNvPr id="2792" name="Google Shape;2792;p2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93" name="Google Shape;2793;p2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233"/>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795" name="Google Shape;2795;p2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796" name="Google Shape;2796;p2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797" name="Google Shape;2797;p2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98" name="Google Shape;2798;p233"/>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99" name="Google Shape;2799;p233"/>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00" name="Google Shape;2800;p233"/>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01" name="Google Shape;2801;p233"/>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802" name="Google Shape;2802;p233"/>
          <p:cNvGrpSpPr/>
          <p:nvPr/>
        </p:nvGrpSpPr>
        <p:grpSpPr>
          <a:xfrm>
            <a:off x="323653" y="1652038"/>
            <a:ext cx="457200" cy="457200"/>
            <a:chOff x="1020916" y="1442088"/>
            <a:chExt cx="457200" cy="457200"/>
          </a:xfrm>
        </p:grpSpPr>
        <p:pic>
          <p:nvPicPr>
            <p:cNvPr id="2803" name="Google Shape;2803;p2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04" name="Google Shape;2804;p2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805" name="Google Shape;2805;p233"/>
          <p:cNvGrpSpPr/>
          <p:nvPr/>
        </p:nvGrpSpPr>
        <p:grpSpPr>
          <a:xfrm>
            <a:off x="323653" y="2461775"/>
            <a:ext cx="457200" cy="457200"/>
            <a:chOff x="1020916" y="1442088"/>
            <a:chExt cx="457200" cy="457200"/>
          </a:xfrm>
        </p:grpSpPr>
        <p:pic>
          <p:nvPicPr>
            <p:cNvPr id="2806" name="Google Shape;2806;p2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07" name="Google Shape;2807;p2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808" name="Google Shape;2808;p233"/>
          <p:cNvGrpSpPr/>
          <p:nvPr/>
        </p:nvGrpSpPr>
        <p:grpSpPr>
          <a:xfrm>
            <a:off x="323641" y="3271838"/>
            <a:ext cx="457200" cy="457200"/>
            <a:chOff x="1020916" y="1442088"/>
            <a:chExt cx="457200" cy="457200"/>
          </a:xfrm>
        </p:grpSpPr>
        <p:pic>
          <p:nvPicPr>
            <p:cNvPr id="2809" name="Google Shape;2809;p2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10" name="Google Shape;2810;p2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811" name="Google Shape;2811;p233"/>
          <p:cNvGrpSpPr/>
          <p:nvPr/>
        </p:nvGrpSpPr>
        <p:grpSpPr>
          <a:xfrm>
            <a:off x="323641" y="4081763"/>
            <a:ext cx="457200" cy="457200"/>
            <a:chOff x="1020916" y="1442088"/>
            <a:chExt cx="457200" cy="457200"/>
          </a:xfrm>
        </p:grpSpPr>
        <p:pic>
          <p:nvPicPr>
            <p:cNvPr id="2812" name="Google Shape;2812;p2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13" name="Google Shape;2813;p2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2814" name="Shape 2814"/>
        <p:cNvGrpSpPr/>
        <p:nvPr/>
      </p:nvGrpSpPr>
      <p:grpSpPr>
        <a:xfrm>
          <a:off x="0" y="0"/>
          <a:ext cx="0" cy="0"/>
          <a:chOff x="0" y="0"/>
          <a:chExt cx="0" cy="0"/>
        </a:xfrm>
      </p:grpSpPr>
      <p:pic>
        <p:nvPicPr>
          <p:cNvPr id="2815" name="Google Shape;2815;p2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816" name="Google Shape;2816;p2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7" name="Google Shape;2817;p234"/>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818" name="Google Shape;2818;p2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819" name="Google Shape;2819;p2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820" name="Google Shape;2820;p2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21" name="Google Shape;2821;p234"/>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22" name="Google Shape;2822;p234"/>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23" name="Google Shape;2823;p234"/>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24" name="Google Shape;2824;p234"/>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825" name="Google Shape;2825;p234"/>
          <p:cNvGrpSpPr/>
          <p:nvPr/>
        </p:nvGrpSpPr>
        <p:grpSpPr>
          <a:xfrm>
            <a:off x="323653" y="1652038"/>
            <a:ext cx="457200" cy="457200"/>
            <a:chOff x="1020916" y="1442088"/>
            <a:chExt cx="457200" cy="457200"/>
          </a:xfrm>
        </p:grpSpPr>
        <p:pic>
          <p:nvPicPr>
            <p:cNvPr id="2826" name="Google Shape;2826;p2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27" name="Google Shape;2827;p2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828" name="Google Shape;2828;p234"/>
          <p:cNvGrpSpPr/>
          <p:nvPr/>
        </p:nvGrpSpPr>
        <p:grpSpPr>
          <a:xfrm>
            <a:off x="323653" y="2461775"/>
            <a:ext cx="457200" cy="457200"/>
            <a:chOff x="1020916" y="1442088"/>
            <a:chExt cx="457200" cy="457200"/>
          </a:xfrm>
        </p:grpSpPr>
        <p:pic>
          <p:nvPicPr>
            <p:cNvPr id="2829" name="Google Shape;2829;p2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30" name="Google Shape;2830;p2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831" name="Google Shape;2831;p234"/>
          <p:cNvGrpSpPr/>
          <p:nvPr/>
        </p:nvGrpSpPr>
        <p:grpSpPr>
          <a:xfrm>
            <a:off x="323641" y="3271838"/>
            <a:ext cx="457200" cy="457200"/>
            <a:chOff x="1020916" y="1442088"/>
            <a:chExt cx="457200" cy="457200"/>
          </a:xfrm>
        </p:grpSpPr>
        <p:pic>
          <p:nvPicPr>
            <p:cNvPr id="2832" name="Google Shape;2832;p2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33" name="Google Shape;2833;p2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834" name="Google Shape;2834;p234"/>
          <p:cNvGrpSpPr/>
          <p:nvPr/>
        </p:nvGrpSpPr>
        <p:grpSpPr>
          <a:xfrm>
            <a:off x="323641" y="4081763"/>
            <a:ext cx="457200" cy="457200"/>
            <a:chOff x="1020916" y="1442088"/>
            <a:chExt cx="457200" cy="457200"/>
          </a:xfrm>
        </p:grpSpPr>
        <p:pic>
          <p:nvPicPr>
            <p:cNvPr id="2835" name="Google Shape;2835;p2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36" name="Google Shape;2836;p2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2837" name="Shape 2837"/>
        <p:cNvGrpSpPr/>
        <p:nvPr/>
      </p:nvGrpSpPr>
      <p:grpSpPr>
        <a:xfrm>
          <a:off x="0" y="0"/>
          <a:ext cx="0" cy="0"/>
          <a:chOff x="0" y="0"/>
          <a:chExt cx="0" cy="0"/>
        </a:xfrm>
      </p:grpSpPr>
      <p:pic>
        <p:nvPicPr>
          <p:cNvPr id="2838" name="Google Shape;2838;p2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839" name="Google Shape;2839;p2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0" name="Google Shape;2840;p235"/>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841" name="Google Shape;2841;p2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842" name="Google Shape;2842;p2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843" name="Google Shape;2843;p2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44" name="Google Shape;2844;p235"/>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45" name="Google Shape;2845;p235"/>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46" name="Google Shape;2846;p235"/>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47" name="Google Shape;2847;p235"/>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848" name="Google Shape;2848;p235"/>
          <p:cNvGrpSpPr/>
          <p:nvPr/>
        </p:nvGrpSpPr>
        <p:grpSpPr>
          <a:xfrm>
            <a:off x="323653" y="1652038"/>
            <a:ext cx="457200" cy="457200"/>
            <a:chOff x="1020916" y="1442088"/>
            <a:chExt cx="457200" cy="457200"/>
          </a:xfrm>
        </p:grpSpPr>
        <p:pic>
          <p:nvPicPr>
            <p:cNvPr id="2849" name="Google Shape;2849;p2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50" name="Google Shape;2850;p2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851" name="Google Shape;2851;p235"/>
          <p:cNvGrpSpPr/>
          <p:nvPr/>
        </p:nvGrpSpPr>
        <p:grpSpPr>
          <a:xfrm>
            <a:off x="323653" y="2461775"/>
            <a:ext cx="457200" cy="457200"/>
            <a:chOff x="1020916" y="1442088"/>
            <a:chExt cx="457200" cy="457200"/>
          </a:xfrm>
        </p:grpSpPr>
        <p:pic>
          <p:nvPicPr>
            <p:cNvPr id="2852" name="Google Shape;2852;p2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53" name="Google Shape;2853;p2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854" name="Google Shape;2854;p235"/>
          <p:cNvGrpSpPr/>
          <p:nvPr/>
        </p:nvGrpSpPr>
        <p:grpSpPr>
          <a:xfrm>
            <a:off x="323641" y="3271838"/>
            <a:ext cx="457200" cy="457200"/>
            <a:chOff x="1020916" y="1442088"/>
            <a:chExt cx="457200" cy="457200"/>
          </a:xfrm>
        </p:grpSpPr>
        <p:pic>
          <p:nvPicPr>
            <p:cNvPr id="2855" name="Google Shape;2855;p2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56" name="Google Shape;2856;p2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857" name="Google Shape;2857;p235"/>
          <p:cNvGrpSpPr/>
          <p:nvPr/>
        </p:nvGrpSpPr>
        <p:grpSpPr>
          <a:xfrm>
            <a:off x="323641" y="4081763"/>
            <a:ext cx="457200" cy="457200"/>
            <a:chOff x="1020916" y="1442088"/>
            <a:chExt cx="457200" cy="457200"/>
          </a:xfrm>
        </p:grpSpPr>
        <p:pic>
          <p:nvPicPr>
            <p:cNvPr id="2858" name="Google Shape;2858;p2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59" name="Google Shape;2859;p2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2860" name="Shape 2860"/>
        <p:cNvGrpSpPr/>
        <p:nvPr/>
      </p:nvGrpSpPr>
      <p:grpSpPr>
        <a:xfrm>
          <a:off x="0" y="0"/>
          <a:ext cx="0" cy="0"/>
          <a:chOff x="0" y="0"/>
          <a:chExt cx="0" cy="0"/>
        </a:xfrm>
      </p:grpSpPr>
      <p:pic>
        <p:nvPicPr>
          <p:cNvPr id="2861" name="Google Shape;2861;p2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862" name="Google Shape;2862;p2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3" name="Google Shape;2863;p23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864" name="Google Shape;2864;p2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865" name="Google Shape;2865;p2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866" name="Google Shape;2866;p2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67" name="Google Shape;2867;p236"/>
          <p:cNvSpPr/>
          <p:nvPr>
            <p:ph idx="3" type="pic"/>
          </p:nvPr>
        </p:nvSpPr>
        <p:spPr>
          <a:xfrm>
            <a:off x="324000" y="1893950"/>
            <a:ext cx="2555400" cy="1939500"/>
          </a:xfrm>
          <a:prstGeom prst="rect">
            <a:avLst/>
          </a:prstGeom>
          <a:noFill/>
          <a:ln>
            <a:noFill/>
          </a:ln>
        </p:spPr>
        <p:txBody>
          <a:bodyPr/>
          <a:p/>
        </p:txBody>
      </p:sp>
      <p:sp>
        <p:nvSpPr>
          <p:cNvPr id="2868" name="Google Shape;2868;p236"/>
          <p:cNvSpPr/>
          <p:nvPr>
            <p:ph idx="4" type="pic"/>
          </p:nvPr>
        </p:nvSpPr>
        <p:spPr>
          <a:xfrm>
            <a:off x="6256800" y="1893950"/>
            <a:ext cx="2555400" cy="1939500"/>
          </a:xfrm>
          <a:prstGeom prst="rect">
            <a:avLst/>
          </a:prstGeom>
          <a:noFill/>
          <a:ln>
            <a:noFill/>
          </a:ln>
        </p:spPr>
        <p:txBody>
          <a:bodyPr/>
          <a:p/>
        </p:txBody>
      </p:sp>
      <p:sp>
        <p:nvSpPr>
          <p:cNvPr id="2869" name="Google Shape;2869;p236"/>
          <p:cNvSpPr/>
          <p:nvPr>
            <p:ph idx="5" type="pic"/>
          </p:nvPr>
        </p:nvSpPr>
        <p:spPr>
          <a:xfrm>
            <a:off x="3294300" y="1893950"/>
            <a:ext cx="2555400" cy="1939500"/>
          </a:xfrm>
          <a:prstGeom prst="rect">
            <a:avLst/>
          </a:prstGeom>
          <a:noFill/>
          <a:ln>
            <a:noFill/>
          </a:ln>
        </p:spPr>
        <p:txBody>
          <a:bodyPr/>
          <a:p/>
        </p:txBody>
      </p:sp>
      <p:grpSp>
        <p:nvGrpSpPr>
          <p:cNvPr id="2870" name="Google Shape;2870;p236"/>
          <p:cNvGrpSpPr/>
          <p:nvPr/>
        </p:nvGrpSpPr>
        <p:grpSpPr>
          <a:xfrm>
            <a:off x="1381028" y="4148538"/>
            <a:ext cx="457200" cy="457200"/>
            <a:chOff x="1020916" y="1442088"/>
            <a:chExt cx="457200" cy="457200"/>
          </a:xfrm>
        </p:grpSpPr>
        <p:pic>
          <p:nvPicPr>
            <p:cNvPr id="2871" name="Google Shape;2871;p2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72" name="Google Shape;2872;p2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873" name="Google Shape;2873;p236"/>
          <p:cNvGrpSpPr/>
          <p:nvPr/>
        </p:nvGrpSpPr>
        <p:grpSpPr>
          <a:xfrm>
            <a:off x="4331066" y="4148550"/>
            <a:ext cx="457200" cy="457200"/>
            <a:chOff x="1020916" y="1442088"/>
            <a:chExt cx="457200" cy="457200"/>
          </a:xfrm>
        </p:grpSpPr>
        <p:pic>
          <p:nvPicPr>
            <p:cNvPr id="2874" name="Google Shape;2874;p2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75" name="Google Shape;2875;p2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876" name="Google Shape;2876;p236"/>
          <p:cNvGrpSpPr/>
          <p:nvPr/>
        </p:nvGrpSpPr>
        <p:grpSpPr>
          <a:xfrm>
            <a:off x="7305791" y="4148538"/>
            <a:ext cx="457200" cy="457200"/>
            <a:chOff x="1020916" y="1442088"/>
            <a:chExt cx="457200" cy="457200"/>
          </a:xfrm>
        </p:grpSpPr>
        <p:pic>
          <p:nvPicPr>
            <p:cNvPr id="2877" name="Google Shape;2877;p2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78" name="Google Shape;2878;p2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2879" name="Shape 2879"/>
        <p:cNvGrpSpPr/>
        <p:nvPr/>
      </p:nvGrpSpPr>
      <p:grpSpPr>
        <a:xfrm>
          <a:off x="0" y="0"/>
          <a:ext cx="0" cy="0"/>
          <a:chOff x="0" y="0"/>
          <a:chExt cx="0" cy="0"/>
        </a:xfrm>
      </p:grpSpPr>
      <p:pic>
        <p:nvPicPr>
          <p:cNvPr id="2880" name="Google Shape;2880;p2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881" name="Google Shape;2881;p2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2" name="Google Shape;2882;p23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883" name="Google Shape;2883;p2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884" name="Google Shape;2884;p2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885" name="Google Shape;2885;p2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86" name="Google Shape;2886;p237"/>
          <p:cNvSpPr/>
          <p:nvPr>
            <p:ph idx="3" type="pic"/>
          </p:nvPr>
        </p:nvSpPr>
        <p:spPr>
          <a:xfrm>
            <a:off x="324000" y="1893950"/>
            <a:ext cx="2555400" cy="1939500"/>
          </a:xfrm>
          <a:prstGeom prst="rect">
            <a:avLst/>
          </a:prstGeom>
          <a:noFill/>
          <a:ln>
            <a:noFill/>
          </a:ln>
        </p:spPr>
        <p:txBody>
          <a:bodyPr/>
          <a:p/>
        </p:txBody>
      </p:sp>
      <p:sp>
        <p:nvSpPr>
          <p:cNvPr id="2887" name="Google Shape;2887;p237"/>
          <p:cNvSpPr/>
          <p:nvPr>
            <p:ph idx="4" type="pic"/>
          </p:nvPr>
        </p:nvSpPr>
        <p:spPr>
          <a:xfrm>
            <a:off x="6256800" y="1893950"/>
            <a:ext cx="2555400" cy="1939500"/>
          </a:xfrm>
          <a:prstGeom prst="rect">
            <a:avLst/>
          </a:prstGeom>
          <a:noFill/>
          <a:ln>
            <a:noFill/>
          </a:ln>
        </p:spPr>
        <p:txBody>
          <a:bodyPr/>
          <a:p/>
        </p:txBody>
      </p:sp>
      <p:sp>
        <p:nvSpPr>
          <p:cNvPr id="2888" name="Google Shape;2888;p237"/>
          <p:cNvSpPr/>
          <p:nvPr>
            <p:ph idx="5" type="pic"/>
          </p:nvPr>
        </p:nvSpPr>
        <p:spPr>
          <a:xfrm>
            <a:off x="3294300" y="1893950"/>
            <a:ext cx="2555400" cy="1939500"/>
          </a:xfrm>
          <a:prstGeom prst="rect">
            <a:avLst/>
          </a:prstGeom>
          <a:noFill/>
          <a:ln>
            <a:noFill/>
          </a:ln>
        </p:spPr>
        <p:txBody>
          <a:bodyPr/>
          <a:p/>
        </p:txBody>
      </p:sp>
      <p:grpSp>
        <p:nvGrpSpPr>
          <p:cNvPr id="2889" name="Google Shape;2889;p237"/>
          <p:cNvGrpSpPr/>
          <p:nvPr/>
        </p:nvGrpSpPr>
        <p:grpSpPr>
          <a:xfrm>
            <a:off x="1381028" y="4148538"/>
            <a:ext cx="457200" cy="457200"/>
            <a:chOff x="1020916" y="1442088"/>
            <a:chExt cx="457200" cy="457200"/>
          </a:xfrm>
        </p:grpSpPr>
        <p:pic>
          <p:nvPicPr>
            <p:cNvPr id="2890" name="Google Shape;2890;p2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91" name="Google Shape;2891;p2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892" name="Google Shape;2892;p237"/>
          <p:cNvGrpSpPr/>
          <p:nvPr/>
        </p:nvGrpSpPr>
        <p:grpSpPr>
          <a:xfrm>
            <a:off x="4331066" y="4148550"/>
            <a:ext cx="457200" cy="457200"/>
            <a:chOff x="1020916" y="1442088"/>
            <a:chExt cx="457200" cy="457200"/>
          </a:xfrm>
        </p:grpSpPr>
        <p:pic>
          <p:nvPicPr>
            <p:cNvPr id="2893" name="Google Shape;2893;p2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94" name="Google Shape;2894;p2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895" name="Google Shape;2895;p237"/>
          <p:cNvGrpSpPr/>
          <p:nvPr/>
        </p:nvGrpSpPr>
        <p:grpSpPr>
          <a:xfrm>
            <a:off x="7305791" y="4148538"/>
            <a:ext cx="457200" cy="457200"/>
            <a:chOff x="1020916" y="1442088"/>
            <a:chExt cx="457200" cy="457200"/>
          </a:xfrm>
        </p:grpSpPr>
        <p:pic>
          <p:nvPicPr>
            <p:cNvPr id="2896" name="Google Shape;2896;p2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97" name="Google Shape;2897;p2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2898" name="Shape 2898"/>
        <p:cNvGrpSpPr/>
        <p:nvPr/>
      </p:nvGrpSpPr>
      <p:grpSpPr>
        <a:xfrm>
          <a:off x="0" y="0"/>
          <a:ext cx="0" cy="0"/>
          <a:chOff x="0" y="0"/>
          <a:chExt cx="0" cy="0"/>
        </a:xfrm>
      </p:grpSpPr>
      <p:pic>
        <p:nvPicPr>
          <p:cNvPr id="2899" name="Google Shape;2899;p2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900" name="Google Shape;2900;p2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1" name="Google Shape;2901;p238"/>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902" name="Google Shape;2902;p2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903" name="Google Shape;2903;p2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904" name="Google Shape;2904;p2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05" name="Google Shape;2905;p238"/>
          <p:cNvSpPr/>
          <p:nvPr>
            <p:ph idx="3" type="pic"/>
          </p:nvPr>
        </p:nvSpPr>
        <p:spPr>
          <a:xfrm>
            <a:off x="324000" y="1893950"/>
            <a:ext cx="2555400" cy="1939500"/>
          </a:xfrm>
          <a:prstGeom prst="rect">
            <a:avLst/>
          </a:prstGeom>
          <a:noFill/>
          <a:ln>
            <a:noFill/>
          </a:ln>
        </p:spPr>
        <p:txBody>
          <a:bodyPr/>
          <a:p/>
        </p:txBody>
      </p:sp>
      <p:sp>
        <p:nvSpPr>
          <p:cNvPr id="2906" name="Google Shape;2906;p238"/>
          <p:cNvSpPr/>
          <p:nvPr>
            <p:ph idx="4" type="pic"/>
          </p:nvPr>
        </p:nvSpPr>
        <p:spPr>
          <a:xfrm>
            <a:off x="6256800" y="1893950"/>
            <a:ext cx="2555400" cy="1939500"/>
          </a:xfrm>
          <a:prstGeom prst="rect">
            <a:avLst/>
          </a:prstGeom>
          <a:noFill/>
          <a:ln>
            <a:noFill/>
          </a:ln>
        </p:spPr>
        <p:txBody>
          <a:bodyPr/>
          <a:p/>
        </p:txBody>
      </p:sp>
      <p:sp>
        <p:nvSpPr>
          <p:cNvPr id="2907" name="Google Shape;2907;p238"/>
          <p:cNvSpPr/>
          <p:nvPr>
            <p:ph idx="5" type="pic"/>
          </p:nvPr>
        </p:nvSpPr>
        <p:spPr>
          <a:xfrm>
            <a:off x="3294300" y="1893950"/>
            <a:ext cx="2555400" cy="1939500"/>
          </a:xfrm>
          <a:prstGeom prst="rect">
            <a:avLst/>
          </a:prstGeom>
          <a:noFill/>
          <a:ln>
            <a:noFill/>
          </a:ln>
        </p:spPr>
        <p:txBody>
          <a:bodyPr/>
          <a:p/>
        </p:txBody>
      </p:sp>
      <p:grpSp>
        <p:nvGrpSpPr>
          <p:cNvPr id="2908" name="Google Shape;2908;p238"/>
          <p:cNvGrpSpPr/>
          <p:nvPr/>
        </p:nvGrpSpPr>
        <p:grpSpPr>
          <a:xfrm>
            <a:off x="1381028" y="4148538"/>
            <a:ext cx="457200" cy="457200"/>
            <a:chOff x="1020916" y="1442088"/>
            <a:chExt cx="457200" cy="457200"/>
          </a:xfrm>
        </p:grpSpPr>
        <p:pic>
          <p:nvPicPr>
            <p:cNvPr id="2909" name="Google Shape;2909;p2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10" name="Google Shape;2910;p2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911" name="Google Shape;2911;p238"/>
          <p:cNvGrpSpPr/>
          <p:nvPr/>
        </p:nvGrpSpPr>
        <p:grpSpPr>
          <a:xfrm>
            <a:off x="4331066" y="4148550"/>
            <a:ext cx="457200" cy="457200"/>
            <a:chOff x="1020916" y="1442088"/>
            <a:chExt cx="457200" cy="457200"/>
          </a:xfrm>
        </p:grpSpPr>
        <p:pic>
          <p:nvPicPr>
            <p:cNvPr id="2912" name="Google Shape;2912;p2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13" name="Google Shape;2913;p2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914" name="Google Shape;2914;p238"/>
          <p:cNvGrpSpPr/>
          <p:nvPr/>
        </p:nvGrpSpPr>
        <p:grpSpPr>
          <a:xfrm>
            <a:off x="7305791" y="4148538"/>
            <a:ext cx="457200" cy="457200"/>
            <a:chOff x="1020916" y="1442088"/>
            <a:chExt cx="457200" cy="457200"/>
          </a:xfrm>
        </p:grpSpPr>
        <p:pic>
          <p:nvPicPr>
            <p:cNvPr id="2915" name="Google Shape;2915;p2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16" name="Google Shape;2916;p2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2917" name="Shape 2917"/>
        <p:cNvGrpSpPr/>
        <p:nvPr/>
      </p:nvGrpSpPr>
      <p:grpSpPr>
        <a:xfrm>
          <a:off x="0" y="0"/>
          <a:ext cx="0" cy="0"/>
          <a:chOff x="0" y="0"/>
          <a:chExt cx="0" cy="0"/>
        </a:xfrm>
      </p:grpSpPr>
      <p:pic>
        <p:nvPicPr>
          <p:cNvPr id="2918" name="Google Shape;2918;p2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919" name="Google Shape;2919;p2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239"/>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921" name="Google Shape;2921;p2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922" name="Google Shape;2922;p2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923" name="Google Shape;2923;p2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24" name="Google Shape;2924;p239"/>
          <p:cNvSpPr/>
          <p:nvPr>
            <p:ph idx="3" type="pic"/>
          </p:nvPr>
        </p:nvSpPr>
        <p:spPr>
          <a:xfrm>
            <a:off x="324000" y="1893950"/>
            <a:ext cx="2555400" cy="1939500"/>
          </a:xfrm>
          <a:prstGeom prst="rect">
            <a:avLst/>
          </a:prstGeom>
          <a:noFill/>
          <a:ln>
            <a:noFill/>
          </a:ln>
        </p:spPr>
        <p:txBody>
          <a:bodyPr/>
          <a:p/>
        </p:txBody>
      </p:sp>
      <p:sp>
        <p:nvSpPr>
          <p:cNvPr id="2925" name="Google Shape;2925;p239"/>
          <p:cNvSpPr/>
          <p:nvPr>
            <p:ph idx="4" type="pic"/>
          </p:nvPr>
        </p:nvSpPr>
        <p:spPr>
          <a:xfrm>
            <a:off x="6256800" y="1893950"/>
            <a:ext cx="2555400" cy="1939500"/>
          </a:xfrm>
          <a:prstGeom prst="rect">
            <a:avLst/>
          </a:prstGeom>
          <a:noFill/>
          <a:ln>
            <a:noFill/>
          </a:ln>
        </p:spPr>
        <p:txBody>
          <a:bodyPr/>
          <a:p/>
        </p:txBody>
      </p:sp>
      <p:sp>
        <p:nvSpPr>
          <p:cNvPr id="2926" name="Google Shape;2926;p239"/>
          <p:cNvSpPr/>
          <p:nvPr>
            <p:ph idx="5" type="pic"/>
          </p:nvPr>
        </p:nvSpPr>
        <p:spPr>
          <a:xfrm>
            <a:off x="3294300" y="1893950"/>
            <a:ext cx="2555400" cy="1939500"/>
          </a:xfrm>
          <a:prstGeom prst="rect">
            <a:avLst/>
          </a:prstGeom>
          <a:noFill/>
          <a:ln>
            <a:noFill/>
          </a:ln>
        </p:spPr>
        <p:txBody>
          <a:bodyPr/>
          <a:p/>
        </p:txBody>
      </p:sp>
      <p:grpSp>
        <p:nvGrpSpPr>
          <p:cNvPr id="2927" name="Google Shape;2927;p239"/>
          <p:cNvGrpSpPr/>
          <p:nvPr/>
        </p:nvGrpSpPr>
        <p:grpSpPr>
          <a:xfrm>
            <a:off x="1381028" y="4148538"/>
            <a:ext cx="457200" cy="457200"/>
            <a:chOff x="1020916" y="1442088"/>
            <a:chExt cx="457200" cy="457200"/>
          </a:xfrm>
        </p:grpSpPr>
        <p:pic>
          <p:nvPicPr>
            <p:cNvPr id="2928" name="Google Shape;2928;p2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29" name="Google Shape;2929;p2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930" name="Google Shape;2930;p239"/>
          <p:cNvGrpSpPr/>
          <p:nvPr/>
        </p:nvGrpSpPr>
        <p:grpSpPr>
          <a:xfrm>
            <a:off x="4331066" y="4148550"/>
            <a:ext cx="457200" cy="457200"/>
            <a:chOff x="1020916" y="1442088"/>
            <a:chExt cx="457200" cy="457200"/>
          </a:xfrm>
        </p:grpSpPr>
        <p:pic>
          <p:nvPicPr>
            <p:cNvPr id="2931" name="Google Shape;2931;p2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32" name="Google Shape;2932;p2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933" name="Google Shape;2933;p239"/>
          <p:cNvGrpSpPr/>
          <p:nvPr/>
        </p:nvGrpSpPr>
        <p:grpSpPr>
          <a:xfrm>
            <a:off x="7305791" y="4148538"/>
            <a:ext cx="457200" cy="457200"/>
            <a:chOff x="1020916" y="1442088"/>
            <a:chExt cx="457200" cy="457200"/>
          </a:xfrm>
        </p:grpSpPr>
        <p:pic>
          <p:nvPicPr>
            <p:cNvPr id="2934" name="Google Shape;2934;p2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35" name="Google Shape;2935;p2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2936" name="Shape 2936"/>
        <p:cNvGrpSpPr/>
        <p:nvPr/>
      </p:nvGrpSpPr>
      <p:grpSpPr>
        <a:xfrm>
          <a:off x="0" y="0"/>
          <a:ext cx="0" cy="0"/>
          <a:chOff x="0" y="0"/>
          <a:chExt cx="0" cy="0"/>
        </a:xfrm>
      </p:grpSpPr>
      <p:pic>
        <p:nvPicPr>
          <p:cNvPr id="2937" name="Google Shape;2937;p2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938" name="Google Shape;2938;p2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9" name="Google Shape;2939;p24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940" name="Google Shape;2940;p2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941" name="Google Shape;2941;p2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942" name="Google Shape;2942;p2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2943" name="Shape 2943"/>
        <p:cNvGrpSpPr/>
        <p:nvPr/>
      </p:nvGrpSpPr>
      <p:grpSpPr>
        <a:xfrm>
          <a:off x="0" y="0"/>
          <a:ext cx="0" cy="0"/>
          <a:chOff x="0" y="0"/>
          <a:chExt cx="0" cy="0"/>
        </a:xfrm>
      </p:grpSpPr>
      <p:pic>
        <p:nvPicPr>
          <p:cNvPr id="2944" name="Google Shape;2944;p2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945" name="Google Shape;2945;p2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6" name="Google Shape;2946;p24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947" name="Google Shape;2947;p2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948" name="Google Shape;2948;p2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949" name="Google Shape;2949;p2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2950" name="Shape 2950"/>
        <p:cNvGrpSpPr/>
        <p:nvPr/>
      </p:nvGrpSpPr>
      <p:grpSpPr>
        <a:xfrm>
          <a:off x="0" y="0"/>
          <a:ext cx="0" cy="0"/>
          <a:chOff x="0" y="0"/>
          <a:chExt cx="0" cy="0"/>
        </a:xfrm>
      </p:grpSpPr>
      <p:pic>
        <p:nvPicPr>
          <p:cNvPr id="2951" name="Google Shape;2951;p2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952" name="Google Shape;2952;p2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3" name="Google Shape;2953;p24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954" name="Google Shape;2954;p2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955" name="Google Shape;2955;p2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956" name="Google Shape;2956;p2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2957" name="Shape 2957"/>
        <p:cNvGrpSpPr/>
        <p:nvPr/>
      </p:nvGrpSpPr>
      <p:grpSpPr>
        <a:xfrm>
          <a:off x="0" y="0"/>
          <a:ext cx="0" cy="0"/>
          <a:chOff x="0" y="0"/>
          <a:chExt cx="0" cy="0"/>
        </a:xfrm>
      </p:grpSpPr>
      <p:pic>
        <p:nvPicPr>
          <p:cNvPr id="2958" name="Google Shape;2958;p2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959" name="Google Shape;2959;p2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0" name="Google Shape;2960;p24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961" name="Google Shape;2961;p2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962" name="Google Shape;2962;p2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963" name="Google Shape;2963;p24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2964" name="Shape 2964"/>
        <p:cNvGrpSpPr/>
        <p:nvPr/>
      </p:nvGrpSpPr>
      <p:grpSpPr>
        <a:xfrm>
          <a:off x="0" y="0"/>
          <a:ext cx="0" cy="0"/>
          <a:chOff x="0" y="0"/>
          <a:chExt cx="0" cy="0"/>
        </a:xfrm>
      </p:grpSpPr>
      <p:pic>
        <p:nvPicPr>
          <p:cNvPr id="2965" name="Google Shape;2965;p2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966" name="Google Shape;2966;p2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7" name="Google Shape;2967;p2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968" name="Google Shape;2968;p24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2969" name="Google Shape;2969;p2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2970" name="Google Shape;2970;p24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971" name="Google Shape;2971;p24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2972" name="Shape 2972"/>
        <p:cNvGrpSpPr/>
        <p:nvPr/>
      </p:nvGrpSpPr>
      <p:grpSpPr>
        <a:xfrm>
          <a:off x="0" y="0"/>
          <a:ext cx="0" cy="0"/>
          <a:chOff x="0" y="0"/>
          <a:chExt cx="0" cy="0"/>
        </a:xfrm>
      </p:grpSpPr>
      <p:pic>
        <p:nvPicPr>
          <p:cNvPr id="2973" name="Google Shape;2973;p2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974" name="Google Shape;2974;p2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5" name="Google Shape;2975;p2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976" name="Google Shape;2976;p2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2977" name="Google Shape;2977;p245"/>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2978" name="Google Shape;2978;p24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979" name="Google Shape;2979;p24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2980" name="Shape 2980"/>
        <p:cNvGrpSpPr/>
        <p:nvPr/>
      </p:nvGrpSpPr>
      <p:grpSpPr>
        <a:xfrm>
          <a:off x="0" y="0"/>
          <a:ext cx="0" cy="0"/>
          <a:chOff x="0" y="0"/>
          <a:chExt cx="0" cy="0"/>
        </a:xfrm>
      </p:grpSpPr>
      <p:pic>
        <p:nvPicPr>
          <p:cNvPr id="2981" name="Google Shape;2981;p2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982" name="Google Shape;2982;p2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3" name="Google Shape;2983;p2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984" name="Google Shape;2984;p2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2985" name="Google Shape;2985;p246"/>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2986" name="Google Shape;2986;p24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987" name="Google Shape;2987;p24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2988" name="Shape 2988"/>
        <p:cNvGrpSpPr/>
        <p:nvPr/>
      </p:nvGrpSpPr>
      <p:grpSpPr>
        <a:xfrm>
          <a:off x="0" y="0"/>
          <a:ext cx="0" cy="0"/>
          <a:chOff x="0" y="0"/>
          <a:chExt cx="0" cy="0"/>
        </a:xfrm>
      </p:grpSpPr>
      <p:pic>
        <p:nvPicPr>
          <p:cNvPr id="2989" name="Google Shape;2989;p2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990" name="Google Shape;2990;p2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1" name="Google Shape;2991;p2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992" name="Google Shape;2992;p2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2993" name="Google Shape;2993;p247"/>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2994" name="Google Shape;2994;p247"/>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995" name="Google Shape;2995;p24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2996" name="Shape 2996"/>
        <p:cNvGrpSpPr/>
        <p:nvPr/>
      </p:nvGrpSpPr>
      <p:grpSpPr>
        <a:xfrm>
          <a:off x="0" y="0"/>
          <a:ext cx="0" cy="0"/>
          <a:chOff x="0" y="0"/>
          <a:chExt cx="0" cy="0"/>
        </a:xfrm>
      </p:grpSpPr>
      <p:pic>
        <p:nvPicPr>
          <p:cNvPr id="2997" name="Google Shape;2997;p2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998" name="Google Shape;2998;p2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9" name="Google Shape;2999;p2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3000" name="Google Shape;3000;p2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001" name="Google Shape;3001;p2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3002" name="Google Shape;3002;p2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3003" name="Google Shape;3003;p2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3004" name="Shape 3004"/>
        <p:cNvGrpSpPr/>
        <p:nvPr/>
      </p:nvGrpSpPr>
      <p:grpSpPr>
        <a:xfrm>
          <a:off x="0" y="0"/>
          <a:ext cx="0" cy="0"/>
          <a:chOff x="0" y="0"/>
          <a:chExt cx="0" cy="0"/>
        </a:xfrm>
      </p:grpSpPr>
      <p:pic>
        <p:nvPicPr>
          <p:cNvPr id="3005" name="Google Shape;3005;p2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06" name="Google Shape;3006;p2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7" name="Google Shape;3007;p2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008" name="Google Shape;3008;p2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3009" name="Google Shape;3009;p2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010" name="Google Shape;3010;p2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3011" name="Google Shape;3011;p2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3012" name="Shape 3012"/>
        <p:cNvGrpSpPr/>
        <p:nvPr/>
      </p:nvGrpSpPr>
      <p:grpSpPr>
        <a:xfrm>
          <a:off x="0" y="0"/>
          <a:ext cx="0" cy="0"/>
          <a:chOff x="0" y="0"/>
          <a:chExt cx="0" cy="0"/>
        </a:xfrm>
      </p:grpSpPr>
      <p:pic>
        <p:nvPicPr>
          <p:cNvPr id="3013" name="Google Shape;3013;p2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14" name="Google Shape;3014;p2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5" name="Google Shape;3015;p2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016" name="Google Shape;3016;p2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3017" name="Google Shape;3017;p2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018" name="Google Shape;3018;p2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3019" name="Google Shape;3019;p2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3020" name="Shape 3020"/>
        <p:cNvGrpSpPr/>
        <p:nvPr/>
      </p:nvGrpSpPr>
      <p:grpSpPr>
        <a:xfrm>
          <a:off x="0" y="0"/>
          <a:ext cx="0" cy="0"/>
          <a:chOff x="0" y="0"/>
          <a:chExt cx="0" cy="0"/>
        </a:xfrm>
      </p:grpSpPr>
      <p:pic>
        <p:nvPicPr>
          <p:cNvPr id="3021" name="Google Shape;3021;p2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22" name="Google Shape;3022;p2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3" name="Google Shape;3023;p2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024" name="Google Shape;3024;p2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3025" name="Google Shape;3025;p2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026" name="Google Shape;3026;p2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3027" name="Google Shape;3027;p2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3028" name="Shape 3028"/>
        <p:cNvGrpSpPr/>
        <p:nvPr/>
      </p:nvGrpSpPr>
      <p:grpSpPr>
        <a:xfrm>
          <a:off x="0" y="0"/>
          <a:ext cx="0" cy="0"/>
          <a:chOff x="0" y="0"/>
          <a:chExt cx="0" cy="0"/>
        </a:xfrm>
      </p:grpSpPr>
      <p:sp>
        <p:nvSpPr>
          <p:cNvPr id="3029" name="Google Shape;3029;p252"/>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30" name="Google Shape;3030;p252"/>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3031" name="Google Shape;3031;p252"/>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032" name="Google Shape;3032;p2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3033" name="Google Shape;3033;p252"/>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3034" name="Shape 3034"/>
        <p:cNvGrpSpPr/>
        <p:nvPr/>
      </p:nvGrpSpPr>
      <p:grpSpPr>
        <a:xfrm>
          <a:off x="0" y="0"/>
          <a:ext cx="0" cy="0"/>
          <a:chOff x="0" y="0"/>
          <a:chExt cx="0" cy="0"/>
        </a:xfrm>
      </p:grpSpPr>
      <p:sp>
        <p:nvSpPr>
          <p:cNvPr id="3035" name="Google Shape;3035;p253"/>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36" name="Google Shape;3036;p253"/>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3037" name="Google Shape;3037;p253"/>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038" name="Google Shape;3038;p2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3039" name="Google Shape;3039;p253"/>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3040" name="Shape 3040"/>
        <p:cNvGrpSpPr/>
        <p:nvPr/>
      </p:nvGrpSpPr>
      <p:grpSpPr>
        <a:xfrm>
          <a:off x="0" y="0"/>
          <a:ext cx="0" cy="0"/>
          <a:chOff x="0" y="0"/>
          <a:chExt cx="0" cy="0"/>
        </a:xfrm>
      </p:grpSpPr>
      <p:sp>
        <p:nvSpPr>
          <p:cNvPr id="3042" name="Google Shape;3042;p254"/>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3043" name="Shape 3043"/>
        <p:cNvGrpSpPr/>
        <p:nvPr/>
      </p:nvGrpSpPr>
      <p:grpSpPr>
        <a:xfrm>
          <a:off x="0" y="0"/>
          <a:ext cx="0" cy="0"/>
          <a:chOff x="0" y="0"/>
          <a:chExt cx="0" cy="0"/>
        </a:xfrm>
      </p:grpSpPr>
      <p:sp>
        <p:nvSpPr>
          <p:cNvPr id="3044" name="Google Shape;3044;p255"/>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3045" name="Google Shape;3045;p255"/>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3046" name="Google Shape;3046;p255"/>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3047" name="Google Shape;3047;p255"/>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3048" name="Google Shape;3048;p255"/>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3049" name="Google Shape;3049;p255"/>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3050" name="Google Shape;3050;p255"/>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3051" name="Google Shape;3051;p255"/>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3052" name="Google Shape;3052;p255"/>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3053" name="Shape 3053"/>
        <p:cNvGrpSpPr/>
        <p:nvPr/>
      </p:nvGrpSpPr>
      <p:grpSpPr>
        <a:xfrm>
          <a:off x="0" y="0"/>
          <a:ext cx="0" cy="0"/>
          <a:chOff x="0" y="0"/>
          <a:chExt cx="0" cy="0"/>
        </a:xfrm>
      </p:grpSpPr>
      <p:pic>
        <p:nvPicPr>
          <p:cNvPr id="3054" name="Google Shape;3054;p256"/>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3055" name="Google Shape;3055;p256"/>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3056" name="Shape 3056"/>
        <p:cNvGrpSpPr/>
        <p:nvPr/>
      </p:nvGrpSpPr>
      <p:grpSpPr>
        <a:xfrm>
          <a:off x="0" y="0"/>
          <a:ext cx="0" cy="0"/>
          <a:chOff x="0" y="0"/>
          <a:chExt cx="0" cy="0"/>
        </a:xfrm>
      </p:grpSpPr>
      <p:sp>
        <p:nvSpPr>
          <p:cNvPr id="3057" name="Google Shape;3057;p257"/>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1">
  <p:cSld name="TITLE_AND_TWO_COLUMNS_1_1_5_1_3_1_1_2">
    <p:spTree>
      <p:nvGrpSpPr>
        <p:cNvPr id="3058" name="Shape 3058"/>
        <p:cNvGrpSpPr/>
        <p:nvPr/>
      </p:nvGrpSpPr>
      <p:grpSpPr>
        <a:xfrm>
          <a:off x="0" y="0"/>
          <a:ext cx="0" cy="0"/>
          <a:chOff x="0" y="0"/>
          <a:chExt cx="0" cy="0"/>
        </a:xfrm>
      </p:grpSpPr>
      <p:pic>
        <p:nvPicPr>
          <p:cNvPr id="3059" name="Google Shape;3059;p25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060" name="Google Shape;3060;p25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1" name="Google Shape;3061;p2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062" name="Google Shape;3062;p258"/>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3063" name="Google Shape;3063;p258"/>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3064" name="Google Shape;3064;p25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3065" name="Google Shape;3065;p2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1">
  <p:cSld name="TITLE_AND_TWO_COLUMNS_1_1_5_1_3_1_1_1_2">
    <p:bg>
      <p:bgPr>
        <a:solidFill>
          <a:srgbClr val="EBEDFE"/>
        </a:solidFill>
      </p:bgPr>
    </p:bg>
    <p:spTree>
      <p:nvGrpSpPr>
        <p:cNvPr id="3066" name="Shape 3066"/>
        <p:cNvGrpSpPr/>
        <p:nvPr/>
      </p:nvGrpSpPr>
      <p:grpSpPr>
        <a:xfrm>
          <a:off x="0" y="0"/>
          <a:ext cx="0" cy="0"/>
          <a:chOff x="0" y="0"/>
          <a:chExt cx="0" cy="0"/>
        </a:xfrm>
      </p:grpSpPr>
      <p:pic>
        <p:nvPicPr>
          <p:cNvPr id="3067" name="Google Shape;3067;p2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068" name="Google Shape;3068;p2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9" name="Google Shape;3069;p2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070" name="Google Shape;3070;p259"/>
          <p:cNvSpPr txBox="1"/>
          <p:nvPr/>
        </p:nvSpPr>
        <p:spPr>
          <a:xfrm>
            <a:off x="324000" y="45525"/>
            <a:ext cx="10920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3071" name="Google Shape;3071;p259"/>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3072" name="Google Shape;3072;p25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073" name="Google Shape;3073;p2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1">
  <p:cSld name="TITLE_AND_TWO_COLUMNS_1_1_5_1_3_1_1_1_1_3">
    <p:spTree>
      <p:nvGrpSpPr>
        <p:cNvPr id="3074" name="Shape 3074"/>
        <p:cNvGrpSpPr/>
        <p:nvPr/>
      </p:nvGrpSpPr>
      <p:grpSpPr>
        <a:xfrm>
          <a:off x="0" y="0"/>
          <a:ext cx="0" cy="0"/>
          <a:chOff x="0" y="0"/>
          <a:chExt cx="0" cy="0"/>
        </a:xfrm>
      </p:grpSpPr>
      <p:pic>
        <p:nvPicPr>
          <p:cNvPr id="3075" name="Google Shape;3075;p2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76" name="Google Shape;3076;p2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7" name="Google Shape;3077;p2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078" name="Google Shape;3078;p2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3079" name="Google Shape;3079;p260"/>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3080" name="Google Shape;3080;p260"/>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3081" name="Google Shape;3081;p2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1">
  <p:cSld name="TITLE_AND_TWO_COLUMNS_1_1_5_1_3_1_1_1_1_2_1">
    <p:bg>
      <p:bgPr>
        <a:solidFill>
          <a:srgbClr val="EBEDFE"/>
        </a:solidFill>
      </p:bgPr>
    </p:bg>
    <p:spTree>
      <p:nvGrpSpPr>
        <p:cNvPr id="3082" name="Shape 3082"/>
        <p:cNvGrpSpPr/>
        <p:nvPr/>
      </p:nvGrpSpPr>
      <p:grpSpPr>
        <a:xfrm>
          <a:off x="0" y="0"/>
          <a:ext cx="0" cy="0"/>
          <a:chOff x="0" y="0"/>
          <a:chExt cx="0" cy="0"/>
        </a:xfrm>
      </p:grpSpPr>
      <p:pic>
        <p:nvPicPr>
          <p:cNvPr id="3083" name="Google Shape;3083;p2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84" name="Google Shape;3084;p26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5" name="Google Shape;3085;p2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086" name="Google Shape;3086;p261"/>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3087" name="Google Shape;3087;p261"/>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3088" name="Google Shape;3088;p2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3089" name="Google Shape;3089;p26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1">
  <p:cSld name="TITLE_AND_TWO_COLUMNS_1_1_5_1_3_1_2_2">
    <p:spTree>
      <p:nvGrpSpPr>
        <p:cNvPr id="3090" name="Shape 3090"/>
        <p:cNvGrpSpPr/>
        <p:nvPr/>
      </p:nvGrpSpPr>
      <p:grpSpPr>
        <a:xfrm>
          <a:off x="0" y="0"/>
          <a:ext cx="0" cy="0"/>
          <a:chOff x="0" y="0"/>
          <a:chExt cx="0" cy="0"/>
        </a:xfrm>
      </p:grpSpPr>
      <p:pic>
        <p:nvPicPr>
          <p:cNvPr id="3091" name="Google Shape;3091;p2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2" name="Google Shape;3092;p26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3" name="Google Shape;3093;p2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094" name="Google Shape;3094;p2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3095" name="Google Shape;3095;p262"/>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3096" name="Google Shape;3096;p262"/>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3097" name="Google Shape;3097;p2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1">
  <p:cSld name="TITLE_AND_TWO_COLUMNS_1_1_5_1_3_1_2_1_1">
    <p:bg>
      <p:bgPr>
        <a:solidFill>
          <a:srgbClr val="EBEDFE"/>
        </a:solidFill>
      </p:bgPr>
    </p:bg>
    <p:spTree>
      <p:nvGrpSpPr>
        <p:cNvPr id="3098" name="Shape 3098"/>
        <p:cNvGrpSpPr/>
        <p:nvPr/>
      </p:nvGrpSpPr>
      <p:grpSpPr>
        <a:xfrm>
          <a:off x="0" y="0"/>
          <a:ext cx="0" cy="0"/>
          <a:chOff x="0" y="0"/>
          <a:chExt cx="0" cy="0"/>
        </a:xfrm>
      </p:grpSpPr>
      <p:pic>
        <p:nvPicPr>
          <p:cNvPr id="3099" name="Google Shape;3099;p26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100" name="Google Shape;3100;p26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1" name="Google Shape;3101;p2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102" name="Google Shape;3102;p263"/>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3103" name="Google Shape;3103;p263"/>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3104" name="Google Shape;3104;p2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3105" name="Google Shape;3105;p2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1">
  <p:cSld name="TITLE_AND_TWO_COLUMNS_1_1_5_1_2_1_2">
    <p:spTree>
      <p:nvGrpSpPr>
        <p:cNvPr id="3106" name="Shape 3106"/>
        <p:cNvGrpSpPr/>
        <p:nvPr/>
      </p:nvGrpSpPr>
      <p:grpSpPr>
        <a:xfrm>
          <a:off x="0" y="0"/>
          <a:ext cx="0" cy="0"/>
          <a:chOff x="0" y="0"/>
          <a:chExt cx="0" cy="0"/>
        </a:xfrm>
      </p:grpSpPr>
      <p:sp>
        <p:nvSpPr>
          <p:cNvPr id="3107" name="Google Shape;3107;p264"/>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08" name="Google Shape;3108;p264"/>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3109" name="Google Shape;3109;p264"/>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110" name="Google Shape;3110;p264"/>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3111" name="Google Shape;3111;p264"/>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72.xml"/><Relationship Id="rId3" Type="http://schemas.openxmlformats.org/officeDocument/2006/relationships/slideLayout" Target="../slideLayouts/slideLayout73.xml"/><Relationship Id="rId4" Type="http://schemas.openxmlformats.org/officeDocument/2006/relationships/slideLayout" Target="../slideLayouts/slideLayout74.xml"/><Relationship Id="rId5" Type="http://schemas.openxmlformats.org/officeDocument/2006/relationships/slideLayout" Target="../slideLayouts/slideLayout75.xml"/><Relationship Id="rId6" Type="http://schemas.openxmlformats.org/officeDocument/2006/relationships/slideLayout" Target="../slideLayouts/slideLayout76.xml"/><Relationship Id="rId7" Type="http://schemas.openxmlformats.org/officeDocument/2006/relationships/slideLayout" Target="../slideLayouts/slideLayout77.xml"/><Relationship Id="rId8" Type="http://schemas.openxmlformats.org/officeDocument/2006/relationships/slideLayout" Target="../slideLayouts/slideLayout78.xml"/><Relationship Id="rId9" Type="http://schemas.openxmlformats.org/officeDocument/2006/relationships/slideLayout" Target="../slideLayouts/slideLayout79.xml"/><Relationship Id="rId10" Type="http://schemas.openxmlformats.org/officeDocument/2006/relationships/slideLayout" Target="../slideLayouts/slideLayout80.xml"/><Relationship Id="rId11" Type="http://schemas.openxmlformats.org/officeDocument/2006/relationships/slideLayout" Target="../slideLayouts/slideLayout81.xml"/><Relationship Id="rId12" Type="http://schemas.openxmlformats.org/officeDocument/2006/relationships/slideLayout" Target="../slideLayouts/slideLayout82.xml"/><Relationship Id="rId13" Type="http://schemas.openxmlformats.org/officeDocument/2006/relationships/slideLayout" Target="../slideLayouts/slideLayout83.xml"/><Relationship Id="rId14" Type="http://schemas.openxmlformats.org/officeDocument/2006/relationships/slideLayout" Target="../slideLayouts/slideLayout84.xml"/><Relationship Id="rId15" Type="http://schemas.openxmlformats.org/officeDocument/2006/relationships/slideLayout" Target="../slideLayouts/slideLayout85.xml"/><Relationship Id="rId16" Type="http://schemas.openxmlformats.org/officeDocument/2006/relationships/slideLayout" Target="../slideLayouts/slideLayout86.xml"/><Relationship Id="rId17" Type="http://schemas.openxmlformats.org/officeDocument/2006/relationships/slideLayout" Target="../slideLayouts/slideLayout87.xml"/><Relationship Id="rId18" Type="http://schemas.openxmlformats.org/officeDocument/2006/relationships/slideLayout" Target="../slideLayouts/slideLayout88.xml"/><Relationship Id="rId19" Type="http://schemas.openxmlformats.org/officeDocument/2006/relationships/slideLayout" Target="../slideLayouts/slideLayout89.xml"/><Relationship Id="rId20" Type="http://schemas.openxmlformats.org/officeDocument/2006/relationships/slideLayout" Target="../slideLayouts/slideLayout90.xml"/><Relationship Id="rId21" Type="http://schemas.openxmlformats.org/officeDocument/2006/relationships/slideLayout" Target="../slideLayouts/slideLayout91.xml"/><Relationship Id="rId22" Type="http://schemas.openxmlformats.org/officeDocument/2006/relationships/slideLayout" Target="../slideLayouts/slideLayout92.xml"/><Relationship Id="rId23" Type="http://schemas.openxmlformats.org/officeDocument/2006/relationships/slideLayout" Target="../slideLayouts/slideLayout93.xml"/><Relationship Id="rId24" Type="http://schemas.openxmlformats.org/officeDocument/2006/relationships/slideLayout" Target="../slideLayouts/slideLayout94.xml"/><Relationship Id="rId25" Type="http://schemas.openxmlformats.org/officeDocument/2006/relationships/slideLayout" Target="../slideLayouts/slideLayout95.xml"/><Relationship Id="rId26" Type="http://schemas.openxmlformats.org/officeDocument/2006/relationships/slideLayout" Target="../slideLayouts/slideLayout96.xml"/><Relationship Id="rId27" Type="http://schemas.openxmlformats.org/officeDocument/2006/relationships/slideLayout" Target="../slideLayouts/slideLayout97.xml"/><Relationship Id="rId28" Type="http://schemas.openxmlformats.org/officeDocument/2006/relationships/slideLayout" Target="../slideLayouts/slideLayout98.xml"/><Relationship Id="rId29" Type="http://schemas.openxmlformats.org/officeDocument/2006/relationships/slideLayout" Target="../slideLayouts/slideLayout99.xml"/><Relationship Id="rId30" Type="http://schemas.openxmlformats.org/officeDocument/2006/relationships/slideLayout" Target="../slideLayouts/slideLayout100.xml"/><Relationship Id="rId31" Type="http://schemas.openxmlformats.org/officeDocument/2006/relationships/slideLayout" Target="../slideLayouts/slideLayout101.xml"/><Relationship Id="rId32" Type="http://schemas.openxmlformats.org/officeDocument/2006/relationships/slideLayout" Target="../slideLayouts/slideLayout102.xml"/><Relationship Id="rId33" Type="http://schemas.openxmlformats.org/officeDocument/2006/relationships/slideLayout" Target="../slideLayouts/slideLayout103.xml"/><Relationship Id="rId34" Type="http://schemas.openxmlformats.org/officeDocument/2006/relationships/slideLayout" Target="../slideLayouts/slideLayout104.xml"/><Relationship Id="rId35" Type="http://schemas.openxmlformats.org/officeDocument/2006/relationships/slideLayout" Target="../slideLayouts/slideLayout105.xml"/><Relationship Id="rId36" Type="http://schemas.openxmlformats.org/officeDocument/2006/relationships/slideLayout" Target="../slideLayouts/slideLayout106.xml"/><Relationship Id="rId37" Type="http://schemas.openxmlformats.org/officeDocument/2006/relationships/slideLayout" Target="../slideLayouts/slideLayout107.xml"/><Relationship Id="rId38" Type="http://schemas.openxmlformats.org/officeDocument/2006/relationships/slideLayout" Target="../slideLayouts/slideLayout108.xml"/><Relationship Id="rId39" Type="http://schemas.openxmlformats.org/officeDocument/2006/relationships/slideLayout" Target="../slideLayouts/slideLayout109.xml"/><Relationship Id="rId40" Type="http://schemas.openxmlformats.org/officeDocument/2006/relationships/slideLayout" Target="../slideLayouts/slideLayout110.xml"/><Relationship Id="rId41" Type="http://schemas.openxmlformats.org/officeDocument/2006/relationships/slideLayout" Target="../slideLayouts/slideLayout111.xml"/><Relationship Id="rId42" Type="http://schemas.openxmlformats.org/officeDocument/2006/relationships/slideLayout" Target="../slideLayouts/slideLayout112.xml"/><Relationship Id="rId43" Type="http://schemas.openxmlformats.org/officeDocument/2006/relationships/slideLayout" Target="../slideLayouts/slideLayout113.xml"/><Relationship Id="rId44" Type="http://schemas.openxmlformats.org/officeDocument/2006/relationships/slideLayout" Target="../slideLayouts/slideLayout114.xml"/><Relationship Id="rId45" Type="http://schemas.openxmlformats.org/officeDocument/2006/relationships/slideLayout" Target="../slideLayouts/slideLayout115.xml"/><Relationship Id="rId46" Type="http://schemas.openxmlformats.org/officeDocument/2006/relationships/slideLayout" Target="../slideLayouts/slideLayout116.xml"/><Relationship Id="rId47" Type="http://schemas.openxmlformats.org/officeDocument/2006/relationships/slideLayout" Target="../slideLayouts/slideLayout117.xml"/><Relationship Id="rId48" Type="http://schemas.openxmlformats.org/officeDocument/2006/relationships/slideLayout" Target="../slideLayouts/slideLayout118.xml"/><Relationship Id="rId49" Type="http://schemas.openxmlformats.org/officeDocument/2006/relationships/slideLayout" Target="../slideLayouts/slideLayout119.xml"/><Relationship Id="rId50" Type="http://schemas.openxmlformats.org/officeDocument/2006/relationships/slideLayout" Target="../slideLayouts/slideLayout120.xml"/><Relationship Id="rId51" Type="http://schemas.openxmlformats.org/officeDocument/2006/relationships/slideLayout" Target="../slideLayouts/slideLayout121.xml"/><Relationship Id="rId52" Type="http://schemas.openxmlformats.org/officeDocument/2006/relationships/slideLayout" Target="../slideLayouts/slideLayout122.xml"/><Relationship Id="rId53" Type="http://schemas.openxmlformats.org/officeDocument/2006/relationships/slideLayout" Target="../slideLayouts/slideLayout123.xml"/><Relationship Id="rId54" Type="http://schemas.openxmlformats.org/officeDocument/2006/relationships/slideLayout" Target="../slideLayouts/slideLayout124.xml"/><Relationship Id="rId55" Type="http://schemas.openxmlformats.org/officeDocument/2006/relationships/slideLayout" Target="../slideLayouts/slideLayout125.xml"/><Relationship Id="rId56" Type="http://schemas.openxmlformats.org/officeDocument/2006/relationships/slideLayout" Target="../slideLayouts/slideLayout126.xml"/><Relationship Id="rId57" Type="http://schemas.openxmlformats.org/officeDocument/2006/relationships/slideLayout" Target="../slideLayouts/slideLayout127.xml"/><Relationship Id="rId58" Type="http://schemas.openxmlformats.org/officeDocument/2006/relationships/slideLayout" Target="../slideLayouts/slideLayout128.xml"/><Relationship Id="rId59" Type="http://schemas.openxmlformats.org/officeDocument/2006/relationships/slideLayout" Target="../slideLayouts/slideLayout129.xml"/><Relationship Id="rId60" Type="http://schemas.openxmlformats.org/officeDocument/2006/relationships/slideLayout" Target="../slideLayouts/slideLayout130.xml"/><Relationship Id="rId61" Type="http://schemas.openxmlformats.org/officeDocument/2006/relationships/slideLayout" Target="../slideLayouts/slideLayout131.xml"/><Relationship Id="rId62" Type="http://schemas.openxmlformats.org/officeDocument/2006/relationships/theme" Target="../theme/theme4.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32.xml"/><Relationship Id="rId3" Type="http://schemas.openxmlformats.org/officeDocument/2006/relationships/slideLayout" Target="../slideLayouts/slideLayout133.xml"/><Relationship Id="rId4" Type="http://schemas.openxmlformats.org/officeDocument/2006/relationships/slideLayout" Target="../slideLayouts/slideLayout134.xml"/><Relationship Id="rId5" Type="http://schemas.openxmlformats.org/officeDocument/2006/relationships/slideLayout" Target="../slideLayouts/slideLayout135.xml"/><Relationship Id="rId6" Type="http://schemas.openxmlformats.org/officeDocument/2006/relationships/slideLayout" Target="../slideLayouts/slideLayout136.xml"/><Relationship Id="rId7" Type="http://schemas.openxmlformats.org/officeDocument/2006/relationships/slideLayout" Target="../slideLayouts/slideLayout137.xml"/><Relationship Id="rId8" Type="http://schemas.openxmlformats.org/officeDocument/2006/relationships/slideLayout" Target="../slideLayouts/slideLayout138.xml"/><Relationship Id="rId9" Type="http://schemas.openxmlformats.org/officeDocument/2006/relationships/slideLayout" Target="../slideLayouts/slideLayout139.xml"/><Relationship Id="rId10" Type="http://schemas.openxmlformats.org/officeDocument/2006/relationships/slideLayout" Target="../slideLayouts/slideLayout140.xml"/><Relationship Id="rId11" Type="http://schemas.openxmlformats.org/officeDocument/2006/relationships/slideLayout" Target="../slideLayouts/slideLayout141.xml"/><Relationship Id="rId12" Type="http://schemas.openxmlformats.org/officeDocument/2006/relationships/slideLayout" Target="../slideLayouts/slideLayout142.xml"/><Relationship Id="rId13" Type="http://schemas.openxmlformats.org/officeDocument/2006/relationships/slideLayout" Target="../slideLayouts/slideLayout143.xml"/><Relationship Id="rId14" Type="http://schemas.openxmlformats.org/officeDocument/2006/relationships/slideLayout" Target="../slideLayouts/slideLayout144.xml"/><Relationship Id="rId15" Type="http://schemas.openxmlformats.org/officeDocument/2006/relationships/slideLayout" Target="../slideLayouts/slideLayout145.xml"/><Relationship Id="rId16" Type="http://schemas.openxmlformats.org/officeDocument/2006/relationships/slideLayout" Target="../slideLayouts/slideLayout146.xml"/><Relationship Id="rId17" Type="http://schemas.openxmlformats.org/officeDocument/2006/relationships/slideLayout" Target="../slideLayouts/slideLayout147.xml"/><Relationship Id="rId18" Type="http://schemas.openxmlformats.org/officeDocument/2006/relationships/slideLayout" Target="../slideLayouts/slideLayout148.xml"/><Relationship Id="rId19" Type="http://schemas.openxmlformats.org/officeDocument/2006/relationships/slideLayout" Target="../slideLayouts/slideLayout149.xml"/><Relationship Id="rId20" Type="http://schemas.openxmlformats.org/officeDocument/2006/relationships/slideLayout" Target="../slideLayouts/slideLayout150.xml"/><Relationship Id="rId21" Type="http://schemas.openxmlformats.org/officeDocument/2006/relationships/slideLayout" Target="../slideLayouts/slideLayout151.xml"/><Relationship Id="rId22" Type="http://schemas.openxmlformats.org/officeDocument/2006/relationships/slideLayout" Target="../slideLayouts/slideLayout152.xml"/><Relationship Id="rId23" Type="http://schemas.openxmlformats.org/officeDocument/2006/relationships/slideLayout" Target="../slideLayouts/slideLayout153.xml"/><Relationship Id="rId24" Type="http://schemas.openxmlformats.org/officeDocument/2006/relationships/slideLayout" Target="../slideLayouts/slideLayout154.xml"/><Relationship Id="rId25" Type="http://schemas.openxmlformats.org/officeDocument/2006/relationships/slideLayout" Target="../slideLayouts/slideLayout155.xml"/><Relationship Id="rId26" Type="http://schemas.openxmlformats.org/officeDocument/2006/relationships/slideLayout" Target="../slideLayouts/slideLayout156.xml"/><Relationship Id="rId27" Type="http://schemas.openxmlformats.org/officeDocument/2006/relationships/slideLayout" Target="../slideLayouts/slideLayout157.xml"/><Relationship Id="rId28" Type="http://schemas.openxmlformats.org/officeDocument/2006/relationships/slideLayout" Target="../slideLayouts/slideLayout158.xml"/><Relationship Id="rId29" Type="http://schemas.openxmlformats.org/officeDocument/2006/relationships/slideLayout" Target="../slideLayouts/slideLayout159.xml"/><Relationship Id="rId30" Type="http://schemas.openxmlformats.org/officeDocument/2006/relationships/slideLayout" Target="../slideLayouts/slideLayout160.xml"/><Relationship Id="rId31" Type="http://schemas.openxmlformats.org/officeDocument/2006/relationships/slideLayout" Target="../slideLayouts/slideLayout161.xml"/><Relationship Id="rId32" Type="http://schemas.openxmlformats.org/officeDocument/2006/relationships/slideLayout" Target="../slideLayouts/slideLayout162.xml"/><Relationship Id="rId33" Type="http://schemas.openxmlformats.org/officeDocument/2006/relationships/slideLayout" Target="../slideLayouts/slideLayout163.xml"/><Relationship Id="rId34" Type="http://schemas.openxmlformats.org/officeDocument/2006/relationships/slideLayout" Target="../slideLayouts/slideLayout164.xml"/><Relationship Id="rId35" Type="http://schemas.openxmlformats.org/officeDocument/2006/relationships/slideLayout" Target="../slideLayouts/slideLayout165.xml"/><Relationship Id="rId36" Type="http://schemas.openxmlformats.org/officeDocument/2006/relationships/slideLayout" Target="../slideLayouts/slideLayout166.xml"/><Relationship Id="rId37" Type="http://schemas.openxmlformats.org/officeDocument/2006/relationships/slideLayout" Target="../slideLayouts/slideLayout167.xml"/><Relationship Id="rId38" Type="http://schemas.openxmlformats.org/officeDocument/2006/relationships/slideLayout" Target="../slideLayouts/slideLayout168.xml"/><Relationship Id="rId39" Type="http://schemas.openxmlformats.org/officeDocument/2006/relationships/slideLayout" Target="../slideLayouts/slideLayout169.xml"/><Relationship Id="rId40" Type="http://schemas.openxmlformats.org/officeDocument/2006/relationships/slideLayout" Target="../slideLayouts/slideLayout170.xml"/><Relationship Id="rId41" Type="http://schemas.openxmlformats.org/officeDocument/2006/relationships/slideLayout" Target="../slideLayouts/slideLayout171.xml"/><Relationship Id="rId42" Type="http://schemas.openxmlformats.org/officeDocument/2006/relationships/slideLayout" Target="../slideLayouts/slideLayout172.xml"/><Relationship Id="rId43" Type="http://schemas.openxmlformats.org/officeDocument/2006/relationships/slideLayout" Target="../slideLayouts/slideLayout173.xml"/><Relationship Id="rId44" Type="http://schemas.openxmlformats.org/officeDocument/2006/relationships/slideLayout" Target="../slideLayouts/slideLayout174.xml"/><Relationship Id="rId45" Type="http://schemas.openxmlformats.org/officeDocument/2006/relationships/slideLayout" Target="../slideLayouts/slideLayout175.xml"/><Relationship Id="rId46" Type="http://schemas.openxmlformats.org/officeDocument/2006/relationships/slideLayout" Target="../slideLayouts/slideLayout176.xml"/><Relationship Id="rId47" Type="http://schemas.openxmlformats.org/officeDocument/2006/relationships/slideLayout" Target="../slideLayouts/slideLayout177.xml"/><Relationship Id="rId48" Type="http://schemas.openxmlformats.org/officeDocument/2006/relationships/slideLayout" Target="../slideLayouts/slideLayout178.xml"/><Relationship Id="rId49" Type="http://schemas.openxmlformats.org/officeDocument/2006/relationships/slideLayout" Target="../slideLayouts/slideLayout179.xml"/><Relationship Id="rId50" Type="http://schemas.openxmlformats.org/officeDocument/2006/relationships/slideLayout" Target="../slideLayouts/slideLayout180.xml"/><Relationship Id="rId51" Type="http://schemas.openxmlformats.org/officeDocument/2006/relationships/slideLayout" Target="../slideLayouts/slideLayout181.xml"/><Relationship Id="rId52" Type="http://schemas.openxmlformats.org/officeDocument/2006/relationships/slideLayout" Target="../slideLayouts/slideLayout182.xml"/><Relationship Id="rId53" Type="http://schemas.openxmlformats.org/officeDocument/2006/relationships/slideLayout" Target="../slideLayouts/slideLayout183.xml"/><Relationship Id="rId54" Type="http://schemas.openxmlformats.org/officeDocument/2006/relationships/slideLayout" Target="../slideLayouts/slideLayout184.xml"/><Relationship Id="rId55" Type="http://schemas.openxmlformats.org/officeDocument/2006/relationships/slideLayout" Target="../slideLayouts/slideLayout185.xml"/><Relationship Id="rId56" Type="http://schemas.openxmlformats.org/officeDocument/2006/relationships/slideLayout" Target="../slideLayouts/slideLayout186.xml"/><Relationship Id="rId57" Type="http://schemas.openxmlformats.org/officeDocument/2006/relationships/slideLayout" Target="../slideLayouts/slideLayout187.xml"/><Relationship Id="rId58" Type="http://schemas.openxmlformats.org/officeDocument/2006/relationships/slideLayout" Target="../slideLayouts/slideLayout188.xml"/><Relationship Id="rId59" Type="http://schemas.openxmlformats.org/officeDocument/2006/relationships/slideLayout" Target="../slideLayouts/slideLayout189.xml"/><Relationship Id="rId60" Type="http://schemas.openxmlformats.org/officeDocument/2006/relationships/slideLayout" Target="../slideLayouts/slideLayout190.xml"/><Relationship Id="rId61" Type="http://schemas.openxmlformats.org/officeDocument/2006/relationships/slideLayout" Target="../slideLayouts/slideLayout191.xml"/><Relationship Id="rId62" Type="http://schemas.openxmlformats.org/officeDocument/2006/relationships/slideLayout" Target="../slideLayouts/slideLayout192.xml"/><Relationship Id="rId63" Type="http://schemas.openxmlformats.org/officeDocument/2006/relationships/slideLayout" Target="../slideLayouts/slideLayout193.xml"/><Relationship Id="rId6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94.xml"/><Relationship Id="rId3" Type="http://schemas.openxmlformats.org/officeDocument/2006/relationships/slideLayout" Target="../slideLayouts/slideLayout195.xml"/><Relationship Id="rId4" Type="http://schemas.openxmlformats.org/officeDocument/2006/relationships/slideLayout" Target="../slideLayouts/slideLayout196.xml"/><Relationship Id="rId5" Type="http://schemas.openxmlformats.org/officeDocument/2006/relationships/slideLayout" Target="../slideLayouts/slideLayout197.xml"/><Relationship Id="rId6" Type="http://schemas.openxmlformats.org/officeDocument/2006/relationships/slideLayout" Target="../slideLayouts/slideLayout198.xml"/><Relationship Id="rId7" Type="http://schemas.openxmlformats.org/officeDocument/2006/relationships/slideLayout" Target="../slideLayouts/slideLayout199.xml"/><Relationship Id="rId8" Type="http://schemas.openxmlformats.org/officeDocument/2006/relationships/slideLayout" Target="../slideLayouts/slideLayout200.xml"/><Relationship Id="rId9" Type="http://schemas.openxmlformats.org/officeDocument/2006/relationships/slideLayout" Target="../slideLayouts/slideLayout201.xml"/><Relationship Id="rId10" Type="http://schemas.openxmlformats.org/officeDocument/2006/relationships/slideLayout" Target="../slideLayouts/slideLayout202.xml"/><Relationship Id="rId11" Type="http://schemas.openxmlformats.org/officeDocument/2006/relationships/slideLayout" Target="../slideLayouts/slideLayout203.xml"/><Relationship Id="rId12" Type="http://schemas.openxmlformats.org/officeDocument/2006/relationships/slideLayout" Target="../slideLayouts/slideLayout204.xml"/><Relationship Id="rId13" Type="http://schemas.openxmlformats.org/officeDocument/2006/relationships/slideLayout" Target="../slideLayouts/slideLayout205.xml"/><Relationship Id="rId14" Type="http://schemas.openxmlformats.org/officeDocument/2006/relationships/slideLayout" Target="../slideLayouts/slideLayout206.xml"/><Relationship Id="rId15" Type="http://schemas.openxmlformats.org/officeDocument/2006/relationships/slideLayout" Target="../slideLayouts/slideLayout207.xml"/><Relationship Id="rId16" Type="http://schemas.openxmlformats.org/officeDocument/2006/relationships/slideLayout" Target="../slideLayouts/slideLayout208.xml"/><Relationship Id="rId17" Type="http://schemas.openxmlformats.org/officeDocument/2006/relationships/slideLayout" Target="../slideLayouts/slideLayout209.xml"/><Relationship Id="rId18" Type="http://schemas.openxmlformats.org/officeDocument/2006/relationships/slideLayout" Target="../slideLayouts/slideLayout210.xml"/><Relationship Id="rId19" Type="http://schemas.openxmlformats.org/officeDocument/2006/relationships/slideLayout" Target="../slideLayouts/slideLayout211.xml"/><Relationship Id="rId20" Type="http://schemas.openxmlformats.org/officeDocument/2006/relationships/slideLayout" Target="../slideLayouts/slideLayout212.xml"/><Relationship Id="rId21" Type="http://schemas.openxmlformats.org/officeDocument/2006/relationships/slideLayout" Target="../slideLayouts/slideLayout213.xml"/><Relationship Id="rId22" Type="http://schemas.openxmlformats.org/officeDocument/2006/relationships/slideLayout" Target="../slideLayouts/slideLayout214.xml"/><Relationship Id="rId23" Type="http://schemas.openxmlformats.org/officeDocument/2006/relationships/slideLayout" Target="../slideLayouts/slideLayout215.xml"/><Relationship Id="rId24" Type="http://schemas.openxmlformats.org/officeDocument/2006/relationships/slideLayout" Target="../slideLayouts/slideLayout216.xml"/><Relationship Id="rId25" Type="http://schemas.openxmlformats.org/officeDocument/2006/relationships/slideLayout" Target="../slideLayouts/slideLayout217.xml"/><Relationship Id="rId26" Type="http://schemas.openxmlformats.org/officeDocument/2006/relationships/slideLayout" Target="../slideLayouts/slideLayout218.xml"/><Relationship Id="rId27" Type="http://schemas.openxmlformats.org/officeDocument/2006/relationships/slideLayout" Target="../slideLayouts/slideLayout219.xml"/><Relationship Id="rId28" Type="http://schemas.openxmlformats.org/officeDocument/2006/relationships/slideLayout" Target="../slideLayouts/slideLayout220.xml"/><Relationship Id="rId29" Type="http://schemas.openxmlformats.org/officeDocument/2006/relationships/slideLayout" Target="../slideLayouts/slideLayout221.xml"/><Relationship Id="rId30" Type="http://schemas.openxmlformats.org/officeDocument/2006/relationships/slideLayout" Target="../slideLayouts/slideLayout222.xml"/><Relationship Id="rId31" Type="http://schemas.openxmlformats.org/officeDocument/2006/relationships/slideLayout" Target="../slideLayouts/slideLayout223.xml"/><Relationship Id="rId32" Type="http://schemas.openxmlformats.org/officeDocument/2006/relationships/slideLayout" Target="../slideLayouts/slideLayout224.xml"/><Relationship Id="rId33" Type="http://schemas.openxmlformats.org/officeDocument/2006/relationships/slideLayout" Target="../slideLayouts/slideLayout225.xml"/><Relationship Id="rId34" Type="http://schemas.openxmlformats.org/officeDocument/2006/relationships/slideLayout" Target="../slideLayouts/slideLayout226.xml"/><Relationship Id="rId35" Type="http://schemas.openxmlformats.org/officeDocument/2006/relationships/slideLayout" Target="../slideLayouts/slideLayout227.xml"/><Relationship Id="rId36" Type="http://schemas.openxmlformats.org/officeDocument/2006/relationships/slideLayout" Target="../slideLayouts/slideLayout228.xml"/><Relationship Id="rId37" Type="http://schemas.openxmlformats.org/officeDocument/2006/relationships/slideLayout" Target="../slideLayouts/slideLayout229.xml"/><Relationship Id="rId38" Type="http://schemas.openxmlformats.org/officeDocument/2006/relationships/slideLayout" Target="../slideLayouts/slideLayout230.xml"/><Relationship Id="rId39" Type="http://schemas.openxmlformats.org/officeDocument/2006/relationships/slideLayout" Target="../slideLayouts/slideLayout231.xml"/><Relationship Id="rId40" Type="http://schemas.openxmlformats.org/officeDocument/2006/relationships/slideLayout" Target="../slideLayouts/slideLayout232.xml"/><Relationship Id="rId41" Type="http://schemas.openxmlformats.org/officeDocument/2006/relationships/slideLayout" Target="../slideLayouts/slideLayout233.xml"/><Relationship Id="rId42" Type="http://schemas.openxmlformats.org/officeDocument/2006/relationships/slideLayout" Target="../slideLayouts/slideLayout234.xml"/><Relationship Id="rId43" Type="http://schemas.openxmlformats.org/officeDocument/2006/relationships/slideLayout" Target="../slideLayouts/slideLayout235.xml"/><Relationship Id="rId44" Type="http://schemas.openxmlformats.org/officeDocument/2006/relationships/slideLayout" Target="../slideLayouts/slideLayout236.xml"/><Relationship Id="rId45" Type="http://schemas.openxmlformats.org/officeDocument/2006/relationships/slideLayout" Target="../slideLayouts/slideLayout237.xml"/><Relationship Id="rId46" Type="http://schemas.openxmlformats.org/officeDocument/2006/relationships/slideLayout" Target="../slideLayouts/slideLayout238.xml"/><Relationship Id="rId47" Type="http://schemas.openxmlformats.org/officeDocument/2006/relationships/slideLayout" Target="../slideLayouts/slideLayout239.xml"/><Relationship Id="rId48" Type="http://schemas.openxmlformats.org/officeDocument/2006/relationships/slideLayout" Target="../slideLayouts/slideLayout240.xml"/><Relationship Id="rId49" Type="http://schemas.openxmlformats.org/officeDocument/2006/relationships/slideLayout" Target="../slideLayouts/slideLayout241.xml"/><Relationship Id="rId50" Type="http://schemas.openxmlformats.org/officeDocument/2006/relationships/slideLayout" Target="../slideLayouts/slideLayout242.xml"/><Relationship Id="rId51" Type="http://schemas.openxmlformats.org/officeDocument/2006/relationships/slideLayout" Target="../slideLayouts/slideLayout243.xml"/><Relationship Id="rId52" Type="http://schemas.openxmlformats.org/officeDocument/2006/relationships/slideLayout" Target="../slideLayouts/slideLayout244.xml"/><Relationship Id="rId53" Type="http://schemas.openxmlformats.org/officeDocument/2006/relationships/slideLayout" Target="../slideLayouts/slideLayout245.xml"/><Relationship Id="rId54" Type="http://schemas.openxmlformats.org/officeDocument/2006/relationships/slideLayout" Target="../slideLayouts/slideLayout246.xml"/><Relationship Id="rId55" Type="http://schemas.openxmlformats.org/officeDocument/2006/relationships/slideLayout" Target="../slideLayouts/slideLayout247.xml"/><Relationship Id="rId56" Type="http://schemas.openxmlformats.org/officeDocument/2006/relationships/slideLayout" Target="../slideLayouts/slideLayout248.xml"/><Relationship Id="rId57" Type="http://schemas.openxmlformats.org/officeDocument/2006/relationships/slideLayout" Target="../slideLayouts/slideLayout249.xml"/><Relationship Id="rId58" Type="http://schemas.openxmlformats.org/officeDocument/2006/relationships/slideLayout" Target="../slideLayouts/slideLayout250.xml"/><Relationship Id="rId59" Type="http://schemas.openxmlformats.org/officeDocument/2006/relationships/slideLayout" Target="../slideLayouts/slideLayout251.xml"/><Relationship Id="rId60" Type="http://schemas.openxmlformats.org/officeDocument/2006/relationships/slideLayout" Target="../slideLayouts/slideLayout252.xml"/><Relationship Id="rId61" Type="http://schemas.openxmlformats.org/officeDocument/2006/relationships/slideLayout" Target="../slideLayouts/slideLayout253.xml"/><Relationship Id="rId62" Type="http://schemas.openxmlformats.org/officeDocument/2006/relationships/slideLayout" Target="../slideLayouts/slideLayout254.xml"/><Relationship Id="rId63" Type="http://schemas.openxmlformats.org/officeDocument/2006/relationships/slideLayout" Target="../slideLayouts/slideLayout255.xml"/><Relationship Id="rId64" Type="http://schemas.openxmlformats.org/officeDocument/2006/relationships/slideLayout" Target="../slideLayouts/slideLayout256.xml"/><Relationship Id="rId65" Type="http://schemas.openxmlformats.org/officeDocument/2006/relationships/slideLayout" Target="../slideLayouts/slideLayout257.xml"/><Relationship Id="rId66" Type="http://schemas.openxmlformats.org/officeDocument/2006/relationships/slideLayout" Target="../slideLayouts/slideLayout258.xml"/><Relationship Id="rId67" Type="http://schemas.openxmlformats.org/officeDocument/2006/relationships/slideLayout" Target="../slideLayouts/slideLayout259.xml"/><Relationship Id="rId68" Type="http://schemas.openxmlformats.org/officeDocument/2006/relationships/slideLayout" Target="../slideLayouts/slideLayout260.xml"/><Relationship Id="rId6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31" name="Shape 831"/>
        <p:cNvGrpSpPr/>
        <p:nvPr/>
      </p:nvGrpSpPr>
      <p:grpSpPr>
        <a:xfrm>
          <a:off x="0" y="0"/>
          <a:ext cx="0" cy="0"/>
          <a:chOff x="0" y="0"/>
          <a:chExt cx="0" cy="0"/>
        </a:xfrm>
      </p:grpSpPr>
      <p:sp>
        <p:nvSpPr>
          <p:cNvPr id="832" name="Google Shape;832;p73"/>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833" name="Google Shape;833;p73"/>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745" r:id="rId28"/>
    <p:sldLayoutId id="2147483746" r:id="rId29"/>
    <p:sldLayoutId id="2147483747" r:id="rId30"/>
    <p:sldLayoutId id="2147483748" r:id="rId31"/>
    <p:sldLayoutId id="2147483749" r:id="rId32"/>
    <p:sldLayoutId id="2147483750" r:id="rId33"/>
    <p:sldLayoutId id="2147483751" r:id="rId34"/>
    <p:sldLayoutId id="2147483752" r:id="rId35"/>
    <p:sldLayoutId id="2147483753" r:id="rId36"/>
    <p:sldLayoutId id="2147483754" r:id="rId37"/>
    <p:sldLayoutId id="2147483755" r:id="rId38"/>
    <p:sldLayoutId id="2147483756" r:id="rId39"/>
    <p:sldLayoutId id="2147483757" r:id="rId40"/>
    <p:sldLayoutId id="2147483758" r:id="rId41"/>
    <p:sldLayoutId id="2147483759" r:id="rId42"/>
    <p:sldLayoutId id="2147483760" r:id="rId43"/>
    <p:sldLayoutId id="2147483761" r:id="rId44"/>
    <p:sldLayoutId id="2147483762" r:id="rId45"/>
    <p:sldLayoutId id="2147483763" r:id="rId46"/>
    <p:sldLayoutId id="2147483764" r:id="rId47"/>
    <p:sldLayoutId id="2147483765" r:id="rId48"/>
    <p:sldLayoutId id="2147483766" r:id="rId49"/>
    <p:sldLayoutId id="2147483767" r:id="rId50"/>
    <p:sldLayoutId id="2147483768" r:id="rId51"/>
    <p:sldLayoutId id="2147483769" r:id="rId52"/>
    <p:sldLayoutId id="2147483770" r:id="rId53"/>
    <p:sldLayoutId id="2147483771" r:id="rId54"/>
    <p:sldLayoutId id="2147483772" r:id="rId55"/>
    <p:sldLayoutId id="2147483773" r:id="rId56"/>
    <p:sldLayoutId id="2147483774" r:id="rId57"/>
    <p:sldLayoutId id="2147483775" r:id="rId58"/>
    <p:sldLayoutId id="2147483776" r:id="rId59"/>
    <p:sldLayoutId id="2147483777" r:id="rId60"/>
    <p:sldLayoutId id="2147483778"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568" name="Shape 1568"/>
        <p:cNvGrpSpPr/>
        <p:nvPr/>
      </p:nvGrpSpPr>
      <p:grpSpPr>
        <a:xfrm>
          <a:off x="0" y="0"/>
          <a:ext cx="0" cy="0"/>
          <a:chOff x="0" y="0"/>
          <a:chExt cx="0" cy="0"/>
        </a:xfrm>
      </p:grpSpPr>
      <p:sp>
        <p:nvSpPr>
          <p:cNvPr id="1569" name="Google Shape;1569;p134"/>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p:txBody>
      </p:sp>
      <p:sp>
        <p:nvSpPr>
          <p:cNvPr id="1570" name="Google Shape;1570;p134"/>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 id="2147483795" r:id="rId18"/>
    <p:sldLayoutId id="2147483796" r:id="rId19"/>
    <p:sldLayoutId id="2147483797" r:id="rId20"/>
    <p:sldLayoutId id="2147483798" r:id="rId21"/>
    <p:sldLayoutId id="2147483799" r:id="rId22"/>
    <p:sldLayoutId id="2147483800" r:id="rId23"/>
    <p:sldLayoutId id="2147483801" r:id="rId24"/>
    <p:sldLayoutId id="2147483802" r:id="rId25"/>
    <p:sldLayoutId id="2147483803" r:id="rId26"/>
    <p:sldLayoutId id="2147483804" r:id="rId27"/>
    <p:sldLayoutId id="2147483805" r:id="rId28"/>
    <p:sldLayoutId id="2147483806" r:id="rId29"/>
    <p:sldLayoutId id="2147483807" r:id="rId30"/>
    <p:sldLayoutId id="2147483808" r:id="rId31"/>
    <p:sldLayoutId id="2147483809" r:id="rId32"/>
    <p:sldLayoutId id="2147483810" r:id="rId33"/>
    <p:sldLayoutId id="2147483811" r:id="rId34"/>
    <p:sldLayoutId id="2147483812" r:id="rId35"/>
    <p:sldLayoutId id="2147483813" r:id="rId36"/>
    <p:sldLayoutId id="2147483814" r:id="rId37"/>
    <p:sldLayoutId id="2147483815" r:id="rId38"/>
    <p:sldLayoutId id="2147483816" r:id="rId39"/>
    <p:sldLayoutId id="2147483817" r:id="rId40"/>
    <p:sldLayoutId id="2147483818" r:id="rId41"/>
    <p:sldLayoutId id="2147483819" r:id="rId42"/>
    <p:sldLayoutId id="2147483820" r:id="rId43"/>
    <p:sldLayoutId id="2147483821" r:id="rId44"/>
    <p:sldLayoutId id="2147483822" r:id="rId45"/>
    <p:sldLayoutId id="2147483823" r:id="rId46"/>
    <p:sldLayoutId id="2147483824" r:id="rId47"/>
    <p:sldLayoutId id="2147483825" r:id="rId48"/>
    <p:sldLayoutId id="2147483826" r:id="rId49"/>
    <p:sldLayoutId id="2147483827" r:id="rId50"/>
    <p:sldLayoutId id="2147483828" r:id="rId51"/>
    <p:sldLayoutId id="2147483829" r:id="rId52"/>
    <p:sldLayoutId id="2147483830" r:id="rId53"/>
    <p:sldLayoutId id="2147483831" r:id="rId54"/>
    <p:sldLayoutId id="2147483832" r:id="rId55"/>
    <p:sldLayoutId id="2147483833" r:id="rId56"/>
    <p:sldLayoutId id="2147483834" r:id="rId57"/>
    <p:sldLayoutId id="2147483835" r:id="rId58"/>
    <p:sldLayoutId id="2147483836" r:id="rId59"/>
    <p:sldLayoutId id="2147483837" r:id="rId60"/>
    <p:sldLayoutId id="2147483838" r:id="rId61"/>
    <p:sldLayoutId id="2147483839" r:id="rId62"/>
    <p:sldLayoutId id="2147483840" r:id="rId6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321" name="Shape 2321"/>
        <p:cNvGrpSpPr/>
        <p:nvPr/>
      </p:nvGrpSpPr>
      <p:grpSpPr>
        <a:xfrm>
          <a:off x="0" y="0"/>
          <a:ext cx="0" cy="0"/>
          <a:chOff x="0" y="0"/>
          <a:chExt cx="0" cy="0"/>
        </a:xfrm>
      </p:grpSpPr>
      <p:sp>
        <p:nvSpPr>
          <p:cNvPr id="2322" name="Google Shape;2322;p197"/>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2323" name="Google Shape;2323;p197"/>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 id="2147483857" r:id="rId18"/>
    <p:sldLayoutId id="2147483858" r:id="rId19"/>
    <p:sldLayoutId id="2147483859" r:id="rId20"/>
    <p:sldLayoutId id="2147483860" r:id="rId21"/>
    <p:sldLayoutId id="2147483861" r:id="rId22"/>
    <p:sldLayoutId id="2147483862" r:id="rId23"/>
    <p:sldLayoutId id="2147483863" r:id="rId24"/>
    <p:sldLayoutId id="2147483864" r:id="rId25"/>
    <p:sldLayoutId id="2147483865" r:id="rId26"/>
    <p:sldLayoutId id="2147483866" r:id="rId27"/>
    <p:sldLayoutId id="2147483867" r:id="rId28"/>
    <p:sldLayoutId id="2147483868" r:id="rId29"/>
    <p:sldLayoutId id="2147483869" r:id="rId30"/>
    <p:sldLayoutId id="2147483870" r:id="rId31"/>
    <p:sldLayoutId id="2147483871" r:id="rId32"/>
    <p:sldLayoutId id="2147483872" r:id="rId33"/>
    <p:sldLayoutId id="2147483873" r:id="rId34"/>
    <p:sldLayoutId id="2147483874" r:id="rId35"/>
    <p:sldLayoutId id="2147483875" r:id="rId36"/>
    <p:sldLayoutId id="2147483876" r:id="rId37"/>
    <p:sldLayoutId id="2147483877" r:id="rId38"/>
    <p:sldLayoutId id="2147483878" r:id="rId39"/>
    <p:sldLayoutId id="2147483879" r:id="rId40"/>
    <p:sldLayoutId id="2147483880" r:id="rId41"/>
    <p:sldLayoutId id="2147483881" r:id="rId42"/>
    <p:sldLayoutId id="2147483882" r:id="rId43"/>
    <p:sldLayoutId id="2147483883" r:id="rId44"/>
    <p:sldLayoutId id="2147483884" r:id="rId45"/>
    <p:sldLayoutId id="2147483885" r:id="rId46"/>
    <p:sldLayoutId id="2147483886" r:id="rId47"/>
    <p:sldLayoutId id="2147483887" r:id="rId48"/>
    <p:sldLayoutId id="2147483888" r:id="rId49"/>
    <p:sldLayoutId id="2147483889" r:id="rId50"/>
    <p:sldLayoutId id="2147483890" r:id="rId51"/>
    <p:sldLayoutId id="2147483891" r:id="rId52"/>
    <p:sldLayoutId id="2147483892" r:id="rId53"/>
    <p:sldLayoutId id="2147483893" r:id="rId54"/>
    <p:sldLayoutId id="2147483894" r:id="rId55"/>
    <p:sldLayoutId id="2147483895" r:id="rId56"/>
    <p:sldLayoutId id="2147483896" r:id="rId57"/>
    <p:sldLayoutId id="2147483897" r:id="rId58"/>
    <p:sldLayoutId id="2147483898" r:id="rId59"/>
    <p:sldLayoutId id="2147483899" r:id="rId60"/>
    <p:sldLayoutId id="2147483900" r:id="rId61"/>
    <p:sldLayoutId id="2147483901" r:id="rId62"/>
    <p:sldLayoutId id="2147483902" r:id="rId63"/>
    <p:sldLayoutId id="2147483903" r:id="rId64"/>
    <p:sldLayoutId id="2147483904" r:id="rId65"/>
    <p:sldLayoutId id="2147483905" r:id="rId66"/>
    <p:sldLayoutId id="2147483906" r:id="rId67"/>
    <p:sldLayoutId id="2147483907" r:id="rId6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5.xml"/><Relationship Id="rId3" Type="http://schemas.openxmlformats.org/officeDocument/2006/relationships/image" Target="../media/image2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6.xml"/><Relationship Id="rId3" Type="http://schemas.openxmlformats.org/officeDocument/2006/relationships/image" Target="../media/image220.png"/><Relationship Id="rId4" Type="http://schemas.openxmlformats.org/officeDocument/2006/relationships/image" Target="../media/image22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7.xml"/><Relationship Id="rId3" Type="http://schemas.openxmlformats.org/officeDocument/2006/relationships/image" Target="../media/image222.png"/><Relationship Id="rId4" Type="http://schemas.openxmlformats.org/officeDocument/2006/relationships/image" Target="../media/image2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8.xml"/><Relationship Id="rId3" Type="http://schemas.openxmlformats.org/officeDocument/2006/relationships/image" Target="../media/image2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9.xml"/><Relationship Id="rId3" Type="http://schemas.openxmlformats.org/officeDocument/2006/relationships/image" Target="../media/image62.png"/><Relationship Id="rId4" Type="http://schemas.openxmlformats.org/officeDocument/2006/relationships/image" Target="../media/image2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0.xml"/><Relationship Id="rId3" Type="http://schemas.openxmlformats.org/officeDocument/2006/relationships/image" Target="../media/image226.png"/><Relationship Id="rId4" Type="http://schemas.openxmlformats.org/officeDocument/2006/relationships/image" Target="../media/image2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1.xml"/><Relationship Id="rId3" Type="http://schemas.openxmlformats.org/officeDocument/2006/relationships/image" Target="../media/image227.png"/><Relationship Id="rId4" Type="http://schemas.openxmlformats.org/officeDocument/2006/relationships/image" Target="../media/image229.png"/><Relationship Id="rId5" Type="http://schemas.openxmlformats.org/officeDocument/2006/relationships/image" Target="../media/image228.png"/><Relationship Id="rId6" Type="http://schemas.openxmlformats.org/officeDocument/2006/relationships/image" Target="../media/image230.png"/><Relationship Id="rId7" Type="http://schemas.openxmlformats.org/officeDocument/2006/relationships/image" Target="../media/image232.png"/><Relationship Id="rId8" Type="http://schemas.openxmlformats.org/officeDocument/2006/relationships/image" Target="../media/image233.png"/><Relationship Id="rId9" Type="http://schemas.openxmlformats.org/officeDocument/2006/relationships/image" Target="../media/image62.png"/><Relationship Id="rId10" Type="http://schemas.openxmlformats.org/officeDocument/2006/relationships/image" Target="../media/image2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2.xml"/><Relationship Id="rId3" Type="http://schemas.openxmlformats.org/officeDocument/2006/relationships/image" Target="../media/image236.png"/><Relationship Id="rId4" Type="http://schemas.openxmlformats.org/officeDocument/2006/relationships/image" Target="../media/image23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6.xml"/><Relationship Id="rId3" Type="http://schemas.openxmlformats.org/officeDocument/2006/relationships/image" Target="../media/image62.png"/><Relationship Id="rId4" Type="http://schemas.openxmlformats.org/officeDocument/2006/relationships/image" Target="../media/image2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7.xml"/><Relationship Id="rId3" Type="http://schemas.openxmlformats.org/officeDocument/2006/relationships/image" Target="../media/image2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8.xml"/><Relationship Id="rId3" Type="http://schemas.openxmlformats.org/officeDocument/2006/relationships/image" Target="../media/image242.png"/><Relationship Id="rId4" Type="http://schemas.openxmlformats.org/officeDocument/2006/relationships/image" Target="../media/image24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19.xml"/><Relationship Id="rId3" Type="http://schemas.openxmlformats.org/officeDocument/2006/relationships/image" Target="../media/image24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20.xml"/><Relationship Id="rId3" Type="http://schemas.openxmlformats.org/officeDocument/2006/relationships/image" Target="../media/image2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2.xml"/><Relationship Id="rId3" Type="http://schemas.openxmlformats.org/officeDocument/2006/relationships/image" Target="../media/image240.png"/><Relationship Id="rId4" Type="http://schemas.openxmlformats.org/officeDocument/2006/relationships/image" Target="../media/image6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3.xml"/><Relationship Id="rId3" Type="http://schemas.openxmlformats.org/officeDocument/2006/relationships/image" Target="../media/image2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3.xml"/><Relationship Id="rId2" Type="http://schemas.openxmlformats.org/officeDocument/2006/relationships/notesSlide" Target="../notesSlides/notesSlide24.xml"/><Relationship Id="rId3" Type="http://schemas.openxmlformats.org/officeDocument/2006/relationships/image" Target="../media/image235.png"/><Relationship Id="rId4" Type="http://schemas.openxmlformats.org/officeDocument/2006/relationships/image" Target="../media/image2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5.xml"/><Relationship Id="rId3" Type="http://schemas.openxmlformats.org/officeDocument/2006/relationships/image" Target="../media/image239.png"/><Relationship Id="rId4" Type="http://schemas.openxmlformats.org/officeDocument/2006/relationships/image" Target="../media/image245.png"/><Relationship Id="rId5" Type="http://schemas.openxmlformats.org/officeDocument/2006/relationships/image" Target="../media/image2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6.xml"/><Relationship Id="rId3" Type="http://schemas.openxmlformats.org/officeDocument/2006/relationships/image" Target="../media/image2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7.xml"/><Relationship Id="rId3" Type="http://schemas.openxmlformats.org/officeDocument/2006/relationships/image" Target="../media/image247.png"/><Relationship Id="rId4" Type="http://schemas.openxmlformats.org/officeDocument/2006/relationships/image" Target="../media/image62.png"/><Relationship Id="rId5" Type="http://schemas.openxmlformats.org/officeDocument/2006/relationships/image" Target="../media/image2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3.xml"/><Relationship Id="rId2" Type="http://schemas.openxmlformats.org/officeDocument/2006/relationships/notesSlide" Target="../notesSlides/notesSlide29.xml"/><Relationship Id="rId3" Type="http://schemas.openxmlformats.org/officeDocument/2006/relationships/image" Target="../media/image2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30.xml"/><Relationship Id="rId3" Type="http://schemas.openxmlformats.org/officeDocument/2006/relationships/image" Target="../media/image2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31.xml"/><Relationship Id="rId3" Type="http://schemas.openxmlformats.org/officeDocument/2006/relationships/image" Target="../media/image248.png"/><Relationship Id="rId4" Type="http://schemas.openxmlformats.org/officeDocument/2006/relationships/image" Target="../media/image222.png"/><Relationship Id="rId5" Type="http://schemas.openxmlformats.org/officeDocument/2006/relationships/image" Target="../media/image24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6.xml"/><Relationship Id="rId2" Type="http://schemas.openxmlformats.org/officeDocument/2006/relationships/notesSlide" Target="../notesSlides/notesSlide32.xml"/><Relationship Id="rId3" Type="http://schemas.openxmlformats.org/officeDocument/2006/relationships/image" Target="../media/image222.png"/><Relationship Id="rId4" Type="http://schemas.openxmlformats.org/officeDocument/2006/relationships/image" Target="../media/image62.png"/><Relationship Id="rId5" Type="http://schemas.openxmlformats.org/officeDocument/2006/relationships/image" Target="../media/image2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33.xml"/><Relationship Id="rId3" Type="http://schemas.openxmlformats.org/officeDocument/2006/relationships/image" Target="../media/image251.png"/><Relationship Id="rId4" Type="http://schemas.openxmlformats.org/officeDocument/2006/relationships/image" Target="../media/image246.png"/><Relationship Id="rId5" Type="http://schemas.openxmlformats.org/officeDocument/2006/relationships/image" Target="../media/image222.png"/><Relationship Id="rId6" Type="http://schemas.openxmlformats.org/officeDocument/2006/relationships/image" Target="../media/image2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34.xml"/><Relationship Id="rId3" Type="http://schemas.openxmlformats.org/officeDocument/2006/relationships/image" Target="../media/image253.png"/><Relationship Id="rId4" Type="http://schemas.openxmlformats.org/officeDocument/2006/relationships/image" Target="../media/image246.png"/><Relationship Id="rId5" Type="http://schemas.openxmlformats.org/officeDocument/2006/relationships/image" Target="../media/image25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6.xml"/><Relationship Id="rId2" Type="http://schemas.openxmlformats.org/officeDocument/2006/relationships/notesSlide" Target="../notesSlides/notesSlide35.xml"/><Relationship Id="rId3" Type="http://schemas.openxmlformats.org/officeDocument/2006/relationships/image" Target="../media/image250.png"/><Relationship Id="rId4" Type="http://schemas.openxmlformats.org/officeDocument/2006/relationships/image" Target="../media/image62.png"/><Relationship Id="rId5" Type="http://schemas.openxmlformats.org/officeDocument/2006/relationships/image" Target="../media/image225.png"/><Relationship Id="rId6" Type="http://schemas.openxmlformats.org/officeDocument/2006/relationships/image" Target="../media/image1.png"/><Relationship Id="rId7" Type="http://schemas.openxmlformats.org/officeDocument/2006/relationships/image" Target="../media/image4.png"/><Relationship Id="rId8" Type="http://schemas.openxmlformats.org/officeDocument/2006/relationships/image" Target="../media/image8.png"/><Relationship Id="rId9" Type="http://schemas.openxmlformats.org/officeDocument/2006/relationships/image" Target="../media/image1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6.xml"/><Relationship Id="rId2" Type="http://schemas.openxmlformats.org/officeDocument/2006/relationships/notesSlide" Target="../notesSlides/notesSlide36.xml"/><Relationship Id="rId3" Type="http://schemas.openxmlformats.org/officeDocument/2006/relationships/image" Target="../media/image250.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8.png"/><Relationship Id="rId7" Type="http://schemas.openxmlformats.org/officeDocument/2006/relationships/image" Target="../media/image1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0.xml"/><Relationship Id="rId2" Type="http://schemas.openxmlformats.org/officeDocument/2006/relationships/notesSlide" Target="../notesSlides/notesSlide37.xml"/><Relationship Id="rId3" Type="http://schemas.openxmlformats.org/officeDocument/2006/relationships/image" Target="../media/image252.png"/><Relationship Id="rId4" Type="http://schemas.openxmlformats.org/officeDocument/2006/relationships/image" Target="../media/image25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38.xml"/><Relationship Id="rId3" Type="http://schemas.openxmlformats.org/officeDocument/2006/relationships/image" Target="../media/image25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5" name="Shape 3115"/>
        <p:cNvGrpSpPr/>
        <p:nvPr/>
      </p:nvGrpSpPr>
      <p:grpSpPr>
        <a:xfrm>
          <a:off x="0" y="0"/>
          <a:ext cx="0" cy="0"/>
          <a:chOff x="0" y="0"/>
          <a:chExt cx="0" cy="0"/>
        </a:xfrm>
      </p:grpSpPr>
      <p:sp>
        <p:nvSpPr>
          <p:cNvPr id="3116" name="Google Shape;3116;p265"/>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Ilo wareejin (Refracting light)</a:t>
            </a:r>
            <a:endParaRPr/>
          </a:p>
        </p:txBody>
      </p:sp>
      <p:sp>
        <p:nvSpPr>
          <p:cNvPr id="3117" name="Google Shape;3117;p265"/>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Samaynta sawirada (Making images)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21" name="Shape 3121"/>
        <p:cNvGrpSpPr/>
        <p:nvPr/>
      </p:nvGrpSpPr>
      <p:grpSpPr>
        <a:xfrm>
          <a:off x="0" y="0"/>
          <a:ext cx="0" cy="0"/>
          <a:chOff x="0" y="0"/>
          <a:chExt cx="0" cy="0"/>
        </a:xfrm>
      </p:grpSpPr>
      <p:sp>
        <p:nvSpPr>
          <p:cNvPr id="3122" name="Google Shape;3122;p266"/>
          <p:cNvSpPr/>
          <p:nvPr/>
        </p:nvSpPr>
        <p:spPr>
          <a:xfrm>
            <a:off x="4824000" y="3673650"/>
            <a:ext cx="3423600" cy="89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Darsigani wuxuu ku darayaa agab dheeri ah oo laga soo dejin karo bogga darsiga.</a:t>
            </a:r>
            <a:endParaRPr/>
          </a:p>
        </p:txBody>
      </p:sp>
      <p:sp>
        <p:nvSpPr>
          <p:cNvPr id="3123" name="Google Shape;3123;p266"/>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7" name="Shape 3127"/>
        <p:cNvGrpSpPr/>
        <p:nvPr/>
      </p:nvGrpSpPr>
      <p:grpSpPr>
        <a:xfrm>
          <a:off x="0" y="0"/>
          <a:ext cx="0" cy="0"/>
          <a:chOff x="0" y="0"/>
          <a:chExt cx="0" cy="0"/>
        </a:xfrm>
      </p:grpSpPr>
      <p:sp>
        <p:nvSpPr>
          <p:cNvPr id="3128" name="Google Shape;3128;p267"/>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100">
                <a:latin typeface="Lexend"/>
              </a:rPr>
              <a:t>Waxaan awoodi karaa inaan sharaxo oo sawiro sida iftiin (ray of light) uu u leexdo (refracts) marka uu ka dhaqaaqo hal dhexdhexaad (medium) una guuro mid kale, iyo inaan sharaxo sida leexashada (refraction) ay u keento sawirro aan dhab ahayn (virtual images).</a:t>
            </a:r>
            <a:r>
              <a:rPr lang="en-GB" sz="1100">
                <a:latin typeface="Lexend"/>
              </a:rPr>
              <a:t/>
            </a:r>
            <a:r>
              <a:rPr lang="en-GB" sz="1100">
                <a:latin typeface="Lexend"/>
              </a:rPr>
              <a:t/>
            </a:r>
            <a:r>
              <a:rPr lang="en-GB" sz="1100">
                <a:latin typeface="Lexend"/>
              </a:rP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2" name="Shape 3132"/>
        <p:cNvGrpSpPr/>
        <p:nvPr/>
      </p:nvGrpSpPr>
      <p:grpSpPr>
        <a:xfrm>
          <a:off x="0" y="0"/>
          <a:ext cx="0" cy="0"/>
          <a:chOff x="0" y="0"/>
          <a:chExt cx="0" cy="0"/>
        </a:xfrm>
      </p:grpSpPr>
      <p:sp>
        <p:nvSpPr>
          <p:cNvPr id="3133" name="Google Shape;3133;p268"/>
          <p:cNvSpPr txBox="1"/>
          <p:nvPr>
            <p:ph idx="1" type="subTitle"/>
          </p:nvPr>
        </p:nvSpPr>
        <p:spPr>
          <a:xfrm>
            <a:off x="324000" y="810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gudbinta (transmitted)</a:t>
            </a:r>
            <a:endParaRPr>
              <a:solidFill>
                <a:schemeClr val="dk1"/>
              </a:solidFill>
            </a:endParaRPr>
          </a:p>
        </p:txBody>
      </p:sp>
      <p:sp>
        <p:nvSpPr>
          <p:cNvPr id="3134" name="Google Shape;3134;p268"/>
          <p:cNvSpPr txBox="1"/>
          <p:nvPr>
            <p:ph idx="2" type="subTitle"/>
          </p:nvPr>
        </p:nvSpPr>
        <p:spPr>
          <a:xfrm>
            <a:off x="2309350" y="810000"/>
            <a:ext cx="45534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marka iftiinku uu dhaqaaqo oo uu dhex maro dhexdhexaad cusub</a:t>
            </a:r>
            <a:r>
              <a:rPr lang="en-GB" sz="1100">
                <a:solidFill>
                  <a:schemeClr val="dk1"/>
                </a:solidFill>
                <a:latin typeface="Lexend"/>
              </a:rPr>
              <a:t/>
            </a:r>
            <a:endParaRPr>
              <a:solidFill>
                <a:schemeClr val="dk1"/>
              </a:solidFill>
            </a:endParaRPr>
          </a:p>
        </p:txBody>
      </p:sp>
      <p:sp>
        <p:nvSpPr>
          <p:cNvPr id="3135" name="Google Shape;3135;p268"/>
          <p:cNvSpPr txBox="1"/>
          <p:nvPr>
            <p:ph idx="3" type="subTitle"/>
          </p:nvPr>
        </p:nvSpPr>
        <p:spPr>
          <a:xfrm>
            <a:off x="324000" y="24864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leexashada (refraction)</a:t>
            </a:r>
            <a:endParaRPr>
              <a:solidFill>
                <a:schemeClr val="dk1"/>
              </a:solidFill>
            </a:endParaRPr>
          </a:p>
        </p:txBody>
      </p:sp>
      <p:sp>
        <p:nvSpPr>
          <p:cNvPr id="3136" name="Google Shape;3136;p268"/>
          <p:cNvSpPr txBox="1"/>
          <p:nvPr>
            <p:ph idx="4" type="subTitle"/>
          </p:nvPr>
        </p:nvSpPr>
        <p:spPr>
          <a:xfrm>
            <a:off x="2309350" y="2486400"/>
            <a:ext cx="5313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marka iftiinku uu beddelo jihadiisa marka uu galo dhexdhexaad cusub</a:t>
            </a:r>
            <a:r>
              <a:rPr lang="en-GB" sz="1100">
                <a:solidFill>
                  <a:schemeClr val="dk1"/>
                </a:solidFill>
                <a:latin typeface="Lexend"/>
              </a:rPr>
              <a:t/>
            </a:r>
            <a:r>
              <a:rPr lang="en-GB" sz="1100">
                <a:solidFill>
                  <a:schemeClr val="dk1"/>
                </a:solidFill>
                <a:latin typeface="Lexend"/>
              </a:rPr>
              <a:t/>
            </a:r>
            <a:endParaRPr>
              <a:solidFill>
                <a:schemeClr val="dk1"/>
              </a:solidFill>
            </a:endParaRPr>
          </a:p>
        </p:txBody>
      </p:sp>
      <p:sp>
        <p:nvSpPr>
          <p:cNvPr id="3137" name="Google Shape;3137;p268"/>
          <p:cNvSpPr txBox="1"/>
          <p:nvPr>
            <p:ph idx="5" type="subTitle"/>
          </p:nvPr>
        </p:nvSpPr>
        <p:spPr>
          <a:xfrm>
            <a:off x="324000" y="4010400"/>
            <a:ext cx="15267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sawir aan dhab ahayn (virtual image)</a:t>
            </a:r>
            <a:endParaRPr>
              <a:solidFill>
                <a:schemeClr val="dk1"/>
              </a:solidFill>
            </a:endParaRPr>
          </a:p>
        </p:txBody>
      </p:sp>
      <p:sp>
        <p:nvSpPr>
          <p:cNvPr id="3138" name="Google Shape;3138;p268"/>
          <p:cNvSpPr txBox="1"/>
          <p:nvPr>
            <p:ph idx="6" type="subTitle"/>
          </p:nvPr>
        </p:nvSpPr>
        <p:spPr>
          <a:xfrm>
            <a:off x="2309350" y="4010400"/>
            <a:ext cx="6390600" cy="55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matalaad shay lagu arko meesha iftiinku u muuqdo inuu ka imanayo, ma aha meesha uu dhab ahaan ka imanayo</a:t>
            </a:r>
            <a:r>
              <a:rPr lang="en-GB" sz="1100">
                <a:solidFill>
                  <a:schemeClr val="dk1"/>
                </a:solidFill>
                <a:latin typeface="Lexend"/>
              </a:rPr>
              <a:t/>
            </a:r>
            <a:endParaRPr>
              <a:solidFill>
                <a:schemeClr val="dk1"/>
              </a:solidFill>
            </a:endParaRPr>
          </a:p>
        </p:txBody>
      </p:sp>
      <p:sp>
        <p:nvSpPr>
          <p:cNvPr id="3139" name="Google Shape;3139;p268"/>
          <p:cNvSpPr txBox="1"/>
          <p:nvPr>
            <p:ph idx="7" type="subTitle"/>
          </p:nvPr>
        </p:nvSpPr>
        <p:spPr>
          <a:xfrm>
            <a:off x="324000" y="16482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dhexdhexaad (medium)</a:t>
            </a:r>
            <a:endParaRPr>
              <a:solidFill>
                <a:schemeClr val="dk1"/>
              </a:solidFill>
            </a:endParaRPr>
          </a:p>
        </p:txBody>
      </p:sp>
      <p:sp>
        <p:nvSpPr>
          <p:cNvPr id="3140" name="Google Shape;3140;p268"/>
          <p:cNvSpPr txBox="1"/>
          <p:nvPr>
            <p:ph idx="8" type="subTitle"/>
          </p:nvPr>
        </p:nvSpPr>
        <p:spPr>
          <a:xfrm>
            <a:off x="2309350" y="1648200"/>
            <a:ext cx="56118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maaddada iftiinku dhex marayo</a:t>
            </a:r>
            <a:endParaRPr>
              <a:solidFill>
                <a:schemeClr val="dk1"/>
              </a:solidFill>
            </a:endParaRPr>
          </a:p>
        </p:txBody>
      </p:sp>
      <p:sp>
        <p:nvSpPr>
          <p:cNvPr id="3141" name="Google Shape;3141;p268"/>
          <p:cNvSpPr txBox="1"/>
          <p:nvPr>
            <p:ph idx="9" type="subTitle"/>
          </p:nvPr>
        </p:nvSpPr>
        <p:spPr>
          <a:xfrm>
            <a:off x="324000" y="336646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caadi (normal)</a:t>
            </a:r>
            <a:endParaRPr>
              <a:solidFill>
                <a:schemeClr val="dk1"/>
              </a:solidFill>
            </a:endParaRPr>
          </a:p>
        </p:txBody>
      </p:sp>
      <p:sp>
        <p:nvSpPr>
          <p:cNvPr id="3142" name="Google Shape;3142;p268"/>
          <p:cNvSpPr txBox="1"/>
          <p:nvPr>
            <p:ph idx="13" type="subTitle"/>
          </p:nvPr>
        </p:nvSpPr>
        <p:spPr>
          <a:xfrm>
            <a:off x="2309350" y="3366460"/>
            <a:ext cx="5472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xariiq lagu sawiray 90° ilaa dusha maaddada</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6" name="Shape 3146"/>
        <p:cNvGrpSpPr/>
        <p:nvPr/>
      </p:nvGrpSpPr>
      <p:grpSpPr>
        <a:xfrm>
          <a:off x="0" y="0"/>
          <a:ext cx="0" cy="0"/>
          <a:chOff x="0" y="0"/>
          <a:chExt cx="0" cy="0"/>
        </a:xfrm>
      </p:grpSpPr>
      <p:sp>
        <p:nvSpPr>
          <p:cNvPr id="3147" name="Google Shape;3147;p269"/>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Baaritaanka leexashada (Investigating refraction)</a:t>
            </a:r>
            <a:endParaRPr/>
          </a:p>
        </p:txBody>
      </p:sp>
      <p:sp>
        <p:nvSpPr>
          <p:cNvPr id="3148" name="Google Shape;3148;p269"/>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Gunaanad (Conclusions)</a:t>
            </a:r>
            <a:endParaRPr/>
          </a:p>
        </p:txBody>
      </p:sp>
      <p:sp>
        <p:nvSpPr>
          <p:cNvPr id="3149" name="Google Shape;3149;p269"/>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Khayaaliyada leexashada (Refraction illusions)</a:t>
            </a:r>
            <a:endParaRPr/>
          </a:p>
        </p:txBody>
      </p:sp>
      <p:sp>
        <p:nvSpPr>
          <p:cNvPr id="3150" name="Google Shape;3150;p269"/>
          <p:cNvSpPr txBox="1"/>
          <p:nvPr>
            <p:ph idx="4" type="title"/>
          </p:nvPr>
        </p:nvSpPr>
        <p:spPr>
          <a:xfrm>
            <a:off x="324000" y="717925"/>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Ilo wareejin (Refracting light)</a:t>
            </a:r>
            <a:endParaRPr/>
          </a:p>
        </p:txBody>
      </p:sp>
      <p:pic>
        <p:nvPicPr>
          <p:cNvPr id="3151" name="Google Shape;3151;p269"/>
          <p:cNvPicPr preferRelativeResize="0"/>
          <p:nvPr/>
        </p:nvPicPr>
        <p:blipFill>
          <a:blip r:embed="rId3">
            <a:alphaModFix/>
          </a:blip>
          <a:stretch>
            <a:fillRect/>
          </a:stretch>
        </p:blipFill>
        <p:spPr>
          <a:xfrm>
            <a:off x="412621" y="1748896"/>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5" name="Shape 3155"/>
        <p:cNvGrpSpPr/>
        <p:nvPr/>
      </p:nvGrpSpPr>
      <p:grpSpPr>
        <a:xfrm>
          <a:off x="0" y="0"/>
          <a:ext cx="0" cy="0"/>
          <a:chOff x="0" y="0"/>
          <a:chExt cx="0" cy="0"/>
        </a:xfrm>
      </p:grpSpPr>
      <p:pic>
        <p:nvPicPr>
          <p:cNvPr id="3156" name="Google Shape;3156;p270"/>
          <p:cNvPicPr preferRelativeResize="0"/>
          <p:nvPr/>
        </p:nvPicPr>
        <p:blipFill>
          <a:blip r:embed="rId3">
            <a:alphaModFix/>
          </a:blip>
          <a:stretch>
            <a:fillRect/>
          </a:stretch>
        </p:blipFill>
        <p:spPr>
          <a:xfrm>
            <a:off x="6084525" y="2826950"/>
            <a:ext cx="2284890" cy="1962725"/>
          </a:xfrm>
          <a:prstGeom prst="rect">
            <a:avLst/>
          </a:prstGeom>
          <a:noFill/>
          <a:ln>
            <a:noFill/>
          </a:ln>
        </p:spPr>
      </p:pic>
      <p:sp>
        <p:nvSpPr>
          <p:cNvPr id="3157" name="Google Shape;3157;p2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Baaritaanka leexashada (Investigating refraction)</a:t>
            </a:r>
            <a:endParaRPr/>
          </a:p>
        </p:txBody>
      </p:sp>
      <p:sp>
        <p:nvSpPr>
          <p:cNvPr id="3158" name="Google Shape;3158;p270"/>
          <p:cNvSpPr txBox="1"/>
          <p:nvPr/>
        </p:nvSpPr>
        <p:spPr>
          <a:xfrm>
            <a:off x="329950" y="818950"/>
            <a:ext cx="8701800" cy="993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Marka iftiinku ku dhaco dusha maaddada, qaar baa laga yaabaa inay ka muuqdaan (reflected), qaar la nuugo (absorbed), qaarna laga gudbiyo (transmitted) iyada oo loo marayo maaddada.</a:t>
            </a:r>
            <a:br>
              <a:rPr lang="en-GB" sz="2000">
                <a:latin typeface="Lexend"/>
                <a:ea typeface="Lexend"/>
                <a:cs typeface="Lexend"/>
                <a:sym typeface="Lexend"/>
              </a:rPr>
            </a:b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2000">
              <a:latin typeface="Lexend"/>
              <a:ea typeface="Lexend"/>
              <a:cs typeface="Lexend"/>
              <a:sym typeface="Lexend"/>
            </a:endParaRPr>
          </a:p>
        </p:txBody>
      </p:sp>
      <p:sp>
        <p:nvSpPr>
          <p:cNvPr id="3159" name="Google Shape;3159;p270"/>
          <p:cNvSpPr txBox="1"/>
          <p:nvPr/>
        </p:nvSpPr>
        <p:spPr>
          <a:xfrm>
            <a:off x="329950" y="2100950"/>
            <a:ext cx="4478100" cy="726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Maaddooyinka hufan (transparent) sida galaaska iyo biyaha (water) waxay gudbiyaan (transmit) inta badan iftiinka ku dhaca. Waxaad arki kartaa iyaga dhexdooda.</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3160" name="Google Shape;3160;p270"/>
          <p:cNvSpPr txBox="1"/>
          <p:nvPr/>
        </p:nvSpPr>
        <p:spPr>
          <a:xfrm>
            <a:off x="4943050" y="2100950"/>
            <a:ext cx="3619200" cy="726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Walxaha aan iftiinka karin (opaque) waxay milicsadaan ama nuugaan inta badan iftiinka (light) ku dhaca.</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3161" name="Google Shape;3161;p270"/>
          <p:cNvPicPr preferRelativeResize="0"/>
          <p:nvPr/>
        </p:nvPicPr>
        <p:blipFill rotWithShape="1">
          <a:blip r:embed="rId4">
            <a:alphaModFix/>
          </a:blip>
          <a:srcRect b="0" l="7650" r="17633" t="0"/>
          <a:stretch/>
        </p:blipFill>
        <p:spPr>
          <a:xfrm>
            <a:off x="2494075" y="3210702"/>
            <a:ext cx="1656675" cy="1477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5" name="Shape 3165"/>
        <p:cNvGrpSpPr/>
        <p:nvPr/>
      </p:nvGrpSpPr>
      <p:grpSpPr>
        <a:xfrm>
          <a:off x="0" y="0"/>
          <a:ext cx="0" cy="0"/>
          <a:chOff x="0" y="0"/>
          <a:chExt cx="0" cy="0"/>
        </a:xfrm>
      </p:grpSpPr>
      <p:sp>
        <p:nvSpPr>
          <p:cNvPr id="3166" name="Google Shape;3166;p2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Baaritaanka leexinta iftiinka (refraction)</a:t>
            </a:r>
            <a:endParaRPr/>
          </a:p>
        </p:txBody>
      </p:sp>
      <p:sp>
        <p:nvSpPr>
          <p:cNvPr id="3167" name="Google Shape;3167;p271"/>
          <p:cNvSpPr txBox="1"/>
          <p:nvPr/>
        </p:nvSpPr>
        <p:spPr>
          <a:xfrm>
            <a:off x="361700" y="1714050"/>
            <a:ext cx="4210200" cy="967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Balac (block) cad (transparent) ayaa ka dhigi kara dhexda faraha qofka inay u muuqato dhinac kale.</a:t>
            </a:r>
            <a:endParaRPr sz="2000">
              <a:solidFill>
                <a:srgbClr val="000000"/>
              </a:solidFill>
              <a:latin typeface="Lexend"/>
              <a:ea typeface="Lexend"/>
              <a:cs typeface="Lexend"/>
              <a:sym typeface="Lexend"/>
            </a:endParaRPr>
          </a:p>
        </p:txBody>
      </p:sp>
      <p:pic>
        <p:nvPicPr>
          <p:cNvPr id="3168" name="Google Shape;3168;p271"/>
          <p:cNvPicPr preferRelativeResize="0"/>
          <p:nvPr/>
        </p:nvPicPr>
        <p:blipFill>
          <a:blip r:embed="rId3">
            <a:alphaModFix/>
          </a:blip>
          <a:stretch>
            <a:fillRect/>
          </a:stretch>
        </p:blipFill>
        <p:spPr>
          <a:xfrm>
            <a:off x="361697" y="2700000"/>
            <a:ext cx="2271450" cy="1857200"/>
          </a:xfrm>
          <a:prstGeom prst="rect">
            <a:avLst/>
          </a:prstGeom>
          <a:noFill/>
          <a:ln>
            <a:noFill/>
          </a:ln>
        </p:spPr>
      </p:pic>
      <p:pic>
        <p:nvPicPr>
          <p:cNvPr id="3169" name="Google Shape;3169;p271"/>
          <p:cNvPicPr preferRelativeResize="0"/>
          <p:nvPr/>
        </p:nvPicPr>
        <p:blipFill>
          <a:blip r:embed="rId4">
            <a:alphaModFix/>
          </a:blip>
          <a:stretch>
            <a:fillRect/>
          </a:stretch>
        </p:blipFill>
        <p:spPr>
          <a:xfrm>
            <a:off x="5988633" y="2737900"/>
            <a:ext cx="1481335" cy="2082500"/>
          </a:xfrm>
          <a:prstGeom prst="rect">
            <a:avLst/>
          </a:prstGeom>
          <a:noFill/>
          <a:ln>
            <a:noFill/>
          </a:ln>
        </p:spPr>
      </p:pic>
      <p:sp>
        <p:nvSpPr>
          <p:cNvPr id="3170" name="Google Shape;3170;p271"/>
          <p:cNvSpPr txBox="1"/>
          <p:nvPr/>
        </p:nvSpPr>
        <p:spPr>
          <a:xfrm>
            <a:off x="361700" y="802225"/>
            <a:ext cx="6624000" cy="668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Marka iftiinka (light) la gudbiyo (transmitted) iyada oo loo marayo walxaha cad (transparent), tani waxay mararka qaarkood sababi kartaa khiyaano (illusions).</a:t>
            </a:r>
            <a:r>
              <a:rPr b="1" lang="en-GB" sz="1400">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3171" name="Google Shape;3171;p271"/>
          <p:cNvSpPr txBox="1"/>
          <p:nvPr/>
        </p:nvSpPr>
        <p:spPr>
          <a:xfrm>
            <a:off x="4728900" y="1714050"/>
            <a:ext cx="4091100" cy="967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Qaybta hoose ee qalin (pencil) oo ku jirta biyo (water) waxay u muuqan kartaa mid ka go'an qaybta sare (hawada (air) ku taal).</a:t>
            </a:r>
            <a:endParaRPr sz="20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5" name="Shape 3175"/>
        <p:cNvGrpSpPr/>
        <p:nvPr/>
      </p:nvGrpSpPr>
      <p:grpSpPr>
        <a:xfrm>
          <a:off x="0" y="0"/>
          <a:ext cx="0" cy="0"/>
          <a:chOff x="0" y="0"/>
          <a:chExt cx="0" cy="0"/>
        </a:xfrm>
      </p:grpSpPr>
      <p:sp>
        <p:nvSpPr>
          <p:cNvPr id="3176" name="Google Shape;3176;p2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Baaritaanka leexinta iftiinka (refraction)</a:t>
            </a:r>
            <a:endParaRPr/>
          </a:p>
        </p:txBody>
      </p:sp>
      <p:sp>
        <p:nvSpPr>
          <p:cNvPr id="3177" name="Google Shape;3177;p272"/>
          <p:cNvSpPr txBox="1"/>
          <p:nvPr/>
        </p:nvSpPr>
        <p:spPr>
          <a:xfrm>
            <a:off x="329950" y="834375"/>
            <a:ext cx="3836700" cy="1302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Khiyaanadahan (illusions) waxay dhacaan sababtoo ah iftiinka (light) wuxuu bedeli karaa jihada (direction) marka loo gudbiyo (transmitted) dhexdhexaad (medium) cusub (walax (material)).</a:t>
            </a:r>
            <a:r>
              <a:rPr b="1" lang="en-GB" sz="1100">
                <a:latin typeface="Lexend"/>
                <a:ea typeface="Lexend"/>
                <a:cs typeface="Lexend"/>
                <a:sym typeface="Lexend"/>
              </a:rPr>
              <a:t/>
            </a:r>
            <a:r>
              <a:rPr lang="en-GB" sz="1100">
                <a:latin typeface="Lexend"/>
                <a:ea typeface="Lexend"/>
                <a:cs typeface="Lexend"/>
                <a:sym typeface="Lexend"/>
              </a:rPr>
              <a:t/>
            </a:r>
            <a:endParaRPr b="1" sz="2000">
              <a:solidFill>
                <a:srgbClr val="000000"/>
              </a:solidFill>
              <a:latin typeface="Lexend"/>
              <a:ea typeface="Lexend"/>
              <a:cs typeface="Lexend"/>
              <a:sym typeface="Lexend"/>
            </a:endParaRPr>
          </a:p>
        </p:txBody>
      </p:sp>
      <p:pic>
        <p:nvPicPr>
          <p:cNvPr id="3178" name="Google Shape;3178;p272"/>
          <p:cNvPicPr preferRelativeResize="0"/>
          <p:nvPr/>
        </p:nvPicPr>
        <p:blipFill>
          <a:blip r:embed="rId3">
            <a:alphaModFix/>
          </a:blip>
          <a:stretch>
            <a:fillRect/>
          </a:stretch>
        </p:blipFill>
        <p:spPr>
          <a:xfrm>
            <a:off x="4538843" y="923781"/>
            <a:ext cx="2843075" cy="1848001"/>
          </a:xfrm>
          <a:prstGeom prst="rect">
            <a:avLst/>
          </a:prstGeom>
          <a:noFill/>
          <a:ln>
            <a:noFill/>
          </a:ln>
        </p:spPr>
      </p:pic>
      <p:sp>
        <p:nvSpPr>
          <p:cNvPr id="3179" name="Google Shape;3179;p272"/>
          <p:cNvSpPr txBox="1"/>
          <p:nvPr/>
        </p:nvSpPr>
        <p:spPr>
          <a:xfrm>
            <a:off x="329950" y="4339575"/>
            <a:ext cx="8490000" cy="322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dhexdhexaadka (medium) aanu isbeddelin, iftiinka (light) wuxuu ku safraa xariiq toosan (straight lines).</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cxnSp>
        <p:nvCxnSpPr>
          <p:cNvPr id="3180" name="Google Shape;3180;p272"/>
          <p:cNvCxnSpPr/>
          <p:nvPr/>
        </p:nvCxnSpPr>
        <p:spPr>
          <a:xfrm>
            <a:off x="4048243" y="2003869"/>
            <a:ext cx="441900" cy="26400"/>
          </a:xfrm>
          <a:prstGeom prst="straightConnector1">
            <a:avLst/>
          </a:prstGeom>
          <a:noFill/>
          <a:ln cap="flat" cmpd="sng" w="38100">
            <a:solidFill>
              <a:schemeClr val="dk1"/>
            </a:solidFill>
            <a:prstDash val="solid"/>
            <a:round/>
            <a:headEnd len="med" w="med" type="none"/>
            <a:tailEnd len="med" w="med" type="triangle"/>
          </a:ln>
        </p:spPr>
      </p:cxnSp>
      <p:grpSp>
        <p:nvGrpSpPr>
          <p:cNvPr id="3181" name="Google Shape;3181;p272"/>
          <p:cNvGrpSpPr/>
          <p:nvPr/>
        </p:nvGrpSpPr>
        <p:grpSpPr>
          <a:xfrm>
            <a:off x="4963543" y="1619900"/>
            <a:ext cx="2357913" cy="484906"/>
            <a:chOff x="4918275" y="1548119"/>
            <a:chExt cx="2357913" cy="484906"/>
          </a:xfrm>
        </p:grpSpPr>
        <p:sp>
          <p:nvSpPr>
            <p:cNvPr id="3182" name="Google Shape;3182;p272"/>
            <p:cNvSpPr txBox="1"/>
            <p:nvPr/>
          </p:nvSpPr>
          <p:spPr>
            <a:xfrm>
              <a:off x="4918275" y="1673025"/>
              <a:ext cx="458400" cy="3600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solidFill>
                    <a:schemeClr val="lt1"/>
                  </a:solidFill>
                  <a:latin typeface="Lexend"/>
                  <a:ea typeface="Lexend"/>
                  <a:cs typeface="Lexend"/>
                  <a:sym typeface="Lexend"/>
                </a:rPr>
                <a:t>hawada (air)</a:t>
              </a:r>
              <a:endParaRPr sz="1800">
                <a:solidFill>
                  <a:schemeClr val="lt1"/>
                </a:solidFill>
                <a:latin typeface="Lexend"/>
                <a:ea typeface="Lexend"/>
                <a:cs typeface="Lexend"/>
                <a:sym typeface="Lexend"/>
              </a:endParaRPr>
            </a:p>
          </p:txBody>
        </p:sp>
        <p:sp>
          <p:nvSpPr>
            <p:cNvPr id="3183" name="Google Shape;3183;p272"/>
            <p:cNvSpPr txBox="1"/>
            <p:nvPr/>
          </p:nvSpPr>
          <p:spPr>
            <a:xfrm>
              <a:off x="5743468" y="1601150"/>
              <a:ext cx="681000" cy="3600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solidFill>
                    <a:schemeClr val="lt1"/>
                  </a:solidFill>
                  <a:latin typeface="Lexend"/>
                  <a:ea typeface="Lexend"/>
                  <a:cs typeface="Lexend"/>
                  <a:sym typeface="Lexend"/>
                </a:rPr>
                <a:t>galaas (glass)</a:t>
              </a:r>
              <a:endParaRPr sz="1800">
                <a:solidFill>
                  <a:schemeClr val="lt1"/>
                </a:solidFill>
                <a:latin typeface="Lexend"/>
                <a:ea typeface="Lexend"/>
                <a:cs typeface="Lexend"/>
                <a:sym typeface="Lexend"/>
              </a:endParaRPr>
            </a:p>
          </p:txBody>
        </p:sp>
        <p:sp>
          <p:nvSpPr>
            <p:cNvPr id="3184" name="Google Shape;3184;p272"/>
            <p:cNvSpPr txBox="1"/>
            <p:nvPr/>
          </p:nvSpPr>
          <p:spPr>
            <a:xfrm>
              <a:off x="6817788" y="1548119"/>
              <a:ext cx="458400" cy="3600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solidFill>
                    <a:schemeClr val="lt1"/>
                  </a:solidFill>
                  <a:latin typeface="Lexend"/>
                  <a:ea typeface="Lexend"/>
                  <a:cs typeface="Lexend"/>
                  <a:sym typeface="Lexend"/>
                </a:rPr>
                <a:t>hawada (air)</a:t>
              </a:r>
              <a:endParaRPr sz="1800">
                <a:solidFill>
                  <a:schemeClr val="lt1"/>
                </a:solidFill>
                <a:latin typeface="Lexend"/>
                <a:ea typeface="Lexend"/>
                <a:cs typeface="Lexend"/>
                <a:sym typeface="Lexend"/>
              </a:endParaRPr>
            </a:p>
          </p:txBody>
        </p:sp>
      </p:grpSp>
      <p:cxnSp>
        <p:nvCxnSpPr>
          <p:cNvPr id="3185" name="Google Shape;3185;p272"/>
          <p:cNvCxnSpPr/>
          <p:nvPr/>
        </p:nvCxnSpPr>
        <p:spPr>
          <a:xfrm>
            <a:off x="7417543" y="1935344"/>
            <a:ext cx="441900" cy="26400"/>
          </a:xfrm>
          <a:prstGeom prst="straightConnector1">
            <a:avLst/>
          </a:prstGeom>
          <a:noFill/>
          <a:ln cap="flat" cmpd="sng" w="38100">
            <a:solidFill>
              <a:schemeClr val="dk1"/>
            </a:solidFill>
            <a:prstDash val="solid"/>
            <a:round/>
            <a:headEnd len="med" w="med" type="none"/>
            <a:tailEnd len="med" w="med" type="triangle"/>
          </a:ln>
        </p:spPr>
      </p:cxnSp>
      <p:sp>
        <p:nvSpPr>
          <p:cNvPr id="3186" name="Google Shape;3186;p272"/>
          <p:cNvSpPr txBox="1"/>
          <p:nvPr/>
        </p:nvSpPr>
        <p:spPr>
          <a:xfrm>
            <a:off x="329950" y="3348975"/>
            <a:ext cx="7885200" cy="758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Iftiinka (light) wuxuu bedeli jihada (direction) (leexdo (refracts)) oo kaliya xudduudda (boundary) u dhaxaysa labada dhexdhexaad (media).</a:t>
            </a:r>
            <a:endParaRPr sz="2000">
              <a:solidFill>
                <a:srgbClr val="000000"/>
              </a:solidFill>
              <a:latin typeface="Lexend"/>
              <a:ea typeface="Lexend"/>
              <a:cs typeface="Lexend"/>
              <a:sym typeface="Lexend"/>
            </a:endParaRPr>
          </a:p>
        </p:txBody>
      </p:sp>
      <p:sp>
        <p:nvSpPr>
          <p:cNvPr id="3187" name="Google Shape;3187;p272"/>
          <p:cNvSpPr txBox="1"/>
          <p:nvPr/>
        </p:nvSpPr>
        <p:spPr>
          <a:xfrm>
            <a:off x="329950" y="2663175"/>
            <a:ext cx="3500700" cy="284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Tan waxaa loo yaqaan leexinta iftiinka (refraction).</a:t>
            </a:r>
            <a:r>
              <a:rPr b="1" lang="en-GB" sz="1100">
                <a:latin typeface="Lexend"/>
                <a:ea typeface="Lexend"/>
                <a:cs typeface="Lexend"/>
                <a:sym typeface="Lexend"/>
              </a:rPr>
              <a:t/>
            </a:r>
            <a:endParaRPr b="1" sz="20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1" name="Shape 3191"/>
        <p:cNvGrpSpPr/>
        <p:nvPr/>
      </p:nvGrpSpPr>
      <p:grpSpPr>
        <a:xfrm>
          <a:off x="0" y="0"/>
          <a:ext cx="0" cy="0"/>
          <a:chOff x="0" y="0"/>
          <a:chExt cx="0" cy="0"/>
        </a:xfrm>
      </p:grpSpPr>
      <p:sp>
        <p:nvSpPr>
          <p:cNvPr id="3192" name="Google Shape;3192;p2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Baaritaanka leexinta iftiinka (refraction)</a:t>
            </a:r>
            <a:endParaRPr/>
          </a:p>
        </p:txBody>
      </p:sp>
      <p:sp>
        <p:nvSpPr>
          <p:cNvPr id="3193" name="Google Shape;3193;p273"/>
          <p:cNvSpPr txBox="1"/>
          <p:nvPr/>
        </p:nvSpPr>
        <p:spPr>
          <a:xfrm>
            <a:off x="295200" y="805775"/>
            <a:ext cx="7052700" cy="69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Jaantus (diagram) kee baa si sax ah u muujinaya sida iftiin (beam of light) uga gudbo hawada (air), galo oo ka soo baxo balac (block) galaas (glass) ah?</a:t>
            </a:r>
            <a:r>
              <a:rPr lang="en-GB" sz="1400">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3194" name="Google Shape;3194;p273"/>
          <p:cNvSpPr/>
          <p:nvPr/>
        </p:nvSpPr>
        <p:spPr>
          <a:xfrm rot="5400000">
            <a:off x="2404313" y="2361179"/>
            <a:ext cx="119400" cy="119400"/>
          </a:xfrm>
          <a:prstGeom prst="triangle">
            <a:avLst>
              <a:gd fmla="val 50000" name="adj"/>
            </a:avLst>
          </a:prstGeom>
          <a:solidFill>
            <a:schemeClr val="dk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3195" name="Google Shape;3195;p273"/>
          <p:cNvGrpSpPr/>
          <p:nvPr/>
        </p:nvGrpSpPr>
        <p:grpSpPr>
          <a:xfrm>
            <a:off x="6296375" y="1697340"/>
            <a:ext cx="1939181" cy="3107437"/>
            <a:chOff x="6296375" y="1697340"/>
            <a:chExt cx="1939181" cy="3107437"/>
          </a:xfrm>
        </p:grpSpPr>
        <p:grpSp>
          <p:nvGrpSpPr>
            <p:cNvPr id="3196" name="Google Shape;3196;p273"/>
            <p:cNvGrpSpPr/>
            <p:nvPr/>
          </p:nvGrpSpPr>
          <p:grpSpPr>
            <a:xfrm>
              <a:off x="6296375" y="1697340"/>
              <a:ext cx="1939181" cy="1341300"/>
              <a:chOff x="6296375" y="1790165"/>
              <a:chExt cx="1939181" cy="1341300"/>
            </a:xfrm>
          </p:grpSpPr>
          <p:cxnSp>
            <p:nvCxnSpPr>
              <p:cNvPr id="3197" name="Google Shape;3197;p273"/>
              <p:cNvCxnSpPr/>
              <p:nvPr/>
            </p:nvCxnSpPr>
            <p:spPr>
              <a:xfrm>
                <a:off x="7570156" y="2250252"/>
                <a:ext cx="665400" cy="0"/>
              </a:xfrm>
              <a:prstGeom prst="straightConnector1">
                <a:avLst/>
              </a:prstGeom>
              <a:noFill/>
              <a:ln cap="flat" cmpd="sng" w="28575">
                <a:solidFill>
                  <a:schemeClr val="dk1"/>
                </a:solidFill>
                <a:prstDash val="solid"/>
                <a:round/>
                <a:headEnd len="med" w="med" type="none"/>
                <a:tailEnd len="med" w="med" type="none"/>
              </a:ln>
            </p:spPr>
          </p:cxnSp>
          <p:sp>
            <p:nvSpPr>
              <p:cNvPr id="3198" name="Google Shape;3198;p273"/>
              <p:cNvSpPr/>
              <p:nvPr/>
            </p:nvSpPr>
            <p:spPr>
              <a:xfrm rot="5400000">
                <a:off x="7760299" y="2189364"/>
                <a:ext cx="119400" cy="1194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3199" name="Google Shape;3199;p273"/>
              <p:cNvCxnSpPr/>
              <p:nvPr/>
            </p:nvCxnSpPr>
            <p:spPr>
              <a:xfrm>
                <a:off x="6296375" y="2511075"/>
                <a:ext cx="716700" cy="0"/>
              </a:xfrm>
              <a:prstGeom prst="straightConnector1">
                <a:avLst/>
              </a:prstGeom>
              <a:noFill/>
              <a:ln cap="flat" cmpd="sng" w="28575">
                <a:solidFill>
                  <a:schemeClr val="dk1"/>
                </a:solidFill>
                <a:prstDash val="solid"/>
                <a:round/>
                <a:headEnd len="med" w="med" type="none"/>
                <a:tailEnd len="med" w="med" type="none"/>
              </a:ln>
            </p:spPr>
          </p:cxnSp>
          <p:sp>
            <p:nvSpPr>
              <p:cNvPr id="3200" name="Google Shape;3200;p273"/>
              <p:cNvSpPr/>
              <p:nvPr/>
            </p:nvSpPr>
            <p:spPr>
              <a:xfrm rot="3121154">
                <a:off x="6746026" y="2110408"/>
                <a:ext cx="1154377" cy="700815"/>
              </a:xfrm>
              <a:prstGeom prst="rect">
                <a:avLst/>
              </a:prstGeom>
              <a:solidFill>
                <a:srgbClr val="CFE6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01" name="Google Shape;3201;p273"/>
              <p:cNvSpPr/>
              <p:nvPr/>
            </p:nvSpPr>
            <p:spPr>
              <a:xfrm rot="5400000">
                <a:off x="6537757" y="2451385"/>
                <a:ext cx="119400" cy="1194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3202" name="Google Shape;3202;p273"/>
              <p:cNvCxnSpPr/>
              <p:nvPr/>
            </p:nvCxnSpPr>
            <p:spPr>
              <a:xfrm flipH="1" rot="10800000">
                <a:off x="6909650" y="2249300"/>
                <a:ext cx="689700" cy="260700"/>
              </a:xfrm>
              <a:prstGeom prst="straightConnector1">
                <a:avLst/>
              </a:prstGeom>
              <a:noFill/>
              <a:ln cap="flat" cmpd="sng" w="28575">
                <a:solidFill>
                  <a:schemeClr val="dk1"/>
                </a:solidFill>
                <a:prstDash val="solid"/>
                <a:round/>
                <a:headEnd len="med" w="med" type="none"/>
                <a:tailEnd len="med" w="med" type="none"/>
              </a:ln>
            </p:spPr>
          </p:cxnSp>
          <p:cxnSp>
            <p:nvCxnSpPr>
              <p:cNvPr id="3203" name="Google Shape;3203;p273"/>
              <p:cNvCxnSpPr/>
              <p:nvPr/>
            </p:nvCxnSpPr>
            <p:spPr>
              <a:xfrm flipH="1" rot="10800000">
                <a:off x="6922265" y="2250515"/>
                <a:ext cx="688800" cy="260700"/>
              </a:xfrm>
              <a:prstGeom prst="straightConnector1">
                <a:avLst/>
              </a:prstGeom>
              <a:noFill/>
              <a:ln cap="flat" cmpd="sng" w="28575">
                <a:solidFill>
                  <a:schemeClr val="dk1"/>
                </a:solidFill>
                <a:prstDash val="solid"/>
                <a:round/>
                <a:headEnd len="med" w="med" type="none"/>
                <a:tailEnd len="med" w="med" type="none"/>
              </a:ln>
            </p:spPr>
          </p:cxnSp>
        </p:grpSp>
        <p:grpSp>
          <p:nvGrpSpPr>
            <p:cNvPr id="3204" name="Google Shape;3204;p273"/>
            <p:cNvGrpSpPr/>
            <p:nvPr/>
          </p:nvGrpSpPr>
          <p:grpSpPr>
            <a:xfrm>
              <a:off x="6296569" y="3461377"/>
              <a:ext cx="1936250" cy="1343400"/>
              <a:chOff x="6296569" y="3411690"/>
              <a:chExt cx="1936250" cy="1343400"/>
            </a:xfrm>
          </p:grpSpPr>
          <p:cxnSp>
            <p:nvCxnSpPr>
              <p:cNvPr id="3205" name="Google Shape;3205;p273"/>
              <p:cNvCxnSpPr/>
              <p:nvPr/>
            </p:nvCxnSpPr>
            <p:spPr>
              <a:xfrm flipH="1" rot="-10324686">
                <a:off x="6299505" y="4079647"/>
                <a:ext cx="642128" cy="81884"/>
              </a:xfrm>
              <a:prstGeom prst="straightConnector1">
                <a:avLst/>
              </a:prstGeom>
              <a:noFill/>
              <a:ln cap="flat" cmpd="sng" w="28575">
                <a:solidFill>
                  <a:schemeClr val="dk1"/>
                </a:solidFill>
                <a:prstDash val="solid"/>
                <a:round/>
                <a:headEnd len="med" w="med" type="none"/>
                <a:tailEnd len="med" w="med" type="none"/>
              </a:ln>
            </p:spPr>
          </p:cxnSp>
          <p:cxnSp>
            <p:nvCxnSpPr>
              <p:cNvPr id="3206" name="Google Shape;3206;p273"/>
              <p:cNvCxnSpPr/>
              <p:nvPr/>
            </p:nvCxnSpPr>
            <p:spPr>
              <a:xfrm flipH="1" rot="-10324686">
                <a:off x="7587755" y="3813972"/>
                <a:ext cx="642128" cy="81884"/>
              </a:xfrm>
              <a:prstGeom prst="straightConnector1">
                <a:avLst/>
              </a:prstGeom>
              <a:noFill/>
              <a:ln cap="flat" cmpd="sng" w="28575">
                <a:solidFill>
                  <a:schemeClr val="dk1"/>
                </a:solidFill>
                <a:prstDash val="solid"/>
                <a:round/>
                <a:headEnd len="med" w="med" type="none"/>
                <a:tailEnd len="med" w="med" type="none"/>
              </a:ln>
            </p:spPr>
          </p:cxnSp>
          <p:sp>
            <p:nvSpPr>
              <p:cNvPr id="3207" name="Google Shape;3207;p273"/>
              <p:cNvSpPr/>
              <p:nvPr/>
            </p:nvSpPr>
            <p:spPr>
              <a:xfrm rot="3179766">
                <a:off x="6754788" y="3733140"/>
                <a:ext cx="1154403" cy="700502"/>
              </a:xfrm>
              <a:prstGeom prst="rect">
                <a:avLst/>
              </a:prstGeom>
              <a:solidFill>
                <a:srgbClr val="CFE6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3208" name="Google Shape;3208;p273"/>
              <p:cNvCxnSpPr/>
              <p:nvPr/>
            </p:nvCxnSpPr>
            <p:spPr>
              <a:xfrm flipH="1" rot="10800000">
                <a:off x="6906168" y="3851297"/>
                <a:ext cx="716700" cy="273000"/>
              </a:xfrm>
              <a:prstGeom prst="curvedConnector3">
                <a:avLst>
                  <a:gd fmla="val 50000" name="adj1"/>
                </a:avLst>
              </a:prstGeom>
              <a:noFill/>
              <a:ln cap="flat" cmpd="sng" w="28575">
                <a:solidFill>
                  <a:schemeClr val="dk1"/>
                </a:solidFill>
                <a:prstDash val="solid"/>
                <a:round/>
                <a:headEnd len="med" w="med" type="none"/>
                <a:tailEnd len="med" w="med" type="none"/>
              </a:ln>
            </p:spPr>
          </p:cxnSp>
          <p:sp>
            <p:nvSpPr>
              <p:cNvPr id="3209" name="Google Shape;3209;p273"/>
              <p:cNvSpPr/>
              <p:nvPr/>
            </p:nvSpPr>
            <p:spPr>
              <a:xfrm rot="5400000">
                <a:off x="6537757" y="4060910"/>
                <a:ext cx="119400" cy="1194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10" name="Google Shape;3210;p273"/>
              <p:cNvSpPr/>
              <p:nvPr/>
            </p:nvSpPr>
            <p:spPr>
              <a:xfrm rot="5400000">
                <a:off x="7913624" y="3796670"/>
                <a:ext cx="119400" cy="1194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3211" name="Google Shape;3211;p273"/>
          <p:cNvGrpSpPr/>
          <p:nvPr/>
        </p:nvGrpSpPr>
        <p:grpSpPr>
          <a:xfrm>
            <a:off x="3471786" y="1697340"/>
            <a:ext cx="1967092" cy="3105337"/>
            <a:chOff x="3452013" y="1697340"/>
            <a:chExt cx="1967092" cy="3105337"/>
          </a:xfrm>
        </p:grpSpPr>
        <p:grpSp>
          <p:nvGrpSpPr>
            <p:cNvPr id="3212" name="Google Shape;3212;p273"/>
            <p:cNvGrpSpPr/>
            <p:nvPr/>
          </p:nvGrpSpPr>
          <p:grpSpPr>
            <a:xfrm>
              <a:off x="3460851" y="3461377"/>
              <a:ext cx="1958254" cy="1341300"/>
              <a:chOff x="3528213" y="3466565"/>
              <a:chExt cx="1958254" cy="1341300"/>
            </a:xfrm>
          </p:grpSpPr>
          <p:sp>
            <p:nvSpPr>
              <p:cNvPr id="3213" name="Google Shape;3213;p273"/>
              <p:cNvSpPr/>
              <p:nvPr/>
            </p:nvSpPr>
            <p:spPr>
              <a:xfrm rot="3121154">
                <a:off x="3926626" y="3786808"/>
                <a:ext cx="1154377" cy="700815"/>
              </a:xfrm>
              <a:prstGeom prst="rect">
                <a:avLst/>
              </a:prstGeom>
              <a:solidFill>
                <a:srgbClr val="CFE6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3214" name="Google Shape;3214;p273"/>
              <p:cNvGrpSpPr/>
              <p:nvPr/>
            </p:nvGrpSpPr>
            <p:grpSpPr>
              <a:xfrm>
                <a:off x="3528213" y="3594165"/>
                <a:ext cx="1958254" cy="671017"/>
                <a:chOff x="1470813" y="3517965"/>
                <a:chExt cx="1958254" cy="671017"/>
              </a:xfrm>
            </p:grpSpPr>
            <p:cxnSp>
              <p:nvCxnSpPr>
                <p:cNvPr id="3215" name="Google Shape;3215;p273"/>
                <p:cNvCxnSpPr/>
                <p:nvPr/>
              </p:nvCxnSpPr>
              <p:spPr>
                <a:xfrm flipH="1" rot="-10382667">
                  <a:off x="1473702" y="4068495"/>
                  <a:ext cx="641622" cy="81975"/>
                </a:xfrm>
                <a:prstGeom prst="straightConnector1">
                  <a:avLst/>
                </a:prstGeom>
                <a:noFill/>
                <a:ln cap="flat" cmpd="sng" w="28575">
                  <a:solidFill>
                    <a:schemeClr val="dk1"/>
                  </a:solidFill>
                  <a:prstDash val="solid"/>
                  <a:round/>
                  <a:headEnd len="med" w="med" type="none"/>
                  <a:tailEnd len="med" w="med" type="none"/>
                </a:ln>
              </p:spPr>
            </p:cxnSp>
            <p:sp>
              <p:nvSpPr>
                <p:cNvPr id="3216" name="Google Shape;3216;p273"/>
                <p:cNvSpPr/>
                <p:nvPr/>
              </p:nvSpPr>
              <p:spPr>
                <a:xfrm>
                  <a:off x="2010125" y="3916650"/>
                  <a:ext cx="828860" cy="193302"/>
                </a:xfrm>
                <a:custGeom>
                  <a:rect b="b" l="l" r="r" t="t"/>
                  <a:pathLst>
                    <a:path extrusionOk="0" h="7202" w="31815">
                      <a:moveTo>
                        <a:pt x="0" y="7070"/>
                      </a:moveTo>
                      <a:cubicBezTo>
                        <a:pt x="2092" y="7070"/>
                        <a:pt x="8896" y="7335"/>
                        <a:pt x="12549" y="7070"/>
                      </a:cubicBezTo>
                      <a:cubicBezTo>
                        <a:pt x="16202" y="6805"/>
                        <a:pt x="18706" y="6658"/>
                        <a:pt x="21917" y="5480"/>
                      </a:cubicBezTo>
                      <a:cubicBezTo>
                        <a:pt x="25128" y="4302"/>
                        <a:pt x="30165" y="913"/>
                        <a:pt x="31815" y="0"/>
                      </a:cubicBezTo>
                    </a:path>
                  </a:pathLst>
                </a:custGeom>
                <a:noFill/>
                <a:ln cap="flat" cmpd="sng" w="28575">
                  <a:solidFill>
                    <a:schemeClr val="dk1"/>
                  </a:solidFill>
                  <a:prstDash val="solid"/>
                  <a:round/>
                  <a:headEnd len="med" w="med" type="none"/>
                  <a:tailEnd len="med" w="med" type="none"/>
                </a:ln>
              </p:spPr>
              <p:txBody>
                <a:bodyPr/>
                <a:p/>
              </p:txBody>
            </p:sp>
            <p:cxnSp>
              <p:nvCxnSpPr>
                <p:cNvPr id="3217" name="Google Shape;3217;p273"/>
                <p:cNvCxnSpPr/>
                <p:nvPr/>
              </p:nvCxnSpPr>
              <p:spPr>
                <a:xfrm flipH="1" rot="10800000">
                  <a:off x="2827568" y="3517965"/>
                  <a:ext cx="601500" cy="405300"/>
                </a:xfrm>
                <a:prstGeom prst="straightConnector1">
                  <a:avLst/>
                </a:prstGeom>
                <a:noFill/>
                <a:ln cap="flat" cmpd="sng" w="28575">
                  <a:solidFill>
                    <a:schemeClr val="dk1"/>
                  </a:solidFill>
                  <a:prstDash val="solid"/>
                  <a:round/>
                  <a:headEnd len="med" w="med" type="none"/>
                  <a:tailEnd len="med" w="med" type="none"/>
                </a:ln>
              </p:spPr>
            </p:cxnSp>
          </p:grpSp>
          <p:sp>
            <p:nvSpPr>
              <p:cNvPr id="3218" name="Google Shape;3218;p273"/>
              <p:cNvSpPr/>
              <p:nvPr/>
            </p:nvSpPr>
            <p:spPr>
              <a:xfrm rot="5400000">
                <a:off x="3682507" y="4131273"/>
                <a:ext cx="119400" cy="1194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19" name="Google Shape;3219;p273"/>
              <p:cNvSpPr/>
              <p:nvPr/>
            </p:nvSpPr>
            <p:spPr>
              <a:xfrm rot="3438481">
                <a:off x="5035329" y="3796398"/>
                <a:ext cx="119417" cy="119417"/>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3220" name="Google Shape;3220;p273"/>
            <p:cNvGrpSpPr/>
            <p:nvPr/>
          </p:nvGrpSpPr>
          <p:grpSpPr>
            <a:xfrm>
              <a:off x="3452013" y="1697340"/>
              <a:ext cx="1864651" cy="1341300"/>
              <a:chOff x="3452013" y="1790165"/>
              <a:chExt cx="1864651" cy="1341300"/>
            </a:xfrm>
          </p:grpSpPr>
          <p:cxnSp>
            <p:nvCxnSpPr>
              <p:cNvPr id="3221" name="Google Shape;3221;p273"/>
              <p:cNvCxnSpPr/>
              <p:nvPr/>
            </p:nvCxnSpPr>
            <p:spPr>
              <a:xfrm>
                <a:off x="3452013" y="2511082"/>
                <a:ext cx="665400" cy="0"/>
              </a:xfrm>
              <a:prstGeom prst="straightConnector1">
                <a:avLst/>
              </a:prstGeom>
              <a:noFill/>
              <a:ln cap="flat" cmpd="sng" w="28575">
                <a:solidFill>
                  <a:schemeClr val="dk1"/>
                </a:solidFill>
                <a:prstDash val="solid"/>
                <a:round/>
                <a:headEnd len="med" w="med" type="none"/>
                <a:tailEnd len="med" w="med" type="none"/>
              </a:ln>
            </p:spPr>
          </p:cxnSp>
          <p:sp>
            <p:nvSpPr>
              <p:cNvPr id="3222" name="Google Shape;3222;p273"/>
              <p:cNvSpPr/>
              <p:nvPr/>
            </p:nvSpPr>
            <p:spPr>
              <a:xfrm rot="3121154">
                <a:off x="3850426" y="2110408"/>
                <a:ext cx="1154377" cy="700815"/>
              </a:xfrm>
              <a:prstGeom prst="rect">
                <a:avLst/>
              </a:prstGeom>
              <a:solidFill>
                <a:srgbClr val="CFE6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23" name="Google Shape;3223;p273"/>
              <p:cNvSpPr/>
              <p:nvPr/>
            </p:nvSpPr>
            <p:spPr>
              <a:xfrm rot="5400000">
                <a:off x="3642157" y="2451385"/>
                <a:ext cx="119400" cy="1194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3224" name="Google Shape;3224;p273"/>
              <p:cNvCxnSpPr/>
              <p:nvPr/>
            </p:nvCxnSpPr>
            <p:spPr>
              <a:xfrm flipH="1" rot="10800000">
                <a:off x="4014050" y="2275400"/>
                <a:ext cx="636300" cy="234600"/>
              </a:xfrm>
              <a:prstGeom prst="straightConnector1">
                <a:avLst/>
              </a:prstGeom>
              <a:noFill/>
              <a:ln cap="flat" cmpd="sng" w="28575">
                <a:solidFill>
                  <a:schemeClr val="dk1"/>
                </a:solidFill>
                <a:prstDash val="solid"/>
                <a:round/>
                <a:headEnd len="med" w="med" type="none"/>
                <a:tailEnd len="med" w="med" type="none"/>
              </a:ln>
            </p:spPr>
          </p:cxnSp>
          <p:cxnSp>
            <p:nvCxnSpPr>
              <p:cNvPr id="3225" name="Google Shape;3225;p273"/>
              <p:cNvCxnSpPr/>
              <p:nvPr/>
            </p:nvCxnSpPr>
            <p:spPr>
              <a:xfrm flipH="1" rot="10800000">
                <a:off x="4026665" y="2021915"/>
                <a:ext cx="1290000" cy="489300"/>
              </a:xfrm>
              <a:prstGeom prst="straightConnector1">
                <a:avLst/>
              </a:prstGeom>
              <a:noFill/>
              <a:ln cap="flat" cmpd="sng" w="28575">
                <a:solidFill>
                  <a:schemeClr val="dk1"/>
                </a:solidFill>
                <a:prstDash val="solid"/>
                <a:round/>
                <a:headEnd len="med" w="med" type="none"/>
                <a:tailEnd len="med" w="med" type="none"/>
              </a:ln>
            </p:spPr>
          </p:cxnSp>
          <p:sp>
            <p:nvSpPr>
              <p:cNvPr id="3226" name="Google Shape;3226;p273"/>
              <p:cNvSpPr/>
              <p:nvPr/>
            </p:nvSpPr>
            <p:spPr>
              <a:xfrm rot="3864031">
                <a:off x="4920685" y="2087152"/>
                <a:ext cx="119423" cy="119423"/>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3227" name="Google Shape;3227;p273"/>
          <p:cNvGrpSpPr/>
          <p:nvPr/>
        </p:nvGrpSpPr>
        <p:grpSpPr>
          <a:xfrm>
            <a:off x="608651" y="1697340"/>
            <a:ext cx="2005638" cy="3105337"/>
            <a:chOff x="608651" y="1697340"/>
            <a:chExt cx="2005638" cy="3105337"/>
          </a:xfrm>
        </p:grpSpPr>
        <p:grpSp>
          <p:nvGrpSpPr>
            <p:cNvPr id="3228" name="Google Shape;3228;p273"/>
            <p:cNvGrpSpPr/>
            <p:nvPr/>
          </p:nvGrpSpPr>
          <p:grpSpPr>
            <a:xfrm>
              <a:off x="612388" y="1697340"/>
              <a:ext cx="2001900" cy="1341300"/>
              <a:chOff x="612388" y="1773540"/>
              <a:chExt cx="2001900" cy="1341300"/>
            </a:xfrm>
          </p:grpSpPr>
          <p:sp>
            <p:nvSpPr>
              <p:cNvPr id="3229" name="Google Shape;3229;p273"/>
              <p:cNvSpPr/>
              <p:nvPr/>
            </p:nvSpPr>
            <p:spPr>
              <a:xfrm rot="3121154">
                <a:off x="1010801" y="2093783"/>
                <a:ext cx="1154377" cy="700815"/>
              </a:xfrm>
              <a:prstGeom prst="rect">
                <a:avLst/>
              </a:prstGeom>
              <a:solidFill>
                <a:srgbClr val="CFE6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3230" name="Google Shape;3230;p273"/>
              <p:cNvCxnSpPr/>
              <p:nvPr/>
            </p:nvCxnSpPr>
            <p:spPr>
              <a:xfrm>
                <a:off x="612388" y="2494457"/>
                <a:ext cx="2001900" cy="0"/>
              </a:xfrm>
              <a:prstGeom prst="straightConnector1">
                <a:avLst/>
              </a:prstGeom>
              <a:noFill/>
              <a:ln cap="flat" cmpd="sng" w="28575">
                <a:solidFill>
                  <a:schemeClr val="dk1"/>
                </a:solidFill>
                <a:prstDash val="solid"/>
                <a:round/>
                <a:headEnd len="med" w="med" type="none"/>
                <a:tailEnd len="med" w="med" type="none"/>
              </a:ln>
            </p:spPr>
          </p:cxnSp>
          <p:sp>
            <p:nvSpPr>
              <p:cNvPr id="3231" name="Google Shape;3231;p273"/>
              <p:cNvSpPr/>
              <p:nvPr/>
            </p:nvSpPr>
            <p:spPr>
              <a:xfrm rot="5400000">
                <a:off x="802532" y="2434760"/>
                <a:ext cx="119400" cy="1194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3232" name="Google Shape;3232;p273"/>
            <p:cNvGrpSpPr/>
            <p:nvPr/>
          </p:nvGrpSpPr>
          <p:grpSpPr>
            <a:xfrm>
              <a:off x="608651" y="3461377"/>
              <a:ext cx="1606951" cy="1341300"/>
              <a:chOff x="635163" y="3443240"/>
              <a:chExt cx="1606951" cy="1341300"/>
            </a:xfrm>
          </p:grpSpPr>
          <p:sp>
            <p:nvSpPr>
              <p:cNvPr id="3233" name="Google Shape;3233;p273"/>
              <p:cNvSpPr/>
              <p:nvPr/>
            </p:nvSpPr>
            <p:spPr>
              <a:xfrm rot="3121154">
                <a:off x="1033576" y="3763483"/>
                <a:ext cx="1154377" cy="700815"/>
              </a:xfrm>
              <a:prstGeom prst="rect">
                <a:avLst/>
              </a:prstGeom>
              <a:solidFill>
                <a:srgbClr val="CFE6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34" name="Google Shape;3234;p273"/>
              <p:cNvSpPr/>
              <p:nvPr/>
            </p:nvSpPr>
            <p:spPr>
              <a:xfrm rot="5400000">
                <a:off x="825307" y="4104460"/>
                <a:ext cx="119400" cy="1194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3235" name="Google Shape;3235;p273"/>
              <p:cNvCxnSpPr/>
              <p:nvPr/>
            </p:nvCxnSpPr>
            <p:spPr>
              <a:xfrm>
                <a:off x="635163" y="4164157"/>
                <a:ext cx="938400" cy="0"/>
              </a:xfrm>
              <a:prstGeom prst="straightConnector1">
                <a:avLst/>
              </a:prstGeom>
              <a:noFill/>
              <a:ln cap="flat" cmpd="sng" w="28575">
                <a:solidFill>
                  <a:schemeClr val="dk1"/>
                </a:solidFill>
                <a:prstDash val="solid"/>
                <a:round/>
                <a:headEnd len="med" w="med" type="none"/>
                <a:tailEnd len="med" w="med" type="none"/>
              </a:ln>
            </p:spPr>
          </p:cxnSp>
          <p:grpSp>
            <p:nvGrpSpPr>
              <p:cNvPr id="3236" name="Google Shape;3236;p273"/>
              <p:cNvGrpSpPr/>
              <p:nvPr/>
            </p:nvGrpSpPr>
            <p:grpSpPr>
              <a:xfrm rot="-1199926">
                <a:off x="1544847" y="3990302"/>
                <a:ext cx="665400" cy="119400"/>
                <a:chOff x="7725106" y="2166039"/>
                <a:chExt cx="665400" cy="119400"/>
              </a:xfrm>
            </p:grpSpPr>
            <p:cxnSp>
              <p:nvCxnSpPr>
                <p:cNvPr id="3237" name="Google Shape;3237;p273"/>
                <p:cNvCxnSpPr/>
                <p:nvPr/>
              </p:nvCxnSpPr>
              <p:spPr>
                <a:xfrm>
                  <a:off x="7725106" y="2226927"/>
                  <a:ext cx="665400" cy="0"/>
                </a:xfrm>
                <a:prstGeom prst="straightConnector1">
                  <a:avLst/>
                </a:prstGeom>
                <a:noFill/>
                <a:ln cap="flat" cmpd="sng" w="28575">
                  <a:solidFill>
                    <a:schemeClr val="dk1"/>
                  </a:solidFill>
                  <a:prstDash val="solid"/>
                  <a:round/>
                  <a:headEnd len="med" w="med" type="none"/>
                  <a:tailEnd len="med" w="med" type="none"/>
                </a:ln>
              </p:spPr>
            </p:cxnSp>
            <p:sp>
              <p:nvSpPr>
                <p:cNvPr id="3238" name="Google Shape;3238;p273"/>
                <p:cNvSpPr/>
                <p:nvPr/>
              </p:nvSpPr>
              <p:spPr>
                <a:xfrm rot="5400000">
                  <a:off x="7915249" y="2166039"/>
                  <a:ext cx="119400" cy="1194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grpSp>
        <p:nvGrpSpPr>
          <p:cNvPr id="3239" name="Google Shape;3239;p273"/>
          <p:cNvGrpSpPr/>
          <p:nvPr/>
        </p:nvGrpSpPr>
        <p:grpSpPr>
          <a:xfrm>
            <a:off x="329961" y="1723710"/>
            <a:ext cx="380848" cy="380848"/>
            <a:chOff x="1020916" y="1442088"/>
            <a:chExt cx="457200" cy="457200"/>
          </a:xfrm>
        </p:grpSpPr>
        <p:pic>
          <p:nvPicPr>
            <p:cNvPr id="3240" name="Google Shape;3240;p27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41" name="Google Shape;3241;p2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42" name="Google Shape;3242;p273"/>
          <p:cNvGrpSpPr/>
          <p:nvPr/>
        </p:nvGrpSpPr>
        <p:grpSpPr>
          <a:xfrm>
            <a:off x="3332554" y="1723710"/>
            <a:ext cx="380848" cy="380848"/>
            <a:chOff x="1020916" y="1442088"/>
            <a:chExt cx="457200" cy="457200"/>
          </a:xfrm>
        </p:grpSpPr>
        <p:pic>
          <p:nvPicPr>
            <p:cNvPr id="3243" name="Google Shape;3243;p27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44" name="Google Shape;3244;p2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245" name="Google Shape;3245;p273"/>
          <p:cNvGrpSpPr/>
          <p:nvPr/>
        </p:nvGrpSpPr>
        <p:grpSpPr>
          <a:xfrm>
            <a:off x="6182747" y="1723710"/>
            <a:ext cx="380848" cy="380848"/>
            <a:chOff x="1020916" y="1442088"/>
            <a:chExt cx="457200" cy="457200"/>
          </a:xfrm>
        </p:grpSpPr>
        <p:pic>
          <p:nvPicPr>
            <p:cNvPr id="3246" name="Google Shape;3246;p27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47" name="Google Shape;3247;p2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3248" name="Google Shape;3248;p273"/>
          <p:cNvGrpSpPr/>
          <p:nvPr/>
        </p:nvGrpSpPr>
        <p:grpSpPr>
          <a:xfrm>
            <a:off x="329961" y="3465516"/>
            <a:ext cx="380848" cy="380848"/>
            <a:chOff x="1020916" y="1442088"/>
            <a:chExt cx="457200" cy="457200"/>
          </a:xfrm>
        </p:grpSpPr>
        <p:pic>
          <p:nvPicPr>
            <p:cNvPr id="3249" name="Google Shape;3249;p27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50" name="Google Shape;3250;p2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3251" name="Google Shape;3251;p273"/>
          <p:cNvGrpSpPr/>
          <p:nvPr/>
        </p:nvGrpSpPr>
        <p:grpSpPr>
          <a:xfrm>
            <a:off x="3332554" y="3465516"/>
            <a:ext cx="380848" cy="380848"/>
            <a:chOff x="1020916" y="1442088"/>
            <a:chExt cx="457200" cy="457200"/>
          </a:xfrm>
        </p:grpSpPr>
        <p:pic>
          <p:nvPicPr>
            <p:cNvPr id="3252" name="Google Shape;3252;p27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53" name="Google Shape;3253;p2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3254" name="Google Shape;3254;p273"/>
          <p:cNvGrpSpPr/>
          <p:nvPr/>
        </p:nvGrpSpPr>
        <p:grpSpPr>
          <a:xfrm>
            <a:off x="6182747" y="3465516"/>
            <a:ext cx="380848" cy="380848"/>
            <a:chOff x="1020916" y="1442088"/>
            <a:chExt cx="457200" cy="457200"/>
          </a:xfrm>
        </p:grpSpPr>
        <p:pic>
          <p:nvPicPr>
            <p:cNvPr id="3255" name="Google Shape;3255;p27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56" name="Google Shape;3256;p2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pic>
        <p:nvPicPr>
          <p:cNvPr id="3257" name="Google Shape;3257;p273"/>
          <p:cNvPicPr preferRelativeResize="0"/>
          <p:nvPr/>
        </p:nvPicPr>
        <p:blipFill>
          <a:blip r:embed="rId4">
            <a:alphaModFix/>
          </a:blip>
          <a:stretch>
            <a:fillRect/>
          </a:stretch>
        </p:blipFill>
        <p:spPr>
          <a:xfrm>
            <a:off x="8162583" y="206147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1" name="Shape 3261"/>
        <p:cNvGrpSpPr/>
        <p:nvPr/>
      </p:nvGrpSpPr>
      <p:grpSpPr>
        <a:xfrm>
          <a:off x="0" y="0"/>
          <a:ext cx="0" cy="0"/>
          <a:chOff x="0" y="0"/>
          <a:chExt cx="0" cy="0"/>
        </a:xfrm>
      </p:grpSpPr>
      <p:sp>
        <p:nvSpPr>
          <p:cNvPr id="3262" name="Google Shape;3262;p2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Baaritaanka leexinta iftiinka (refraction)</a:t>
            </a:r>
            <a:endParaRPr/>
          </a:p>
        </p:txBody>
      </p:sp>
      <p:sp>
        <p:nvSpPr>
          <p:cNvPr id="3263" name="Google Shape;3263;p274"/>
          <p:cNvSpPr txBox="1"/>
          <p:nvPr/>
        </p:nvSpPr>
        <p:spPr>
          <a:xfrm>
            <a:off x="324000" y="887400"/>
            <a:ext cx="7429200" cy="732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Waxaa jiri kara gudbin (transmission) aan leexin (refraction) lahayn.</a:t>
            </a:r>
            <a:r>
              <a:rPr b="1" lang="en-GB" sz="1800">
                <a:latin typeface="Lexend"/>
                <a:ea typeface="Lexend"/>
                <a:cs typeface="Lexend"/>
                <a:sym typeface="Lexend"/>
              </a:rPr>
              <a:t/>
            </a:r>
            <a:r>
              <a:rPr lang="en-GB" sz="1800">
                <a:latin typeface="Lexend"/>
                <a:ea typeface="Lexend"/>
                <a:cs typeface="Lexend"/>
                <a:sym typeface="Lexend"/>
              </a:rPr>
              <a:t/>
            </a:r>
            <a:r>
              <a:rPr b="1" lang="en-GB" sz="1800">
                <a:latin typeface="Lexend"/>
                <a:ea typeface="Lexend"/>
                <a:cs typeface="Lexend"/>
                <a:sym typeface="Lexend"/>
              </a:rPr>
              <a:t/>
            </a:r>
            <a:r>
              <a:rPr lang="en-GB" sz="1800">
                <a:latin typeface="Lexend"/>
                <a:ea typeface="Lexend"/>
                <a:cs typeface="Lexend"/>
                <a:sym typeface="Lexend"/>
              </a:rPr>
              <a:t/>
            </a:r>
            <a:endParaRPr sz="2000">
              <a:latin typeface="Lexend"/>
              <a:ea typeface="Lexend"/>
              <a:cs typeface="Lexend"/>
              <a:sym typeface="Lexend"/>
            </a:endParaRPr>
          </a:p>
          <a:p>
            <a:pPr indent="0" lvl="0" marL="0" rtl="0" algn="l">
              <a:lnSpc>
                <a:spcPct val="115000"/>
              </a:lnSpc>
              <a:spcBef>
                <a:spcPts val="0"/>
              </a:spcBef>
              <a:spcAft>
                <a:spcPts val="0"/>
              </a:spcAft>
              <a:buNone/>
            </a:pPr>
            <a:r>
              <a:rPr lang="en-GB" sz="1800">
                <a:latin typeface="Lexend"/>
                <a:ea typeface="Lexend"/>
                <a:cs typeface="Lexend"/>
                <a:sym typeface="Lexend"/>
              </a:rPr>
              <a:t>Leexinta iftiinka (refraction) waa isbeddelka jihada (direction).</a:t>
            </a:r>
            <a:endParaRPr sz="2000">
              <a:latin typeface="Lexend"/>
              <a:ea typeface="Lexend"/>
              <a:cs typeface="Lexend"/>
              <a:sym typeface="Lexend"/>
            </a:endParaRPr>
          </a:p>
        </p:txBody>
      </p:sp>
      <p:pic>
        <p:nvPicPr>
          <p:cNvPr id="3264" name="Google Shape;3264;p274"/>
          <p:cNvPicPr preferRelativeResize="0"/>
          <p:nvPr/>
        </p:nvPicPr>
        <p:blipFill>
          <a:blip r:embed="rId3">
            <a:alphaModFix/>
          </a:blip>
          <a:stretch>
            <a:fillRect/>
          </a:stretch>
        </p:blipFill>
        <p:spPr>
          <a:xfrm>
            <a:off x="4323625" y="1665175"/>
            <a:ext cx="2304000" cy="1870575"/>
          </a:xfrm>
          <a:prstGeom prst="rect">
            <a:avLst/>
          </a:prstGeom>
          <a:noFill/>
          <a:ln>
            <a:noFill/>
          </a:ln>
        </p:spPr>
      </p:pic>
      <p:pic>
        <p:nvPicPr>
          <p:cNvPr id="3265" name="Google Shape;3265;p274"/>
          <p:cNvPicPr preferRelativeResize="0"/>
          <p:nvPr/>
        </p:nvPicPr>
        <p:blipFill>
          <a:blip r:embed="rId4">
            <a:alphaModFix/>
          </a:blip>
          <a:stretch>
            <a:fillRect/>
          </a:stretch>
        </p:blipFill>
        <p:spPr>
          <a:xfrm>
            <a:off x="364150" y="1665175"/>
            <a:ext cx="2070181" cy="1870575"/>
          </a:xfrm>
          <a:prstGeom prst="rect">
            <a:avLst/>
          </a:prstGeom>
          <a:noFill/>
          <a:ln>
            <a:noFill/>
          </a:ln>
        </p:spPr>
      </p:pic>
      <p:sp>
        <p:nvSpPr>
          <p:cNvPr id="3266" name="Google Shape;3266;p274"/>
          <p:cNvSpPr txBox="1"/>
          <p:nvPr/>
        </p:nvSpPr>
        <p:spPr>
          <a:xfrm>
            <a:off x="364150" y="3672700"/>
            <a:ext cx="2881800" cy="732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Gudbin (transmission) aan leexin (refraction) lahayn.</a:t>
            </a:r>
            <a:r>
              <a:rPr lang="en-GB" sz="1800">
                <a:latin typeface="Lexend"/>
                <a:ea typeface="Lexend"/>
                <a:cs typeface="Lexend"/>
                <a:sym typeface="Lexend"/>
              </a:rPr>
              <a:t/>
            </a:r>
            <a:endParaRPr sz="2000">
              <a:latin typeface="Lexend"/>
              <a:ea typeface="Lexend"/>
              <a:cs typeface="Lexend"/>
              <a:sym typeface="Lexend"/>
            </a:endParaRPr>
          </a:p>
        </p:txBody>
      </p:sp>
      <p:sp>
        <p:nvSpPr>
          <p:cNvPr id="3267" name="Google Shape;3267;p274"/>
          <p:cNvSpPr txBox="1"/>
          <p:nvPr/>
        </p:nvSpPr>
        <p:spPr>
          <a:xfrm>
            <a:off x="4326550" y="3672700"/>
            <a:ext cx="2881800" cy="732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Gudbin (transmission) leh leexin (refraction).</a:t>
            </a:r>
            <a:endParaRPr sz="2000">
              <a:latin typeface="Lexend"/>
              <a:ea typeface="Lexend"/>
              <a:cs typeface="Lexend"/>
              <a:sym typeface="Lexend"/>
            </a:endParaRPr>
          </a:p>
        </p:txBody>
      </p:sp>
      <p:sp>
        <p:nvSpPr>
          <p:cNvPr id="3268" name="Google Shape;3268;p274"/>
          <p:cNvSpPr txBox="1"/>
          <p:nvPr/>
        </p:nvSpPr>
        <p:spPr>
          <a:xfrm>
            <a:off x="0" y="4866600"/>
            <a:ext cx="58575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808080"/>
                </a:solidFill>
                <a:latin typeface="Lexend"/>
                <a:ea typeface="Lexend"/>
                <a:cs typeface="Lexend"/>
                <a:sym typeface="Lexend"/>
              </a:rPr>
              <a:t>Jilaha Tijaabada Indhaha (Optical Experiment Simulator), https://javalab.org/en/optics_en/</a:t>
            </a:r>
            <a:endParaRPr sz="600">
              <a:solidFill>
                <a:srgbClr val="808080"/>
              </a:solidFill>
              <a:latin typeface="Lexend"/>
              <a:ea typeface="Lexend"/>
              <a:cs typeface="Lexend"/>
              <a:sym typeface="Lexe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2" name="Shape 3272"/>
        <p:cNvGrpSpPr/>
        <p:nvPr/>
      </p:nvGrpSpPr>
      <p:grpSpPr>
        <a:xfrm>
          <a:off x="0" y="0"/>
          <a:ext cx="0" cy="0"/>
          <a:chOff x="0" y="0"/>
          <a:chExt cx="0" cy="0"/>
        </a:xfrm>
      </p:grpSpPr>
      <p:sp>
        <p:nvSpPr>
          <p:cNvPr id="3273" name="Google Shape;3273;p2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Baaritaanka leexinta iftiinka (refraction)</a:t>
            </a:r>
            <a:endParaRPr/>
          </a:p>
        </p:txBody>
      </p:sp>
      <p:sp>
        <p:nvSpPr>
          <p:cNvPr id="3274" name="Google Shape;3274;p275"/>
          <p:cNvSpPr txBox="1"/>
          <p:nvPr/>
        </p:nvSpPr>
        <p:spPr>
          <a:xfrm>
            <a:off x="329950" y="818950"/>
            <a:ext cx="7129200" cy="472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Kee ka mid ah jaantusyada soo socda ayaa muujinaya refraction (refraction)?</a:t>
            </a:r>
            <a:endParaRPr sz="2200">
              <a:solidFill>
                <a:srgbClr val="000000"/>
              </a:solidFill>
              <a:latin typeface="Lexend"/>
              <a:ea typeface="Lexend"/>
              <a:cs typeface="Lexend"/>
              <a:sym typeface="Lexend"/>
            </a:endParaRPr>
          </a:p>
        </p:txBody>
      </p:sp>
      <p:pic>
        <p:nvPicPr>
          <p:cNvPr id="3275" name="Google Shape;3275;p275"/>
          <p:cNvPicPr preferRelativeResize="0"/>
          <p:nvPr/>
        </p:nvPicPr>
        <p:blipFill>
          <a:blip r:embed="rId3">
            <a:alphaModFix/>
          </a:blip>
          <a:stretch>
            <a:fillRect/>
          </a:stretch>
        </p:blipFill>
        <p:spPr>
          <a:xfrm>
            <a:off x="796325" y="1545875"/>
            <a:ext cx="2389978" cy="1184379"/>
          </a:xfrm>
          <a:prstGeom prst="rect">
            <a:avLst/>
          </a:prstGeom>
          <a:noFill/>
          <a:ln>
            <a:noFill/>
          </a:ln>
        </p:spPr>
      </p:pic>
      <p:pic>
        <p:nvPicPr>
          <p:cNvPr id="3276" name="Google Shape;3276;p275"/>
          <p:cNvPicPr preferRelativeResize="0"/>
          <p:nvPr/>
        </p:nvPicPr>
        <p:blipFill rotWithShape="1">
          <a:blip r:embed="rId4">
            <a:alphaModFix/>
          </a:blip>
          <a:srcRect b="0" l="0" r="-60" t="0"/>
          <a:stretch/>
        </p:blipFill>
        <p:spPr>
          <a:xfrm>
            <a:off x="3908850" y="1545875"/>
            <a:ext cx="1612380" cy="1184379"/>
          </a:xfrm>
          <a:prstGeom prst="rect">
            <a:avLst/>
          </a:prstGeom>
          <a:noFill/>
          <a:ln>
            <a:noFill/>
          </a:ln>
        </p:spPr>
      </p:pic>
      <p:pic>
        <p:nvPicPr>
          <p:cNvPr id="3277" name="Google Shape;3277;p275"/>
          <p:cNvPicPr preferRelativeResize="0"/>
          <p:nvPr/>
        </p:nvPicPr>
        <p:blipFill>
          <a:blip r:embed="rId5">
            <a:alphaModFix/>
          </a:blip>
          <a:stretch>
            <a:fillRect/>
          </a:stretch>
        </p:blipFill>
        <p:spPr>
          <a:xfrm>
            <a:off x="6270772" y="1545875"/>
            <a:ext cx="2138603" cy="1184379"/>
          </a:xfrm>
          <a:prstGeom prst="rect">
            <a:avLst/>
          </a:prstGeom>
          <a:noFill/>
          <a:ln>
            <a:noFill/>
          </a:ln>
        </p:spPr>
      </p:pic>
      <p:pic>
        <p:nvPicPr>
          <p:cNvPr id="3278" name="Google Shape;3278;p275"/>
          <p:cNvPicPr preferRelativeResize="0"/>
          <p:nvPr/>
        </p:nvPicPr>
        <p:blipFill>
          <a:blip r:embed="rId6">
            <a:alphaModFix/>
          </a:blip>
          <a:stretch>
            <a:fillRect/>
          </a:stretch>
        </p:blipFill>
        <p:spPr>
          <a:xfrm>
            <a:off x="796301" y="3226625"/>
            <a:ext cx="2389990" cy="1219454"/>
          </a:xfrm>
          <a:prstGeom prst="rect">
            <a:avLst/>
          </a:prstGeom>
          <a:noFill/>
          <a:ln>
            <a:noFill/>
          </a:ln>
        </p:spPr>
      </p:pic>
      <p:pic>
        <p:nvPicPr>
          <p:cNvPr id="3279" name="Google Shape;3279;p275"/>
          <p:cNvPicPr preferRelativeResize="0"/>
          <p:nvPr/>
        </p:nvPicPr>
        <p:blipFill rotWithShape="1">
          <a:blip r:embed="rId7">
            <a:alphaModFix/>
          </a:blip>
          <a:srcRect b="0" l="0" r="7638" t="0"/>
          <a:stretch/>
        </p:blipFill>
        <p:spPr>
          <a:xfrm>
            <a:off x="6270775" y="3226625"/>
            <a:ext cx="2138625" cy="1245775"/>
          </a:xfrm>
          <a:prstGeom prst="rect">
            <a:avLst/>
          </a:prstGeom>
          <a:noFill/>
          <a:ln>
            <a:noFill/>
          </a:ln>
        </p:spPr>
      </p:pic>
      <p:pic>
        <p:nvPicPr>
          <p:cNvPr id="3280" name="Google Shape;3280;p275"/>
          <p:cNvPicPr preferRelativeResize="0"/>
          <p:nvPr/>
        </p:nvPicPr>
        <p:blipFill>
          <a:blip r:embed="rId8">
            <a:alphaModFix/>
          </a:blip>
          <a:stretch>
            <a:fillRect/>
          </a:stretch>
        </p:blipFill>
        <p:spPr>
          <a:xfrm>
            <a:off x="3908848" y="3226625"/>
            <a:ext cx="1611412" cy="1203729"/>
          </a:xfrm>
          <a:prstGeom prst="rect">
            <a:avLst/>
          </a:prstGeom>
          <a:noFill/>
          <a:ln>
            <a:noFill/>
          </a:ln>
        </p:spPr>
      </p:pic>
      <p:grpSp>
        <p:nvGrpSpPr>
          <p:cNvPr id="3281" name="Google Shape;3281;p275"/>
          <p:cNvGrpSpPr/>
          <p:nvPr/>
        </p:nvGrpSpPr>
        <p:grpSpPr>
          <a:xfrm>
            <a:off x="382907" y="1545875"/>
            <a:ext cx="364480" cy="364480"/>
            <a:chOff x="1020916" y="1442088"/>
            <a:chExt cx="457200" cy="457200"/>
          </a:xfrm>
        </p:grpSpPr>
        <p:pic>
          <p:nvPicPr>
            <p:cNvPr id="3282" name="Google Shape;3282;p275"/>
            <p:cNvPicPr preferRelativeResize="0"/>
            <p:nvPr/>
          </p:nvPicPr>
          <p:blipFill>
            <a:blip r:embed="rId9">
              <a:alphaModFix/>
            </a:blip>
            <a:stretch>
              <a:fillRect/>
            </a:stretch>
          </p:blipFill>
          <p:spPr>
            <a:xfrm>
              <a:off x="1020916" y="1442088"/>
              <a:ext cx="457200" cy="457200"/>
            </a:xfrm>
            <a:prstGeom prst="rect">
              <a:avLst/>
            </a:prstGeom>
            <a:noFill/>
            <a:ln>
              <a:noFill/>
            </a:ln>
          </p:spPr>
        </p:pic>
        <p:sp>
          <p:nvSpPr>
            <p:cNvPr id="3283" name="Google Shape;3283;p2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84" name="Google Shape;3284;p275"/>
          <p:cNvGrpSpPr/>
          <p:nvPr/>
        </p:nvGrpSpPr>
        <p:grpSpPr>
          <a:xfrm>
            <a:off x="3488561" y="1545875"/>
            <a:ext cx="364480" cy="364480"/>
            <a:chOff x="1020916" y="1442088"/>
            <a:chExt cx="457200" cy="457200"/>
          </a:xfrm>
        </p:grpSpPr>
        <p:pic>
          <p:nvPicPr>
            <p:cNvPr id="3285" name="Google Shape;3285;p275"/>
            <p:cNvPicPr preferRelativeResize="0"/>
            <p:nvPr/>
          </p:nvPicPr>
          <p:blipFill>
            <a:blip r:embed="rId9">
              <a:alphaModFix/>
            </a:blip>
            <a:stretch>
              <a:fillRect/>
            </a:stretch>
          </p:blipFill>
          <p:spPr>
            <a:xfrm>
              <a:off x="1020916" y="1442088"/>
              <a:ext cx="457200" cy="457200"/>
            </a:xfrm>
            <a:prstGeom prst="rect">
              <a:avLst/>
            </a:prstGeom>
            <a:noFill/>
            <a:ln>
              <a:noFill/>
            </a:ln>
          </p:spPr>
        </p:pic>
        <p:sp>
          <p:nvSpPr>
            <p:cNvPr id="3286" name="Google Shape;3286;p2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287" name="Google Shape;3287;p275"/>
          <p:cNvGrpSpPr/>
          <p:nvPr/>
        </p:nvGrpSpPr>
        <p:grpSpPr>
          <a:xfrm>
            <a:off x="5860519" y="1545875"/>
            <a:ext cx="364480" cy="364480"/>
            <a:chOff x="1020916" y="1442088"/>
            <a:chExt cx="457200" cy="457200"/>
          </a:xfrm>
        </p:grpSpPr>
        <p:pic>
          <p:nvPicPr>
            <p:cNvPr id="3288" name="Google Shape;3288;p275"/>
            <p:cNvPicPr preferRelativeResize="0"/>
            <p:nvPr/>
          </p:nvPicPr>
          <p:blipFill>
            <a:blip r:embed="rId9">
              <a:alphaModFix/>
            </a:blip>
            <a:stretch>
              <a:fillRect/>
            </a:stretch>
          </p:blipFill>
          <p:spPr>
            <a:xfrm>
              <a:off x="1020916" y="1442088"/>
              <a:ext cx="457200" cy="457200"/>
            </a:xfrm>
            <a:prstGeom prst="rect">
              <a:avLst/>
            </a:prstGeom>
            <a:noFill/>
            <a:ln>
              <a:noFill/>
            </a:ln>
          </p:spPr>
        </p:pic>
        <p:sp>
          <p:nvSpPr>
            <p:cNvPr id="3289" name="Google Shape;3289;p2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3290" name="Google Shape;3290;p275"/>
          <p:cNvGrpSpPr/>
          <p:nvPr/>
        </p:nvGrpSpPr>
        <p:grpSpPr>
          <a:xfrm>
            <a:off x="382907" y="3226625"/>
            <a:ext cx="364480" cy="364480"/>
            <a:chOff x="1020916" y="1442088"/>
            <a:chExt cx="457200" cy="457200"/>
          </a:xfrm>
        </p:grpSpPr>
        <p:pic>
          <p:nvPicPr>
            <p:cNvPr id="3291" name="Google Shape;3291;p275"/>
            <p:cNvPicPr preferRelativeResize="0"/>
            <p:nvPr/>
          </p:nvPicPr>
          <p:blipFill>
            <a:blip r:embed="rId9">
              <a:alphaModFix/>
            </a:blip>
            <a:stretch>
              <a:fillRect/>
            </a:stretch>
          </p:blipFill>
          <p:spPr>
            <a:xfrm>
              <a:off x="1020916" y="1442088"/>
              <a:ext cx="457200" cy="457200"/>
            </a:xfrm>
            <a:prstGeom prst="rect">
              <a:avLst/>
            </a:prstGeom>
            <a:noFill/>
            <a:ln>
              <a:noFill/>
            </a:ln>
          </p:spPr>
        </p:pic>
        <p:sp>
          <p:nvSpPr>
            <p:cNvPr id="3292" name="Google Shape;3292;p2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3293" name="Google Shape;3293;p275"/>
          <p:cNvGrpSpPr/>
          <p:nvPr/>
        </p:nvGrpSpPr>
        <p:grpSpPr>
          <a:xfrm>
            <a:off x="3488561" y="3226625"/>
            <a:ext cx="364480" cy="364480"/>
            <a:chOff x="1020916" y="1442088"/>
            <a:chExt cx="457200" cy="457200"/>
          </a:xfrm>
        </p:grpSpPr>
        <p:pic>
          <p:nvPicPr>
            <p:cNvPr id="3294" name="Google Shape;3294;p275"/>
            <p:cNvPicPr preferRelativeResize="0"/>
            <p:nvPr/>
          </p:nvPicPr>
          <p:blipFill>
            <a:blip r:embed="rId9">
              <a:alphaModFix/>
            </a:blip>
            <a:stretch>
              <a:fillRect/>
            </a:stretch>
          </p:blipFill>
          <p:spPr>
            <a:xfrm>
              <a:off x="1020916" y="1442088"/>
              <a:ext cx="457200" cy="457200"/>
            </a:xfrm>
            <a:prstGeom prst="rect">
              <a:avLst/>
            </a:prstGeom>
            <a:noFill/>
            <a:ln>
              <a:noFill/>
            </a:ln>
          </p:spPr>
        </p:pic>
        <p:sp>
          <p:nvSpPr>
            <p:cNvPr id="3295" name="Google Shape;3295;p2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3296" name="Google Shape;3296;p275"/>
          <p:cNvGrpSpPr/>
          <p:nvPr/>
        </p:nvGrpSpPr>
        <p:grpSpPr>
          <a:xfrm>
            <a:off x="5860519" y="3226625"/>
            <a:ext cx="364480" cy="364480"/>
            <a:chOff x="1020916" y="1442088"/>
            <a:chExt cx="457200" cy="457200"/>
          </a:xfrm>
        </p:grpSpPr>
        <p:pic>
          <p:nvPicPr>
            <p:cNvPr id="3297" name="Google Shape;3297;p275"/>
            <p:cNvPicPr preferRelativeResize="0"/>
            <p:nvPr/>
          </p:nvPicPr>
          <p:blipFill>
            <a:blip r:embed="rId9">
              <a:alphaModFix/>
            </a:blip>
            <a:stretch>
              <a:fillRect/>
            </a:stretch>
          </p:blipFill>
          <p:spPr>
            <a:xfrm>
              <a:off x="1020916" y="1442088"/>
              <a:ext cx="457200" cy="457200"/>
            </a:xfrm>
            <a:prstGeom prst="rect">
              <a:avLst/>
            </a:prstGeom>
            <a:noFill/>
            <a:ln>
              <a:noFill/>
            </a:ln>
          </p:spPr>
        </p:pic>
        <p:sp>
          <p:nvSpPr>
            <p:cNvPr id="3298" name="Google Shape;3298;p2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sp>
        <p:nvSpPr>
          <p:cNvPr id="3299" name="Google Shape;3299;p275"/>
          <p:cNvSpPr txBox="1"/>
          <p:nvPr/>
        </p:nvSpPr>
        <p:spPr>
          <a:xfrm>
            <a:off x="0" y="4866600"/>
            <a:ext cx="58575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808080"/>
                </a:solidFill>
                <a:latin typeface="Lexend"/>
                <a:ea typeface="Lexend"/>
                <a:cs typeface="Lexend"/>
                <a:sym typeface="Lexend"/>
              </a:rPr>
              <a:t>Simulator-ka Tijaabada (Experiment) Indhaha, https://javalab.org/en/optics_en/</a:t>
            </a:r>
            <a:endParaRPr sz="600">
              <a:solidFill>
                <a:srgbClr val="808080"/>
              </a:solidFill>
              <a:latin typeface="Lexend"/>
              <a:ea typeface="Lexend"/>
              <a:cs typeface="Lexend"/>
              <a:sym typeface="Lexend"/>
            </a:endParaRPr>
          </a:p>
        </p:txBody>
      </p:sp>
      <p:grpSp>
        <p:nvGrpSpPr>
          <p:cNvPr id="3300" name="Google Shape;3300;p275"/>
          <p:cNvGrpSpPr/>
          <p:nvPr/>
        </p:nvGrpSpPr>
        <p:grpSpPr>
          <a:xfrm>
            <a:off x="5086679" y="1710513"/>
            <a:ext cx="3322704" cy="2488587"/>
            <a:chOff x="5086679" y="1710513"/>
            <a:chExt cx="3322704" cy="2488587"/>
          </a:xfrm>
        </p:grpSpPr>
        <p:pic>
          <p:nvPicPr>
            <p:cNvPr id="3301" name="Google Shape;3301;p275"/>
            <p:cNvPicPr preferRelativeResize="0"/>
            <p:nvPr/>
          </p:nvPicPr>
          <p:blipFill>
            <a:blip r:embed="rId10">
              <a:alphaModFix/>
            </a:blip>
            <a:stretch>
              <a:fillRect/>
            </a:stretch>
          </p:blipFill>
          <p:spPr>
            <a:xfrm>
              <a:off x="7957483" y="3780000"/>
              <a:ext cx="396000" cy="419100"/>
            </a:xfrm>
            <a:prstGeom prst="rect">
              <a:avLst/>
            </a:prstGeom>
            <a:noFill/>
            <a:ln>
              <a:noFill/>
            </a:ln>
          </p:spPr>
        </p:pic>
        <p:pic>
          <p:nvPicPr>
            <p:cNvPr id="3302" name="Google Shape;3302;p275"/>
            <p:cNvPicPr preferRelativeResize="0"/>
            <p:nvPr/>
          </p:nvPicPr>
          <p:blipFill>
            <a:blip r:embed="rId10">
              <a:alphaModFix/>
            </a:blip>
            <a:stretch>
              <a:fillRect/>
            </a:stretch>
          </p:blipFill>
          <p:spPr>
            <a:xfrm>
              <a:off x="8013383" y="1710513"/>
              <a:ext cx="396000" cy="419100"/>
            </a:xfrm>
            <a:prstGeom prst="rect">
              <a:avLst/>
            </a:prstGeom>
            <a:noFill/>
            <a:ln>
              <a:noFill/>
            </a:ln>
          </p:spPr>
        </p:pic>
        <p:pic>
          <p:nvPicPr>
            <p:cNvPr id="3303" name="Google Shape;3303;p275"/>
            <p:cNvPicPr preferRelativeResize="0"/>
            <p:nvPr/>
          </p:nvPicPr>
          <p:blipFill>
            <a:blip r:embed="rId10">
              <a:alphaModFix/>
            </a:blip>
            <a:stretch>
              <a:fillRect/>
            </a:stretch>
          </p:blipFill>
          <p:spPr>
            <a:xfrm>
              <a:off x="5086679" y="2262296"/>
              <a:ext cx="396000" cy="41910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7" name="Shape 3307"/>
        <p:cNvGrpSpPr/>
        <p:nvPr/>
      </p:nvGrpSpPr>
      <p:grpSpPr>
        <a:xfrm>
          <a:off x="0" y="0"/>
          <a:ext cx="0" cy="0"/>
          <a:chOff x="0" y="0"/>
          <a:chExt cx="0" cy="0"/>
        </a:xfrm>
      </p:grpSpPr>
      <p:sp>
        <p:nvSpPr>
          <p:cNvPr id="3308" name="Google Shape;3308;p2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Baarista refraction (refraction)</a:t>
            </a:r>
            <a:endParaRPr/>
          </a:p>
        </p:txBody>
      </p:sp>
      <p:sp>
        <p:nvSpPr>
          <p:cNvPr id="3309" name="Google Shape;3309;p276"/>
          <p:cNvSpPr txBox="1"/>
          <p:nvPr/>
        </p:nvSpPr>
        <p:spPr>
          <a:xfrm>
            <a:off x="350075" y="733800"/>
            <a:ext cx="7109100" cy="392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Waxaad baari doontaa refraction (refraction) gudaha block (block) leydi ah oo hufan.</a:t>
            </a:r>
            <a:r>
              <a:rPr b="1" lang="en-GB" sz="1100">
                <a:latin typeface="Lexend"/>
                <a:ea typeface="Lexend"/>
                <a:cs typeface="Lexend"/>
                <a:sym typeface="Lexend"/>
              </a:rPr>
              <a:t/>
            </a:r>
            <a:r>
              <a:rPr lang="en-GB" sz="1100">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3310" name="Google Shape;3310;p276"/>
          <p:cNvSpPr txBox="1"/>
          <p:nvPr/>
        </p:nvSpPr>
        <p:spPr>
          <a:xfrm>
            <a:off x="337050" y="2335575"/>
            <a:ext cx="8188500" cy="641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Waxaad samayn doontaa iftiin (light) cidhiidhi ah iyadoo la isticmaalayo sanduuqa raajo (ray box) oo leh dalool (slit) kaliya.</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Digniin: kuwani waxay noqon karaan kuwo kulul!</a:t>
            </a:r>
            <a:endParaRPr sz="1800">
              <a:solidFill>
                <a:srgbClr val="000000"/>
              </a:solidFill>
              <a:latin typeface="Lexend"/>
              <a:ea typeface="Lexend"/>
              <a:cs typeface="Lexend"/>
              <a:sym typeface="Lexend"/>
            </a:endParaRPr>
          </a:p>
        </p:txBody>
      </p:sp>
      <p:pic>
        <p:nvPicPr>
          <p:cNvPr id="3311" name="Google Shape;3311;p276"/>
          <p:cNvPicPr preferRelativeResize="0"/>
          <p:nvPr/>
        </p:nvPicPr>
        <p:blipFill>
          <a:blip r:embed="rId3">
            <a:alphaModFix/>
          </a:blip>
          <a:stretch>
            <a:fillRect/>
          </a:stretch>
        </p:blipFill>
        <p:spPr>
          <a:xfrm>
            <a:off x="3621025" y="1068225"/>
            <a:ext cx="5079699" cy="1213450"/>
          </a:xfrm>
          <a:prstGeom prst="rect">
            <a:avLst/>
          </a:prstGeom>
          <a:noFill/>
          <a:ln>
            <a:noFill/>
          </a:ln>
        </p:spPr>
      </p:pic>
      <p:sp>
        <p:nvSpPr>
          <p:cNvPr id="3312" name="Google Shape;3312;p276"/>
          <p:cNvSpPr txBox="1"/>
          <p:nvPr/>
        </p:nvSpPr>
        <p:spPr>
          <a:xfrm>
            <a:off x="0" y="4866600"/>
            <a:ext cx="82647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Jilitaanka (Simulation) waxaa sameeyay PhET Interactive Simulations, Jaamacadda Colorado Boulder, oo shatiyeysan CC–BY–4.0 (https://phet.colorado.edu).</a:t>
            </a:r>
            <a:endParaRPr sz="500">
              <a:solidFill>
                <a:schemeClr val="dk2"/>
              </a:solidFill>
              <a:latin typeface="Lexend"/>
              <a:ea typeface="Lexend"/>
              <a:cs typeface="Lexend"/>
              <a:sym typeface="Lexend"/>
            </a:endParaRPr>
          </a:p>
        </p:txBody>
      </p:sp>
      <p:grpSp>
        <p:nvGrpSpPr>
          <p:cNvPr id="3313" name="Google Shape;3313;p276"/>
          <p:cNvGrpSpPr/>
          <p:nvPr/>
        </p:nvGrpSpPr>
        <p:grpSpPr>
          <a:xfrm>
            <a:off x="350075" y="3007425"/>
            <a:ext cx="7135150" cy="1616975"/>
            <a:chOff x="350075" y="3159825"/>
            <a:chExt cx="7135150" cy="1616975"/>
          </a:xfrm>
        </p:grpSpPr>
        <p:sp>
          <p:nvSpPr>
            <p:cNvPr id="3314" name="Google Shape;3314;p276"/>
            <p:cNvSpPr txBox="1"/>
            <p:nvPr/>
          </p:nvSpPr>
          <p:spPr>
            <a:xfrm>
              <a:off x="2297325" y="3292400"/>
              <a:ext cx="5187900" cy="14844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200">
                  <a:latin typeface="Lexend"/>
                  <a:ea typeface="Lexend"/>
                  <a:cs typeface="Lexend"/>
                  <a:sym typeface="Lexend"/>
                </a:rPr>
                <a:t>Qaar ka mid ah iftiinka (light) ku dhaca block-ga (block) ayaa laga yaabaa inuu ka soo boodo (reflected).</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200">
                  <a:latin typeface="Lexend"/>
                  <a:ea typeface="Lexend"/>
                  <a:cs typeface="Lexend"/>
                  <a:sym typeface="Lexend"/>
                </a:rPr>
                <a:t>Tan waa la iska indhatiri karaa daras (darsiga) kan oo aan diirada saareyno refraction (refraction).</a:t>
              </a:r>
              <a:endParaRPr sz="1800">
                <a:latin typeface="Lexend"/>
                <a:ea typeface="Lexend"/>
                <a:cs typeface="Lexend"/>
                <a:sym typeface="Lexend"/>
              </a:endParaRPr>
            </a:p>
          </p:txBody>
        </p:sp>
        <p:pic>
          <p:nvPicPr>
            <p:cNvPr id="3315" name="Google Shape;3315;p276"/>
            <p:cNvPicPr preferRelativeResize="0"/>
            <p:nvPr/>
          </p:nvPicPr>
          <p:blipFill rotWithShape="1">
            <a:blip r:embed="rId4">
              <a:alphaModFix/>
            </a:blip>
            <a:srcRect b="0" l="0" r="0" t="0"/>
            <a:stretch/>
          </p:blipFill>
          <p:spPr>
            <a:xfrm>
              <a:off x="350075" y="3159825"/>
              <a:ext cx="1554975" cy="1508176"/>
            </a:xfrm>
            <a:prstGeom prst="rect">
              <a:avLst/>
            </a:prstGeom>
            <a:noFill/>
            <a:ln>
              <a:noFill/>
            </a:ln>
          </p:spPr>
        </p:pic>
        <p:cxnSp>
          <p:nvCxnSpPr>
            <p:cNvPr id="3316" name="Google Shape;3316;p276"/>
            <p:cNvCxnSpPr/>
            <p:nvPr/>
          </p:nvCxnSpPr>
          <p:spPr>
            <a:xfrm>
              <a:off x="1352900" y="3745700"/>
              <a:ext cx="891900" cy="0"/>
            </a:xfrm>
            <a:prstGeom prst="straightConnector1">
              <a:avLst/>
            </a:prstGeom>
            <a:noFill/>
            <a:ln cap="flat" cmpd="sng" w="38100">
              <a:solidFill>
                <a:srgbClr val="4F7BE8"/>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3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0" name="Shape 3320"/>
        <p:cNvGrpSpPr/>
        <p:nvPr/>
      </p:nvGrpSpPr>
      <p:grpSpPr>
        <a:xfrm>
          <a:off x="0" y="0"/>
          <a:ext cx="0" cy="0"/>
          <a:chOff x="0" y="0"/>
          <a:chExt cx="0" cy="0"/>
        </a:xfrm>
      </p:grpSpPr>
      <p:sp>
        <p:nvSpPr>
          <p:cNvPr id="3321" name="Google Shape;3321;p2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Baarista refraction (refraction)</a:t>
            </a:r>
            <a:endParaRPr/>
          </a:p>
        </p:txBody>
      </p:sp>
      <p:sp>
        <p:nvSpPr>
          <p:cNvPr id="3322" name="Google Shape;3322;p277"/>
          <p:cNvSpPr txBox="1"/>
          <p:nvPr/>
        </p:nvSpPr>
        <p:spPr>
          <a:xfrm>
            <a:off x="328650" y="1648200"/>
            <a:ext cx="5184000" cy="637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Bilow adoo sawiraya 'xariiqda saldhiga' (baseline) dhexda warqad iyadoo la isticmaalayo xisaab (ruler).</a:t>
            </a:r>
            <a:endParaRPr sz="1900">
              <a:solidFill>
                <a:srgbClr val="000000"/>
              </a:solidFill>
              <a:latin typeface="Lexend"/>
              <a:ea typeface="Lexend"/>
              <a:cs typeface="Lexend"/>
              <a:sym typeface="Lexend"/>
            </a:endParaRPr>
          </a:p>
        </p:txBody>
      </p:sp>
      <p:sp>
        <p:nvSpPr>
          <p:cNvPr id="3323" name="Google Shape;3323;p277"/>
          <p:cNvSpPr txBox="1"/>
          <p:nvPr/>
        </p:nvSpPr>
        <p:spPr>
          <a:xfrm>
            <a:off x="328650" y="810000"/>
            <a:ext cx="6954600" cy="699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Waxaad 'raadraaci' doontaa dariiqyada ay qaadaan 4 iftiin (light) oo kala duwan iyagoo dhex maraya block (block) hufan.</a:t>
            </a:r>
            <a:endParaRPr sz="1900">
              <a:solidFill>
                <a:srgbClr val="000000"/>
              </a:solidFill>
              <a:latin typeface="Lexend"/>
              <a:ea typeface="Lexend"/>
              <a:cs typeface="Lexend"/>
              <a:sym typeface="Lexend"/>
            </a:endParaRPr>
          </a:p>
        </p:txBody>
      </p:sp>
      <p:sp>
        <p:nvSpPr>
          <p:cNvPr id="3324" name="Google Shape;3324;p277"/>
          <p:cNvSpPr/>
          <p:nvPr/>
        </p:nvSpPr>
        <p:spPr>
          <a:xfrm>
            <a:off x="5771754" y="1413518"/>
            <a:ext cx="1781100" cy="2179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325" name="Google Shape;3325;p277"/>
          <p:cNvSpPr/>
          <p:nvPr/>
        </p:nvSpPr>
        <p:spPr>
          <a:xfrm rot="-5400000">
            <a:off x="5522019" y="1584656"/>
            <a:ext cx="1001100" cy="624300"/>
          </a:xfrm>
          <a:prstGeom prst="rect">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326" name="Google Shape;3326;p277"/>
          <p:cNvSpPr txBox="1"/>
          <p:nvPr/>
        </p:nvSpPr>
        <p:spPr>
          <a:xfrm>
            <a:off x="328650" y="2486400"/>
            <a:ext cx="4875300" cy="996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Kadib sawir xariiq dhex mara xariiqda saldhiga (baseline), 90°. Tan waxaa loo yaqaan xariiqda caadiga ah (normal line). (Isticmaal geeska block-ga (block) si aad u hesho 90°.)</a:t>
            </a:r>
            <a:r>
              <a:rPr lang="en-GB" sz="1100">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br>
              <a:rPr lang="en-GB" sz="1900">
                <a:solidFill>
                  <a:schemeClr val="dk1"/>
                </a:solidFill>
                <a:latin typeface="Lexend"/>
                <a:ea typeface="Lexend"/>
                <a:cs typeface="Lexend"/>
                <a:sym typeface="Lexend"/>
              </a:rPr>
            </a:br>
            <a:r>
              <a:rPr lang="en-GB" sz="1100">
                <a:latin typeface="Lexend"/>
                <a:ea typeface="Lexend"/>
                <a:cs typeface="Lexend"/>
                <a:sym typeface="Lexend"/>
              </a:rPr>
              <a:t/>
            </a:r>
            <a:endParaRPr sz="1900">
              <a:solidFill>
                <a:srgbClr val="000000"/>
              </a:solidFill>
              <a:latin typeface="Lexend"/>
              <a:ea typeface="Lexend"/>
              <a:cs typeface="Lexend"/>
              <a:sym typeface="Lexend"/>
            </a:endParaRPr>
          </a:p>
        </p:txBody>
      </p:sp>
      <p:grpSp>
        <p:nvGrpSpPr>
          <p:cNvPr id="3327" name="Google Shape;3327;p277"/>
          <p:cNvGrpSpPr/>
          <p:nvPr/>
        </p:nvGrpSpPr>
        <p:grpSpPr>
          <a:xfrm>
            <a:off x="6141098" y="2335815"/>
            <a:ext cx="2653301" cy="439500"/>
            <a:chOff x="6217298" y="2488215"/>
            <a:chExt cx="2653301" cy="439500"/>
          </a:xfrm>
        </p:grpSpPr>
        <p:cxnSp>
          <p:nvCxnSpPr>
            <p:cNvPr id="3328" name="Google Shape;3328;p277"/>
            <p:cNvCxnSpPr/>
            <p:nvPr/>
          </p:nvCxnSpPr>
          <p:spPr>
            <a:xfrm>
              <a:off x="6217298" y="2558133"/>
              <a:ext cx="1042297" cy="0"/>
            </a:xfrm>
            <a:prstGeom prst="straightConnector1">
              <a:avLst/>
            </a:prstGeom>
            <a:noFill/>
            <a:ln cap="flat" cmpd="sng" w="9525">
              <a:solidFill>
                <a:schemeClr val="dk2"/>
              </a:solidFill>
              <a:prstDash val="solid"/>
              <a:round/>
              <a:headEnd len="med" w="med" type="none"/>
              <a:tailEnd len="med" w="med" type="none"/>
            </a:ln>
          </p:spPr>
        </p:cxnSp>
        <p:sp>
          <p:nvSpPr>
            <p:cNvPr id="3329" name="Google Shape;3329;p277"/>
            <p:cNvSpPr txBox="1"/>
            <p:nvPr/>
          </p:nvSpPr>
          <p:spPr>
            <a:xfrm>
              <a:off x="7724299" y="2488215"/>
              <a:ext cx="1146300" cy="4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xariiqda saldhiga (baseline)</a:t>
              </a:r>
              <a:endParaRPr sz="1800">
                <a:solidFill>
                  <a:schemeClr val="dk1"/>
                </a:solidFill>
                <a:latin typeface="Lexend"/>
                <a:ea typeface="Lexend"/>
                <a:cs typeface="Lexend"/>
                <a:sym typeface="Lexend"/>
              </a:endParaRPr>
            </a:p>
          </p:txBody>
        </p:sp>
        <p:cxnSp>
          <p:nvCxnSpPr>
            <p:cNvPr id="3330" name="Google Shape;3330;p277"/>
            <p:cNvCxnSpPr/>
            <p:nvPr/>
          </p:nvCxnSpPr>
          <p:spPr>
            <a:xfrm rot="10800000">
              <a:off x="7283375" y="2558100"/>
              <a:ext cx="488100" cy="165600"/>
            </a:xfrm>
            <a:prstGeom prst="straightConnector1">
              <a:avLst/>
            </a:prstGeom>
            <a:noFill/>
            <a:ln cap="flat" cmpd="sng" w="38100">
              <a:solidFill>
                <a:schemeClr val="accent4"/>
              </a:solidFill>
              <a:prstDash val="solid"/>
              <a:round/>
              <a:headEnd len="med" w="med" type="none"/>
              <a:tailEnd len="med" w="med" type="none"/>
            </a:ln>
          </p:spPr>
        </p:cxnSp>
      </p:grpSp>
      <p:grpSp>
        <p:nvGrpSpPr>
          <p:cNvPr id="3331" name="Google Shape;3331;p277"/>
          <p:cNvGrpSpPr/>
          <p:nvPr/>
        </p:nvGrpSpPr>
        <p:grpSpPr>
          <a:xfrm>
            <a:off x="6345470" y="1693643"/>
            <a:ext cx="2569857" cy="1039894"/>
            <a:chOff x="6726470" y="1846043"/>
            <a:chExt cx="2569857" cy="1039894"/>
          </a:xfrm>
        </p:grpSpPr>
        <p:cxnSp>
          <p:nvCxnSpPr>
            <p:cNvPr id="3332" name="Google Shape;3332;p277"/>
            <p:cNvCxnSpPr/>
            <p:nvPr/>
          </p:nvCxnSpPr>
          <p:spPr>
            <a:xfrm>
              <a:off x="6726470" y="2001779"/>
              <a:ext cx="0" cy="884158"/>
            </a:xfrm>
            <a:prstGeom prst="straightConnector1">
              <a:avLst/>
            </a:prstGeom>
            <a:noFill/>
            <a:ln cap="flat" cmpd="sng" w="9525">
              <a:solidFill>
                <a:schemeClr val="dk2"/>
              </a:solidFill>
              <a:prstDash val="dash"/>
              <a:round/>
              <a:headEnd len="med" w="med" type="none"/>
              <a:tailEnd len="med" w="med" type="none"/>
            </a:ln>
          </p:spPr>
        </p:cxnSp>
        <p:cxnSp>
          <p:nvCxnSpPr>
            <p:cNvPr id="3333" name="Google Shape;3333;p277"/>
            <p:cNvCxnSpPr/>
            <p:nvPr/>
          </p:nvCxnSpPr>
          <p:spPr>
            <a:xfrm flipH="1">
              <a:off x="6742875" y="2084125"/>
              <a:ext cx="1468200" cy="6600"/>
            </a:xfrm>
            <a:prstGeom prst="straightConnector1">
              <a:avLst/>
            </a:prstGeom>
            <a:noFill/>
            <a:ln cap="flat" cmpd="sng" w="38100">
              <a:solidFill>
                <a:schemeClr val="accent4"/>
              </a:solidFill>
              <a:prstDash val="solid"/>
              <a:round/>
              <a:headEnd len="med" w="med" type="none"/>
              <a:tailEnd len="med" w="med" type="none"/>
            </a:ln>
          </p:spPr>
        </p:cxnSp>
        <p:sp>
          <p:nvSpPr>
            <p:cNvPr id="3334" name="Google Shape;3334;p277"/>
            <p:cNvSpPr txBox="1"/>
            <p:nvPr/>
          </p:nvSpPr>
          <p:spPr>
            <a:xfrm>
              <a:off x="8150027" y="1846043"/>
              <a:ext cx="1146300" cy="43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caadiga (normal)</a:t>
              </a:r>
              <a:endParaRPr sz="1800">
                <a:solidFill>
                  <a:schemeClr val="dk1"/>
                </a:solidFill>
                <a:latin typeface="Lexend"/>
                <a:ea typeface="Lexend"/>
                <a:cs typeface="Lexend"/>
                <a:sym typeface="Lexend"/>
              </a:endParaRPr>
            </a:p>
          </p:txBody>
        </p:sp>
      </p:grpSp>
      <p:sp>
        <p:nvSpPr>
          <p:cNvPr id="3335" name="Google Shape;3335;p277"/>
          <p:cNvSpPr txBox="1"/>
          <p:nvPr/>
        </p:nvSpPr>
        <p:spPr>
          <a:xfrm>
            <a:off x="328650" y="3733900"/>
            <a:ext cx="8168400" cy="1039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Kadib sawir saddex xariiq oo xaglo kala duwan ku leh xariiqda caadiga ah (normal) oo ku dhaca xariiqda saldhiga (baseline) meel isku mid ah. (Waxaad la safi doontaa iftiinka (light) mid kasta oo ka mid ah kuwan iyo xariiqda caadiga ah (normal)).</a:t>
            </a:r>
            <a:r>
              <a:rPr lang="en-GB" sz="1100">
                <a:latin typeface="Lexend"/>
                <a:ea typeface="Lexend"/>
                <a:cs typeface="Lexend"/>
                <a:sym typeface="Lexend"/>
              </a:rPr>
              <a:t/>
            </a:r>
            <a:r>
              <a:rPr lang="en-GB" sz="1100">
                <a:latin typeface="Lexend"/>
                <a:ea typeface="Lexend"/>
                <a:cs typeface="Lexend"/>
                <a:sym typeface="Lexend"/>
              </a:rPr>
              <a:t/>
            </a:r>
            <a:endParaRPr sz="1900">
              <a:latin typeface="Lexend"/>
              <a:ea typeface="Lexend"/>
              <a:cs typeface="Lexend"/>
              <a:sym typeface="Lexend"/>
            </a:endParaRPr>
          </a:p>
        </p:txBody>
      </p:sp>
      <p:grpSp>
        <p:nvGrpSpPr>
          <p:cNvPr id="3336" name="Google Shape;3336;p277"/>
          <p:cNvGrpSpPr/>
          <p:nvPr/>
        </p:nvGrpSpPr>
        <p:grpSpPr>
          <a:xfrm>
            <a:off x="5990200" y="1955325"/>
            <a:ext cx="357925" cy="449225"/>
            <a:chOff x="6295000" y="1955325"/>
            <a:chExt cx="357925" cy="449225"/>
          </a:xfrm>
        </p:grpSpPr>
        <p:cxnSp>
          <p:nvCxnSpPr>
            <p:cNvPr id="3337" name="Google Shape;3337;p277"/>
            <p:cNvCxnSpPr/>
            <p:nvPr/>
          </p:nvCxnSpPr>
          <p:spPr>
            <a:xfrm>
              <a:off x="6538000" y="1955325"/>
              <a:ext cx="114900" cy="449100"/>
            </a:xfrm>
            <a:prstGeom prst="straightConnector1">
              <a:avLst/>
            </a:prstGeom>
            <a:noFill/>
            <a:ln cap="flat" cmpd="sng" w="9525">
              <a:solidFill>
                <a:schemeClr val="dk2"/>
              </a:solidFill>
              <a:prstDash val="solid"/>
              <a:round/>
              <a:headEnd len="med" w="med" type="none"/>
              <a:tailEnd len="med" w="med" type="none"/>
            </a:ln>
          </p:spPr>
        </p:cxnSp>
        <p:cxnSp>
          <p:nvCxnSpPr>
            <p:cNvPr id="3338" name="Google Shape;3338;p277"/>
            <p:cNvCxnSpPr/>
            <p:nvPr/>
          </p:nvCxnSpPr>
          <p:spPr>
            <a:xfrm>
              <a:off x="6381125" y="2086550"/>
              <a:ext cx="271800" cy="318000"/>
            </a:xfrm>
            <a:prstGeom prst="straightConnector1">
              <a:avLst/>
            </a:prstGeom>
            <a:noFill/>
            <a:ln cap="flat" cmpd="sng" w="9525">
              <a:solidFill>
                <a:schemeClr val="dk2"/>
              </a:solidFill>
              <a:prstDash val="solid"/>
              <a:round/>
              <a:headEnd len="med" w="med" type="none"/>
              <a:tailEnd len="med" w="med" type="none"/>
            </a:ln>
          </p:spPr>
        </p:cxnSp>
        <p:cxnSp>
          <p:nvCxnSpPr>
            <p:cNvPr id="3339" name="Google Shape;3339;p277"/>
            <p:cNvCxnSpPr/>
            <p:nvPr/>
          </p:nvCxnSpPr>
          <p:spPr>
            <a:xfrm>
              <a:off x="6295000" y="2280325"/>
              <a:ext cx="357900" cy="124200"/>
            </a:xfrm>
            <a:prstGeom prst="straightConnector1">
              <a:avLst/>
            </a:prstGeom>
            <a:noFill/>
            <a:ln cap="flat" cmpd="sng" w="9525">
              <a:solidFill>
                <a:schemeClr val="dk2"/>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32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3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3" name="Shape 3343"/>
        <p:cNvGrpSpPr/>
        <p:nvPr/>
      </p:nvGrpSpPr>
      <p:grpSpPr>
        <a:xfrm>
          <a:off x="0" y="0"/>
          <a:ext cx="0" cy="0"/>
          <a:chOff x="0" y="0"/>
          <a:chExt cx="0" cy="0"/>
        </a:xfrm>
      </p:grpSpPr>
      <p:sp>
        <p:nvSpPr>
          <p:cNvPr id="3344" name="Google Shape;3344;p2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Baarista refraction (refraction)</a:t>
            </a:r>
            <a:endParaRPr/>
          </a:p>
        </p:txBody>
      </p:sp>
      <p:sp>
        <p:nvSpPr>
          <p:cNvPr id="3345" name="Google Shape;3345;p278"/>
          <p:cNvSpPr txBox="1"/>
          <p:nvPr/>
        </p:nvSpPr>
        <p:spPr>
          <a:xfrm>
            <a:off x="328650" y="810000"/>
            <a:ext cx="6954600" cy="721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Dhig block-ga (block) leydiga ah ee hufan iyadoo cidhifkiisa sare uu ku beegan yahay xariiqda saldhiga (baseline).</a:t>
            </a:r>
            <a:endParaRPr sz="1900">
              <a:solidFill>
                <a:srgbClr val="000000"/>
              </a:solidFill>
              <a:latin typeface="Lexend"/>
              <a:ea typeface="Lexend"/>
              <a:cs typeface="Lexend"/>
              <a:sym typeface="Lexend"/>
            </a:endParaRPr>
          </a:p>
        </p:txBody>
      </p:sp>
      <p:sp>
        <p:nvSpPr>
          <p:cNvPr id="3346" name="Google Shape;3346;p278"/>
          <p:cNvSpPr/>
          <p:nvPr/>
        </p:nvSpPr>
        <p:spPr>
          <a:xfrm>
            <a:off x="5774404" y="1372443"/>
            <a:ext cx="1781100" cy="2179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347" name="Google Shape;3347;p278"/>
          <p:cNvSpPr/>
          <p:nvPr/>
        </p:nvSpPr>
        <p:spPr>
          <a:xfrm>
            <a:off x="6235412" y="2409950"/>
            <a:ext cx="1001100" cy="624300"/>
          </a:xfrm>
          <a:prstGeom prst="rect">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3348" name="Google Shape;3348;p278"/>
          <p:cNvCxnSpPr/>
          <p:nvPr/>
        </p:nvCxnSpPr>
        <p:spPr>
          <a:xfrm>
            <a:off x="6141098" y="2405733"/>
            <a:ext cx="1042200" cy="0"/>
          </a:xfrm>
          <a:prstGeom prst="straightConnector1">
            <a:avLst/>
          </a:prstGeom>
          <a:noFill/>
          <a:ln cap="flat" cmpd="sng" w="9525">
            <a:solidFill>
              <a:schemeClr val="dk2"/>
            </a:solidFill>
            <a:prstDash val="solid"/>
            <a:round/>
            <a:headEnd len="med" w="med" type="none"/>
            <a:tailEnd len="med" w="med" type="none"/>
          </a:ln>
        </p:spPr>
      </p:cxnSp>
      <p:cxnSp>
        <p:nvCxnSpPr>
          <p:cNvPr id="3349" name="Google Shape;3349;p278"/>
          <p:cNvCxnSpPr/>
          <p:nvPr/>
        </p:nvCxnSpPr>
        <p:spPr>
          <a:xfrm>
            <a:off x="6345470" y="1849379"/>
            <a:ext cx="0" cy="884100"/>
          </a:xfrm>
          <a:prstGeom prst="straightConnector1">
            <a:avLst/>
          </a:prstGeom>
          <a:noFill/>
          <a:ln cap="flat" cmpd="sng" w="9525">
            <a:solidFill>
              <a:schemeClr val="dk2"/>
            </a:solidFill>
            <a:prstDash val="dash"/>
            <a:round/>
            <a:headEnd len="med" w="med" type="none"/>
            <a:tailEnd len="med" w="med" type="none"/>
          </a:ln>
        </p:spPr>
      </p:cxnSp>
      <p:grpSp>
        <p:nvGrpSpPr>
          <p:cNvPr id="3350" name="Google Shape;3350;p278"/>
          <p:cNvGrpSpPr/>
          <p:nvPr/>
        </p:nvGrpSpPr>
        <p:grpSpPr>
          <a:xfrm>
            <a:off x="5990200" y="1955325"/>
            <a:ext cx="357925" cy="449225"/>
            <a:chOff x="6295000" y="1955325"/>
            <a:chExt cx="357925" cy="449225"/>
          </a:xfrm>
        </p:grpSpPr>
        <p:cxnSp>
          <p:nvCxnSpPr>
            <p:cNvPr id="3351" name="Google Shape;3351;p278"/>
            <p:cNvCxnSpPr/>
            <p:nvPr/>
          </p:nvCxnSpPr>
          <p:spPr>
            <a:xfrm>
              <a:off x="6538000" y="1955325"/>
              <a:ext cx="114900" cy="449100"/>
            </a:xfrm>
            <a:prstGeom prst="straightConnector1">
              <a:avLst/>
            </a:prstGeom>
            <a:noFill/>
            <a:ln cap="flat" cmpd="sng" w="9525">
              <a:solidFill>
                <a:schemeClr val="dk2"/>
              </a:solidFill>
              <a:prstDash val="solid"/>
              <a:round/>
              <a:headEnd len="med" w="med" type="none"/>
              <a:tailEnd len="med" w="med" type="none"/>
            </a:ln>
          </p:spPr>
        </p:cxnSp>
        <p:cxnSp>
          <p:nvCxnSpPr>
            <p:cNvPr id="3352" name="Google Shape;3352;p278"/>
            <p:cNvCxnSpPr/>
            <p:nvPr/>
          </p:nvCxnSpPr>
          <p:spPr>
            <a:xfrm>
              <a:off x="6381125" y="2086550"/>
              <a:ext cx="271800" cy="318000"/>
            </a:xfrm>
            <a:prstGeom prst="straightConnector1">
              <a:avLst/>
            </a:prstGeom>
            <a:noFill/>
            <a:ln cap="flat" cmpd="sng" w="9525">
              <a:solidFill>
                <a:schemeClr val="dk2"/>
              </a:solidFill>
              <a:prstDash val="solid"/>
              <a:round/>
              <a:headEnd len="med" w="med" type="none"/>
              <a:tailEnd len="med" w="med" type="none"/>
            </a:ln>
          </p:spPr>
        </p:cxnSp>
        <p:cxnSp>
          <p:nvCxnSpPr>
            <p:cNvPr id="3353" name="Google Shape;3353;p278"/>
            <p:cNvCxnSpPr/>
            <p:nvPr/>
          </p:nvCxnSpPr>
          <p:spPr>
            <a:xfrm>
              <a:off x="6295000" y="2280325"/>
              <a:ext cx="357900" cy="124200"/>
            </a:xfrm>
            <a:prstGeom prst="straightConnector1">
              <a:avLst/>
            </a:prstGeom>
            <a:noFill/>
            <a:ln cap="flat" cmpd="sng" w="9525">
              <a:solidFill>
                <a:schemeClr val="dk2"/>
              </a:solidFill>
              <a:prstDash val="solid"/>
              <a:round/>
              <a:headEnd len="med" w="med" type="none"/>
              <a:tailEnd len="med" w="med" type="none"/>
            </a:ln>
          </p:spPr>
        </p:cxnSp>
      </p:grpSp>
      <p:sp>
        <p:nvSpPr>
          <p:cNvPr id="3354" name="Google Shape;3354;p278"/>
          <p:cNvSpPr txBox="1"/>
          <p:nvPr/>
        </p:nvSpPr>
        <p:spPr>
          <a:xfrm>
            <a:off x="328650" y="1671633"/>
            <a:ext cx="4973400" cy="721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Ku sawir hareerihiisa oo iska jir inaad dhaqaajiso ama garaacdo laga bilaabo hadda.</a:t>
            </a:r>
            <a:r>
              <a:rPr lang="en-GB" sz="1400">
                <a:latin typeface="Lexend"/>
                <a:ea typeface="Lexend"/>
                <a:cs typeface="Lexend"/>
                <a:sym typeface="Lexend"/>
              </a:rPr>
              <a:t/>
            </a:r>
            <a:endParaRPr sz="1900">
              <a:solidFill>
                <a:srgbClr val="000000"/>
              </a:solidFill>
              <a:latin typeface="Lexend"/>
              <a:ea typeface="Lexend"/>
              <a:cs typeface="Lexend"/>
              <a:sym typeface="Lexend"/>
            </a:endParaRPr>
          </a:p>
        </p:txBody>
      </p:sp>
      <p:sp>
        <p:nvSpPr>
          <p:cNvPr id="3355" name="Google Shape;3355;p278"/>
          <p:cNvSpPr txBox="1"/>
          <p:nvPr/>
        </p:nvSpPr>
        <p:spPr>
          <a:xfrm>
            <a:off x="328650" y="3394900"/>
            <a:ext cx="4973400" cy="721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Waxaad raadraaci doontaa dariiqda uu qaado iftiin (light) kasta iyadoo uu dhex marayo block-ga (block).</a:t>
            </a:r>
            <a:endParaRPr sz="1900">
              <a:solidFill>
                <a:srgbClr val="000000"/>
              </a:solidFill>
              <a:latin typeface="Lexend"/>
              <a:ea typeface="Lexend"/>
              <a:cs typeface="Lexend"/>
              <a:sym typeface="Lexend"/>
            </a:endParaRPr>
          </a:p>
        </p:txBody>
      </p:sp>
      <p:sp>
        <p:nvSpPr>
          <p:cNvPr id="3356" name="Google Shape;3356;p278"/>
          <p:cNvSpPr/>
          <p:nvPr/>
        </p:nvSpPr>
        <p:spPr>
          <a:xfrm rot="-887806">
            <a:off x="6244420" y="1659296"/>
            <a:ext cx="16445" cy="754038"/>
          </a:xfrm>
          <a:prstGeom prst="rect">
            <a:avLst/>
          </a:prstGeom>
          <a:solidFill>
            <a:srgbClr val="FFE320">
              <a:alpha val="67500"/>
            </a:srgbClr>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357" name="Google Shape;3357;p278"/>
          <p:cNvSpPr txBox="1"/>
          <p:nvPr/>
        </p:nvSpPr>
        <p:spPr>
          <a:xfrm>
            <a:off x="328650" y="2533267"/>
            <a:ext cx="4973400" cy="721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Markaa, iftiin (light) kasta waxaa lala safin karaa xariiqda caadiga ah (normal) iyo saddexda xariiq ee kale.</a:t>
            </a:r>
            <a:endParaRPr sz="1900">
              <a:solidFill>
                <a:srgbClr val="000000"/>
              </a:solidFill>
              <a:latin typeface="Lexend"/>
              <a:ea typeface="Lexend"/>
              <a:cs typeface="Lexend"/>
              <a:sym typeface="Lexend"/>
            </a:endParaRPr>
          </a:p>
        </p:txBody>
      </p:sp>
      <p:sp>
        <p:nvSpPr>
          <p:cNvPr id="3358" name="Google Shape;3358;p278"/>
          <p:cNvSpPr/>
          <p:nvPr/>
        </p:nvSpPr>
        <p:spPr>
          <a:xfrm>
            <a:off x="6337525" y="1650475"/>
            <a:ext cx="16500" cy="754200"/>
          </a:xfrm>
          <a:prstGeom prst="rect">
            <a:avLst/>
          </a:prstGeom>
          <a:solidFill>
            <a:srgbClr val="FFE320">
              <a:alpha val="67500"/>
            </a:srgbClr>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359" name="Google Shape;3359;p278"/>
          <p:cNvSpPr/>
          <p:nvPr/>
        </p:nvSpPr>
        <p:spPr>
          <a:xfrm>
            <a:off x="5866750" y="2372879"/>
            <a:ext cx="1079784" cy="954396"/>
          </a:xfrm>
          <a:prstGeom prst="cloud">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a:t>
            </a:r>
            <a:endParaRPr sz="2500">
              <a:latin typeface="Lexend"/>
              <a:ea typeface="Lexend"/>
              <a:cs typeface="Lexend"/>
              <a:sym typeface="Lexend"/>
            </a:endParaRPr>
          </a:p>
        </p:txBody>
      </p:sp>
      <p:sp>
        <p:nvSpPr>
          <p:cNvPr id="3360" name="Google Shape;3360;p278"/>
          <p:cNvSpPr/>
          <p:nvPr/>
        </p:nvSpPr>
        <p:spPr>
          <a:xfrm rot="-2477083">
            <a:off x="6087782" y="1735462"/>
            <a:ext cx="16369" cy="753879"/>
          </a:xfrm>
          <a:prstGeom prst="rect">
            <a:avLst/>
          </a:prstGeom>
          <a:solidFill>
            <a:srgbClr val="FFE320">
              <a:alpha val="67500"/>
            </a:srgbClr>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361" name="Google Shape;3361;p278"/>
          <p:cNvSpPr/>
          <p:nvPr/>
        </p:nvSpPr>
        <p:spPr>
          <a:xfrm rot="-4373836">
            <a:off x="5977617" y="1904143"/>
            <a:ext cx="16322" cy="753730"/>
          </a:xfrm>
          <a:prstGeom prst="rect">
            <a:avLst/>
          </a:prstGeom>
          <a:solidFill>
            <a:srgbClr val="FFE320">
              <a:alpha val="67500"/>
            </a:srgbClr>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35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3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35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3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36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3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5" name="Shape 3365"/>
        <p:cNvGrpSpPr/>
        <p:nvPr/>
      </p:nvGrpSpPr>
      <p:grpSpPr>
        <a:xfrm>
          <a:off x="0" y="0"/>
          <a:ext cx="0" cy="0"/>
          <a:chOff x="0" y="0"/>
          <a:chExt cx="0" cy="0"/>
        </a:xfrm>
      </p:grpSpPr>
      <p:sp>
        <p:nvSpPr>
          <p:cNvPr id="3366" name="Google Shape;3366;p279"/>
          <p:cNvSpPr/>
          <p:nvPr/>
        </p:nvSpPr>
        <p:spPr>
          <a:xfrm>
            <a:off x="5793529" y="2327543"/>
            <a:ext cx="1781100" cy="21792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367" name="Google Shape;3367;p279"/>
          <p:cNvSpPr/>
          <p:nvPr/>
        </p:nvSpPr>
        <p:spPr>
          <a:xfrm>
            <a:off x="6235412" y="3400550"/>
            <a:ext cx="1001100" cy="6243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368" name="Google Shape;3368;p2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Baarista refraction (refraction)</a:t>
            </a:r>
            <a:endParaRPr/>
          </a:p>
        </p:txBody>
      </p:sp>
      <p:sp>
        <p:nvSpPr>
          <p:cNvPr id="3369" name="Google Shape;3369;p279"/>
          <p:cNvSpPr txBox="1"/>
          <p:nvPr/>
        </p:nvSpPr>
        <p:spPr>
          <a:xfrm>
            <a:off x="324000" y="871200"/>
            <a:ext cx="5073600" cy="676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Ku calaamee xarunta (centre) kasta oo ka mid ah fallaadhaha (rays) ka baxaya block-ka laba meelood, adigoo isticmaalaya qalin fiiqan.</a:t>
            </a:r>
            <a:endParaRPr sz="1800">
              <a:solidFill>
                <a:srgbClr val="000000"/>
              </a:solidFill>
              <a:latin typeface="Lexend"/>
              <a:ea typeface="Lexend"/>
              <a:cs typeface="Lexend"/>
              <a:sym typeface="Lexend"/>
            </a:endParaRPr>
          </a:p>
        </p:txBody>
      </p:sp>
      <p:sp>
        <p:nvSpPr>
          <p:cNvPr id="3370" name="Google Shape;3370;p279"/>
          <p:cNvSpPr/>
          <p:nvPr/>
        </p:nvSpPr>
        <p:spPr>
          <a:xfrm>
            <a:off x="6235412" y="3400550"/>
            <a:ext cx="1001100" cy="624300"/>
          </a:xfrm>
          <a:prstGeom prst="rect">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3371" name="Google Shape;3371;p279"/>
          <p:cNvCxnSpPr/>
          <p:nvPr/>
        </p:nvCxnSpPr>
        <p:spPr>
          <a:xfrm>
            <a:off x="6217298" y="3396333"/>
            <a:ext cx="1042200" cy="0"/>
          </a:xfrm>
          <a:prstGeom prst="straightConnector1">
            <a:avLst/>
          </a:prstGeom>
          <a:noFill/>
          <a:ln cap="flat" cmpd="sng" w="9525">
            <a:solidFill>
              <a:schemeClr val="dk2"/>
            </a:solidFill>
            <a:prstDash val="solid"/>
            <a:round/>
            <a:headEnd len="med" w="med" type="none"/>
            <a:tailEnd len="med" w="med" type="none"/>
          </a:ln>
        </p:spPr>
      </p:cxnSp>
      <p:cxnSp>
        <p:nvCxnSpPr>
          <p:cNvPr id="3372" name="Google Shape;3372;p279"/>
          <p:cNvCxnSpPr/>
          <p:nvPr/>
        </p:nvCxnSpPr>
        <p:spPr>
          <a:xfrm>
            <a:off x="6421670" y="2839979"/>
            <a:ext cx="0" cy="884100"/>
          </a:xfrm>
          <a:prstGeom prst="straightConnector1">
            <a:avLst/>
          </a:prstGeom>
          <a:noFill/>
          <a:ln cap="flat" cmpd="sng" w="9525">
            <a:solidFill>
              <a:schemeClr val="dk2"/>
            </a:solidFill>
            <a:prstDash val="dash"/>
            <a:round/>
            <a:headEnd len="med" w="med" type="none"/>
            <a:tailEnd len="med" w="med" type="none"/>
          </a:ln>
        </p:spPr>
      </p:cxnSp>
      <p:grpSp>
        <p:nvGrpSpPr>
          <p:cNvPr id="3373" name="Google Shape;3373;p279"/>
          <p:cNvGrpSpPr/>
          <p:nvPr/>
        </p:nvGrpSpPr>
        <p:grpSpPr>
          <a:xfrm>
            <a:off x="6066400" y="2945925"/>
            <a:ext cx="357925" cy="449225"/>
            <a:chOff x="6295000" y="1955325"/>
            <a:chExt cx="357925" cy="449225"/>
          </a:xfrm>
        </p:grpSpPr>
        <p:cxnSp>
          <p:nvCxnSpPr>
            <p:cNvPr id="3374" name="Google Shape;3374;p279"/>
            <p:cNvCxnSpPr/>
            <p:nvPr/>
          </p:nvCxnSpPr>
          <p:spPr>
            <a:xfrm>
              <a:off x="6538000" y="1955325"/>
              <a:ext cx="114900" cy="449100"/>
            </a:xfrm>
            <a:prstGeom prst="straightConnector1">
              <a:avLst/>
            </a:prstGeom>
            <a:noFill/>
            <a:ln cap="flat" cmpd="sng" w="9525">
              <a:solidFill>
                <a:schemeClr val="dk2"/>
              </a:solidFill>
              <a:prstDash val="solid"/>
              <a:round/>
              <a:headEnd len="med" w="med" type="none"/>
              <a:tailEnd len="med" w="med" type="none"/>
            </a:ln>
          </p:spPr>
        </p:cxnSp>
        <p:cxnSp>
          <p:nvCxnSpPr>
            <p:cNvPr id="3375" name="Google Shape;3375;p279"/>
            <p:cNvCxnSpPr/>
            <p:nvPr/>
          </p:nvCxnSpPr>
          <p:spPr>
            <a:xfrm>
              <a:off x="6381125" y="2086550"/>
              <a:ext cx="271800" cy="318000"/>
            </a:xfrm>
            <a:prstGeom prst="straightConnector1">
              <a:avLst/>
            </a:prstGeom>
            <a:noFill/>
            <a:ln cap="flat" cmpd="sng" w="9525">
              <a:solidFill>
                <a:schemeClr val="dk2"/>
              </a:solidFill>
              <a:prstDash val="solid"/>
              <a:round/>
              <a:headEnd len="med" w="med" type="none"/>
              <a:tailEnd len="med" w="med" type="none"/>
            </a:ln>
          </p:spPr>
        </p:cxnSp>
        <p:cxnSp>
          <p:nvCxnSpPr>
            <p:cNvPr id="3376" name="Google Shape;3376;p279"/>
            <p:cNvCxnSpPr/>
            <p:nvPr/>
          </p:nvCxnSpPr>
          <p:spPr>
            <a:xfrm>
              <a:off x="6295000" y="2280325"/>
              <a:ext cx="357900" cy="124200"/>
            </a:xfrm>
            <a:prstGeom prst="straightConnector1">
              <a:avLst/>
            </a:prstGeom>
            <a:noFill/>
            <a:ln cap="flat" cmpd="sng" w="9525">
              <a:solidFill>
                <a:schemeClr val="dk2"/>
              </a:solidFill>
              <a:prstDash val="solid"/>
              <a:round/>
              <a:headEnd len="med" w="med" type="none"/>
              <a:tailEnd len="med" w="med" type="none"/>
            </a:ln>
          </p:spPr>
        </p:cxnSp>
      </p:grpSp>
      <p:grpSp>
        <p:nvGrpSpPr>
          <p:cNvPr id="3377" name="Google Shape;3377;p279"/>
          <p:cNvGrpSpPr/>
          <p:nvPr/>
        </p:nvGrpSpPr>
        <p:grpSpPr>
          <a:xfrm>
            <a:off x="6471777" y="4085037"/>
            <a:ext cx="118497" cy="292757"/>
            <a:chOff x="6700377" y="3094437"/>
            <a:chExt cx="118497" cy="292757"/>
          </a:xfrm>
        </p:grpSpPr>
        <p:grpSp>
          <p:nvGrpSpPr>
            <p:cNvPr id="3378" name="Google Shape;3378;p279"/>
            <p:cNvGrpSpPr/>
            <p:nvPr/>
          </p:nvGrpSpPr>
          <p:grpSpPr>
            <a:xfrm rot="-1688313">
              <a:off x="6710081" y="3100955"/>
              <a:ext cx="40500" cy="51299"/>
              <a:chOff x="6710150" y="3100725"/>
              <a:chExt cx="40500" cy="51300"/>
            </a:xfrm>
          </p:grpSpPr>
          <p:cxnSp>
            <p:nvCxnSpPr>
              <p:cNvPr id="3379" name="Google Shape;3379;p279"/>
              <p:cNvCxnSpPr/>
              <p:nvPr/>
            </p:nvCxnSpPr>
            <p:spPr>
              <a:xfrm flipH="1">
                <a:off x="6710150" y="3104775"/>
                <a:ext cx="40500" cy="43200"/>
              </a:xfrm>
              <a:prstGeom prst="straightConnector1">
                <a:avLst/>
              </a:prstGeom>
              <a:noFill/>
              <a:ln cap="flat" cmpd="sng" w="9525">
                <a:solidFill>
                  <a:schemeClr val="dk2"/>
                </a:solidFill>
                <a:prstDash val="solid"/>
                <a:round/>
                <a:headEnd len="med" w="med" type="none"/>
                <a:tailEnd len="med" w="med" type="none"/>
              </a:ln>
            </p:spPr>
          </p:cxnSp>
          <p:cxnSp>
            <p:nvCxnSpPr>
              <p:cNvPr id="3380" name="Google Shape;3380;p279"/>
              <p:cNvCxnSpPr/>
              <p:nvPr/>
            </p:nvCxnSpPr>
            <p:spPr>
              <a:xfrm>
                <a:off x="6718550" y="3100725"/>
                <a:ext cx="23700" cy="51300"/>
              </a:xfrm>
              <a:prstGeom prst="straightConnector1">
                <a:avLst/>
              </a:prstGeom>
              <a:noFill/>
              <a:ln cap="flat" cmpd="sng" w="9525">
                <a:solidFill>
                  <a:schemeClr val="dk2"/>
                </a:solidFill>
                <a:prstDash val="solid"/>
                <a:round/>
                <a:headEnd len="med" w="med" type="none"/>
                <a:tailEnd len="med" w="med" type="none"/>
              </a:ln>
            </p:spPr>
          </p:cxnSp>
        </p:grpSp>
        <p:grpSp>
          <p:nvGrpSpPr>
            <p:cNvPr id="3381" name="Google Shape;3381;p279"/>
            <p:cNvGrpSpPr/>
            <p:nvPr/>
          </p:nvGrpSpPr>
          <p:grpSpPr>
            <a:xfrm rot="-1885595">
              <a:off x="6767971" y="3329098"/>
              <a:ext cx="40500" cy="51299"/>
              <a:chOff x="6710150" y="3100725"/>
              <a:chExt cx="40500" cy="51300"/>
            </a:xfrm>
          </p:grpSpPr>
          <p:cxnSp>
            <p:nvCxnSpPr>
              <p:cNvPr id="3382" name="Google Shape;3382;p279"/>
              <p:cNvCxnSpPr/>
              <p:nvPr/>
            </p:nvCxnSpPr>
            <p:spPr>
              <a:xfrm flipH="1">
                <a:off x="6710150" y="3104775"/>
                <a:ext cx="40500" cy="43200"/>
              </a:xfrm>
              <a:prstGeom prst="straightConnector1">
                <a:avLst/>
              </a:prstGeom>
              <a:noFill/>
              <a:ln cap="flat" cmpd="sng" w="9525">
                <a:solidFill>
                  <a:schemeClr val="dk2"/>
                </a:solidFill>
                <a:prstDash val="solid"/>
                <a:round/>
                <a:headEnd len="med" w="med" type="none"/>
                <a:tailEnd len="med" w="med" type="none"/>
              </a:ln>
            </p:spPr>
          </p:cxnSp>
          <p:cxnSp>
            <p:nvCxnSpPr>
              <p:cNvPr id="3383" name="Google Shape;3383;p279"/>
              <p:cNvCxnSpPr/>
              <p:nvPr/>
            </p:nvCxnSpPr>
            <p:spPr>
              <a:xfrm>
                <a:off x="6718550" y="3100725"/>
                <a:ext cx="23700" cy="51300"/>
              </a:xfrm>
              <a:prstGeom prst="straightConnector1">
                <a:avLst/>
              </a:prstGeom>
              <a:noFill/>
              <a:ln cap="flat" cmpd="sng" w="9525">
                <a:solidFill>
                  <a:schemeClr val="dk2"/>
                </a:solidFill>
                <a:prstDash val="solid"/>
                <a:round/>
                <a:headEnd len="med" w="med" type="none"/>
                <a:tailEnd len="med" w="med" type="none"/>
              </a:ln>
            </p:spPr>
          </p:cxnSp>
        </p:grpSp>
      </p:grpSp>
      <p:sp>
        <p:nvSpPr>
          <p:cNvPr id="3384" name="Google Shape;3384;p279"/>
          <p:cNvSpPr txBox="1"/>
          <p:nvPr/>
        </p:nvSpPr>
        <p:spPr>
          <a:xfrm>
            <a:off x="324000" y="1633200"/>
            <a:ext cx="5073600" cy="687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dhammaan 4-ka fallaadho (rays) la calaameeyay:</a:t>
            </a:r>
            <a:endParaRPr sz="1800">
              <a:latin typeface="Lexend"/>
              <a:ea typeface="Lexend"/>
              <a:cs typeface="Lexend"/>
              <a:sym typeface="Lexend"/>
            </a:endParaRPr>
          </a:p>
          <a:p>
            <a:pPr indent="-342900" lvl="0" marL="457200" rtl="0" algn="l">
              <a:lnSpc>
                <a:spcPct val="115000"/>
              </a:lnSpc>
              <a:spcBef>
                <a:spcPts val="0"/>
              </a:spcBef>
              <a:spcAft>
                <a:spcPts val="0"/>
              </a:spcAft>
              <a:buSzPts val="1800"/>
              <a:buFont typeface="Lexend"/>
              <a:buChar char="●"/>
            </a:pPr>
            <a:r>
              <a:rPr lang="en-GB" sz="1100">
                <a:latin typeface="Lexend"/>
                <a:ea typeface="Lexend"/>
                <a:cs typeface="Lexend"/>
                <a:sym typeface="Lexend"/>
              </a:rPr>
              <a:t>qaad block-ka iyo sanduuqa fallaadhaha (ray box)</a:t>
            </a:r>
            <a:endParaRPr sz="1800">
              <a:latin typeface="Lexend"/>
              <a:ea typeface="Lexend"/>
              <a:cs typeface="Lexend"/>
              <a:sym typeface="Lexend"/>
            </a:endParaRPr>
          </a:p>
        </p:txBody>
      </p:sp>
      <p:grpSp>
        <p:nvGrpSpPr>
          <p:cNvPr id="3385" name="Google Shape;3385;p279"/>
          <p:cNvGrpSpPr/>
          <p:nvPr/>
        </p:nvGrpSpPr>
        <p:grpSpPr>
          <a:xfrm>
            <a:off x="6412575" y="3394123"/>
            <a:ext cx="177199" cy="1040422"/>
            <a:chOff x="6641175" y="2403523"/>
            <a:chExt cx="177199" cy="1040422"/>
          </a:xfrm>
        </p:grpSpPr>
        <p:sp>
          <p:nvSpPr>
            <p:cNvPr id="3386" name="Google Shape;3386;p279"/>
            <p:cNvSpPr/>
            <p:nvPr/>
          </p:nvSpPr>
          <p:spPr>
            <a:xfrm rot="-887806">
              <a:off x="6748951" y="3021106"/>
              <a:ext cx="16445" cy="427479"/>
            </a:xfrm>
            <a:prstGeom prst="rect">
              <a:avLst/>
            </a:prstGeom>
            <a:solidFill>
              <a:srgbClr val="FFE320">
                <a:alpha val="675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387" name="Google Shape;3387;p279"/>
            <p:cNvSpPr/>
            <p:nvPr/>
          </p:nvSpPr>
          <p:spPr>
            <a:xfrm rot="-311666">
              <a:off x="6668441" y="2403097"/>
              <a:ext cx="16568" cy="634454"/>
            </a:xfrm>
            <a:prstGeom prst="rect">
              <a:avLst/>
            </a:prstGeom>
            <a:solidFill>
              <a:srgbClr val="FFE320">
                <a:alpha val="675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3388" name="Google Shape;3388;p279"/>
          <p:cNvSpPr txBox="1"/>
          <p:nvPr/>
        </p:nvSpPr>
        <p:spPr>
          <a:xfrm>
            <a:off x="324000" y="2263925"/>
            <a:ext cx="5073600" cy="6879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Char char="●"/>
            </a:pPr>
            <a:r>
              <a:rPr lang="en-GB" sz="1100">
                <a:latin typeface="Lexend"/>
                <a:ea typeface="Lexend"/>
                <a:cs typeface="Lexend"/>
                <a:sym typeface="Lexend"/>
              </a:rPr>
              <a:t>isticmaal xisaabiyaha (ruler) si aad ugu xidho lammaane kasta oo iskutallaab ah (crosses) cidhifka block-ka</a:t>
            </a:r>
            <a:endParaRPr sz="1800">
              <a:latin typeface="Lexend"/>
              <a:ea typeface="Lexend"/>
              <a:cs typeface="Lexend"/>
              <a:sym typeface="Lexend"/>
            </a:endParaRPr>
          </a:p>
        </p:txBody>
      </p:sp>
      <p:sp>
        <p:nvSpPr>
          <p:cNvPr id="3389" name="Google Shape;3389;p279"/>
          <p:cNvSpPr/>
          <p:nvPr/>
        </p:nvSpPr>
        <p:spPr>
          <a:xfrm rot="-311666">
            <a:off x="6439841" y="3393697"/>
            <a:ext cx="16568" cy="634454"/>
          </a:xfrm>
          <a:prstGeom prst="rect">
            <a:avLst/>
          </a:prstGeom>
          <a:solidFill>
            <a:schemeClr val="dk2"/>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390" name="Google Shape;3390;p279"/>
          <p:cNvSpPr/>
          <p:nvPr/>
        </p:nvSpPr>
        <p:spPr>
          <a:xfrm rot="-887806">
            <a:off x="6520351" y="4011706"/>
            <a:ext cx="16445" cy="427479"/>
          </a:xfrm>
          <a:prstGeom prst="rect">
            <a:avLst/>
          </a:prstGeom>
          <a:solidFill>
            <a:schemeClr val="dk2"/>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391" name="Google Shape;3391;p279"/>
          <p:cNvSpPr txBox="1"/>
          <p:nvPr/>
        </p:nvSpPr>
        <p:spPr>
          <a:xfrm>
            <a:off x="324000" y="2894650"/>
            <a:ext cx="5073600" cy="6879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Char char="●"/>
            </a:pPr>
            <a:r>
              <a:rPr lang="en-GB" sz="1100">
                <a:latin typeface="Lexend"/>
                <a:ea typeface="Lexend"/>
                <a:cs typeface="Lexend"/>
                <a:sym typeface="Lexend"/>
              </a:rPr>
              <a:t>isticmaal xisaabiyaha (ruler) si aad u raad raacdo waddada fallaadhaha (ray) markii uu block-ka ku jiray.</a:t>
            </a:r>
            <a:endParaRPr sz="1800">
              <a:latin typeface="Lexend"/>
              <a:ea typeface="Lexend"/>
              <a:cs typeface="Lexend"/>
              <a:sym typeface="Lexend"/>
            </a:endParaRPr>
          </a:p>
        </p:txBody>
      </p:sp>
      <p:grpSp>
        <p:nvGrpSpPr>
          <p:cNvPr id="3392" name="Google Shape;3392;p279"/>
          <p:cNvGrpSpPr/>
          <p:nvPr/>
        </p:nvGrpSpPr>
        <p:grpSpPr>
          <a:xfrm>
            <a:off x="423244" y="2735915"/>
            <a:ext cx="6189574" cy="1794985"/>
            <a:chOff x="324000" y="1669115"/>
            <a:chExt cx="6189574" cy="1794985"/>
          </a:xfrm>
        </p:grpSpPr>
        <p:sp>
          <p:nvSpPr>
            <p:cNvPr id="3393" name="Google Shape;3393;p279"/>
            <p:cNvSpPr txBox="1"/>
            <p:nvPr/>
          </p:nvSpPr>
          <p:spPr>
            <a:xfrm>
              <a:off x="324000" y="2776200"/>
              <a:ext cx="4827900" cy="687900"/>
            </a:xfrm>
            <a:prstGeom prst="rect">
              <a:avLst/>
            </a:prstGeom>
            <a:noFill/>
            <a:ln>
              <a:noFill/>
            </a:ln>
          </p:spPr>
          <p:txBody>
            <a:bodyPr anchorCtr="0" anchor="t" bIns="91425" lIns="0" spcFirstLastPara="1" rIns="91425" wrap="square" tIns="0">
              <a:spAutoFit/>
            </a:bodyPr>
            <a:lstStyle/>
            <a:p>
              <a:pPr indent="0" lvl="0" marL="0" rtl="0" algn="l">
                <a:lnSpc>
                  <a:spcPct val="115000"/>
                </a:lnSpc>
                <a:spcBef>
                  <a:spcPts val="0"/>
                </a:spcBef>
                <a:spcAft>
                  <a:spcPts val="0"/>
                </a:spcAft>
                <a:buNone/>
              </a:pPr>
              <a:r>
                <a:rPr lang="en-GB" sz="1300">
                  <a:latin typeface="Lexend"/>
                  <a:ea typeface="Lexend"/>
                  <a:cs typeface="Lexend"/>
                  <a:sym typeface="Lexend"/>
                </a:rPr>
                <a:t>Muujinta fallaadho (ray) kasta oo dhammaystiran midab kala duwan ayaa ka dhigi kara mid cad.</a:t>
              </a:r>
              <a:r>
                <a:rPr lang="en-GB" sz="13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3394" name="Google Shape;3394;p279"/>
            <p:cNvGrpSpPr/>
            <p:nvPr/>
          </p:nvGrpSpPr>
          <p:grpSpPr>
            <a:xfrm>
              <a:off x="6150642" y="1669115"/>
              <a:ext cx="362931" cy="1774830"/>
              <a:chOff x="6150642" y="1669115"/>
              <a:chExt cx="362931" cy="1774830"/>
            </a:xfrm>
          </p:grpSpPr>
          <p:sp>
            <p:nvSpPr>
              <p:cNvPr id="3395" name="Google Shape;3395;p279"/>
              <p:cNvSpPr/>
              <p:nvPr/>
            </p:nvSpPr>
            <p:spPr>
              <a:xfrm rot="-887806">
                <a:off x="6444151" y="3021106"/>
                <a:ext cx="16445" cy="427479"/>
              </a:xfrm>
              <a:prstGeom prst="rect">
                <a:avLst/>
              </a:prstGeom>
              <a:solidFill>
                <a:srgbClr val="FF00FF">
                  <a:alpha val="312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3396" name="Google Shape;3396;p279"/>
              <p:cNvGrpSpPr/>
              <p:nvPr/>
            </p:nvGrpSpPr>
            <p:grpSpPr>
              <a:xfrm>
                <a:off x="6150642" y="1669115"/>
                <a:ext cx="256832" cy="1368009"/>
                <a:chOff x="6150642" y="1669115"/>
                <a:chExt cx="256832" cy="1368009"/>
              </a:xfrm>
            </p:grpSpPr>
            <p:sp>
              <p:nvSpPr>
                <p:cNvPr id="3397" name="Google Shape;3397;p279"/>
                <p:cNvSpPr/>
                <p:nvPr/>
              </p:nvSpPr>
              <p:spPr>
                <a:xfrm rot="-887806">
                  <a:off x="6244420" y="1659296"/>
                  <a:ext cx="16445" cy="754038"/>
                </a:xfrm>
                <a:prstGeom prst="rect">
                  <a:avLst/>
                </a:prstGeom>
                <a:solidFill>
                  <a:srgbClr val="FF00FF">
                    <a:alpha val="312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398" name="Google Shape;3398;p279"/>
                <p:cNvSpPr/>
                <p:nvPr/>
              </p:nvSpPr>
              <p:spPr>
                <a:xfrm rot="-311666">
                  <a:off x="6363641" y="2403097"/>
                  <a:ext cx="16568" cy="634454"/>
                </a:xfrm>
                <a:prstGeom prst="rect">
                  <a:avLst/>
                </a:prstGeom>
                <a:solidFill>
                  <a:srgbClr val="FF00FF">
                    <a:alpha val="312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sp>
        <p:nvSpPr>
          <p:cNvPr id="3399" name="Google Shape;3399;p279"/>
          <p:cNvSpPr txBox="1"/>
          <p:nvPr/>
        </p:nvSpPr>
        <p:spPr>
          <a:xfrm>
            <a:off x="5717325" y="1633200"/>
            <a:ext cx="2228400" cy="687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Sida loo sameeyo tan mid ka mid ah laythyada (beams):</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37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338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3" name="Shape 3403"/>
        <p:cNvGrpSpPr/>
        <p:nvPr/>
      </p:nvGrpSpPr>
      <p:grpSpPr>
        <a:xfrm>
          <a:off x="0" y="0"/>
          <a:ext cx="0" cy="0"/>
          <a:chOff x="0" y="0"/>
          <a:chExt cx="0" cy="0"/>
        </a:xfrm>
      </p:grpSpPr>
      <p:sp>
        <p:nvSpPr>
          <p:cNvPr id="3404" name="Google Shape;3404;p2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Baaritaanka jajabinta (refraction)</a:t>
            </a:r>
            <a:endParaRPr/>
          </a:p>
        </p:txBody>
      </p:sp>
      <p:sp>
        <p:nvSpPr>
          <p:cNvPr id="3405" name="Google Shape;3405;p280"/>
          <p:cNvSpPr txBox="1"/>
          <p:nvPr/>
        </p:nvSpPr>
        <p:spPr>
          <a:xfrm>
            <a:off x="329950" y="818950"/>
            <a:ext cx="7429200" cy="418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Dhig tillaabooyinka baaritaanka (investigation) sida saxda ah.</a:t>
            </a:r>
            <a:endParaRPr sz="1800">
              <a:solidFill>
                <a:srgbClr val="000000"/>
              </a:solidFill>
              <a:latin typeface="Lexend"/>
              <a:ea typeface="Lexend"/>
              <a:cs typeface="Lexend"/>
              <a:sym typeface="Lexend"/>
            </a:endParaRPr>
          </a:p>
        </p:txBody>
      </p:sp>
      <p:sp>
        <p:nvSpPr>
          <p:cNvPr id="3406" name="Google Shape;3406;p280"/>
          <p:cNvSpPr txBox="1"/>
          <p:nvPr/>
        </p:nvSpPr>
        <p:spPr>
          <a:xfrm>
            <a:off x="913700" y="2531763"/>
            <a:ext cx="7429200" cy="418500"/>
          </a:xfrm>
          <a:prstGeom prst="rect">
            <a:avLst/>
          </a:prstGeom>
          <a:noFill/>
          <a:ln>
            <a:noFill/>
          </a:ln>
        </p:spPr>
        <p:txBody>
          <a:bodyPr anchorCtr="0" anchor="t" bIns="91425" lIns="0" spcFirstLastPara="1" rIns="91425" wrap="square" tIns="0">
            <a:normAutofit/>
          </a:bodyPr>
          <a:lstStyle/>
          <a:p>
            <a:pPr indent="0" lvl="0" marL="0" rtl="0" algn="l">
              <a:lnSpc>
                <a:spcPct val="100000"/>
              </a:lnSpc>
              <a:spcBef>
                <a:spcPts val="0"/>
              </a:spcBef>
              <a:spcAft>
                <a:spcPts val="0"/>
              </a:spcAft>
              <a:buNone/>
            </a:pPr>
            <a:r>
              <a:rPr lang="en-GB" sz="1100">
                <a:latin typeface="Lexend"/>
                <a:ea typeface="Lexend"/>
                <a:cs typeface="Lexend"/>
                <a:sym typeface="Lexend"/>
              </a:rPr>
              <a:t>Sawir xariiqda saldhiga (baseline), xariiqda caadiga ah (normal) iyo 3-ka xariiq ee kale ee laydhka (incident beam). Dhig block-ka meeshiisa oo sawir hareerihiisa.</a:t>
            </a:r>
            <a:br>
              <a:rPr lang="en-GB" sz="1800">
                <a:latin typeface="Lexend"/>
                <a:ea typeface="Lexend"/>
                <a:cs typeface="Lexend"/>
                <a:sym typeface="Lexend"/>
              </a:rPr>
            </a:b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3407" name="Google Shape;3407;p280"/>
          <p:cNvSpPr txBox="1"/>
          <p:nvPr/>
        </p:nvSpPr>
        <p:spPr>
          <a:xfrm>
            <a:off x="913700" y="1691475"/>
            <a:ext cx="7634700" cy="642600"/>
          </a:xfrm>
          <a:prstGeom prst="rect">
            <a:avLst/>
          </a:prstGeom>
          <a:noFill/>
          <a:ln>
            <a:noFill/>
          </a:ln>
        </p:spPr>
        <p:txBody>
          <a:bodyPr anchorCtr="0" anchor="t" bIns="91425" lIns="0" spcFirstLastPara="1" rIns="91425" wrap="square" tIns="0">
            <a:normAutofit/>
          </a:bodyPr>
          <a:lstStyle/>
          <a:p>
            <a:pPr indent="0" lvl="0" marL="0" rtl="0" algn="l">
              <a:lnSpc>
                <a:spcPct val="100000"/>
              </a:lnSpc>
              <a:spcBef>
                <a:spcPts val="0"/>
              </a:spcBef>
              <a:spcAft>
                <a:spcPts val="0"/>
              </a:spcAft>
              <a:buNone/>
            </a:pPr>
            <a:r>
              <a:rPr lang="en-GB" sz="1100">
                <a:latin typeface="Lexend"/>
                <a:ea typeface="Lexend"/>
                <a:cs typeface="Lexend"/>
                <a:sym typeface="Lexend"/>
              </a:rPr>
              <a:t>Ifi laydh (beam of light) ah oo dhex mara xariiqda caadiga ah (normal) oo calaamee fallaadhaha (ray) ka baxaya block-ka 2 meelood.</a:t>
            </a:r>
            <a:endParaRPr sz="1800">
              <a:solidFill>
                <a:srgbClr val="000000"/>
              </a:solidFill>
              <a:latin typeface="Lexend"/>
              <a:ea typeface="Lexend"/>
              <a:cs typeface="Lexend"/>
              <a:sym typeface="Lexend"/>
            </a:endParaRPr>
          </a:p>
        </p:txBody>
      </p:sp>
      <p:sp>
        <p:nvSpPr>
          <p:cNvPr id="3408" name="Google Shape;3408;p280"/>
          <p:cNvSpPr txBox="1"/>
          <p:nvPr/>
        </p:nvSpPr>
        <p:spPr>
          <a:xfrm>
            <a:off x="913712" y="3460701"/>
            <a:ext cx="7634700" cy="418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Ku xidh lammaane kasta oo iskutallaab ah (crosses) block-ka oo dhammaystir fallaadho (ray) kasta.</a:t>
            </a:r>
            <a:endParaRPr sz="1800">
              <a:solidFill>
                <a:srgbClr val="000000"/>
              </a:solidFill>
              <a:latin typeface="Lexend"/>
              <a:ea typeface="Lexend"/>
              <a:cs typeface="Lexend"/>
              <a:sym typeface="Lexend"/>
            </a:endParaRPr>
          </a:p>
        </p:txBody>
      </p:sp>
      <p:sp>
        <p:nvSpPr>
          <p:cNvPr id="3409" name="Google Shape;3409;p280"/>
          <p:cNvSpPr txBox="1"/>
          <p:nvPr/>
        </p:nvSpPr>
        <p:spPr>
          <a:xfrm>
            <a:off x="913700" y="4013325"/>
            <a:ext cx="7634700" cy="642600"/>
          </a:xfrm>
          <a:prstGeom prst="rect">
            <a:avLst/>
          </a:prstGeom>
          <a:noFill/>
          <a:ln>
            <a:noFill/>
          </a:ln>
        </p:spPr>
        <p:txBody>
          <a:bodyPr anchorCtr="0" anchor="t" bIns="91425" lIns="0" spcFirstLastPara="1" rIns="91425" wrap="square" tIns="0">
            <a:normAutofit/>
          </a:bodyPr>
          <a:lstStyle/>
          <a:p>
            <a:pPr indent="0" lvl="0" marL="0" rtl="0" algn="l">
              <a:lnSpc>
                <a:spcPct val="100000"/>
              </a:lnSpc>
              <a:spcBef>
                <a:spcPts val="0"/>
              </a:spcBef>
              <a:spcAft>
                <a:spcPts val="0"/>
              </a:spcAft>
              <a:buNone/>
            </a:pPr>
            <a:r>
              <a:rPr lang="en-GB" sz="1100">
                <a:latin typeface="Lexend"/>
                <a:ea typeface="Lexend"/>
                <a:cs typeface="Lexend"/>
                <a:sym typeface="Lexend"/>
              </a:rPr>
              <a:t>Ku celi tillaabada hore laakiin laydhka (beam) la jaanqaadiyo mid kasta oo ka mid ah 3-ka xariiq ee kale ee laydhka (incident beam), si isku xigta.</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3410" name="Google Shape;3410;p280"/>
          <p:cNvGrpSpPr/>
          <p:nvPr/>
        </p:nvGrpSpPr>
        <p:grpSpPr>
          <a:xfrm>
            <a:off x="323619" y="1768925"/>
            <a:ext cx="393786" cy="393786"/>
            <a:chOff x="1020916" y="1442088"/>
            <a:chExt cx="457200" cy="457200"/>
          </a:xfrm>
        </p:grpSpPr>
        <p:pic>
          <p:nvPicPr>
            <p:cNvPr id="3411" name="Google Shape;3411;p2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12" name="Google Shape;3412;p2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13" name="Google Shape;3413;p280"/>
          <p:cNvGrpSpPr/>
          <p:nvPr/>
        </p:nvGrpSpPr>
        <p:grpSpPr>
          <a:xfrm>
            <a:off x="323619" y="2587238"/>
            <a:ext cx="393786" cy="393786"/>
            <a:chOff x="1020916" y="1442088"/>
            <a:chExt cx="457200" cy="457200"/>
          </a:xfrm>
        </p:grpSpPr>
        <p:pic>
          <p:nvPicPr>
            <p:cNvPr id="3414" name="Google Shape;3414;p2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15" name="Google Shape;3415;p2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416" name="Google Shape;3416;p280"/>
          <p:cNvGrpSpPr/>
          <p:nvPr/>
        </p:nvGrpSpPr>
        <p:grpSpPr>
          <a:xfrm>
            <a:off x="323619" y="3396875"/>
            <a:ext cx="393786" cy="393786"/>
            <a:chOff x="1020916" y="1442088"/>
            <a:chExt cx="457200" cy="457200"/>
          </a:xfrm>
        </p:grpSpPr>
        <p:pic>
          <p:nvPicPr>
            <p:cNvPr id="3417" name="Google Shape;3417;p2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18" name="Google Shape;3418;p2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3419" name="Google Shape;3419;p280"/>
          <p:cNvGrpSpPr/>
          <p:nvPr/>
        </p:nvGrpSpPr>
        <p:grpSpPr>
          <a:xfrm>
            <a:off x="323619" y="4020350"/>
            <a:ext cx="393786" cy="393786"/>
            <a:chOff x="1020916" y="1442088"/>
            <a:chExt cx="457200" cy="457200"/>
          </a:xfrm>
        </p:grpSpPr>
        <p:pic>
          <p:nvPicPr>
            <p:cNvPr id="3420" name="Google Shape;3420;p2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21" name="Google Shape;3421;p2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3422" name="Google Shape;3422;p280"/>
          <p:cNvGrpSpPr/>
          <p:nvPr/>
        </p:nvGrpSpPr>
        <p:grpSpPr>
          <a:xfrm>
            <a:off x="4781869" y="1198575"/>
            <a:ext cx="2574314" cy="419875"/>
            <a:chOff x="4781869" y="1198575"/>
            <a:chExt cx="2574314" cy="419875"/>
          </a:xfrm>
        </p:grpSpPr>
        <p:grpSp>
          <p:nvGrpSpPr>
            <p:cNvPr id="3423" name="Google Shape;3423;p280"/>
            <p:cNvGrpSpPr/>
            <p:nvPr/>
          </p:nvGrpSpPr>
          <p:grpSpPr>
            <a:xfrm>
              <a:off x="4781869" y="1198575"/>
              <a:ext cx="393786" cy="393786"/>
              <a:chOff x="1020916" y="1442088"/>
              <a:chExt cx="457200" cy="457200"/>
            </a:xfrm>
          </p:grpSpPr>
          <p:pic>
            <p:nvPicPr>
              <p:cNvPr id="3424" name="Google Shape;3424;p2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25" name="Google Shape;3425;p2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426" name="Google Shape;3426;p280"/>
            <p:cNvGrpSpPr/>
            <p:nvPr/>
          </p:nvGrpSpPr>
          <p:grpSpPr>
            <a:xfrm>
              <a:off x="5331881" y="1198575"/>
              <a:ext cx="393786" cy="393786"/>
              <a:chOff x="1020916" y="1442088"/>
              <a:chExt cx="457200" cy="457200"/>
            </a:xfrm>
          </p:grpSpPr>
          <p:pic>
            <p:nvPicPr>
              <p:cNvPr id="3427" name="Google Shape;3427;p2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28" name="Google Shape;3428;p2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29" name="Google Shape;3429;p280"/>
            <p:cNvGrpSpPr/>
            <p:nvPr/>
          </p:nvGrpSpPr>
          <p:grpSpPr>
            <a:xfrm>
              <a:off x="5881894" y="1198575"/>
              <a:ext cx="393786" cy="393786"/>
              <a:chOff x="1020916" y="1442088"/>
              <a:chExt cx="457200" cy="457200"/>
            </a:xfrm>
          </p:grpSpPr>
          <p:pic>
            <p:nvPicPr>
              <p:cNvPr id="3430" name="Google Shape;3430;p2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31" name="Google Shape;3431;p2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3432" name="Google Shape;3432;p280"/>
            <p:cNvGrpSpPr/>
            <p:nvPr/>
          </p:nvGrpSpPr>
          <p:grpSpPr>
            <a:xfrm>
              <a:off x="6431906" y="1198575"/>
              <a:ext cx="393786" cy="393786"/>
              <a:chOff x="1020916" y="1442088"/>
              <a:chExt cx="457200" cy="457200"/>
            </a:xfrm>
          </p:grpSpPr>
          <p:pic>
            <p:nvPicPr>
              <p:cNvPr id="3433" name="Google Shape;3433;p2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34" name="Google Shape;3434;p2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3435" name="Google Shape;3435;p280"/>
            <p:cNvPicPr preferRelativeResize="0"/>
            <p:nvPr/>
          </p:nvPicPr>
          <p:blipFill>
            <a:blip r:embed="rId4">
              <a:alphaModFix/>
            </a:blip>
            <a:stretch>
              <a:fillRect/>
            </a:stretch>
          </p:blipFill>
          <p:spPr>
            <a:xfrm>
              <a:off x="6960183" y="1199350"/>
              <a:ext cx="396000" cy="41910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9" name="Shape 3439"/>
        <p:cNvGrpSpPr/>
        <p:nvPr/>
      </p:nvGrpSpPr>
      <p:grpSpPr>
        <a:xfrm>
          <a:off x="0" y="0"/>
          <a:ext cx="0" cy="0"/>
          <a:chOff x="0" y="0"/>
          <a:chExt cx="0" cy="0"/>
        </a:xfrm>
      </p:grpSpPr>
      <p:sp>
        <p:nvSpPr>
          <p:cNvPr id="3440" name="Google Shape;3440;p281"/>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Baaritaanka jajabinta (refraction)</a:t>
            </a:r>
            <a:endParaRPr/>
          </a:p>
        </p:txBody>
      </p:sp>
      <p:sp>
        <p:nvSpPr>
          <p:cNvPr id="3441" name="Google Shape;3441;p281"/>
          <p:cNvSpPr txBox="1"/>
          <p:nvPr/>
        </p:nvSpPr>
        <p:spPr>
          <a:xfrm>
            <a:off x="329950" y="1791650"/>
            <a:ext cx="5823300" cy="6768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2"/>
            </a:pPr>
            <a:r>
              <a:rPr lang="en-GB" sz="1100">
                <a:solidFill>
                  <a:schemeClr val="dk1"/>
                </a:solidFill>
                <a:latin typeface="Lexend"/>
                <a:ea typeface="Lexend"/>
                <a:cs typeface="Lexend"/>
                <a:sym typeface="Lexend"/>
              </a:rPr>
              <a:t>Warqad ku sawir adigoo isticmaalaya xisaabiyaha (ruler) xariiqda saldhiga (baseline), xariiqda caadiga ah (normal) iyo 3-ka xariiq ee kale ee laydhka (incident beam). (Isticmaal geeska block-ka si aad u hesho 90°.)</a:t>
            </a: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pic>
        <p:nvPicPr>
          <p:cNvPr id="3442" name="Google Shape;3442;p281"/>
          <p:cNvPicPr preferRelativeResize="0"/>
          <p:nvPr/>
        </p:nvPicPr>
        <p:blipFill>
          <a:blip r:embed="rId3">
            <a:alphaModFix/>
          </a:blip>
          <a:stretch>
            <a:fillRect/>
          </a:stretch>
        </p:blipFill>
        <p:spPr>
          <a:xfrm>
            <a:off x="6629792" y="1344176"/>
            <a:ext cx="1504404" cy="1799624"/>
          </a:xfrm>
          <a:prstGeom prst="rect">
            <a:avLst/>
          </a:prstGeom>
          <a:noFill/>
          <a:ln>
            <a:noFill/>
          </a:ln>
        </p:spPr>
      </p:pic>
      <p:sp>
        <p:nvSpPr>
          <p:cNvPr id="3443" name="Google Shape;3443;p281"/>
          <p:cNvSpPr txBox="1"/>
          <p:nvPr/>
        </p:nvSpPr>
        <p:spPr>
          <a:xfrm>
            <a:off x="329950" y="3082825"/>
            <a:ext cx="3888000" cy="13842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3"/>
            </a:pPr>
            <a:r>
              <a:rPr lang="en-GB" sz="1100">
                <a:solidFill>
                  <a:schemeClr val="dk1"/>
                </a:solidFill>
                <a:latin typeface="Lexend"/>
                <a:ea typeface="Lexend"/>
                <a:cs typeface="Lexend"/>
                <a:sym typeface="Lexend"/>
              </a:rPr>
              <a:t>Dhig block-ka warqadda sida ku cad sawirka, iyadoo cidhifka dheer ee sare uu taabbanayo xariiqda saldhiga (baseline). Sawir hareerihiisa.</a:t>
            </a:r>
            <a:endParaRPr sz="1800">
              <a:latin typeface="Lexend"/>
              <a:ea typeface="Lexend"/>
              <a:cs typeface="Lexend"/>
              <a:sym typeface="Lexend"/>
            </a:endParaRPr>
          </a:p>
        </p:txBody>
      </p:sp>
      <p:cxnSp>
        <p:nvCxnSpPr>
          <p:cNvPr id="3444" name="Google Shape;3444;p281"/>
          <p:cNvCxnSpPr/>
          <p:nvPr/>
        </p:nvCxnSpPr>
        <p:spPr>
          <a:xfrm>
            <a:off x="5695206" y="2245769"/>
            <a:ext cx="887100" cy="1800"/>
          </a:xfrm>
          <a:prstGeom prst="straightConnector1">
            <a:avLst/>
          </a:prstGeom>
          <a:noFill/>
          <a:ln cap="flat" cmpd="sng" w="38100">
            <a:solidFill>
              <a:schemeClr val="accent4"/>
            </a:solidFill>
            <a:prstDash val="solid"/>
            <a:round/>
            <a:headEnd len="med" w="med" type="none"/>
            <a:tailEnd len="med" w="med" type="none"/>
          </a:ln>
        </p:spPr>
      </p:cxnSp>
      <p:sp>
        <p:nvSpPr>
          <p:cNvPr id="3445" name="Google Shape;3445;p281"/>
          <p:cNvSpPr txBox="1"/>
          <p:nvPr/>
        </p:nvSpPr>
        <p:spPr>
          <a:xfrm>
            <a:off x="329950" y="810000"/>
            <a:ext cx="6779700" cy="7185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a:pPr>
            <a:r>
              <a:rPr lang="en-GB" sz="1100">
                <a:latin typeface="Lexend"/>
                <a:ea typeface="Lexend"/>
                <a:cs typeface="Lexend"/>
                <a:sym typeface="Lexend"/>
              </a:rPr>
              <a:t>Soo qaad block-ka leydi ah oo hufan (rectangular transparent block) iyo sanduuqa fallaadhaha (ray box) oo leh dalool (slit) (iyo koronto bixiye (power supply) haddii loo baahdo).</a:t>
            </a:r>
            <a:endParaRPr sz="1800">
              <a:solidFill>
                <a:srgbClr val="000000"/>
              </a:solidFill>
              <a:latin typeface="Lexend"/>
              <a:ea typeface="Lexend"/>
              <a:cs typeface="Lexend"/>
              <a:sym typeface="Lexend"/>
            </a:endParaRPr>
          </a:p>
        </p:txBody>
      </p:sp>
      <p:grpSp>
        <p:nvGrpSpPr>
          <p:cNvPr id="3446" name="Google Shape;3446;p281"/>
          <p:cNvGrpSpPr/>
          <p:nvPr/>
        </p:nvGrpSpPr>
        <p:grpSpPr>
          <a:xfrm>
            <a:off x="4195442" y="3061425"/>
            <a:ext cx="1504404" cy="1799624"/>
            <a:chOff x="4195442" y="3061425"/>
            <a:chExt cx="1504404" cy="1799624"/>
          </a:xfrm>
        </p:grpSpPr>
        <p:pic>
          <p:nvPicPr>
            <p:cNvPr id="3447" name="Google Shape;3447;p281"/>
            <p:cNvPicPr preferRelativeResize="0"/>
            <p:nvPr/>
          </p:nvPicPr>
          <p:blipFill>
            <a:blip r:embed="rId3">
              <a:alphaModFix/>
            </a:blip>
            <a:stretch>
              <a:fillRect/>
            </a:stretch>
          </p:blipFill>
          <p:spPr>
            <a:xfrm>
              <a:off x="4195442" y="3061425"/>
              <a:ext cx="1504404" cy="1799624"/>
            </a:xfrm>
            <a:prstGeom prst="rect">
              <a:avLst/>
            </a:prstGeom>
            <a:noFill/>
            <a:ln>
              <a:noFill/>
            </a:ln>
          </p:spPr>
        </p:pic>
        <p:sp>
          <p:nvSpPr>
            <p:cNvPr id="3448" name="Google Shape;3448;p281"/>
            <p:cNvSpPr/>
            <p:nvPr/>
          </p:nvSpPr>
          <p:spPr>
            <a:xfrm>
              <a:off x="4608704" y="3886225"/>
              <a:ext cx="657600" cy="410100"/>
            </a:xfrm>
            <a:prstGeom prst="rect">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2" name="Shape 3452"/>
        <p:cNvGrpSpPr/>
        <p:nvPr/>
      </p:nvGrpSpPr>
      <p:grpSpPr>
        <a:xfrm>
          <a:off x="0" y="0"/>
          <a:ext cx="0" cy="0"/>
          <a:chOff x="0" y="0"/>
          <a:chExt cx="0" cy="0"/>
        </a:xfrm>
      </p:grpSpPr>
      <p:sp>
        <p:nvSpPr>
          <p:cNvPr id="3453" name="Google Shape;3453;p282"/>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Baaritaanka jajabinta (refraction)</a:t>
            </a:r>
            <a:endParaRPr/>
          </a:p>
        </p:txBody>
      </p:sp>
      <p:sp>
        <p:nvSpPr>
          <p:cNvPr id="3454" name="Google Shape;3454;p282"/>
          <p:cNvSpPr txBox="1"/>
          <p:nvPr/>
        </p:nvSpPr>
        <p:spPr>
          <a:xfrm>
            <a:off x="329950" y="817800"/>
            <a:ext cx="5403000" cy="12858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4"/>
            </a:pPr>
            <a:r>
              <a:rPr lang="en-GB" sz="1100">
                <a:solidFill>
                  <a:schemeClr val="dk1"/>
                </a:solidFill>
                <a:latin typeface="Lexend"/>
                <a:ea typeface="Lexend"/>
                <a:cs typeface="Lexend"/>
                <a:sym typeface="Lexend"/>
              </a:rPr>
              <a:t>Ifi laydh cidhiidhi ah (narrow beam of light) oo dhex mara xariiqda caadiga ah (normal) ka dibna mid kasta oo ka mid ah xariiqyada laydhka (incident beam), si isku xigta. Mid kasta, calaamee fallaadhaha (ray) ka baxaya block-ka 2 meelood.</a:t>
            </a:r>
            <a:endParaRPr sz="1800">
              <a:solidFill>
                <a:schemeClr val="dk1"/>
              </a:solidFill>
              <a:latin typeface="Lexend"/>
              <a:ea typeface="Lexend"/>
              <a:cs typeface="Lexend"/>
              <a:sym typeface="Lexend"/>
            </a:endParaRPr>
          </a:p>
        </p:txBody>
      </p:sp>
      <p:pic>
        <p:nvPicPr>
          <p:cNvPr id="3455" name="Google Shape;3455;p282"/>
          <p:cNvPicPr preferRelativeResize="0"/>
          <p:nvPr/>
        </p:nvPicPr>
        <p:blipFill>
          <a:blip r:embed="rId3">
            <a:alphaModFix/>
          </a:blip>
          <a:stretch>
            <a:fillRect/>
          </a:stretch>
        </p:blipFill>
        <p:spPr>
          <a:xfrm>
            <a:off x="5874850" y="777275"/>
            <a:ext cx="1296750" cy="1586800"/>
          </a:xfrm>
          <a:prstGeom prst="rect">
            <a:avLst/>
          </a:prstGeom>
          <a:noFill/>
          <a:ln>
            <a:noFill/>
          </a:ln>
        </p:spPr>
      </p:pic>
      <p:sp>
        <p:nvSpPr>
          <p:cNvPr id="3456" name="Google Shape;3456;p282"/>
          <p:cNvSpPr txBox="1"/>
          <p:nvPr/>
        </p:nvSpPr>
        <p:spPr>
          <a:xfrm>
            <a:off x="329950" y="2570400"/>
            <a:ext cx="5173800" cy="12858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5"/>
            </a:pPr>
            <a:r>
              <a:rPr lang="en-GB" sz="1100">
                <a:solidFill>
                  <a:schemeClr val="dk1"/>
                </a:solidFill>
                <a:latin typeface="Lexend"/>
                <a:ea typeface="Lexend"/>
                <a:cs typeface="Lexend"/>
                <a:sym typeface="Lexend"/>
              </a:rPr>
              <a:t>Qaad block-ka iyo sanduuqa fallaadhaha (ray box).</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pic>
        <p:nvPicPr>
          <p:cNvPr id="3457" name="Google Shape;3457;p282"/>
          <p:cNvPicPr preferRelativeResize="0"/>
          <p:nvPr/>
        </p:nvPicPr>
        <p:blipFill>
          <a:blip r:embed="rId4">
            <a:alphaModFix/>
          </a:blip>
          <a:stretch>
            <a:fillRect/>
          </a:stretch>
        </p:blipFill>
        <p:spPr>
          <a:xfrm>
            <a:off x="5847338" y="2570400"/>
            <a:ext cx="1351775" cy="1630325"/>
          </a:xfrm>
          <a:prstGeom prst="rect">
            <a:avLst/>
          </a:prstGeom>
          <a:noFill/>
          <a:ln>
            <a:noFill/>
          </a:ln>
        </p:spPr>
      </p:pic>
      <p:sp>
        <p:nvSpPr>
          <p:cNvPr id="3458" name="Google Shape;3458;p282"/>
          <p:cNvSpPr txBox="1"/>
          <p:nvPr/>
        </p:nvSpPr>
        <p:spPr>
          <a:xfrm>
            <a:off x="773750" y="2925200"/>
            <a:ext cx="4641000" cy="596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Isticmaal xisaabiyaha (ruler) si aad ugu xidho lammaane kasta oo iskutallaab ah (crosses) cidhifka block-ka.</a:t>
            </a:r>
            <a:r>
              <a:rPr lang="en-GB" sz="1100">
                <a:latin typeface="Lexend"/>
                <a:ea typeface="Lexend"/>
                <a:cs typeface="Lexend"/>
                <a:sym typeface="Lexend"/>
              </a:rPr>
              <a:t/>
            </a:r>
            <a:endParaRPr sz="1800">
              <a:latin typeface="Lexend"/>
              <a:ea typeface="Lexend"/>
              <a:cs typeface="Lexend"/>
              <a:sym typeface="Lexend"/>
            </a:endParaRPr>
          </a:p>
        </p:txBody>
      </p:sp>
      <p:sp>
        <p:nvSpPr>
          <p:cNvPr id="3459" name="Google Shape;3459;p282"/>
          <p:cNvSpPr txBox="1"/>
          <p:nvPr/>
        </p:nvSpPr>
        <p:spPr>
          <a:xfrm>
            <a:off x="773750" y="3628350"/>
            <a:ext cx="4581600" cy="676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Kadib isticmaal xisaabiyaha (ruler) si aad u raad raacdo waddada fallaadho (ray) kasta markii uu block-ka ku jiray.</a:t>
            </a:r>
            <a:r>
              <a:rPr lang="en-GB" sz="1100">
                <a:latin typeface="Lexend"/>
                <a:ea typeface="Lexend"/>
                <a:cs typeface="Lexend"/>
                <a:sym typeface="Lexend"/>
              </a:rPr>
              <a:t/>
            </a:r>
            <a:endParaRPr sz="1800">
              <a:latin typeface="Lexend"/>
              <a:ea typeface="Lexend"/>
              <a:cs typeface="Lexend"/>
              <a:sym typeface="Lexend"/>
            </a:endParaRPr>
          </a:p>
        </p:txBody>
      </p:sp>
      <p:sp>
        <p:nvSpPr>
          <p:cNvPr id="3460" name="Google Shape;3460;p282"/>
          <p:cNvSpPr txBox="1"/>
          <p:nvPr/>
        </p:nvSpPr>
        <p:spPr>
          <a:xfrm>
            <a:off x="773750" y="4376400"/>
            <a:ext cx="7624500" cy="323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Midab kala duwan ku calaamadee ray kasta oo dhammaystiran.</a:t>
            </a:r>
            <a:endParaRPr sz="1800">
              <a:solidFill>
                <a:srgbClr val="000000"/>
              </a:solidFill>
              <a:latin typeface="Lexend"/>
              <a:ea typeface="Lexend"/>
              <a:cs typeface="Lexend"/>
              <a:sym typeface="Lexe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4" name="Shape 3464"/>
        <p:cNvGrpSpPr/>
        <p:nvPr/>
      </p:nvGrpSpPr>
      <p:grpSpPr>
        <a:xfrm>
          <a:off x="0" y="0"/>
          <a:ext cx="0" cy="0"/>
          <a:chOff x="0" y="0"/>
          <a:chExt cx="0" cy="0"/>
        </a:xfrm>
      </p:grpSpPr>
      <p:sp>
        <p:nvSpPr>
          <p:cNvPr id="3465" name="Google Shape;3465;p283"/>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Baaritaanka jajabinta (refraction)</a:t>
            </a:r>
            <a:endParaRPr/>
          </a:p>
        </p:txBody>
      </p:sp>
      <p:sp>
        <p:nvSpPr>
          <p:cNvPr id="3466" name="Google Shape;3466;p283"/>
          <p:cNvSpPr txBox="1"/>
          <p:nvPr/>
        </p:nvSpPr>
        <p:spPr>
          <a:xfrm>
            <a:off x="329950" y="818950"/>
            <a:ext cx="2555400" cy="384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Jaantus dhammaystiran oo tusaale ah:</a:t>
            </a:r>
            <a:endParaRPr sz="1800">
              <a:latin typeface="Kalam"/>
              <a:ea typeface="Kalam"/>
              <a:cs typeface="Kalam"/>
              <a:sym typeface="Kalam"/>
            </a:endParaRPr>
          </a:p>
          <a:p>
            <a:pPr indent="0" lvl="0" marL="0" rtl="0" algn="l">
              <a:lnSpc>
                <a:spcPct val="115000"/>
              </a:lnSpc>
              <a:spcBef>
                <a:spcPts val="0"/>
              </a:spcBef>
              <a:spcAft>
                <a:spcPts val="0"/>
              </a:spcAft>
              <a:buNone/>
            </a:pPr>
            <a:r>
              <a:rPr lang="en-GB" sz="1100">
                <a:latin typeface="Kalam"/>
                <a:ea typeface="Kalam"/>
                <a:cs typeface="Kalam"/>
                <a:sym typeface="Kalam"/>
              </a:rPr>
              <a:t>(iyadoo la raad-raacay beam kasta midab kala duwan, si caddayn loogu helo)</a:t>
            </a:r>
            <a:endParaRPr sz="1800">
              <a:solidFill>
                <a:srgbClr val="000000"/>
              </a:solidFill>
              <a:latin typeface="Kalam"/>
              <a:ea typeface="Kalam"/>
              <a:cs typeface="Kalam"/>
              <a:sym typeface="Kalam"/>
            </a:endParaRPr>
          </a:p>
        </p:txBody>
      </p:sp>
      <p:pic>
        <p:nvPicPr>
          <p:cNvPr id="3467" name="Google Shape;3467;p283"/>
          <p:cNvPicPr preferRelativeResize="0"/>
          <p:nvPr/>
        </p:nvPicPr>
        <p:blipFill rotWithShape="1">
          <a:blip r:embed="rId3">
            <a:alphaModFix/>
          </a:blip>
          <a:srcRect b="4382" l="12198" r="16505" t="10351"/>
          <a:stretch/>
        </p:blipFill>
        <p:spPr>
          <a:xfrm>
            <a:off x="3292775" y="818950"/>
            <a:ext cx="3334538" cy="40014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1" name="Shape 3471"/>
        <p:cNvGrpSpPr/>
        <p:nvPr/>
      </p:nvGrpSpPr>
      <p:grpSpPr>
        <a:xfrm>
          <a:off x="0" y="0"/>
          <a:ext cx="0" cy="0"/>
          <a:chOff x="0" y="0"/>
          <a:chExt cx="0" cy="0"/>
        </a:xfrm>
      </p:grpSpPr>
      <p:sp>
        <p:nvSpPr>
          <p:cNvPr id="3472" name="Google Shape;3472;p284"/>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Baaritaanka jajabinta (refraction)</a:t>
            </a:r>
            <a:endParaRPr/>
          </a:p>
        </p:txBody>
      </p:sp>
      <p:sp>
        <p:nvSpPr>
          <p:cNvPr id="3473" name="Google Shape;3473;p284"/>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Gunaanad (Conclusions)</a:t>
            </a:r>
            <a:endParaRPr/>
          </a:p>
        </p:txBody>
      </p:sp>
      <p:sp>
        <p:nvSpPr>
          <p:cNvPr id="3474" name="Google Shape;3474;p284"/>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Wahyaal khiyaameeya (Refraction illusions)</a:t>
            </a:r>
            <a:endParaRPr/>
          </a:p>
        </p:txBody>
      </p:sp>
      <p:sp>
        <p:nvSpPr>
          <p:cNvPr id="3475" name="Google Shape;3475;p284"/>
          <p:cNvSpPr txBox="1"/>
          <p:nvPr>
            <p:ph idx="4" type="title"/>
          </p:nvPr>
        </p:nvSpPr>
        <p:spPr>
          <a:xfrm>
            <a:off x="324000" y="717925"/>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Jajabinta iftiinka (Refracting light)</a:t>
            </a:r>
            <a:endParaRPr/>
          </a:p>
        </p:txBody>
      </p:sp>
      <p:pic>
        <p:nvPicPr>
          <p:cNvPr id="3476" name="Google Shape;3476;p284"/>
          <p:cNvPicPr preferRelativeResize="0"/>
          <p:nvPr/>
        </p:nvPicPr>
        <p:blipFill>
          <a:blip r:embed="rId3">
            <a:alphaModFix/>
          </a:blip>
          <a:stretch>
            <a:fillRect/>
          </a:stretch>
        </p:blipFill>
        <p:spPr>
          <a:xfrm>
            <a:off x="412621" y="2773258"/>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0" name="Shape 3480"/>
        <p:cNvGrpSpPr/>
        <p:nvPr/>
      </p:nvGrpSpPr>
      <p:grpSpPr>
        <a:xfrm>
          <a:off x="0" y="0"/>
          <a:ext cx="0" cy="0"/>
          <a:chOff x="0" y="0"/>
          <a:chExt cx="0" cy="0"/>
        </a:xfrm>
      </p:grpSpPr>
      <p:sp>
        <p:nvSpPr>
          <p:cNvPr id="3481" name="Google Shape;3481;p2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Gunaanad (Conclusions)</a:t>
            </a:r>
            <a:endParaRPr/>
          </a:p>
        </p:txBody>
      </p:sp>
      <p:sp>
        <p:nvSpPr>
          <p:cNvPr id="3482" name="Google Shape;3482;p285"/>
          <p:cNvSpPr txBox="1"/>
          <p:nvPr/>
        </p:nvSpPr>
        <p:spPr>
          <a:xfrm>
            <a:off x="324000" y="1065900"/>
            <a:ext cx="3381600" cy="159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Lexend"/>
                <a:cs typeface="Lexend"/>
                <a:sym typeface="Lexend"/>
              </a:rPr>
              <a:t>Gunaanad (Conclusion) wuxuu sheegayaa waxa aad ku ogaatay tijaabo (experiment), iyo sida aad u ogaatay.</a:t>
            </a:r>
            <a:r>
              <a:rPr lang="en-GB" sz="1800">
                <a:solidFill>
                  <a:srgbClr val="282828"/>
                </a:solidFill>
                <a:latin typeface="Lexend"/>
                <a:ea typeface="Lexend"/>
                <a:cs typeface="Lexend"/>
                <a:sym typeface="Lexend"/>
              </a:rPr>
              <a:t/>
            </a:r>
            <a:r>
              <a:rPr lang="en-GB" sz="1800">
                <a:solidFill>
                  <a:srgbClr val="282828"/>
                </a:solidFill>
                <a:latin typeface="Lexend"/>
                <a:ea typeface="Lexend"/>
                <a:cs typeface="Lexend"/>
                <a:sym typeface="Lexend"/>
              </a:rPr>
              <a:t/>
            </a:r>
            <a:endParaRPr sz="2200"/>
          </a:p>
        </p:txBody>
      </p:sp>
      <p:sp>
        <p:nvSpPr>
          <p:cNvPr id="3483" name="Google Shape;3483;p285"/>
          <p:cNvSpPr/>
          <p:nvPr/>
        </p:nvSpPr>
        <p:spPr>
          <a:xfrm>
            <a:off x="4644800" y="1266775"/>
            <a:ext cx="3771300" cy="2853900"/>
          </a:xfrm>
          <a:prstGeom prst="rect">
            <a:avLst/>
          </a:prstGeom>
          <a:solidFill>
            <a:srgbClr val="FFFFFF"/>
          </a:solidFill>
          <a:ln cap="flat" cmpd="sng" w="38100">
            <a:solidFill>
              <a:srgbClr val="000000"/>
            </a:solidFill>
            <a:prstDash val="solid"/>
            <a:round/>
            <a:headEnd len="sm" w="sm" type="none"/>
            <a:tailEnd len="sm" w="sm" type="none"/>
          </a:ln>
        </p:spPr>
        <p:txBody>
          <a:bodyPr anchorCtr="0" anchor="t" bIns="91425" lIns="270000" spcFirstLastPara="1" rIns="91425" wrap="square" tIns="270000">
            <a:normAutofit/>
          </a:bodyPr>
          <a:lstStyle/>
          <a:p>
            <a:pPr indent="0" lvl="0" marL="0" rtl="0" algn="l">
              <a:spcBef>
                <a:spcPts val="0"/>
              </a:spcBef>
              <a:spcAft>
                <a:spcPts val="0"/>
              </a:spcAft>
              <a:buNone/>
            </a:pPr>
            <a:r>
              <a:rPr lang="en-GB" sz="1100">
                <a:latin typeface="Kalam"/>
                <a:ea typeface="Kalam"/>
                <a:cs typeface="Kalam"/>
                <a:sym typeface="Kalam"/>
              </a:rPr>
              <a:t>Gunaanad (Conclusion)</a:t>
            </a:r>
            <a:endParaRPr sz="2200">
              <a:latin typeface="Kalam"/>
              <a:ea typeface="Kalam"/>
              <a:cs typeface="Kalam"/>
              <a:sym typeface="Kalam"/>
            </a:endParaRPr>
          </a:p>
          <a:p>
            <a:pPr indent="0" lvl="0" marL="0" rtl="0" algn="l">
              <a:spcBef>
                <a:spcPts val="0"/>
              </a:spcBef>
              <a:spcAft>
                <a:spcPts val="0"/>
              </a:spcAft>
              <a:buNone/>
            </a:pPr>
            <a:r>
              <a:rPr>
                <a:latin typeface="Lexend"/>
              </a:rPr>
              <a:t/>
            </a:r>
            <a:endParaRPr sz="22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Waxaan ogaaday in …</a:t>
            </a:r>
            <a:endParaRPr sz="2200">
              <a:latin typeface="Kalam"/>
              <a:ea typeface="Kalam"/>
              <a:cs typeface="Kalam"/>
              <a:sym typeface="Kala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7" name="Shape 3487"/>
        <p:cNvGrpSpPr/>
        <p:nvPr/>
      </p:nvGrpSpPr>
      <p:grpSpPr>
        <a:xfrm>
          <a:off x="0" y="0"/>
          <a:ext cx="0" cy="0"/>
          <a:chOff x="0" y="0"/>
          <a:chExt cx="0" cy="0"/>
        </a:xfrm>
      </p:grpSpPr>
      <p:sp>
        <p:nvSpPr>
          <p:cNvPr id="3488" name="Google Shape;3488;p2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Gunaanad (Conclusions)</a:t>
            </a:r>
            <a:endParaRPr/>
          </a:p>
        </p:txBody>
      </p:sp>
      <p:sp>
        <p:nvSpPr>
          <p:cNvPr id="3489" name="Google Shape;3489;p286"/>
          <p:cNvSpPr txBox="1"/>
          <p:nvPr/>
        </p:nvSpPr>
        <p:spPr>
          <a:xfrm>
            <a:off x="329950" y="818950"/>
            <a:ext cx="2729400" cy="4227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a:pPr>
            <a:r>
              <a:rPr lang="en-GB" sz="1800">
                <a:latin typeface="Lexend"/>
                <a:ea typeface="Lexend"/>
                <a:cs typeface="Lexend"/>
                <a:sym typeface="Lexend"/>
              </a:rPr>
              <a:t>Beam kee baa aan la jajabin (refracted)?</a:t>
            </a:r>
            <a:endParaRPr sz="1800">
              <a:solidFill>
                <a:srgbClr val="000000"/>
              </a:solidFill>
              <a:latin typeface="Lexend"/>
              <a:ea typeface="Lexend"/>
              <a:cs typeface="Lexend"/>
              <a:sym typeface="Lexend"/>
            </a:endParaRPr>
          </a:p>
        </p:txBody>
      </p:sp>
      <p:sp>
        <p:nvSpPr>
          <p:cNvPr id="3490" name="Google Shape;3490;p286"/>
          <p:cNvSpPr txBox="1"/>
          <p:nvPr/>
        </p:nvSpPr>
        <p:spPr>
          <a:xfrm>
            <a:off x="329950" y="2114350"/>
            <a:ext cx="2084400" cy="4227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2"/>
            </a:pPr>
            <a:r>
              <a:rPr lang="en-GB" sz="1800">
                <a:latin typeface="Lexend"/>
                <a:ea typeface="Lexend"/>
                <a:cs typeface="Lexend"/>
                <a:sym typeface="Lexend"/>
              </a:rPr>
              <a:t>Beam kee baa ugu jajabinta badan (refracted)?</a:t>
            </a:r>
            <a:endParaRPr sz="1800">
              <a:solidFill>
                <a:srgbClr val="000000"/>
              </a:solidFill>
              <a:latin typeface="Lexend"/>
              <a:ea typeface="Lexend"/>
              <a:cs typeface="Lexend"/>
              <a:sym typeface="Lexend"/>
            </a:endParaRPr>
          </a:p>
        </p:txBody>
      </p:sp>
      <p:pic>
        <p:nvPicPr>
          <p:cNvPr id="3491" name="Google Shape;3491;p286"/>
          <p:cNvPicPr preferRelativeResize="0"/>
          <p:nvPr/>
        </p:nvPicPr>
        <p:blipFill rotWithShape="1">
          <a:blip r:embed="rId3">
            <a:alphaModFix/>
          </a:blip>
          <a:srcRect b="4382" l="12198" r="16505" t="10351"/>
          <a:stretch/>
        </p:blipFill>
        <p:spPr>
          <a:xfrm>
            <a:off x="3902375" y="818950"/>
            <a:ext cx="3334538" cy="4001450"/>
          </a:xfrm>
          <a:prstGeom prst="rect">
            <a:avLst/>
          </a:prstGeom>
          <a:noFill/>
          <a:ln>
            <a:noFill/>
          </a:ln>
        </p:spPr>
      </p:pic>
      <p:grpSp>
        <p:nvGrpSpPr>
          <p:cNvPr id="3492" name="Google Shape;3492;p286"/>
          <p:cNvGrpSpPr/>
          <p:nvPr/>
        </p:nvGrpSpPr>
        <p:grpSpPr>
          <a:xfrm>
            <a:off x="3693082" y="1539364"/>
            <a:ext cx="355564" cy="355564"/>
            <a:chOff x="1020916" y="1442088"/>
            <a:chExt cx="457200" cy="457200"/>
          </a:xfrm>
        </p:grpSpPr>
        <p:pic>
          <p:nvPicPr>
            <p:cNvPr id="3493" name="Google Shape;3493;p28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94" name="Google Shape;3494;p2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95" name="Google Shape;3495;p286"/>
          <p:cNvGrpSpPr/>
          <p:nvPr/>
        </p:nvGrpSpPr>
        <p:grpSpPr>
          <a:xfrm>
            <a:off x="3943262" y="1021351"/>
            <a:ext cx="355564" cy="355564"/>
            <a:chOff x="1020916" y="1442088"/>
            <a:chExt cx="457200" cy="457200"/>
          </a:xfrm>
        </p:grpSpPr>
        <p:pic>
          <p:nvPicPr>
            <p:cNvPr id="3496" name="Google Shape;3496;p28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97" name="Google Shape;3497;p2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498" name="Google Shape;3498;p286"/>
          <p:cNvGrpSpPr/>
          <p:nvPr/>
        </p:nvGrpSpPr>
        <p:grpSpPr>
          <a:xfrm>
            <a:off x="4394219" y="802317"/>
            <a:ext cx="355564" cy="355564"/>
            <a:chOff x="1020916" y="1442088"/>
            <a:chExt cx="457200" cy="457200"/>
          </a:xfrm>
        </p:grpSpPr>
        <p:pic>
          <p:nvPicPr>
            <p:cNvPr id="3499" name="Google Shape;3499;p28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500" name="Google Shape;3500;p2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3501" name="Google Shape;3501;p286"/>
          <p:cNvGrpSpPr/>
          <p:nvPr/>
        </p:nvGrpSpPr>
        <p:grpSpPr>
          <a:xfrm>
            <a:off x="4860282" y="737744"/>
            <a:ext cx="355564" cy="355564"/>
            <a:chOff x="1020916" y="1442088"/>
            <a:chExt cx="457200" cy="457200"/>
          </a:xfrm>
        </p:grpSpPr>
        <p:pic>
          <p:nvPicPr>
            <p:cNvPr id="3502" name="Google Shape;3502;p28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503" name="Google Shape;3503;p2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3504" name="Google Shape;3504;p286"/>
          <p:cNvGrpSpPr/>
          <p:nvPr/>
        </p:nvGrpSpPr>
        <p:grpSpPr>
          <a:xfrm>
            <a:off x="2182057" y="1186144"/>
            <a:ext cx="355565" cy="1786334"/>
            <a:chOff x="2182057" y="1186144"/>
            <a:chExt cx="355565" cy="1786334"/>
          </a:xfrm>
        </p:grpSpPr>
        <p:grpSp>
          <p:nvGrpSpPr>
            <p:cNvPr id="3505" name="Google Shape;3505;p286"/>
            <p:cNvGrpSpPr/>
            <p:nvPr/>
          </p:nvGrpSpPr>
          <p:grpSpPr>
            <a:xfrm>
              <a:off x="2182057" y="1186144"/>
              <a:ext cx="355564" cy="355564"/>
              <a:chOff x="1020916" y="1442088"/>
              <a:chExt cx="457200" cy="457200"/>
            </a:xfrm>
          </p:grpSpPr>
          <p:pic>
            <p:nvPicPr>
              <p:cNvPr id="3506" name="Google Shape;3506;p28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507" name="Google Shape;3507;p2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3508" name="Google Shape;3508;p286"/>
            <p:cNvGrpSpPr/>
            <p:nvPr/>
          </p:nvGrpSpPr>
          <p:grpSpPr>
            <a:xfrm>
              <a:off x="2182057" y="2616914"/>
              <a:ext cx="355564" cy="355564"/>
              <a:chOff x="1020916" y="1442088"/>
              <a:chExt cx="457200" cy="457200"/>
            </a:xfrm>
          </p:grpSpPr>
          <p:pic>
            <p:nvPicPr>
              <p:cNvPr id="3509" name="Google Shape;3509;p28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510" name="Google Shape;3510;p2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4" name="Shape 3514"/>
        <p:cNvGrpSpPr/>
        <p:nvPr/>
      </p:nvGrpSpPr>
      <p:grpSpPr>
        <a:xfrm>
          <a:off x="0" y="0"/>
          <a:ext cx="0" cy="0"/>
          <a:chOff x="0" y="0"/>
          <a:chExt cx="0" cy="0"/>
        </a:xfrm>
      </p:grpSpPr>
      <p:pic>
        <p:nvPicPr>
          <p:cNvPr id="3515" name="Google Shape;3515;p287"/>
          <p:cNvPicPr preferRelativeResize="0"/>
          <p:nvPr/>
        </p:nvPicPr>
        <p:blipFill rotWithShape="1">
          <a:blip r:embed="rId3">
            <a:alphaModFix/>
          </a:blip>
          <a:srcRect b="4382" l="12198" r="16505" t="10351"/>
          <a:stretch/>
        </p:blipFill>
        <p:spPr>
          <a:xfrm>
            <a:off x="4740575" y="818950"/>
            <a:ext cx="3334538" cy="4001450"/>
          </a:xfrm>
          <a:prstGeom prst="rect">
            <a:avLst/>
          </a:prstGeom>
          <a:noFill/>
          <a:ln>
            <a:noFill/>
          </a:ln>
        </p:spPr>
      </p:pic>
      <p:sp>
        <p:nvSpPr>
          <p:cNvPr id="3516" name="Google Shape;3516;p2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Gunaanad (Conclusions)</a:t>
            </a:r>
            <a:endParaRPr/>
          </a:p>
        </p:txBody>
      </p:sp>
      <p:sp>
        <p:nvSpPr>
          <p:cNvPr id="3517" name="Google Shape;3517;p287"/>
          <p:cNvSpPr txBox="1"/>
          <p:nvPr/>
        </p:nvSpPr>
        <p:spPr>
          <a:xfrm>
            <a:off x="329950" y="895150"/>
            <a:ext cx="3990000" cy="1275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Iftiinka ku dhaca dusha shay cad (transparent) ee ku beegan xariiqda toosan (normal) (‘si toos ah’) lama jajabiyo (refracted).</a:t>
            </a:r>
            <a:r>
              <a:rPr b="1" lang="en-GB" sz="1400">
                <a:latin typeface="Lexend"/>
                <a:ea typeface="Lexend"/>
                <a:cs typeface="Lexend"/>
                <a:sym typeface="Lexend"/>
              </a:rPr>
              <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3518" name="Google Shape;3518;p287"/>
          <p:cNvSpPr txBox="1"/>
          <p:nvPr/>
        </p:nvSpPr>
        <p:spPr>
          <a:xfrm>
            <a:off x="329950" y="2660300"/>
            <a:ext cx="3990000" cy="1462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Marka xagasha beam uu la leeyahay xariiqda toosan (normal) ay weyn tahay, waxaa uu aad u jajabmaa (refracted) (isbeddelka xagasha ayaa weyn).</a:t>
            </a:r>
            <a:endParaRPr sz="2000">
              <a:solidFill>
                <a:srgbClr val="000000"/>
              </a:solidFill>
              <a:latin typeface="Lexend"/>
              <a:ea typeface="Lexend"/>
              <a:cs typeface="Lexend"/>
              <a:sym typeface="Lexen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2" name="Shape 3522"/>
        <p:cNvGrpSpPr/>
        <p:nvPr/>
      </p:nvGrpSpPr>
      <p:grpSpPr>
        <a:xfrm>
          <a:off x="0" y="0"/>
          <a:ext cx="0" cy="0"/>
          <a:chOff x="0" y="0"/>
          <a:chExt cx="0" cy="0"/>
        </a:xfrm>
      </p:grpSpPr>
      <p:sp>
        <p:nvSpPr>
          <p:cNvPr id="3523" name="Google Shape;3523;p2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Gunaanad (Conclusions)</a:t>
            </a:r>
            <a:endParaRPr/>
          </a:p>
        </p:txBody>
      </p:sp>
      <p:sp>
        <p:nvSpPr>
          <p:cNvPr id="3524" name="Google Shape;3524;p288"/>
          <p:cNvSpPr txBox="1"/>
          <p:nvPr/>
        </p:nvSpPr>
        <p:spPr>
          <a:xfrm>
            <a:off x="329950" y="967800"/>
            <a:ext cx="3475200" cy="687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Gelista shay cad (transparent) oo ka imanaya hawada:</a:t>
            </a:r>
            <a:endParaRPr sz="1800">
              <a:solidFill>
                <a:schemeClr val="dk1"/>
              </a:solidFill>
              <a:latin typeface="Lexend"/>
              <a:ea typeface="Lexend"/>
              <a:cs typeface="Lexend"/>
              <a:sym typeface="Lexend"/>
            </a:endParaRPr>
          </a:p>
        </p:txBody>
      </p:sp>
      <p:pic>
        <p:nvPicPr>
          <p:cNvPr id="3525" name="Google Shape;3525;p288"/>
          <p:cNvPicPr preferRelativeResize="0"/>
          <p:nvPr/>
        </p:nvPicPr>
        <p:blipFill>
          <a:blip r:embed="rId3">
            <a:alphaModFix/>
          </a:blip>
          <a:stretch>
            <a:fillRect/>
          </a:stretch>
        </p:blipFill>
        <p:spPr>
          <a:xfrm>
            <a:off x="352007" y="1803488"/>
            <a:ext cx="1943600" cy="1885126"/>
          </a:xfrm>
          <a:prstGeom prst="rect">
            <a:avLst/>
          </a:prstGeom>
          <a:noFill/>
          <a:ln>
            <a:noFill/>
          </a:ln>
        </p:spPr>
      </p:pic>
      <p:sp>
        <p:nvSpPr>
          <p:cNvPr id="3526" name="Google Shape;3526;p288"/>
          <p:cNvSpPr txBox="1"/>
          <p:nvPr/>
        </p:nvSpPr>
        <p:spPr>
          <a:xfrm>
            <a:off x="4673350" y="967800"/>
            <a:ext cx="3997200" cy="321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Ka bixista shayga cad (transparent) ee dib ugu noqoshada hawada:</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pic>
        <p:nvPicPr>
          <p:cNvPr id="3527" name="Google Shape;3527;p288"/>
          <p:cNvPicPr preferRelativeResize="0"/>
          <p:nvPr/>
        </p:nvPicPr>
        <p:blipFill>
          <a:blip r:embed="rId4">
            <a:alphaModFix/>
          </a:blip>
          <a:stretch>
            <a:fillRect/>
          </a:stretch>
        </p:blipFill>
        <p:spPr>
          <a:xfrm>
            <a:off x="4710438" y="1832413"/>
            <a:ext cx="1942224" cy="1662026"/>
          </a:xfrm>
          <a:prstGeom prst="rect">
            <a:avLst/>
          </a:prstGeom>
          <a:noFill/>
          <a:ln>
            <a:noFill/>
          </a:ln>
        </p:spPr>
      </p:pic>
      <p:grpSp>
        <p:nvGrpSpPr>
          <p:cNvPr id="3528" name="Google Shape;3528;p288"/>
          <p:cNvGrpSpPr/>
          <p:nvPr/>
        </p:nvGrpSpPr>
        <p:grpSpPr>
          <a:xfrm>
            <a:off x="1461786" y="2339400"/>
            <a:ext cx="2470858" cy="1309500"/>
            <a:chOff x="1766586" y="2644200"/>
            <a:chExt cx="2470858" cy="1309500"/>
          </a:xfrm>
        </p:grpSpPr>
        <p:sp>
          <p:nvSpPr>
            <p:cNvPr id="3529" name="Google Shape;3529;p288"/>
            <p:cNvSpPr txBox="1"/>
            <p:nvPr/>
          </p:nvSpPr>
          <p:spPr>
            <a:xfrm>
              <a:off x="2743444" y="2644200"/>
              <a:ext cx="1494000" cy="1309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solidFill>
                    <a:schemeClr val="dk1"/>
                  </a:solidFill>
                  <a:latin typeface="Lexend"/>
                  <a:ea typeface="Lexend"/>
                  <a:cs typeface="Lexend"/>
                  <a:sym typeface="Lexend"/>
                </a:rPr>
                <a:t>Ray (ray) waa la qalloociyaa ‘gudaha’ xagga xariiqda toosan (normal).</a:t>
              </a:r>
              <a:r>
                <a:rPr b="1" lang="en-GB" sz="1000">
                  <a:solidFill>
                    <a:schemeClr val="dk1"/>
                  </a:solidFill>
                  <a:latin typeface="Lexend"/>
                  <a:ea typeface="Lexend"/>
                  <a:cs typeface="Lexend"/>
                  <a:sym typeface="Lexend"/>
                </a:rPr>
                <a:t/>
              </a:r>
              <a:endParaRPr b="1" sz="1800">
                <a:solidFill>
                  <a:schemeClr val="dk1"/>
                </a:solidFill>
                <a:latin typeface="Lexend"/>
                <a:ea typeface="Lexend"/>
                <a:cs typeface="Lexend"/>
                <a:sym typeface="Lexend"/>
              </a:endParaRPr>
            </a:p>
          </p:txBody>
        </p:sp>
        <p:sp>
          <p:nvSpPr>
            <p:cNvPr id="3530" name="Google Shape;3530;p288"/>
            <p:cNvSpPr/>
            <p:nvPr/>
          </p:nvSpPr>
          <p:spPr>
            <a:xfrm rot="5686561">
              <a:off x="1750535" y="3437020"/>
              <a:ext cx="345901" cy="285984"/>
            </a:xfrm>
            <a:prstGeom prst="arc">
              <a:avLst>
                <a:gd fmla="val 18193903" name="adj1"/>
                <a:gd fmla="val 21315493" name="adj2"/>
              </a:avLst>
            </a:prstGeom>
            <a:noFill/>
            <a:ln cap="flat" cmpd="sng" w="9525">
              <a:solidFill>
                <a:srgbClr val="FF0000"/>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Lexend"/>
                <a:ea typeface="Lexend"/>
                <a:cs typeface="Lexend"/>
                <a:sym typeface="Lexend"/>
              </a:endParaRPr>
            </a:p>
          </p:txBody>
        </p:sp>
      </p:grpSp>
      <p:sp>
        <p:nvSpPr>
          <p:cNvPr id="3531" name="Google Shape;3531;p288"/>
          <p:cNvSpPr txBox="1"/>
          <p:nvPr/>
        </p:nvSpPr>
        <p:spPr>
          <a:xfrm>
            <a:off x="0" y="4866600"/>
            <a:ext cx="82647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Jilitaan (Simulation) by PhET Interactive Simulations, University of Colorado Boulder, shatiga CC–BY–4.0 (https://phet.colorado.edu).</a:t>
            </a:r>
            <a:endParaRPr sz="500">
              <a:solidFill>
                <a:schemeClr val="dk2"/>
              </a:solidFill>
              <a:latin typeface="Lexend"/>
              <a:ea typeface="Lexend"/>
              <a:cs typeface="Lexend"/>
              <a:sym typeface="Lexend"/>
            </a:endParaRPr>
          </a:p>
        </p:txBody>
      </p:sp>
      <p:grpSp>
        <p:nvGrpSpPr>
          <p:cNvPr id="3532" name="Google Shape;3532;p288"/>
          <p:cNvGrpSpPr/>
          <p:nvPr/>
        </p:nvGrpSpPr>
        <p:grpSpPr>
          <a:xfrm>
            <a:off x="5958832" y="2339400"/>
            <a:ext cx="2843268" cy="1309500"/>
            <a:chOff x="6720832" y="2644200"/>
            <a:chExt cx="2843268" cy="1309500"/>
          </a:xfrm>
        </p:grpSpPr>
        <p:sp>
          <p:nvSpPr>
            <p:cNvPr id="3533" name="Google Shape;3533;p288"/>
            <p:cNvSpPr txBox="1"/>
            <p:nvPr/>
          </p:nvSpPr>
          <p:spPr>
            <a:xfrm>
              <a:off x="7510900" y="2644200"/>
              <a:ext cx="2053200" cy="1309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solidFill>
                    <a:schemeClr val="dk1"/>
                  </a:solidFill>
                  <a:latin typeface="Lexend"/>
                  <a:ea typeface="Lexend"/>
                  <a:cs typeface="Lexend"/>
                  <a:sym typeface="Lexend"/>
                </a:rPr>
                <a:t>Raajo (Ray) ayaa loo qalloociyay 'banaanka' (away) ka soo horjeeda caadiga (normal), qaddar isku mid ah.</a:t>
              </a:r>
              <a:endParaRPr sz="1800">
                <a:solidFill>
                  <a:schemeClr val="dk1"/>
                </a:solidFill>
                <a:latin typeface="Lexend"/>
                <a:ea typeface="Lexend"/>
                <a:cs typeface="Lexend"/>
                <a:sym typeface="Lexend"/>
              </a:endParaRPr>
            </a:p>
          </p:txBody>
        </p:sp>
        <p:sp>
          <p:nvSpPr>
            <p:cNvPr id="3534" name="Google Shape;3534;p288"/>
            <p:cNvSpPr/>
            <p:nvPr/>
          </p:nvSpPr>
          <p:spPr>
            <a:xfrm rot="5400000">
              <a:off x="6690832" y="3292565"/>
              <a:ext cx="345900" cy="285900"/>
            </a:xfrm>
            <a:prstGeom prst="arc">
              <a:avLst>
                <a:gd fmla="val 18193903" name="adj1"/>
                <a:gd fmla="val 21315493" name="adj2"/>
              </a:avLst>
            </a:prstGeom>
            <a:noFill/>
            <a:ln cap="flat" cmpd="sng" w="9525">
              <a:solidFill>
                <a:srgbClr val="FF0000"/>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Lexend"/>
                <a:ea typeface="Lexend"/>
                <a:cs typeface="Lexend"/>
                <a:sym typeface="Lexend"/>
              </a:endParaRPr>
            </a:p>
          </p:txBody>
        </p:sp>
      </p:grpSp>
      <p:grpSp>
        <p:nvGrpSpPr>
          <p:cNvPr id="3535" name="Google Shape;3535;p288"/>
          <p:cNvGrpSpPr/>
          <p:nvPr/>
        </p:nvGrpSpPr>
        <p:grpSpPr>
          <a:xfrm rot="5400000">
            <a:off x="5627684" y="2714284"/>
            <a:ext cx="1052900" cy="835157"/>
            <a:chOff x="6303600" y="2160000"/>
            <a:chExt cx="1052900" cy="835157"/>
          </a:xfrm>
        </p:grpSpPr>
        <p:sp>
          <p:nvSpPr>
            <p:cNvPr id="3536" name="Google Shape;3536;p288"/>
            <p:cNvSpPr/>
            <p:nvPr/>
          </p:nvSpPr>
          <p:spPr>
            <a:xfrm>
              <a:off x="6308900" y="2160000"/>
              <a:ext cx="1047600" cy="825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3537" name="Google Shape;3537;p288"/>
            <p:cNvCxnSpPr/>
            <p:nvPr/>
          </p:nvCxnSpPr>
          <p:spPr>
            <a:xfrm flipH="1" rot="10800000">
              <a:off x="6303600" y="2669357"/>
              <a:ext cx="738900" cy="325800"/>
            </a:xfrm>
            <a:prstGeom prst="straightConnector1">
              <a:avLst/>
            </a:prstGeom>
            <a:noFill/>
            <a:ln cap="flat" cmpd="sng" w="19050">
              <a:solidFill>
                <a:srgbClr val="FF0000"/>
              </a:solidFill>
              <a:prstDash val="dot"/>
              <a:round/>
              <a:headEnd len="med" w="med" type="none"/>
              <a:tailEnd len="med" w="med" type="none"/>
            </a:ln>
          </p:spPr>
        </p:cxnSp>
      </p:grpSp>
      <p:grpSp>
        <p:nvGrpSpPr>
          <p:cNvPr id="3538" name="Google Shape;3538;p288"/>
          <p:cNvGrpSpPr/>
          <p:nvPr/>
        </p:nvGrpSpPr>
        <p:grpSpPr>
          <a:xfrm rot="5400000">
            <a:off x="1103860" y="3019686"/>
            <a:ext cx="850506" cy="487210"/>
            <a:chOff x="1364500" y="2398614"/>
            <a:chExt cx="850506" cy="487210"/>
          </a:xfrm>
        </p:grpSpPr>
        <p:sp>
          <p:nvSpPr>
            <p:cNvPr id="3539" name="Google Shape;3539;p288"/>
            <p:cNvSpPr/>
            <p:nvPr/>
          </p:nvSpPr>
          <p:spPr>
            <a:xfrm>
              <a:off x="1364506" y="2466125"/>
              <a:ext cx="850500" cy="419700"/>
            </a:xfrm>
            <a:prstGeom prst="rect">
              <a:avLst/>
            </a:prstGeom>
            <a:solidFill>
              <a:srgbClr val="A19FC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3540" name="Google Shape;3540;p288"/>
            <p:cNvCxnSpPr/>
            <p:nvPr/>
          </p:nvCxnSpPr>
          <p:spPr>
            <a:xfrm flipH="1" rot="10800000">
              <a:off x="1364500" y="2398614"/>
              <a:ext cx="512700" cy="484200"/>
            </a:xfrm>
            <a:prstGeom prst="straightConnector1">
              <a:avLst/>
            </a:prstGeom>
            <a:noFill/>
            <a:ln cap="flat" cmpd="sng" w="19050">
              <a:solidFill>
                <a:srgbClr val="FF0000"/>
              </a:solidFill>
              <a:prstDash val="dot"/>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53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53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4" name="Shape 3544"/>
        <p:cNvGrpSpPr/>
        <p:nvPr/>
      </p:nvGrpSpPr>
      <p:grpSpPr>
        <a:xfrm>
          <a:off x="0" y="0"/>
          <a:ext cx="0" cy="0"/>
          <a:chOff x="0" y="0"/>
          <a:chExt cx="0" cy="0"/>
        </a:xfrm>
      </p:grpSpPr>
      <p:grpSp>
        <p:nvGrpSpPr>
          <p:cNvPr id="3545" name="Google Shape;3545;p289"/>
          <p:cNvGrpSpPr/>
          <p:nvPr/>
        </p:nvGrpSpPr>
        <p:grpSpPr>
          <a:xfrm>
            <a:off x="281925" y="1742025"/>
            <a:ext cx="3913147" cy="2730375"/>
            <a:chOff x="281925" y="1742025"/>
            <a:chExt cx="3913147" cy="2730375"/>
          </a:xfrm>
        </p:grpSpPr>
        <p:pic>
          <p:nvPicPr>
            <p:cNvPr id="3546" name="Google Shape;3546;p289"/>
            <p:cNvPicPr preferRelativeResize="0"/>
            <p:nvPr/>
          </p:nvPicPr>
          <p:blipFill>
            <a:blip r:embed="rId3">
              <a:alphaModFix/>
            </a:blip>
            <a:stretch>
              <a:fillRect/>
            </a:stretch>
          </p:blipFill>
          <p:spPr>
            <a:xfrm>
              <a:off x="378826" y="2085875"/>
              <a:ext cx="3816246" cy="2386525"/>
            </a:xfrm>
            <a:prstGeom prst="rect">
              <a:avLst/>
            </a:prstGeom>
            <a:noFill/>
            <a:ln>
              <a:noFill/>
            </a:ln>
          </p:spPr>
        </p:pic>
        <p:sp>
          <p:nvSpPr>
            <p:cNvPr id="3547" name="Google Shape;3547;p289"/>
            <p:cNvSpPr txBox="1"/>
            <p:nvPr/>
          </p:nvSpPr>
          <p:spPr>
            <a:xfrm>
              <a:off x="373500" y="1742025"/>
              <a:ext cx="449400" cy="365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3548" name="Google Shape;3548;p289"/>
            <p:cNvSpPr/>
            <p:nvPr/>
          </p:nvSpPr>
          <p:spPr>
            <a:xfrm>
              <a:off x="2606050" y="4007025"/>
              <a:ext cx="763500" cy="225300"/>
            </a:xfrm>
            <a:prstGeom prst="rect">
              <a:avLst/>
            </a:prstGeom>
            <a:solidFill>
              <a:srgbClr val="DDEBF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549" name="Google Shape;3549;p289"/>
            <p:cNvSpPr/>
            <p:nvPr/>
          </p:nvSpPr>
          <p:spPr>
            <a:xfrm>
              <a:off x="703575" y="3127350"/>
              <a:ext cx="561300" cy="22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550" name="Google Shape;3550;p289"/>
            <p:cNvSpPr txBox="1"/>
            <p:nvPr/>
          </p:nvSpPr>
          <p:spPr>
            <a:xfrm>
              <a:off x="388250" y="3039438"/>
              <a:ext cx="1099800" cy="55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caadi (normal)</a:t>
              </a:r>
              <a:endParaRPr sz="1800">
                <a:solidFill>
                  <a:schemeClr val="dk1"/>
                </a:solidFill>
                <a:latin typeface="Lexend"/>
                <a:ea typeface="Lexend"/>
                <a:cs typeface="Lexend"/>
                <a:sym typeface="Lexend"/>
              </a:endParaRPr>
            </a:p>
          </p:txBody>
        </p:sp>
        <p:sp>
          <p:nvSpPr>
            <p:cNvPr id="3551" name="Google Shape;3551;p289"/>
            <p:cNvSpPr/>
            <p:nvPr/>
          </p:nvSpPr>
          <p:spPr>
            <a:xfrm>
              <a:off x="450675" y="3899275"/>
              <a:ext cx="921000" cy="22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552" name="Google Shape;3552;p289"/>
            <p:cNvSpPr txBox="1"/>
            <p:nvPr/>
          </p:nvSpPr>
          <p:spPr>
            <a:xfrm>
              <a:off x="281925" y="3785125"/>
              <a:ext cx="1593600" cy="55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raajo soo gasha (incident ray)</a:t>
              </a:r>
              <a:endParaRPr sz="1800">
                <a:solidFill>
                  <a:schemeClr val="dk1"/>
                </a:solidFill>
                <a:latin typeface="Lexend"/>
                <a:ea typeface="Lexend"/>
                <a:cs typeface="Lexend"/>
                <a:sym typeface="Lexend"/>
              </a:endParaRPr>
            </a:p>
          </p:txBody>
        </p:sp>
      </p:grpSp>
      <p:grpSp>
        <p:nvGrpSpPr>
          <p:cNvPr id="3553" name="Google Shape;3553;p289"/>
          <p:cNvGrpSpPr/>
          <p:nvPr/>
        </p:nvGrpSpPr>
        <p:grpSpPr>
          <a:xfrm>
            <a:off x="4918175" y="1742025"/>
            <a:ext cx="3722597" cy="2730375"/>
            <a:chOff x="4918175" y="1742025"/>
            <a:chExt cx="3722597" cy="2730375"/>
          </a:xfrm>
        </p:grpSpPr>
        <p:sp>
          <p:nvSpPr>
            <p:cNvPr id="3554" name="Google Shape;3554;p289"/>
            <p:cNvSpPr txBox="1"/>
            <p:nvPr/>
          </p:nvSpPr>
          <p:spPr>
            <a:xfrm>
              <a:off x="5097900" y="1742025"/>
              <a:ext cx="507900" cy="365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2)</a:t>
              </a:r>
              <a:endParaRPr sz="1800">
                <a:solidFill>
                  <a:srgbClr val="000000"/>
                </a:solidFill>
                <a:latin typeface="Lexend"/>
                <a:ea typeface="Lexend"/>
                <a:cs typeface="Lexend"/>
                <a:sym typeface="Lexend"/>
              </a:endParaRPr>
            </a:p>
          </p:txBody>
        </p:sp>
        <p:pic>
          <p:nvPicPr>
            <p:cNvPr id="3555" name="Google Shape;3555;p289"/>
            <p:cNvPicPr preferRelativeResize="0"/>
            <p:nvPr/>
          </p:nvPicPr>
          <p:blipFill>
            <a:blip r:embed="rId4">
              <a:alphaModFix/>
            </a:blip>
            <a:stretch>
              <a:fillRect/>
            </a:stretch>
          </p:blipFill>
          <p:spPr>
            <a:xfrm>
              <a:off x="5097900" y="2085875"/>
              <a:ext cx="3542872" cy="2386525"/>
            </a:xfrm>
            <a:prstGeom prst="rect">
              <a:avLst/>
            </a:prstGeom>
            <a:noFill/>
            <a:ln>
              <a:noFill/>
            </a:ln>
          </p:spPr>
        </p:pic>
        <p:sp>
          <p:nvSpPr>
            <p:cNvPr id="3556" name="Google Shape;3556;p289"/>
            <p:cNvSpPr/>
            <p:nvPr/>
          </p:nvSpPr>
          <p:spPr>
            <a:xfrm>
              <a:off x="5493300" y="3311450"/>
              <a:ext cx="561300" cy="225300"/>
            </a:xfrm>
            <a:prstGeom prst="rect">
              <a:avLst/>
            </a:prstGeom>
            <a:solidFill>
              <a:srgbClr val="DDEBF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557" name="Google Shape;3557;p289"/>
            <p:cNvSpPr/>
            <p:nvPr/>
          </p:nvSpPr>
          <p:spPr>
            <a:xfrm>
              <a:off x="5920025" y="4051675"/>
              <a:ext cx="561300" cy="225300"/>
            </a:xfrm>
            <a:prstGeom prst="rect">
              <a:avLst/>
            </a:prstGeom>
            <a:solidFill>
              <a:srgbClr val="DDEBF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558" name="Google Shape;3558;p289"/>
            <p:cNvSpPr txBox="1"/>
            <p:nvPr/>
          </p:nvSpPr>
          <p:spPr>
            <a:xfrm>
              <a:off x="4918175" y="3147350"/>
              <a:ext cx="1099800" cy="55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caadi (normal)</a:t>
              </a:r>
              <a:endParaRPr sz="1800">
                <a:solidFill>
                  <a:schemeClr val="dk1"/>
                </a:solidFill>
                <a:latin typeface="Lexend"/>
                <a:ea typeface="Lexend"/>
                <a:cs typeface="Lexend"/>
                <a:sym typeface="Lexend"/>
              </a:endParaRPr>
            </a:p>
          </p:txBody>
        </p:sp>
        <p:sp>
          <p:nvSpPr>
            <p:cNvPr id="3559" name="Google Shape;3559;p289"/>
            <p:cNvSpPr/>
            <p:nvPr/>
          </p:nvSpPr>
          <p:spPr>
            <a:xfrm>
              <a:off x="5444450" y="3975475"/>
              <a:ext cx="579600" cy="225300"/>
            </a:xfrm>
            <a:prstGeom prst="rect">
              <a:avLst/>
            </a:prstGeom>
            <a:solidFill>
              <a:srgbClr val="DDEBF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560" name="Google Shape;3560;p289"/>
            <p:cNvSpPr/>
            <p:nvPr/>
          </p:nvSpPr>
          <p:spPr>
            <a:xfrm>
              <a:off x="5137850" y="3975475"/>
              <a:ext cx="306600" cy="22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561" name="Google Shape;3561;p289"/>
            <p:cNvSpPr txBox="1"/>
            <p:nvPr/>
          </p:nvSpPr>
          <p:spPr>
            <a:xfrm>
              <a:off x="5021700" y="3887575"/>
              <a:ext cx="1839900" cy="55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raajo soo gasha (incident ray)</a:t>
              </a:r>
              <a:endParaRPr sz="1800">
                <a:solidFill>
                  <a:schemeClr val="dk1"/>
                </a:solidFill>
                <a:latin typeface="Lexend"/>
                <a:ea typeface="Lexend"/>
                <a:cs typeface="Lexend"/>
                <a:sym typeface="Lexend"/>
              </a:endParaRPr>
            </a:p>
          </p:txBody>
        </p:sp>
      </p:grpSp>
      <p:sp>
        <p:nvSpPr>
          <p:cNvPr id="3562" name="Google Shape;3562;p2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Gunaanad (Conclusions)</a:t>
            </a:r>
            <a:endParaRPr/>
          </a:p>
        </p:txBody>
      </p:sp>
      <p:sp>
        <p:nvSpPr>
          <p:cNvPr id="3563" name="Google Shape;3563;p289"/>
          <p:cNvSpPr txBox="1"/>
          <p:nvPr/>
        </p:nvSpPr>
        <p:spPr>
          <a:xfrm>
            <a:off x="329950" y="818950"/>
            <a:ext cx="7129200" cy="365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Xulasho (option) kee baa muujinaya dariiqa saxda ah ee raajada (refracted ray) ee jaantus (diagram) kasta?</a:t>
            </a:r>
            <a:endParaRPr sz="2000">
              <a:solidFill>
                <a:srgbClr val="000000"/>
              </a:solidFill>
              <a:latin typeface="Lexend"/>
              <a:ea typeface="Lexend"/>
              <a:cs typeface="Lexend"/>
              <a:sym typeface="Lexend"/>
            </a:endParaRPr>
          </a:p>
        </p:txBody>
      </p:sp>
      <p:pic>
        <p:nvPicPr>
          <p:cNvPr id="3564" name="Google Shape;3564;p289"/>
          <p:cNvPicPr preferRelativeResize="0"/>
          <p:nvPr/>
        </p:nvPicPr>
        <p:blipFill>
          <a:blip r:embed="rId5">
            <a:alphaModFix/>
          </a:blip>
          <a:stretch>
            <a:fillRect/>
          </a:stretch>
        </p:blipFill>
        <p:spPr>
          <a:xfrm>
            <a:off x="3817958" y="2892350"/>
            <a:ext cx="396000" cy="419100"/>
          </a:xfrm>
          <a:prstGeom prst="rect">
            <a:avLst/>
          </a:prstGeom>
          <a:noFill/>
          <a:ln>
            <a:noFill/>
          </a:ln>
        </p:spPr>
      </p:pic>
      <p:pic>
        <p:nvPicPr>
          <p:cNvPr id="3565" name="Google Shape;3565;p289"/>
          <p:cNvPicPr preferRelativeResize="0"/>
          <p:nvPr/>
        </p:nvPicPr>
        <p:blipFill>
          <a:blip r:embed="rId5">
            <a:alphaModFix/>
          </a:blip>
          <a:stretch>
            <a:fillRect/>
          </a:stretch>
        </p:blipFill>
        <p:spPr>
          <a:xfrm>
            <a:off x="8166765" y="1976206"/>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9" name="Shape 3569"/>
        <p:cNvGrpSpPr/>
        <p:nvPr/>
      </p:nvGrpSpPr>
      <p:grpSpPr>
        <a:xfrm>
          <a:off x="0" y="0"/>
          <a:ext cx="0" cy="0"/>
          <a:chOff x="0" y="0"/>
          <a:chExt cx="0" cy="0"/>
        </a:xfrm>
      </p:grpSpPr>
      <p:sp>
        <p:nvSpPr>
          <p:cNvPr id="3570" name="Google Shape;3570;p2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Gunaanad (Conclusions)</a:t>
            </a:r>
            <a:endParaRPr/>
          </a:p>
        </p:txBody>
      </p:sp>
      <p:sp>
        <p:nvSpPr>
          <p:cNvPr id="3571" name="Google Shape;3571;p290"/>
          <p:cNvSpPr txBox="1"/>
          <p:nvPr/>
        </p:nvSpPr>
        <p:spPr>
          <a:xfrm>
            <a:off x="324000" y="810000"/>
            <a:ext cx="7008900" cy="993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Raajo (Ray) soo gasha oo ka baxda baloog (block) dhinacyo isbarbar socda (parallel sides) leh, waxay ku dhamaataa inay ku soo noqoto jihadeedii hore, laakiin waxay u wareegaysaa dhinaca.</a:t>
            </a:r>
            <a:endParaRPr sz="1800">
              <a:latin typeface="Lexend"/>
              <a:ea typeface="Lexend"/>
              <a:cs typeface="Lexend"/>
              <a:sym typeface="Lexend"/>
            </a:endParaRPr>
          </a:p>
        </p:txBody>
      </p:sp>
      <p:sp>
        <p:nvSpPr>
          <p:cNvPr id="3572" name="Google Shape;3572;p290"/>
          <p:cNvSpPr txBox="1"/>
          <p:nvPr/>
        </p:nvSpPr>
        <p:spPr>
          <a:xfrm>
            <a:off x="0" y="4866600"/>
            <a:ext cx="58575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808080"/>
                </a:solidFill>
                <a:latin typeface="Lexend"/>
                <a:ea typeface="Lexend"/>
                <a:cs typeface="Lexend"/>
                <a:sym typeface="Lexend"/>
              </a:rPr>
              <a:t>Jilitaan Tijaabo Indhaha (Optical Experiment Simulator), https://javalab.org/en/optics_en/</a:t>
            </a:r>
            <a:endParaRPr sz="600">
              <a:solidFill>
                <a:srgbClr val="808080"/>
              </a:solidFill>
              <a:latin typeface="Lexend"/>
              <a:ea typeface="Lexend"/>
              <a:cs typeface="Lexend"/>
              <a:sym typeface="Lexend"/>
            </a:endParaRPr>
          </a:p>
        </p:txBody>
      </p:sp>
      <p:grpSp>
        <p:nvGrpSpPr>
          <p:cNvPr id="3573" name="Google Shape;3573;p290"/>
          <p:cNvGrpSpPr/>
          <p:nvPr/>
        </p:nvGrpSpPr>
        <p:grpSpPr>
          <a:xfrm>
            <a:off x="334375" y="2615700"/>
            <a:ext cx="2304000" cy="1870575"/>
            <a:chOff x="4525375" y="863100"/>
            <a:chExt cx="2304000" cy="1870575"/>
          </a:xfrm>
        </p:grpSpPr>
        <p:pic>
          <p:nvPicPr>
            <p:cNvPr id="3574" name="Google Shape;3574;p290"/>
            <p:cNvPicPr preferRelativeResize="0"/>
            <p:nvPr/>
          </p:nvPicPr>
          <p:blipFill>
            <a:blip r:embed="rId3">
              <a:alphaModFix/>
            </a:blip>
            <a:stretch>
              <a:fillRect/>
            </a:stretch>
          </p:blipFill>
          <p:spPr>
            <a:xfrm>
              <a:off x="4525375" y="863100"/>
              <a:ext cx="2304000" cy="1870575"/>
            </a:xfrm>
            <a:prstGeom prst="rect">
              <a:avLst/>
            </a:prstGeom>
            <a:noFill/>
            <a:ln>
              <a:noFill/>
            </a:ln>
          </p:spPr>
        </p:pic>
        <p:cxnSp>
          <p:nvCxnSpPr>
            <p:cNvPr id="3575" name="Google Shape;3575;p290"/>
            <p:cNvCxnSpPr/>
            <p:nvPr/>
          </p:nvCxnSpPr>
          <p:spPr>
            <a:xfrm>
              <a:off x="5321325" y="1772225"/>
              <a:ext cx="356400" cy="0"/>
            </a:xfrm>
            <a:prstGeom prst="straightConnector1">
              <a:avLst/>
            </a:prstGeom>
            <a:noFill/>
            <a:ln cap="flat" cmpd="sng" w="19050">
              <a:solidFill>
                <a:schemeClr val="dk2"/>
              </a:solidFill>
              <a:prstDash val="dash"/>
              <a:round/>
              <a:headEnd len="med" w="med" type="none"/>
              <a:tailEnd len="med" w="med" type="none"/>
            </a:ln>
          </p:spPr>
        </p:cxnSp>
        <p:cxnSp>
          <p:nvCxnSpPr>
            <p:cNvPr id="3576" name="Google Shape;3576;p290"/>
            <p:cNvCxnSpPr/>
            <p:nvPr/>
          </p:nvCxnSpPr>
          <p:spPr>
            <a:xfrm>
              <a:off x="6256800" y="1322000"/>
              <a:ext cx="356400" cy="0"/>
            </a:xfrm>
            <a:prstGeom prst="straightConnector1">
              <a:avLst/>
            </a:prstGeom>
            <a:noFill/>
            <a:ln cap="flat" cmpd="sng" w="19050">
              <a:solidFill>
                <a:schemeClr val="dk2"/>
              </a:solidFill>
              <a:prstDash val="dash"/>
              <a:round/>
              <a:headEnd len="med" w="med" type="none"/>
              <a:tailEnd len="med" w="med" type="none"/>
            </a:ln>
          </p:spPr>
        </p:cxnSp>
      </p:grpSp>
      <p:sp>
        <p:nvSpPr>
          <p:cNvPr id="3577" name="Google Shape;3577;p290"/>
          <p:cNvSpPr txBox="1"/>
          <p:nvPr/>
        </p:nvSpPr>
        <p:spPr>
          <a:xfrm>
            <a:off x="2994825" y="2306125"/>
            <a:ext cx="5662800" cy="1361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Raajada (ray) waxaa loo qalloociyay 'gudaha' (in) (xagga caadiga (normal)) markay soo gasho balooga (block). Markay ka baxdo balooga, waxaa loo qalloociyay 'banaanka' (out) (ka fog caadiga) qaddar isku mid ah.</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cxnSp>
        <p:nvCxnSpPr>
          <p:cNvPr id="3578" name="Google Shape;3578;p290"/>
          <p:cNvCxnSpPr/>
          <p:nvPr/>
        </p:nvCxnSpPr>
        <p:spPr>
          <a:xfrm flipH="1" rot="10800000">
            <a:off x="1315175" y="2532050"/>
            <a:ext cx="1128900" cy="988800"/>
          </a:xfrm>
          <a:prstGeom prst="straightConnector1">
            <a:avLst/>
          </a:prstGeom>
          <a:noFill/>
          <a:ln cap="flat" cmpd="sng" w="9525">
            <a:solidFill>
              <a:srgbClr val="FF0000"/>
            </a:solidFill>
            <a:prstDash val="dash"/>
            <a:round/>
            <a:headEnd len="med" w="med" type="none"/>
            <a:tailEnd len="med" w="med" type="none"/>
          </a:ln>
        </p:spPr>
      </p:cxnSp>
      <p:grpSp>
        <p:nvGrpSpPr>
          <p:cNvPr id="3579" name="Google Shape;3579;p290"/>
          <p:cNvGrpSpPr/>
          <p:nvPr/>
        </p:nvGrpSpPr>
        <p:grpSpPr>
          <a:xfrm>
            <a:off x="1309500" y="3567550"/>
            <a:ext cx="5722100" cy="918725"/>
            <a:chOff x="1309500" y="3643750"/>
            <a:chExt cx="5722100" cy="918725"/>
          </a:xfrm>
        </p:grpSpPr>
        <p:cxnSp>
          <p:nvCxnSpPr>
            <p:cNvPr id="3580" name="Google Shape;3580;p290"/>
            <p:cNvCxnSpPr/>
            <p:nvPr/>
          </p:nvCxnSpPr>
          <p:spPr>
            <a:xfrm>
              <a:off x="1309500" y="3767425"/>
              <a:ext cx="1602000" cy="501900"/>
            </a:xfrm>
            <a:prstGeom prst="straightConnector1">
              <a:avLst/>
            </a:prstGeom>
            <a:noFill/>
            <a:ln cap="flat" cmpd="sng" w="38100">
              <a:solidFill>
                <a:schemeClr val="accent5"/>
              </a:solidFill>
              <a:prstDash val="solid"/>
              <a:round/>
              <a:headEnd len="med" w="med" type="none"/>
              <a:tailEnd len="med" w="med" type="none"/>
            </a:ln>
          </p:spPr>
        </p:cxnSp>
        <p:cxnSp>
          <p:nvCxnSpPr>
            <p:cNvPr id="3581" name="Google Shape;3581;p290"/>
            <p:cNvCxnSpPr/>
            <p:nvPr/>
          </p:nvCxnSpPr>
          <p:spPr>
            <a:xfrm>
              <a:off x="2215620" y="3643750"/>
              <a:ext cx="699300" cy="646500"/>
            </a:xfrm>
            <a:prstGeom prst="straightConnector1">
              <a:avLst/>
            </a:prstGeom>
            <a:noFill/>
            <a:ln cap="flat" cmpd="sng" w="38100">
              <a:solidFill>
                <a:schemeClr val="accent5"/>
              </a:solidFill>
              <a:prstDash val="solid"/>
              <a:round/>
              <a:headEnd len="med" w="med" type="none"/>
              <a:tailEnd len="med" w="med" type="none"/>
            </a:ln>
          </p:spPr>
        </p:cxnSp>
        <p:sp>
          <p:nvSpPr>
            <p:cNvPr id="3582" name="Google Shape;3582;p290"/>
            <p:cNvSpPr txBox="1"/>
            <p:nvPr/>
          </p:nvSpPr>
          <p:spPr>
            <a:xfrm>
              <a:off x="2965100" y="4155975"/>
              <a:ext cx="4066500" cy="406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dhinacyo isbarbar socda (parallel sides)</a:t>
              </a:r>
              <a:endParaRPr sz="1800">
                <a:latin typeface="Lexend"/>
                <a:ea typeface="Lexend"/>
                <a:cs typeface="Lexend"/>
                <a:sym typeface="Lexend"/>
              </a:endParaRPr>
            </a:p>
          </p:txBody>
        </p:sp>
      </p:grpSp>
      <p:grpSp>
        <p:nvGrpSpPr>
          <p:cNvPr id="3583" name="Google Shape;3583;p290"/>
          <p:cNvGrpSpPr/>
          <p:nvPr/>
        </p:nvGrpSpPr>
        <p:grpSpPr>
          <a:xfrm>
            <a:off x="852075" y="1944000"/>
            <a:ext cx="4066500" cy="1767625"/>
            <a:chOff x="852075" y="2020200"/>
            <a:chExt cx="4066500" cy="1767625"/>
          </a:xfrm>
        </p:grpSpPr>
        <p:sp>
          <p:nvSpPr>
            <p:cNvPr id="3584" name="Google Shape;3584;p290"/>
            <p:cNvSpPr txBox="1"/>
            <p:nvPr/>
          </p:nvSpPr>
          <p:spPr>
            <a:xfrm>
              <a:off x="852075" y="2020200"/>
              <a:ext cx="4066500" cy="406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Labadan raajo (ray) waa isbarbar socdaan (parallel).</a:t>
              </a:r>
              <a:endParaRPr sz="1800">
                <a:latin typeface="Lexend"/>
                <a:ea typeface="Lexend"/>
                <a:cs typeface="Lexend"/>
                <a:sym typeface="Lexend"/>
              </a:endParaRPr>
            </a:p>
          </p:txBody>
        </p:sp>
        <p:cxnSp>
          <p:nvCxnSpPr>
            <p:cNvPr id="3585" name="Google Shape;3585;p290"/>
            <p:cNvCxnSpPr/>
            <p:nvPr/>
          </p:nvCxnSpPr>
          <p:spPr>
            <a:xfrm>
              <a:off x="1028475" y="2322025"/>
              <a:ext cx="23700" cy="1465800"/>
            </a:xfrm>
            <a:prstGeom prst="straightConnector1">
              <a:avLst/>
            </a:prstGeom>
            <a:noFill/>
            <a:ln cap="flat" cmpd="sng" w="38100">
              <a:solidFill>
                <a:schemeClr val="accent5"/>
              </a:solidFill>
              <a:prstDash val="solid"/>
              <a:round/>
              <a:headEnd len="med" w="med" type="none"/>
              <a:tailEnd len="med" w="med" type="none"/>
            </a:ln>
          </p:spPr>
        </p:cxnSp>
        <p:cxnSp>
          <p:nvCxnSpPr>
            <p:cNvPr id="3586" name="Google Shape;3586;p290"/>
            <p:cNvCxnSpPr/>
            <p:nvPr/>
          </p:nvCxnSpPr>
          <p:spPr>
            <a:xfrm>
              <a:off x="1401925" y="2309300"/>
              <a:ext cx="1088700" cy="600000"/>
            </a:xfrm>
            <a:prstGeom prst="straightConnector1">
              <a:avLst/>
            </a:prstGeom>
            <a:noFill/>
            <a:ln cap="flat" cmpd="sng" w="38100">
              <a:solidFill>
                <a:schemeClr val="accent5"/>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57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5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0" name="Shape 3590"/>
        <p:cNvGrpSpPr/>
        <p:nvPr/>
      </p:nvGrpSpPr>
      <p:grpSpPr>
        <a:xfrm>
          <a:off x="0" y="0"/>
          <a:ext cx="0" cy="0"/>
          <a:chOff x="0" y="0"/>
          <a:chExt cx="0" cy="0"/>
        </a:xfrm>
      </p:grpSpPr>
      <p:sp>
        <p:nvSpPr>
          <p:cNvPr id="3591" name="Google Shape;3591;p2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Gunaanad (Conclusions)</a:t>
            </a:r>
            <a:endParaRPr/>
          </a:p>
        </p:txBody>
      </p:sp>
      <p:sp>
        <p:nvSpPr>
          <p:cNvPr id="3592" name="Google Shape;3592;p291"/>
          <p:cNvSpPr txBox="1"/>
          <p:nvPr/>
        </p:nvSpPr>
        <p:spPr>
          <a:xfrm>
            <a:off x="329950" y="818950"/>
            <a:ext cx="7129200" cy="365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Jaantus (diagram) kee baa muujinaya raajada (ray) si sax ah u qalloocaysa (refracting) iyada oo dhex maraysa baloog (block) daahsoon (transparent)?</a:t>
            </a:r>
            <a:endParaRPr sz="2000">
              <a:solidFill>
                <a:srgbClr val="000000"/>
              </a:solidFill>
              <a:latin typeface="Lexend"/>
              <a:ea typeface="Lexend"/>
              <a:cs typeface="Lexend"/>
              <a:sym typeface="Lexend"/>
            </a:endParaRPr>
          </a:p>
        </p:txBody>
      </p:sp>
      <p:pic>
        <p:nvPicPr>
          <p:cNvPr id="3593" name="Google Shape;3593;p291"/>
          <p:cNvPicPr preferRelativeResize="0"/>
          <p:nvPr/>
        </p:nvPicPr>
        <p:blipFill>
          <a:blip r:embed="rId3">
            <a:alphaModFix/>
          </a:blip>
          <a:stretch>
            <a:fillRect/>
          </a:stretch>
        </p:blipFill>
        <p:spPr>
          <a:xfrm>
            <a:off x="344275" y="1782025"/>
            <a:ext cx="8295727" cy="2038450"/>
          </a:xfrm>
          <a:prstGeom prst="rect">
            <a:avLst/>
          </a:prstGeom>
          <a:noFill/>
          <a:ln>
            <a:noFill/>
          </a:ln>
        </p:spPr>
      </p:pic>
      <p:grpSp>
        <p:nvGrpSpPr>
          <p:cNvPr id="3594" name="Google Shape;3594;p291"/>
          <p:cNvGrpSpPr/>
          <p:nvPr/>
        </p:nvGrpSpPr>
        <p:grpSpPr>
          <a:xfrm>
            <a:off x="983613" y="1969976"/>
            <a:ext cx="337459" cy="337459"/>
            <a:chOff x="1020916" y="1442088"/>
            <a:chExt cx="457200" cy="457200"/>
          </a:xfrm>
        </p:grpSpPr>
        <p:pic>
          <p:nvPicPr>
            <p:cNvPr id="3595" name="Google Shape;3595;p29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596" name="Google Shape;3596;p29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597" name="Google Shape;3597;p291"/>
          <p:cNvGrpSpPr/>
          <p:nvPr/>
        </p:nvGrpSpPr>
        <p:grpSpPr>
          <a:xfrm>
            <a:off x="2711412" y="1969976"/>
            <a:ext cx="337459" cy="337459"/>
            <a:chOff x="1020916" y="1442088"/>
            <a:chExt cx="457200" cy="457200"/>
          </a:xfrm>
        </p:grpSpPr>
        <p:pic>
          <p:nvPicPr>
            <p:cNvPr id="3598" name="Google Shape;3598;p29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599" name="Google Shape;3599;p29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600" name="Google Shape;3600;p291"/>
          <p:cNvGrpSpPr/>
          <p:nvPr/>
        </p:nvGrpSpPr>
        <p:grpSpPr>
          <a:xfrm>
            <a:off x="4286811" y="1969976"/>
            <a:ext cx="337459" cy="337459"/>
            <a:chOff x="1020916" y="1442088"/>
            <a:chExt cx="457200" cy="457200"/>
          </a:xfrm>
        </p:grpSpPr>
        <p:pic>
          <p:nvPicPr>
            <p:cNvPr id="3601" name="Google Shape;3601;p29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02" name="Google Shape;3602;p29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3603" name="Google Shape;3603;p291"/>
          <p:cNvGrpSpPr/>
          <p:nvPr/>
        </p:nvGrpSpPr>
        <p:grpSpPr>
          <a:xfrm>
            <a:off x="6035684" y="1969976"/>
            <a:ext cx="337459" cy="337459"/>
            <a:chOff x="1020916" y="1442088"/>
            <a:chExt cx="457200" cy="457200"/>
          </a:xfrm>
        </p:grpSpPr>
        <p:pic>
          <p:nvPicPr>
            <p:cNvPr id="3604" name="Google Shape;3604;p29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05" name="Google Shape;3605;p29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3606" name="Google Shape;3606;p291"/>
          <p:cNvGrpSpPr/>
          <p:nvPr/>
        </p:nvGrpSpPr>
        <p:grpSpPr>
          <a:xfrm>
            <a:off x="7635884" y="1969976"/>
            <a:ext cx="337459" cy="337459"/>
            <a:chOff x="1020916" y="1442088"/>
            <a:chExt cx="457200" cy="457200"/>
          </a:xfrm>
        </p:grpSpPr>
        <p:pic>
          <p:nvPicPr>
            <p:cNvPr id="3607" name="Google Shape;3607;p29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08" name="Google Shape;3608;p29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pic>
        <p:nvPicPr>
          <p:cNvPr id="3609" name="Google Shape;3609;p291"/>
          <p:cNvPicPr preferRelativeResize="0"/>
          <p:nvPr/>
        </p:nvPicPr>
        <p:blipFill>
          <a:blip r:embed="rId5">
            <a:alphaModFix/>
          </a:blip>
          <a:stretch>
            <a:fillRect/>
          </a:stretch>
        </p:blipFill>
        <p:spPr>
          <a:xfrm>
            <a:off x="4684740" y="19504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3" name="Shape 3613"/>
        <p:cNvGrpSpPr/>
        <p:nvPr/>
      </p:nvGrpSpPr>
      <p:grpSpPr>
        <a:xfrm>
          <a:off x="0" y="0"/>
          <a:ext cx="0" cy="0"/>
          <a:chOff x="0" y="0"/>
          <a:chExt cx="0" cy="0"/>
        </a:xfrm>
      </p:grpSpPr>
      <p:sp>
        <p:nvSpPr>
          <p:cNvPr id="3614" name="Google Shape;3614;p292"/>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Gunaanad (Conclusions)</a:t>
            </a:r>
            <a:endParaRPr/>
          </a:p>
        </p:txBody>
      </p:sp>
      <p:grpSp>
        <p:nvGrpSpPr>
          <p:cNvPr id="3615" name="Google Shape;3615;p292"/>
          <p:cNvGrpSpPr/>
          <p:nvPr/>
        </p:nvGrpSpPr>
        <p:grpSpPr>
          <a:xfrm rot="3881126">
            <a:off x="1199688" y="2944301"/>
            <a:ext cx="560841" cy="254520"/>
            <a:chOff x="5047325" y="1804425"/>
            <a:chExt cx="560825" cy="254513"/>
          </a:xfrm>
        </p:grpSpPr>
        <p:cxnSp>
          <p:nvCxnSpPr>
            <p:cNvPr id="3616" name="Google Shape;3616;p292"/>
            <p:cNvCxnSpPr/>
            <p:nvPr/>
          </p:nvCxnSpPr>
          <p:spPr>
            <a:xfrm flipH="1" rot="10800000">
              <a:off x="5047325" y="1924538"/>
              <a:ext cx="295500" cy="134400"/>
            </a:xfrm>
            <a:prstGeom prst="straightConnector1">
              <a:avLst/>
            </a:prstGeom>
            <a:noFill/>
            <a:ln cap="flat" cmpd="sng" w="19050">
              <a:solidFill>
                <a:schemeClr val="dk1"/>
              </a:solidFill>
              <a:prstDash val="solid"/>
              <a:round/>
              <a:headEnd len="med" w="med" type="none"/>
              <a:tailEnd len="med" w="med" type="triangle"/>
            </a:ln>
          </p:spPr>
        </p:cxnSp>
        <p:cxnSp>
          <p:nvCxnSpPr>
            <p:cNvPr id="3617" name="Google Shape;3617;p292"/>
            <p:cNvCxnSpPr/>
            <p:nvPr/>
          </p:nvCxnSpPr>
          <p:spPr>
            <a:xfrm flipH="1" rot="10800000">
              <a:off x="5312650" y="1804425"/>
              <a:ext cx="295500" cy="134400"/>
            </a:xfrm>
            <a:prstGeom prst="straightConnector1">
              <a:avLst/>
            </a:prstGeom>
            <a:noFill/>
            <a:ln cap="flat" cmpd="sng" w="19050">
              <a:solidFill>
                <a:schemeClr val="dk1"/>
              </a:solidFill>
              <a:prstDash val="solid"/>
              <a:round/>
              <a:headEnd len="med" w="med" type="none"/>
              <a:tailEnd len="med" w="med" type="none"/>
            </a:ln>
          </p:spPr>
        </p:cxnSp>
      </p:grpSp>
      <p:sp>
        <p:nvSpPr>
          <p:cNvPr id="3618" name="Google Shape;3618;p292"/>
          <p:cNvSpPr/>
          <p:nvPr/>
        </p:nvSpPr>
        <p:spPr>
          <a:xfrm rot="2092659">
            <a:off x="3869185" y="3051339"/>
            <a:ext cx="738687" cy="677932"/>
          </a:xfrm>
          <a:prstGeom prst="rect">
            <a:avLst/>
          </a:prstGeom>
          <a:solidFill>
            <a:srgbClr val="EFEFEF"/>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3619" name="Google Shape;3619;p292"/>
          <p:cNvGrpSpPr/>
          <p:nvPr/>
        </p:nvGrpSpPr>
        <p:grpSpPr>
          <a:xfrm rot="-1883884">
            <a:off x="3536174" y="3682241"/>
            <a:ext cx="562046" cy="348425"/>
            <a:chOff x="5047325" y="1710525"/>
            <a:chExt cx="562025" cy="348413"/>
          </a:xfrm>
        </p:grpSpPr>
        <p:cxnSp>
          <p:nvCxnSpPr>
            <p:cNvPr id="3620" name="Google Shape;3620;p292"/>
            <p:cNvCxnSpPr/>
            <p:nvPr/>
          </p:nvCxnSpPr>
          <p:spPr>
            <a:xfrm flipH="1" rot="10800000">
              <a:off x="5047325" y="1924538"/>
              <a:ext cx="295500" cy="134400"/>
            </a:xfrm>
            <a:prstGeom prst="straightConnector1">
              <a:avLst/>
            </a:prstGeom>
            <a:noFill/>
            <a:ln cap="flat" cmpd="sng" w="19050">
              <a:solidFill>
                <a:schemeClr val="dk1"/>
              </a:solidFill>
              <a:prstDash val="solid"/>
              <a:round/>
              <a:headEnd len="med" w="med" type="none"/>
              <a:tailEnd len="med" w="med" type="triangle"/>
            </a:ln>
          </p:spPr>
        </p:cxnSp>
        <p:cxnSp>
          <p:nvCxnSpPr>
            <p:cNvPr id="3621" name="Google Shape;3621;p292"/>
            <p:cNvCxnSpPr/>
            <p:nvPr/>
          </p:nvCxnSpPr>
          <p:spPr>
            <a:xfrm flipH="1" rot="-8915288">
              <a:off x="5368902" y="1738902"/>
              <a:ext cx="184195" cy="267547"/>
            </a:xfrm>
            <a:prstGeom prst="straightConnector1">
              <a:avLst/>
            </a:prstGeom>
            <a:noFill/>
            <a:ln cap="flat" cmpd="sng" w="19050">
              <a:solidFill>
                <a:schemeClr val="dk1"/>
              </a:solidFill>
              <a:prstDash val="solid"/>
              <a:round/>
              <a:headEnd len="med" w="med" type="none"/>
              <a:tailEnd len="med" w="med" type="none"/>
            </a:ln>
          </p:spPr>
        </p:cxnSp>
      </p:grpSp>
      <p:grpSp>
        <p:nvGrpSpPr>
          <p:cNvPr id="3622" name="Google Shape;3622;p292"/>
          <p:cNvGrpSpPr/>
          <p:nvPr/>
        </p:nvGrpSpPr>
        <p:grpSpPr>
          <a:xfrm rot="-804569">
            <a:off x="6373369" y="3556093"/>
            <a:ext cx="560803" cy="254503"/>
            <a:chOff x="5047325" y="1804425"/>
            <a:chExt cx="560825" cy="254513"/>
          </a:xfrm>
        </p:grpSpPr>
        <p:cxnSp>
          <p:nvCxnSpPr>
            <p:cNvPr id="3623" name="Google Shape;3623;p292"/>
            <p:cNvCxnSpPr/>
            <p:nvPr/>
          </p:nvCxnSpPr>
          <p:spPr>
            <a:xfrm flipH="1" rot="10800000">
              <a:off x="5047325" y="1924538"/>
              <a:ext cx="295500" cy="134400"/>
            </a:xfrm>
            <a:prstGeom prst="straightConnector1">
              <a:avLst/>
            </a:prstGeom>
            <a:noFill/>
            <a:ln cap="flat" cmpd="sng" w="19050">
              <a:solidFill>
                <a:schemeClr val="dk1"/>
              </a:solidFill>
              <a:prstDash val="solid"/>
              <a:round/>
              <a:headEnd len="med" w="med" type="none"/>
              <a:tailEnd len="med" w="med" type="triangle"/>
            </a:ln>
          </p:spPr>
        </p:cxnSp>
        <p:cxnSp>
          <p:nvCxnSpPr>
            <p:cNvPr id="3624" name="Google Shape;3624;p292"/>
            <p:cNvCxnSpPr/>
            <p:nvPr/>
          </p:nvCxnSpPr>
          <p:spPr>
            <a:xfrm flipH="1" rot="10800000">
              <a:off x="5312650" y="1804425"/>
              <a:ext cx="295500" cy="134400"/>
            </a:xfrm>
            <a:prstGeom prst="straightConnector1">
              <a:avLst/>
            </a:prstGeom>
            <a:noFill/>
            <a:ln cap="flat" cmpd="sng" w="19050">
              <a:solidFill>
                <a:schemeClr val="dk1"/>
              </a:solidFill>
              <a:prstDash val="solid"/>
              <a:round/>
              <a:headEnd len="med" w="med" type="none"/>
              <a:tailEnd len="med" w="med" type="none"/>
            </a:ln>
          </p:spPr>
        </p:cxnSp>
      </p:grpSp>
      <p:sp>
        <p:nvSpPr>
          <p:cNvPr id="3625" name="Google Shape;3625;p292"/>
          <p:cNvSpPr/>
          <p:nvPr/>
        </p:nvSpPr>
        <p:spPr>
          <a:xfrm>
            <a:off x="1447525" y="3265712"/>
            <a:ext cx="738600" cy="678000"/>
          </a:xfrm>
          <a:prstGeom prst="rect">
            <a:avLst/>
          </a:prstGeom>
          <a:solidFill>
            <a:srgbClr val="EFEFEF"/>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626" name="Google Shape;3626;p292"/>
          <p:cNvSpPr/>
          <p:nvPr/>
        </p:nvSpPr>
        <p:spPr>
          <a:xfrm>
            <a:off x="6765775" y="3051412"/>
            <a:ext cx="707100" cy="678000"/>
          </a:xfrm>
          <a:prstGeom prst="rect">
            <a:avLst/>
          </a:prstGeom>
          <a:solidFill>
            <a:srgbClr val="EFEFEF"/>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627" name="Google Shape;3627;p292"/>
          <p:cNvSpPr txBox="1"/>
          <p:nvPr/>
        </p:nvSpPr>
        <p:spPr>
          <a:xfrm>
            <a:off x="324000" y="1925525"/>
            <a:ext cx="8528100" cy="628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solidFill>
                  <a:srgbClr val="000000"/>
                </a:solidFill>
                <a:latin typeface="Lexend"/>
                <a:ea typeface="Lexend"/>
                <a:cs typeface="Lexend"/>
                <a:sym typeface="Lexend"/>
              </a:rPr>
              <a:t>(Qaddarka qallooca (refraction) uma baahna inuu sax ahaado, laakiin waa inuu ahaadaa jihada saxda ah.)</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endParaRPr sz="1500"/>
          </a:p>
        </p:txBody>
      </p:sp>
      <p:sp>
        <p:nvSpPr>
          <p:cNvPr id="3628" name="Google Shape;3628;p292"/>
          <p:cNvSpPr txBox="1"/>
          <p:nvPr/>
        </p:nvSpPr>
        <p:spPr>
          <a:xfrm>
            <a:off x="324000" y="835100"/>
            <a:ext cx="7149000" cy="993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Sawir (Draw) dariiqa (path) ee raajo (ray) kasta oo iftiin (light) ah uu u maro gudaha iyo dibadda baloog (block) kasta oo dhalo (glass) ah oo leydi (rectangular) ah.</a:t>
            </a:r>
            <a:endParaRPr sz="1900">
              <a:latin typeface="Lexend"/>
              <a:ea typeface="Lexend"/>
              <a:cs typeface="Lexend"/>
              <a:sym typeface="Lexend"/>
            </a:endParaRPr>
          </a:p>
          <a:p>
            <a:pPr indent="0" lvl="0" marL="0" rtl="0" algn="l">
              <a:lnSpc>
                <a:spcPct val="115000"/>
              </a:lnSpc>
              <a:spcBef>
                <a:spcPts val="0"/>
              </a:spcBef>
              <a:spcAft>
                <a:spcPts val="0"/>
              </a:spcAft>
              <a:buNone/>
            </a:pPr>
            <a:r>
              <a:rPr lang="en-GB" sz="1400">
                <a:latin typeface="Lexend"/>
                <a:ea typeface="Lexend"/>
                <a:cs typeface="Lexend"/>
                <a:sym typeface="Lexend"/>
              </a:rPr>
              <a:t>Ku dar caadi (normal) mar kasta oo raajadu (ray) qalloocdo (refracts).</a:t>
            </a:r>
            <a:endParaRPr sz="1900">
              <a:latin typeface="Lexend"/>
              <a:ea typeface="Lexend"/>
              <a:cs typeface="Lexend"/>
              <a:sym typeface="Lexen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2" name="Shape 3632"/>
        <p:cNvGrpSpPr/>
        <p:nvPr/>
      </p:nvGrpSpPr>
      <p:grpSpPr>
        <a:xfrm>
          <a:off x="0" y="0"/>
          <a:ext cx="0" cy="0"/>
          <a:chOff x="0" y="0"/>
          <a:chExt cx="0" cy="0"/>
        </a:xfrm>
      </p:grpSpPr>
      <p:sp>
        <p:nvSpPr>
          <p:cNvPr id="3633" name="Google Shape;3633;p293"/>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Gunaanad (Conclusions)</a:t>
            </a:r>
            <a:endParaRPr/>
          </a:p>
        </p:txBody>
      </p:sp>
      <p:grpSp>
        <p:nvGrpSpPr>
          <p:cNvPr id="3634" name="Google Shape;3634;p293"/>
          <p:cNvGrpSpPr/>
          <p:nvPr/>
        </p:nvGrpSpPr>
        <p:grpSpPr>
          <a:xfrm rot="3881126">
            <a:off x="1199688" y="2944301"/>
            <a:ext cx="560841" cy="254520"/>
            <a:chOff x="5047325" y="1804425"/>
            <a:chExt cx="560825" cy="254513"/>
          </a:xfrm>
        </p:grpSpPr>
        <p:cxnSp>
          <p:nvCxnSpPr>
            <p:cNvPr id="3635" name="Google Shape;3635;p293"/>
            <p:cNvCxnSpPr/>
            <p:nvPr/>
          </p:nvCxnSpPr>
          <p:spPr>
            <a:xfrm flipH="1" rot="10800000">
              <a:off x="5047325" y="1924538"/>
              <a:ext cx="295500" cy="134400"/>
            </a:xfrm>
            <a:prstGeom prst="straightConnector1">
              <a:avLst/>
            </a:prstGeom>
            <a:noFill/>
            <a:ln cap="flat" cmpd="sng" w="19050">
              <a:solidFill>
                <a:schemeClr val="dk1"/>
              </a:solidFill>
              <a:prstDash val="solid"/>
              <a:round/>
              <a:headEnd len="med" w="med" type="none"/>
              <a:tailEnd len="med" w="med" type="triangle"/>
            </a:ln>
          </p:spPr>
        </p:cxnSp>
        <p:cxnSp>
          <p:nvCxnSpPr>
            <p:cNvPr id="3636" name="Google Shape;3636;p293"/>
            <p:cNvCxnSpPr/>
            <p:nvPr/>
          </p:nvCxnSpPr>
          <p:spPr>
            <a:xfrm flipH="1" rot="10800000">
              <a:off x="5312650" y="1804425"/>
              <a:ext cx="295500" cy="134400"/>
            </a:xfrm>
            <a:prstGeom prst="straightConnector1">
              <a:avLst/>
            </a:prstGeom>
            <a:noFill/>
            <a:ln cap="flat" cmpd="sng" w="19050">
              <a:solidFill>
                <a:schemeClr val="dk1"/>
              </a:solidFill>
              <a:prstDash val="solid"/>
              <a:round/>
              <a:headEnd len="med" w="med" type="none"/>
              <a:tailEnd len="med" w="med" type="none"/>
            </a:ln>
          </p:spPr>
        </p:cxnSp>
      </p:grpSp>
      <p:sp>
        <p:nvSpPr>
          <p:cNvPr id="3637" name="Google Shape;3637;p293"/>
          <p:cNvSpPr/>
          <p:nvPr/>
        </p:nvSpPr>
        <p:spPr>
          <a:xfrm rot="2092659">
            <a:off x="3869185" y="3051339"/>
            <a:ext cx="738687" cy="677932"/>
          </a:xfrm>
          <a:prstGeom prst="rect">
            <a:avLst/>
          </a:prstGeom>
          <a:solidFill>
            <a:srgbClr val="EFEFEF"/>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3638" name="Google Shape;3638;p293"/>
          <p:cNvGrpSpPr/>
          <p:nvPr/>
        </p:nvGrpSpPr>
        <p:grpSpPr>
          <a:xfrm rot="-1883884">
            <a:off x="3536174" y="3682241"/>
            <a:ext cx="562046" cy="348425"/>
            <a:chOff x="5047325" y="1710525"/>
            <a:chExt cx="562025" cy="348413"/>
          </a:xfrm>
        </p:grpSpPr>
        <p:cxnSp>
          <p:nvCxnSpPr>
            <p:cNvPr id="3639" name="Google Shape;3639;p293"/>
            <p:cNvCxnSpPr/>
            <p:nvPr/>
          </p:nvCxnSpPr>
          <p:spPr>
            <a:xfrm flipH="1" rot="10800000">
              <a:off x="5047325" y="1924538"/>
              <a:ext cx="295500" cy="134400"/>
            </a:xfrm>
            <a:prstGeom prst="straightConnector1">
              <a:avLst/>
            </a:prstGeom>
            <a:noFill/>
            <a:ln cap="flat" cmpd="sng" w="19050">
              <a:solidFill>
                <a:schemeClr val="dk1"/>
              </a:solidFill>
              <a:prstDash val="solid"/>
              <a:round/>
              <a:headEnd len="med" w="med" type="none"/>
              <a:tailEnd len="med" w="med" type="triangle"/>
            </a:ln>
          </p:spPr>
        </p:cxnSp>
        <p:cxnSp>
          <p:nvCxnSpPr>
            <p:cNvPr id="3640" name="Google Shape;3640;p293"/>
            <p:cNvCxnSpPr/>
            <p:nvPr/>
          </p:nvCxnSpPr>
          <p:spPr>
            <a:xfrm flipH="1" rot="-8915288">
              <a:off x="5368902" y="1738902"/>
              <a:ext cx="184195" cy="267547"/>
            </a:xfrm>
            <a:prstGeom prst="straightConnector1">
              <a:avLst/>
            </a:prstGeom>
            <a:noFill/>
            <a:ln cap="flat" cmpd="sng" w="19050">
              <a:solidFill>
                <a:schemeClr val="dk1"/>
              </a:solidFill>
              <a:prstDash val="solid"/>
              <a:round/>
              <a:headEnd len="med" w="med" type="none"/>
              <a:tailEnd len="med" w="med" type="none"/>
            </a:ln>
          </p:spPr>
        </p:cxnSp>
      </p:grpSp>
      <p:grpSp>
        <p:nvGrpSpPr>
          <p:cNvPr id="3641" name="Google Shape;3641;p293"/>
          <p:cNvGrpSpPr/>
          <p:nvPr/>
        </p:nvGrpSpPr>
        <p:grpSpPr>
          <a:xfrm rot="-804569">
            <a:off x="6373369" y="3556093"/>
            <a:ext cx="560803" cy="254503"/>
            <a:chOff x="5047325" y="1804425"/>
            <a:chExt cx="560825" cy="254513"/>
          </a:xfrm>
        </p:grpSpPr>
        <p:cxnSp>
          <p:nvCxnSpPr>
            <p:cNvPr id="3642" name="Google Shape;3642;p293"/>
            <p:cNvCxnSpPr/>
            <p:nvPr/>
          </p:nvCxnSpPr>
          <p:spPr>
            <a:xfrm flipH="1" rot="10800000">
              <a:off x="5047325" y="1924538"/>
              <a:ext cx="295500" cy="134400"/>
            </a:xfrm>
            <a:prstGeom prst="straightConnector1">
              <a:avLst/>
            </a:prstGeom>
            <a:noFill/>
            <a:ln cap="flat" cmpd="sng" w="19050">
              <a:solidFill>
                <a:schemeClr val="dk1"/>
              </a:solidFill>
              <a:prstDash val="solid"/>
              <a:round/>
              <a:headEnd len="med" w="med" type="none"/>
              <a:tailEnd len="med" w="med" type="triangle"/>
            </a:ln>
          </p:spPr>
        </p:cxnSp>
        <p:cxnSp>
          <p:nvCxnSpPr>
            <p:cNvPr id="3643" name="Google Shape;3643;p293"/>
            <p:cNvCxnSpPr/>
            <p:nvPr/>
          </p:nvCxnSpPr>
          <p:spPr>
            <a:xfrm flipH="1" rot="10800000">
              <a:off x="5312650" y="1804425"/>
              <a:ext cx="295500" cy="134400"/>
            </a:xfrm>
            <a:prstGeom prst="straightConnector1">
              <a:avLst/>
            </a:prstGeom>
            <a:noFill/>
            <a:ln cap="flat" cmpd="sng" w="19050">
              <a:solidFill>
                <a:schemeClr val="dk1"/>
              </a:solidFill>
              <a:prstDash val="solid"/>
              <a:round/>
              <a:headEnd len="med" w="med" type="none"/>
              <a:tailEnd len="med" w="med" type="none"/>
            </a:ln>
          </p:spPr>
        </p:cxnSp>
      </p:grpSp>
      <p:sp>
        <p:nvSpPr>
          <p:cNvPr id="3644" name="Google Shape;3644;p293"/>
          <p:cNvSpPr/>
          <p:nvPr/>
        </p:nvSpPr>
        <p:spPr>
          <a:xfrm>
            <a:off x="1447525" y="3265712"/>
            <a:ext cx="738600" cy="678000"/>
          </a:xfrm>
          <a:prstGeom prst="rect">
            <a:avLst/>
          </a:prstGeom>
          <a:solidFill>
            <a:srgbClr val="EFEFEF"/>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645" name="Google Shape;3645;p293"/>
          <p:cNvSpPr/>
          <p:nvPr/>
        </p:nvSpPr>
        <p:spPr>
          <a:xfrm>
            <a:off x="6765775" y="3051412"/>
            <a:ext cx="707100" cy="678000"/>
          </a:xfrm>
          <a:prstGeom prst="rect">
            <a:avLst/>
          </a:prstGeom>
          <a:solidFill>
            <a:srgbClr val="EFEFEF"/>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3646" name="Google Shape;3646;p293"/>
          <p:cNvGrpSpPr/>
          <p:nvPr/>
        </p:nvGrpSpPr>
        <p:grpSpPr>
          <a:xfrm rot="5868312">
            <a:off x="1484615" y="3448295"/>
            <a:ext cx="643394" cy="293269"/>
            <a:chOff x="5047325" y="1804425"/>
            <a:chExt cx="560825" cy="254513"/>
          </a:xfrm>
        </p:grpSpPr>
        <p:cxnSp>
          <p:nvCxnSpPr>
            <p:cNvPr id="3647" name="Google Shape;3647;p293"/>
            <p:cNvCxnSpPr/>
            <p:nvPr/>
          </p:nvCxnSpPr>
          <p:spPr>
            <a:xfrm flipH="1" rot="10800000">
              <a:off x="5047325" y="1924538"/>
              <a:ext cx="295500" cy="134400"/>
            </a:xfrm>
            <a:prstGeom prst="straightConnector1">
              <a:avLst/>
            </a:prstGeom>
            <a:noFill/>
            <a:ln cap="flat" cmpd="sng" w="19050">
              <a:solidFill>
                <a:schemeClr val="dk1"/>
              </a:solidFill>
              <a:prstDash val="solid"/>
              <a:round/>
              <a:headEnd len="med" w="med" type="none"/>
              <a:tailEnd len="med" w="med" type="triangle"/>
            </a:ln>
          </p:spPr>
        </p:cxnSp>
        <p:cxnSp>
          <p:nvCxnSpPr>
            <p:cNvPr id="3648" name="Google Shape;3648;p293"/>
            <p:cNvCxnSpPr/>
            <p:nvPr/>
          </p:nvCxnSpPr>
          <p:spPr>
            <a:xfrm flipH="1" rot="10800000">
              <a:off x="5312650" y="1804425"/>
              <a:ext cx="295500" cy="134400"/>
            </a:xfrm>
            <a:prstGeom prst="straightConnector1">
              <a:avLst/>
            </a:prstGeom>
            <a:noFill/>
            <a:ln cap="flat" cmpd="sng" w="19050">
              <a:solidFill>
                <a:schemeClr val="dk1"/>
              </a:solidFill>
              <a:prstDash val="solid"/>
              <a:round/>
              <a:headEnd len="med" w="med" type="none"/>
              <a:tailEnd len="med" w="med" type="none"/>
            </a:ln>
          </p:spPr>
        </p:cxnSp>
      </p:grpSp>
      <p:cxnSp>
        <p:nvCxnSpPr>
          <p:cNvPr id="3649" name="Google Shape;3649;p293"/>
          <p:cNvCxnSpPr/>
          <p:nvPr/>
        </p:nvCxnSpPr>
        <p:spPr>
          <a:xfrm flipH="1" rot="10800000">
            <a:off x="4015750" y="2763977"/>
            <a:ext cx="612600" cy="880800"/>
          </a:xfrm>
          <a:prstGeom prst="straightConnector1">
            <a:avLst/>
          </a:prstGeom>
          <a:noFill/>
          <a:ln cap="flat" cmpd="sng" w="19050">
            <a:solidFill>
              <a:schemeClr val="dk1"/>
            </a:solidFill>
            <a:prstDash val="solid"/>
            <a:round/>
            <a:headEnd len="med" w="med" type="none"/>
            <a:tailEnd len="med" w="med" type="none"/>
          </a:ln>
        </p:spPr>
      </p:cxnSp>
      <p:cxnSp>
        <p:nvCxnSpPr>
          <p:cNvPr id="3650" name="Google Shape;3650;p293"/>
          <p:cNvCxnSpPr/>
          <p:nvPr/>
        </p:nvCxnSpPr>
        <p:spPr>
          <a:xfrm flipH="1" rot="10800000">
            <a:off x="4310459" y="2951339"/>
            <a:ext cx="186600" cy="269100"/>
          </a:xfrm>
          <a:prstGeom prst="straightConnector1">
            <a:avLst/>
          </a:prstGeom>
          <a:noFill/>
          <a:ln cap="flat" cmpd="sng" w="19050">
            <a:solidFill>
              <a:schemeClr val="dk1"/>
            </a:solidFill>
            <a:prstDash val="solid"/>
            <a:round/>
            <a:headEnd len="med" w="med" type="none"/>
            <a:tailEnd len="med" w="med" type="triangle"/>
          </a:ln>
        </p:spPr>
      </p:cxnSp>
      <p:cxnSp>
        <p:nvCxnSpPr>
          <p:cNvPr id="3651" name="Google Shape;3651;p293"/>
          <p:cNvCxnSpPr/>
          <p:nvPr/>
        </p:nvCxnSpPr>
        <p:spPr>
          <a:xfrm flipH="1" rot="10800000">
            <a:off x="1707175" y="3063550"/>
            <a:ext cx="900" cy="407400"/>
          </a:xfrm>
          <a:prstGeom prst="straightConnector1">
            <a:avLst/>
          </a:prstGeom>
          <a:noFill/>
          <a:ln cap="flat" cmpd="sng" w="9525">
            <a:solidFill>
              <a:srgbClr val="000000"/>
            </a:solidFill>
            <a:prstDash val="lgDash"/>
            <a:round/>
            <a:headEnd len="med" w="med" type="none"/>
            <a:tailEnd len="med" w="med" type="none"/>
          </a:ln>
        </p:spPr>
      </p:cxnSp>
      <p:grpSp>
        <p:nvGrpSpPr>
          <p:cNvPr id="3652" name="Google Shape;3652;p293"/>
          <p:cNvGrpSpPr/>
          <p:nvPr/>
        </p:nvGrpSpPr>
        <p:grpSpPr>
          <a:xfrm rot="3881126">
            <a:off x="1861776" y="4018114"/>
            <a:ext cx="560841" cy="254520"/>
            <a:chOff x="5047325" y="1804425"/>
            <a:chExt cx="560825" cy="254513"/>
          </a:xfrm>
        </p:grpSpPr>
        <p:cxnSp>
          <p:nvCxnSpPr>
            <p:cNvPr id="3653" name="Google Shape;3653;p293"/>
            <p:cNvCxnSpPr/>
            <p:nvPr/>
          </p:nvCxnSpPr>
          <p:spPr>
            <a:xfrm flipH="1" rot="10800000">
              <a:off x="5047325" y="1924538"/>
              <a:ext cx="295500" cy="134400"/>
            </a:xfrm>
            <a:prstGeom prst="straightConnector1">
              <a:avLst/>
            </a:prstGeom>
            <a:noFill/>
            <a:ln cap="flat" cmpd="sng" w="19050">
              <a:solidFill>
                <a:schemeClr val="dk1"/>
              </a:solidFill>
              <a:prstDash val="solid"/>
              <a:round/>
              <a:headEnd len="med" w="med" type="none"/>
              <a:tailEnd len="med" w="med" type="triangle"/>
            </a:ln>
          </p:spPr>
        </p:cxnSp>
        <p:cxnSp>
          <p:nvCxnSpPr>
            <p:cNvPr id="3654" name="Google Shape;3654;p293"/>
            <p:cNvCxnSpPr/>
            <p:nvPr/>
          </p:nvCxnSpPr>
          <p:spPr>
            <a:xfrm flipH="1" rot="10800000">
              <a:off x="5312650" y="1804425"/>
              <a:ext cx="295500" cy="134400"/>
            </a:xfrm>
            <a:prstGeom prst="straightConnector1">
              <a:avLst/>
            </a:prstGeom>
            <a:noFill/>
            <a:ln cap="flat" cmpd="sng" w="19050">
              <a:solidFill>
                <a:schemeClr val="dk1"/>
              </a:solidFill>
              <a:prstDash val="solid"/>
              <a:round/>
              <a:headEnd len="med" w="med" type="none"/>
              <a:tailEnd len="med" w="med" type="none"/>
            </a:ln>
          </p:spPr>
        </p:cxnSp>
      </p:grpSp>
      <p:cxnSp>
        <p:nvCxnSpPr>
          <p:cNvPr id="3655" name="Google Shape;3655;p293"/>
          <p:cNvCxnSpPr/>
          <p:nvPr/>
        </p:nvCxnSpPr>
        <p:spPr>
          <a:xfrm flipH="1" rot="10800000">
            <a:off x="1907250" y="3716000"/>
            <a:ext cx="900" cy="409800"/>
          </a:xfrm>
          <a:prstGeom prst="straightConnector1">
            <a:avLst/>
          </a:prstGeom>
          <a:noFill/>
          <a:ln cap="flat" cmpd="sng" w="9525">
            <a:solidFill>
              <a:srgbClr val="000000"/>
            </a:solidFill>
            <a:prstDash val="lgDash"/>
            <a:round/>
            <a:headEnd len="med" w="med" type="none"/>
            <a:tailEnd len="med" w="med" type="none"/>
          </a:ln>
        </p:spPr>
      </p:cxnSp>
      <p:grpSp>
        <p:nvGrpSpPr>
          <p:cNvPr id="3656" name="Google Shape;3656;p293"/>
          <p:cNvGrpSpPr/>
          <p:nvPr/>
        </p:nvGrpSpPr>
        <p:grpSpPr>
          <a:xfrm rot="607050">
            <a:off x="6788686" y="3335856"/>
            <a:ext cx="661175" cy="319462"/>
            <a:chOff x="5047325" y="1804425"/>
            <a:chExt cx="560825" cy="254513"/>
          </a:xfrm>
        </p:grpSpPr>
        <p:cxnSp>
          <p:nvCxnSpPr>
            <p:cNvPr id="3657" name="Google Shape;3657;p293"/>
            <p:cNvCxnSpPr/>
            <p:nvPr/>
          </p:nvCxnSpPr>
          <p:spPr>
            <a:xfrm flipH="1" rot="10800000">
              <a:off x="5047325" y="1924538"/>
              <a:ext cx="295500" cy="134400"/>
            </a:xfrm>
            <a:prstGeom prst="straightConnector1">
              <a:avLst/>
            </a:prstGeom>
            <a:noFill/>
            <a:ln cap="flat" cmpd="sng" w="19050">
              <a:solidFill>
                <a:schemeClr val="dk1"/>
              </a:solidFill>
              <a:prstDash val="solid"/>
              <a:round/>
              <a:headEnd len="med" w="med" type="none"/>
              <a:tailEnd len="med" w="med" type="triangle"/>
            </a:ln>
          </p:spPr>
        </p:cxnSp>
        <p:cxnSp>
          <p:nvCxnSpPr>
            <p:cNvPr id="3658" name="Google Shape;3658;p293"/>
            <p:cNvCxnSpPr/>
            <p:nvPr/>
          </p:nvCxnSpPr>
          <p:spPr>
            <a:xfrm flipH="1" rot="10800000">
              <a:off x="5312650" y="1804425"/>
              <a:ext cx="295500" cy="134400"/>
            </a:xfrm>
            <a:prstGeom prst="straightConnector1">
              <a:avLst/>
            </a:prstGeom>
            <a:noFill/>
            <a:ln cap="flat" cmpd="sng" w="19050">
              <a:solidFill>
                <a:schemeClr val="dk1"/>
              </a:solidFill>
              <a:prstDash val="solid"/>
              <a:round/>
              <a:headEnd len="med" w="med" type="none"/>
              <a:tailEnd len="med" w="med" type="none"/>
            </a:ln>
          </p:spPr>
        </p:cxnSp>
      </p:grpSp>
      <p:cxnSp>
        <p:nvCxnSpPr>
          <p:cNvPr id="3659" name="Google Shape;3659;p293"/>
          <p:cNvCxnSpPr/>
          <p:nvPr/>
        </p:nvCxnSpPr>
        <p:spPr>
          <a:xfrm flipH="1" rot="-5400000">
            <a:off x="6773675" y="3392975"/>
            <a:ext cx="900" cy="407400"/>
          </a:xfrm>
          <a:prstGeom prst="straightConnector1">
            <a:avLst/>
          </a:prstGeom>
          <a:noFill/>
          <a:ln cap="flat" cmpd="sng" w="9525">
            <a:solidFill>
              <a:srgbClr val="000000"/>
            </a:solidFill>
            <a:prstDash val="lgDash"/>
            <a:round/>
            <a:headEnd len="med" w="med" type="none"/>
            <a:tailEnd len="med" w="med" type="none"/>
          </a:ln>
        </p:spPr>
      </p:cxnSp>
      <p:cxnSp>
        <p:nvCxnSpPr>
          <p:cNvPr id="3660" name="Google Shape;3660;p293"/>
          <p:cNvCxnSpPr/>
          <p:nvPr/>
        </p:nvCxnSpPr>
        <p:spPr>
          <a:xfrm flipH="1" rot="-5400000">
            <a:off x="7469019" y="3191463"/>
            <a:ext cx="900" cy="407400"/>
          </a:xfrm>
          <a:prstGeom prst="straightConnector1">
            <a:avLst/>
          </a:prstGeom>
          <a:noFill/>
          <a:ln cap="flat" cmpd="sng" w="9525">
            <a:solidFill>
              <a:srgbClr val="000000"/>
            </a:solidFill>
            <a:prstDash val="lgDash"/>
            <a:round/>
            <a:headEnd len="med" w="med" type="none"/>
            <a:tailEnd len="med" w="med" type="none"/>
          </a:ln>
        </p:spPr>
      </p:cxnSp>
      <p:grpSp>
        <p:nvGrpSpPr>
          <p:cNvPr id="3661" name="Google Shape;3661;p293"/>
          <p:cNvGrpSpPr/>
          <p:nvPr/>
        </p:nvGrpSpPr>
        <p:grpSpPr>
          <a:xfrm rot="-804569">
            <a:off x="7435400" y="3084393"/>
            <a:ext cx="560803" cy="254503"/>
            <a:chOff x="5047325" y="1804425"/>
            <a:chExt cx="560825" cy="254513"/>
          </a:xfrm>
        </p:grpSpPr>
        <p:cxnSp>
          <p:nvCxnSpPr>
            <p:cNvPr id="3662" name="Google Shape;3662;p293"/>
            <p:cNvCxnSpPr/>
            <p:nvPr/>
          </p:nvCxnSpPr>
          <p:spPr>
            <a:xfrm flipH="1" rot="10800000">
              <a:off x="5047325" y="1924538"/>
              <a:ext cx="295500" cy="134400"/>
            </a:xfrm>
            <a:prstGeom prst="straightConnector1">
              <a:avLst/>
            </a:prstGeom>
            <a:noFill/>
            <a:ln cap="flat" cmpd="sng" w="19050">
              <a:solidFill>
                <a:schemeClr val="dk1"/>
              </a:solidFill>
              <a:prstDash val="solid"/>
              <a:round/>
              <a:headEnd len="med" w="med" type="none"/>
              <a:tailEnd len="med" w="med" type="triangle"/>
            </a:ln>
          </p:spPr>
        </p:cxnSp>
        <p:cxnSp>
          <p:nvCxnSpPr>
            <p:cNvPr id="3663" name="Google Shape;3663;p293"/>
            <p:cNvCxnSpPr/>
            <p:nvPr/>
          </p:nvCxnSpPr>
          <p:spPr>
            <a:xfrm flipH="1" rot="10800000">
              <a:off x="5312650" y="1804425"/>
              <a:ext cx="295500" cy="134400"/>
            </a:xfrm>
            <a:prstGeom prst="straightConnector1">
              <a:avLst/>
            </a:prstGeom>
            <a:noFill/>
            <a:ln cap="flat" cmpd="sng" w="19050">
              <a:solidFill>
                <a:schemeClr val="dk1"/>
              </a:solidFill>
              <a:prstDash val="solid"/>
              <a:round/>
              <a:headEnd len="med" w="med" type="none"/>
              <a:tailEnd len="med" w="med" type="none"/>
            </a:ln>
          </p:spPr>
        </p:cxnSp>
      </p:grpSp>
      <p:sp>
        <p:nvSpPr>
          <p:cNvPr id="3664" name="Google Shape;3664;p293"/>
          <p:cNvSpPr txBox="1"/>
          <p:nvPr/>
        </p:nvSpPr>
        <p:spPr>
          <a:xfrm>
            <a:off x="324000" y="1925525"/>
            <a:ext cx="8528100" cy="628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solidFill>
                  <a:srgbClr val="000000"/>
                </a:solidFill>
                <a:latin typeface="Lexend"/>
                <a:ea typeface="Lexend"/>
                <a:cs typeface="Lexend"/>
                <a:sym typeface="Lexend"/>
              </a:rPr>
              <a:t>(Qaddarka qallooca (refraction) uma baahna inuu sax ahaado, laakiin waa inuu ahaadaa jihada saxda ah.)</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endParaRPr sz="1500"/>
          </a:p>
        </p:txBody>
      </p:sp>
      <p:sp>
        <p:nvSpPr>
          <p:cNvPr id="3665" name="Google Shape;3665;p293"/>
          <p:cNvSpPr txBox="1"/>
          <p:nvPr/>
        </p:nvSpPr>
        <p:spPr>
          <a:xfrm>
            <a:off x="324000" y="835100"/>
            <a:ext cx="7149000" cy="993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Sawir dariiqa ay qaaddo iftiin kasta (ray) markay gasho oo ay ka baxdo baloog kasta oo muraayad ah oo leydi ah.</a:t>
            </a:r>
            <a:endParaRPr sz="1900">
              <a:latin typeface="Lexend"/>
              <a:ea typeface="Lexend"/>
              <a:cs typeface="Lexend"/>
              <a:sym typeface="Lexend"/>
            </a:endParaRPr>
          </a:p>
          <a:p>
            <a:pPr indent="0" lvl="0" marL="0" rtl="0" algn="l">
              <a:lnSpc>
                <a:spcPct val="115000"/>
              </a:lnSpc>
              <a:spcBef>
                <a:spcPts val="0"/>
              </a:spcBef>
              <a:spcAft>
                <a:spcPts val="0"/>
              </a:spcAft>
              <a:buNone/>
            </a:pPr>
            <a:r>
              <a:rPr lang="en-GB" sz="1400">
                <a:latin typeface="Lexend"/>
                <a:ea typeface="Lexend"/>
                <a:cs typeface="Lexend"/>
                <a:sym typeface="Lexend"/>
              </a:rPr>
              <a:t>Ku dar xariiq toosan (normal) mar kasta oo iftiinku (ray) leexdo (refract).</a:t>
            </a:r>
            <a:endParaRPr sz="1900">
              <a:latin typeface="Lexend"/>
              <a:ea typeface="Lexend"/>
              <a:cs typeface="Lexend"/>
              <a:sym typeface="Lexend"/>
            </a:endParaRPr>
          </a:p>
        </p:txBody>
      </p:sp>
      <p:pic>
        <p:nvPicPr>
          <p:cNvPr id="3666" name="Google Shape;3666;p293"/>
          <p:cNvPicPr preferRelativeResize="0"/>
          <p:nvPr/>
        </p:nvPicPr>
        <p:blipFill>
          <a:blip r:embed="rId3">
            <a:alphaModFix/>
          </a:blip>
          <a:stretch>
            <a:fillRect/>
          </a:stretch>
        </p:blipFill>
        <p:spPr>
          <a:xfrm>
            <a:off x="2377140" y="4208150"/>
            <a:ext cx="396000" cy="419100"/>
          </a:xfrm>
          <a:prstGeom prst="rect">
            <a:avLst/>
          </a:prstGeom>
          <a:noFill/>
          <a:ln>
            <a:noFill/>
          </a:ln>
        </p:spPr>
      </p:pic>
      <p:pic>
        <p:nvPicPr>
          <p:cNvPr id="3667" name="Google Shape;3667;p293"/>
          <p:cNvPicPr preferRelativeResize="0"/>
          <p:nvPr/>
        </p:nvPicPr>
        <p:blipFill>
          <a:blip r:embed="rId3">
            <a:alphaModFix/>
          </a:blip>
          <a:stretch>
            <a:fillRect/>
          </a:stretch>
        </p:blipFill>
        <p:spPr>
          <a:xfrm>
            <a:off x="4685390" y="2763975"/>
            <a:ext cx="396000" cy="419100"/>
          </a:xfrm>
          <a:prstGeom prst="rect">
            <a:avLst/>
          </a:prstGeom>
          <a:noFill/>
          <a:ln>
            <a:noFill/>
          </a:ln>
        </p:spPr>
      </p:pic>
      <p:pic>
        <p:nvPicPr>
          <p:cNvPr id="3668" name="Google Shape;3668;p293"/>
          <p:cNvPicPr preferRelativeResize="0"/>
          <p:nvPr/>
        </p:nvPicPr>
        <p:blipFill>
          <a:blip r:embed="rId3">
            <a:alphaModFix/>
          </a:blip>
          <a:stretch>
            <a:fillRect/>
          </a:stretch>
        </p:blipFill>
        <p:spPr>
          <a:xfrm>
            <a:off x="8018065" y="2862012"/>
            <a:ext cx="396000" cy="4191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2" name="Shape 3672"/>
        <p:cNvGrpSpPr/>
        <p:nvPr/>
      </p:nvGrpSpPr>
      <p:grpSpPr>
        <a:xfrm>
          <a:off x="0" y="0"/>
          <a:ext cx="0" cy="0"/>
          <a:chOff x="0" y="0"/>
          <a:chExt cx="0" cy="0"/>
        </a:xfrm>
      </p:grpSpPr>
      <p:sp>
        <p:nvSpPr>
          <p:cNvPr id="3673" name="Google Shape;3673;p294"/>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Baaritaanka leexinta iftiinka (refraction)</a:t>
            </a:r>
            <a:endParaRPr/>
          </a:p>
        </p:txBody>
      </p:sp>
      <p:sp>
        <p:nvSpPr>
          <p:cNvPr id="3674" name="Google Shape;3674;p294"/>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Gunaanad (Conclusions)</a:t>
            </a:r>
            <a:endParaRPr/>
          </a:p>
        </p:txBody>
      </p:sp>
      <p:sp>
        <p:nvSpPr>
          <p:cNvPr id="3675" name="Google Shape;3675;p294"/>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Wahyaal khiyaano ah oo leexinta iftiinka (refraction) keento</a:t>
            </a:r>
            <a:endParaRPr/>
          </a:p>
        </p:txBody>
      </p:sp>
      <p:sp>
        <p:nvSpPr>
          <p:cNvPr id="3676" name="Google Shape;3676;p294"/>
          <p:cNvSpPr txBox="1"/>
          <p:nvPr>
            <p:ph idx="4" type="title"/>
          </p:nvPr>
        </p:nvSpPr>
        <p:spPr>
          <a:xfrm>
            <a:off x="324000" y="717925"/>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Leexinta iftiinka (Refracting light)</a:t>
            </a:r>
            <a:endParaRPr/>
          </a:p>
        </p:txBody>
      </p:sp>
      <p:pic>
        <p:nvPicPr>
          <p:cNvPr id="3677" name="Google Shape;3677;p294"/>
          <p:cNvPicPr preferRelativeResize="0"/>
          <p:nvPr/>
        </p:nvPicPr>
        <p:blipFill>
          <a:blip r:embed="rId3">
            <a:alphaModFix/>
          </a:blip>
          <a:stretch>
            <a:fillRect/>
          </a:stretch>
        </p:blipFill>
        <p:spPr>
          <a:xfrm>
            <a:off x="421109" y="3704822"/>
            <a:ext cx="450575" cy="4467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1" name="Shape 3681"/>
        <p:cNvGrpSpPr/>
        <p:nvPr/>
      </p:nvGrpSpPr>
      <p:grpSpPr>
        <a:xfrm>
          <a:off x="0" y="0"/>
          <a:ext cx="0" cy="0"/>
          <a:chOff x="0" y="0"/>
          <a:chExt cx="0" cy="0"/>
        </a:xfrm>
      </p:grpSpPr>
      <p:pic>
        <p:nvPicPr>
          <p:cNvPr id="3682" name="Google Shape;3682;p295"/>
          <p:cNvPicPr preferRelativeResize="0"/>
          <p:nvPr/>
        </p:nvPicPr>
        <p:blipFill>
          <a:blip r:embed="rId3">
            <a:alphaModFix/>
          </a:blip>
          <a:stretch>
            <a:fillRect/>
          </a:stretch>
        </p:blipFill>
        <p:spPr>
          <a:xfrm>
            <a:off x="6649862" y="2700000"/>
            <a:ext cx="1343250" cy="1911549"/>
          </a:xfrm>
          <a:prstGeom prst="rect">
            <a:avLst/>
          </a:prstGeom>
          <a:noFill/>
          <a:ln>
            <a:noFill/>
          </a:ln>
        </p:spPr>
      </p:pic>
      <p:sp>
        <p:nvSpPr>
          <p:cNvPr id="3683" name="Google Shape;3683;p2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Wahyaal khiyaano ah oo leexinta iftiinka (refraction) keento</a:t>
            </a:r>
            <a:endParaRPr/>
          </a:p>
        </p:txBody>
      </p:sp>
      <p:sp>
        <p:nvSpPr>
          <p:cNvPr id="3684" name="Google Shape;3684;p295"/>
          <p:cNvSpPr txBox="1"/>
          <p:nvPr/>
        </p:nvSpPr>
        <p:spPr>
          <a:xfrm>
            <a:off x="329950" y="810000"/>
            <a:ext cx="5338800" cy="993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Khiyaamadan waxay dhacdaa sababtoo ah iftiin (ray) gala oo ka baxa baloog dhinacyo isbarbar yaal ah, wuxuu ku dhammaadaa isagoo ku noqonaya jihadiisii asalka ahayd, laakiin wuxuu u wareegaa dhinac.</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3685" name="Google Shape;3685;p295"/>
          <p:cNvPicPr preferRelativeResize="0"/>
          <p:nvPr/>
        </p:nvPicPr>
        <p:blipFill>
          <a:blip r:embed="rId4">
            <a:alphaModFix/>
          </a:blip>
          <a:stretch>
            <a:fillRect/>
          </a:stretch>
        </p:blipFill>
        <p:spPr>
          <a:xfrm>
            <a:off x="6538099" y="931475"/>
            <a:ext cx="1622750" cy="1326800"/>
          </a:xfrm>
          <a:prstGeom prst="rect">
            <a:avLst/>
          </a:prstGeom>
          <a:noFill/>
          <a:ln>
            <a:noFill/>
          </a:ln>
        </p:spPr>
      </p:pic>
      <p:cxnSp>
        <p:nvCxnSpPr>
          <p:cNvPr id="3686" name="Google Shape;3686;p295"/>
          <p:cNvCxnSpPr/>
          <p:nvPr/>
        </p:nvCxnSpPr>
        <p:spPr>
          <a:xfrm flipH="1">
            <a:off x="7096331" y="2787000"/>
            <a:ext cx="1800" cy="1186200"/>
          </a:xfrm>
          <a:prstGeom prst="straightConnector1">
            <a:avLst/>
          </a:prstGeom>
          <a:noFill/>
          <a:ln cap="flat" cmpd="sng" w="28575">
            <a:solidFill>
              <a:schemeClr val="dk1"/>
            </a:solidFill>
            <a:prstDash val="dash"/>
            <a:round/>
            <a:headEnd len="med" w="med" type="none"/>
            <a:tailEnd len="med" w="med" type="none"/>
          </a:ln>
        </p:spPr>
      </p:cxnSp>
      <p:sp>
        <p:nvSpPr>
          <p:cNvPr id="3687" name="Google Shape;3687;p295"/>
          <p:cNvSpPr/>
          <p:nvPr/>
        </p:nvSpPr>
        <p:spPr>
          <a:xfrm>
            <a:off x="7236131" y="2667713"/>
            <a:ext cx="181200" cy="181200"/>
          </a:xfrm>
          <a:prstGeom prst="ellipse">
            <a:avLst/>
          </a:prstGeom>
          <a:solidFill>
            <a:srgbClr val="F8EBD9"/>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688" name="Google Shape;3688;p295"/>
          <p:cNvSpPr txBox="1"/>
          <p:nvPr/>
        </p:nvSpPr>
        <p:spPr>
          <a:xfrm>
            <a:off x="7905756" y="2644675"/>
            <a:ext cx="759000" cy="424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far (finger)</a:t>
            </a:r>
            <a:endParaRPr sz="1800">
              <a:solidFill>
                <a:srgbClr val="000000"/>
              </a:solidFill>
              <a:latin typeface="Lexend"/>
              <a:ea typeface="Lexend"/>
              <a:cs typeface="Lexend"/>
              <a:sym typeface="Lexend"/>
            </a:endParaRPr>
          </a:p>
        </p:txBody>
      </p:sp>
      <p:cxnSp>
        <p:nvCxnSpPr>
          <p:cNvPr id="3689" name="Google Shape;3689;p295"/>
          <p:cNvCxnSpPr/>
          <p:nvPr/>
        </p:nvCxnSpPr>
        <p:spPr>
          <a:xfrm>
            <a:off x="7450275" y="2774400"/>
            <a:ext cx="396900" cy="0"/>
          </a:xfrm>
          <a:prstGeom prst="straightConnector1">
            <a:avLst/>
          </a:prstGeom>
          <a:noFill/>
          <a:ln cap="flat" cmpd="sng" w="38100">
            <a:solidFill>
              <a:schemeClr val="accent2"/>
            </a:solidFill>
            <a:prstDash val="solid"/>
            <a:round/>
            <a:headEnd len="med" w="med" type="none"/>
            <a:tailEnd len="med" w="med" type="none"/>
          </a:ln>
        </p:spPr>
      </p:cxnSp>
      <p:sp>
        <p:nvSpPr>
          <p:cNvPr id="3690" name="Google Shape;3690;p295"/>
          <p:cNvSpPr txBox="1"/>
          <p:nvPr/>
        </p:nvSpPr>
        <p:spPr>
          <a:xfrm>
            <a:off x="329950" y="3607475"/>
            <a:ext cx="4720200" cy="683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Jaantusyada, 'fallaadho khiyaano ah' (virtual rays) oo dhibic ah ayaa loo sawiraa si loo muujiyo halka iftiinku u muuqdo (laakiin aan dhab ahaan ka iman).</a:t>
            </a:r>
            <a:endParaRPr sz="1800">
              <a:solidFill>
                <a:srgbClr val="000000"/>
              </a:solidFill>
              <a:latin typeface="Lexend"/>
              <a:ea typeface="Lexend"/>
              <a:cs typeface="Lexend"/>
              <a:sym typeface="Lexend"/>
            </a:endParaRPr>
          </a:p>
        </p:txBody>
      </p:sp>
      <p:grpSp>
        <p:nvGrpSpPr>
          <p:cNvPr id="3691" name="Google Shape;3691;p295"/>
          <p:cNvGrpSpPr/>
          <p:nvPr/>
        </p:nvGrpSpPr>
        <p:grpSpPr>
          <a:xfrm>
            <a:off x="5832924" y="2477990"/>
            <a:ext cx="1355807" cy="424200"/>
            <a:chOff x="5832924" y="2477990"/>
            <a:chExt cx="1355807" cy="424200"/>
          </a:xfrm>
        </p:grpSpPr>
        <p:sp>
          <p:nvSpPr>
            <p:cNvPr id="3692" name="Google Shape;3692;p295"/>
            <p:cNvSpPr/>
            <p:nvPr/>
          </p:nvSpPr>
          <p:spPr>
            <a:xfrm>
              <a:off x="7007531" y="2591513"/>
              <a:ext cx="181200" cy="181200"/>
            </a:xfrm>
            <a:prstGeom prst="ellipse">
              <a:avLst/>
            </a:prstGeom>
            <a:solidFill>
              <a:srgbClr val="F8EBD9">
                <a:alpha val="518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3693" name="Google Shape;3693;p295"/>
            <p:cNvCxnSpPr>
              <a:stCxn id="3694" idx="3"/>
              <a:endCxn id="3695" idx="2"/>
            </p:cNvCxnSpPr>
            <p:nvPr/>
          </p:nvCxnSpPr>
          <p:spPr>
            <a:xfrm flipH="1" rot="10800000">
              <a:off x="6666024" y="2683790"/>
              <a:ext cx="340500" cy="6300"/>
            </a:xfrm>
            <a:prstGeom prst="straightConnector1">
              <a:avLst/>
            </a:prstGeom>
            <a:noFill/>
            <a:ln cap="flat" cmpd="sng" w="38100">
              <a:solidFill>
                <a:schemeClr val="accent2"/>
              </a:solidFill>
              <a:prstDash val="solid"/>
              <a:round/>
              <a:headEnd len="med" w="med" type="none"/>
              <a:tailEnd len="med" w="med" type="none"/>
            </a:ln>
          </p:spPr>
        </p:cxnSp>
        <p:sp>
          <p:nvSpPr>
            <p:cNvPr id="3694" name="Google Shape;3694;p295"/>
            <p:cNvSpPr txBox="1"/>
            <p:nvPr/>
          </p:nvSpPr>
          <p:spPr>
            <a:xfrm>
              <a:off x="5832924" y="2477990"/>
              <a:ext cx="833100" cy="4242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sawir (image)</a:t>
              </a:r>
              <a:endParaRPr sz="1800">
                <a:solidFill>
                  <a:srgbClr val="000000"/>
                </a:solidFill>
                <a:latin typeface="Lexend"/>
                <a:ea typeface="Lexend"/>
                <a:cs typeface="Lexend"/>
                <a:sym typeface="Lexend"/>
              </a:endParaRPr>
            </a:p>
          </p:txBody>
        </p:sp>
      </p:grpSp>
      <p:cxnSp>
        <p:nvCxnSpPr>
          <p:cNvPr id="3696" name="Google Shape;3696;p295"/>
          <p:cNvCxnSpPr/>
          <p:nvPr/>
        </p:nvCxnSpPr>
        <p:spPr>
          <a:xfrm>
            <a:off x="7326306" y="3435922"/>
            <a:ext cx="2400" cy="1122000"/>
          </a:xfrm>
          <a:prstGeom prst="straightConnector1">
            <a:avLst/>
          </a:prstGeom>
          <a:noFill/>
          <a:ln cap="flat" cmpd="sng" w="9525">
            <a:solidFill>
              <a:schemeClr val="dk1"/>
            </a:solidFill>
            <a:prstDash val="dash"/>
            <a:round/>
            <a:headEnd len="med" w="med" type="none"/>
            <a:tailEnd len="med" w="med" type="none"/>
          </a:ln>
        </p:spPr>
      </p:cxnSp>
      <p:grpSp>
        <p:nvGrpSpPr>
          <p:cNvPr id="3697" name="Google Shape;3697;p295"/>
          <p:cNvGrpSpPr/>
          <p:nvPr/>
        </p:nvGrpSpPr>
        <p:grpSpPr>
          <a:xfrm>
            <a:off x="5554000" y="2953900"/>
            <a:ext cx="1503575" cy="424200"/>
            <a:chOff x="5554000" y="2953900"/>
            <a:chExt cx="1503575" cy="424200"/>
          </a:xfrm>
        </p:grpSpPr>
        <p:sp>
          <p:nvSpPr>
            <p:cNvPr id="3698" name="Google Shape;3698;p295"/>
            <p:cNvSpPr txBox="1"/>
            <p:nvPr/>
          </p:nvSpPr>
          <p:spPr>
            <a:xfrm>
              <a:off x="5554000" y="2953900"/>
              <a:ext cx="959700" cy="4242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fallaadh khiyaano ah (virtual ray)</a:t>
              </a:r>
              <a:endParaRPr sz="1800">
                <a:solidFill>
                  <a:srgbClr val="000000"/>
                </a:solidFill>
                <a:latin typeface="Lexend"/>
                <a:ea typeface="Lexend"/>
                <a:cs typeface="Lexend"/>
                <a:sym typeface="Lexend"/>
              </a:endParaRPr>
            </a:p>
          </p:txBody>
        </p:sp>
        <p:cxnSp>
          <p:nvCxnSpPr>
            <p:cNvPr id="3699" name="Google Shape;3699;p295"/>
            <p:cNvCxnSpPr/>
            <p:nvPr/>
          </p:nvCxnSpPr>
          <p:spPr>
            <a:xfrm>
              <a:off x="6322875" y="3064925"/>
              <a:ext cx="734700" cy="0"/>
            </a:xfrm>
            <a:prstGeom prst="straightConnector1">
              <a:avLst/>
            </a:prstGeom>
            <a:noFill/>
            <a:ln cap="flat" cmpd="sng" w="38100">
              <a:solidFill>
                <a:schemeClr val="accent2"/>
              </a:solidFill>
              <a:prstDash val="solid"/>
              <a:round/>
              <a:headEnd len="med" w="med" type="none"/>
              <a:tailEnd len="med" w="med" type="none"/>
            </a:ln>
          </p:spPr>
        </p:cxnSp>
      </p:grpSp>
      <p:grpSp>
        <p:nvGrpSpPr>
          <p:cNvPr id="3700" name="Google Shape;3700;p295"/>
          <p:cNvGrpSpPr/>
          <p:nvPr/>
        </p:nvGrpSpPr>
        <p:grpSpPr>
          <a:xfrm>
            <a:off x="329950" y="2388275"/>
            <a:ext cx="6933912" cy="2452076"/>
            <a:chOff x="329950" y="2388275"/>
            <a:chExt cx="6933912" cy="2452076"/>
          </a:xfrm>
        </p:grpSpPr>
        <p:sp>
          <p:nvSpPr>
            <p:cNvPr id="3701" name="Google Shape;3701;p295"/>
            <p:cNvSpPr txBox="1"/>
            <p:nvPr/>
          </p:nvSpPr>
          <p:spPr>
            <a:xfrm>
              <a:off x="329950" y="2388275"/>
              <a:ext cx="5104800" cy="683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Ishaadu markaa 'dib u raadshaa' halka iftiinku u muuqdo inuu ka yimid. Halkaas waxaad ku aragtaa sawirka farta la wareejiyay.</a:t>
              </a:r>
              <a:endParaRPr sz="1800">
                <a:solidFill>
                  <a:srgbClr val="000000"/>
                </a:solidFill>
                <a:latin typeface="Lexend"/>
                <a:ea typeface="Lexend"/>
                <a:cs typeface="Lexend"/>
                <a:sym typeface="Lexend"/>
              </a:endParaRPr>
            </a:p>
          </p:txBody>
        </p:sp>
        <p:pic>
          <p:nvPicPr>
            <p:cNvPr id="3702" name="Google Shape;3702;p295"/>
            <p:cNvPicPr preferRelativeResize="0"/>
            <p:nvPr/>
          </p:nvPicPr>
          <p:blipFill rotWithShape="1">
            <a:blip r:embed="rId5">
              <a:alphaModFix/>
            </a:blip>
            <a:srcRect b="41326" l="73794" r="12610" t="32893"/>
            <a:stretch/>
          </p:blipFill>
          <p:spPr>
            <a:xfrm rot="5400054">
              <a:off x="6947173" y="4523665"/>
              <a:ext cx="300101" cy="333272"/>
            </a:xfrm>
            <a:prstGeom prst="rect">
              <a:avLst/>
            </a:prstGeom>
            <a:noFill/>
            <a:ln>
              <a:noFill/>
            </a:ln>
          </p:spPr>
        </p:pic>
      </p:grpSp>
      <p:sp>
        <p:nvSpPr>
          <p:cNvPr id="3703" name="Google Shape;3703;p295"/>
          <p:cNvSpPr/>
          <p:nvPr/>
        </p:nvSpPr>
        <p:spPr>
          <a:xfrm>
            <a:off x="7236900" y="2665050"/>
            <a:ext cx="181200" cy="181200"/>
          </a:xfrm>
          <a:prstGeom prst="ellipse">
            <a:avLst/>
          </a:prstGeom>
          <a:noFill/>
          <a:ln cap="flat" cmpd="sng" w="9525">
            <a:solidFill>
              <a:srgbClr val="F9CB9C"/>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695" name="Google Shape;3695;p295"/>
          <p:cNvSpPr/>
          <p:nvPr/>
        </p:nvSpPr>
        <p:spPr>
          <a:xfrm>
            <a:off x="7006625" y="2593200"/>
            <a:ext cx="181200" cy="181200"/>
          </a:xfrm>
          <a:prstGeom prst="ellipse">
            <a:avLst/>
          </a:prstGeom>
          <a:noFill/>
          <a:ln cap="flat" cmpd="sng" w="9525">
            <a:solidFill>
              <a:srgbClr val="F9CB9C"/>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69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7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7" name="Shape 3707"/>
        <p:cNvGrpSpPr/>
        <p:nvPr/>
      </p:nvGrpSpPr>
      <p:grpSpPr>
        <a:xfrm>
          <a:off x="0" y="0"/>
          <a:ext cx="0" cy="0"/>
          <a:chOff x="0" y="0"/>
          <a:chExt cx="0" cy="0"/>
        </a:xfrm>
      </p:grpSpPr>
      <p:sp>
        <p:nvSpPr>
          <p:cNvPr id="3708" name="Google Shape;3708;p2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Wahyaal khiyaano ah oo leexinta iftiinka (refraction) keento</a:t>
            </a:r>
            <a:endParaRPr/>
          </a:p>
        </p:txBody>
      </p:sp>
      <p:sp>
        <p:nvSpPr>
          <p:cNvPr id="3709" name="Google Shape;3709;p296"/>
          <p:cNvSpPr txBox="1"/>
          <p:nvPr/>
        </p:nvSpPr>
        <p:spPr>
          <a:xfrm>
            <a:off x="329950" y="818950"/>
            <a:ext cx="3779100" cy="418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Maxay khiyaamadani u dhacdaa?</a:t>
            </a:r>
            <a:endParaRPr sz="1800">
              <a:solidFill>
                <a:srgbClr val="000000"/>
              </a:solidFill>
              <a:latin typeface="Lexend"/>
              <a:ea typeface="Lexend"/>
              <a:cs typeface="Lexend"/>
              <a:sym typeface="Lexend"/>
            </a:endParaRPr>
          </a:p>
        </p:txBody>
      </p:sp>
      <p:pic>
        <p:nvPicPr>
          <p:cNvPr id="3710" name="Google Shape;3710;p296"/>
          <p:cNvPicPr preferRelativeResize="0"/>
          <p:nvPr/>
        </p:nvPicPr>
        <p:blipFill>
          <a:blip r:embed="rId3">
            <a:alphaModFix/>
          </a:blip>
          <a:stretch>
            <a:fillRect/>
          </a:stretch>
        </p:blipFill>
        <p:spPr>
          <a:xfrm>
            <a:off x="5194800" y="818950"/>
            <a:ext cx="1790374" cy="1463850"/>
          </a:xfrm>
          <a:prstGeom prst="rect">
            <a:avLst/>
          </a:prstGeom>
          <a:noFill/>
          <a:ln>
            <a:noFill/>
          </a:ln>
        </p:spPr>
      </p:pic>
      <p:sp>
        <p:nvSpPr>
          <p:cNvPr id="3711" name="Google Shape;3711;p296"/>
          <p:cNvSpPr txBox="1"/>
          <p:nvPr/>
        </p:nvSpPr>
        <p:spPr>
          <a:xfrm>
            <a:off x="886550" y="2501917"/>
            <a:ext cx="7429200" cy="418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Iftiinku (light) wuxuu beddelaa jihadiisa markuu gala oo ka baxo muraayadda (glass).</a:t>
            </a:r>
            <a:endParaRPr sz="1800">
              <a:solidFill>
                <a:srgbClr val="000000"/>
              </a:solidFill>
              <a:latin typeface="Lexend"/>
              <a:ea typeface="Lexend"/>
              <a:cs typeface="Lexend"/>
              <a:sym typeface="Lexend"/>
            </a:endParaRPr>
          </a:p>
        </p:txBody>
      </p:sp>
      <p:sp>
        <p:nvSpPr>
          <p:cNvPr id="3712" name="Google Shape;3712;p296"/>
          <p:cNvSpPr txBox="1"/>
          <p:nvPr/>
        </p:nvSpPr>
        <p:spPr>
          <a:xfrm>
            <a:off x="913700" y="1442900"/>
            <a:ext cx="3779100" cy="642600"/>
          </a:xfrm>
          <a:prstGeom prst="rect">
            <a:avLst/>
          </a:prstGeom>
          <a:noFill/>
          <a:ln>
            <a:noFill/>
          </a:ln>
        </p:spPr>
        <p:txBody>
          <a:bodyPr anchorCtr="0" anchor="t" bIns="91425" lIns="0" spcFirstLastPara="1" rIns="91425" wrap="square" tIns="0">
            <a:normAutofit/>
          </a:bodyPr>
          <a:lstStyle/>
          <a:p>
            <a:pPr indent="0" lvl="0" marL="0" rtl="0" algn="l">
              <a:lnSpc>
                <a:spcPct val="100000"/>
              </a:lnSpc>
              <a:spcBef>
                <a:spcPts val="0"/>
              </a:spcBef>
              <a:spcAft>
                <a:spcPts val="0"/>
              </a:spcAft>
              <a:buNone/>
            </a:pPr>
            <a:r>
              <a:rPr lang="en-GB" sz="1100">
                <a:latin typeface="Lexend"/>
                <a:ea typeface="Lexend"/>
                <a:cs typeface="Lexend"/>
                <a:sym typeface="Lexend"/>
              </a:rPr>
              <a:t>Iftiinku (light) wuxuu beddelaa jihadiisa markuu dhex maro muraayadda (glass).</a:t>
            </a:r>
            <a:endParaRPr sz="1800">
              <a:solidFill>
                <a:srgbClr val="000000"/>
              </a:solidFill>
              <a:latin typeface="Lexend"/>
              <a:ea typeface="Lexend"/>
              <a:cs typeface="Lexend"/>
              <a:sym typeface="Lexend"/>
            </a:endParaRPr>
          </a:p>
        </p:txBody>
      </p:sp>
      <p:sp>
        <p:nvSpPr>
          <p:cNvPr id="3713" name="Google Shape;3713;p296"/>
          <p:cNvSpPr txBox="1"/>
          <p:nvPr/>
        </p:nvSpPr>
        <p:spPr>
          <a:xfrm>
            <a:off x="913712" y="3336833"/>
            <a:ext cx="7634700" cy="418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Muraayaddu (glass) waxay qayb ka mid ah sawirka u wareejisaa dhinac.</a:t>
            </a:r>
            <a:endParaRPr sz="1800">
              <a:solidFill>
                <a:srgbClr val="000000"/>
              </a:solidFill>
              <a:latin typeface="Lexend"/>
              <a:ea typeface="Lexend"/>
              <a:cs typeface="Lexend"/>
              <a:sym typeface="Lexend"/>
            </a:endParaRPr>
          </a:p>
        </p:txBody>
      </p:sp>
      <p:sp>
        <p:nvSpPr>
          <p:cNvPr id="3714" name="Google Shape;3714;p296"/>
          <p:cNvSpPr txBox="1"/>
          <p:nvPr/>
        </p:nvSpPr>
        <p:spPr>
          <a:xfrm>
            <a:off x="886550" y="4171750"/>
            <a:ext cx="3969300" cy="393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Muraayaddu (glass) waxay qalloocisaa sawirka.</a:t>
            </a:r>
            <a:endParaRPr sz="1800">
              <a:solidFill>
                <a:srgbClr val="000000"/>
              </a:solidFill>
              <a:latin typeface="Lexend"/>
              <a:ea typeface="Lexend"/>
              <a:cs typeface="Lexend"/>
              <a:sym typeface="Lexend"/>
            </a:endParaRPr>
          </a:p>
        </p:txBody>
      </p:sp>
      <p:grpSp>
        <p:nvGrpSpPr>
          <p:cNvPr id="3715" name="Google Shape;3715;p296"/>
          <p:cNvGrpSpPr/>
          <p:nvPr/>
        </p:nvGrpSpPr>
        <p:grpSpPr>
          <a:xfrm>
            <a:off x="323619" y="1540325"/>
            <a:ext cx="393786" cy="393786"/>
            <a:chOff x="1020916" y="1442088"/>
            <a:chExt cx="457200" cy="457200"/>
          </a:xfrm>
        </p:grpSpPr>
        <p:pic>
          <p:nvPicPr>
            <p:cNvPr id="3716" name="Google Shape;3716;p2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7" name="Google Shape;3717;p2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718" name="Google Shape;3718;p296"/>
          <p:cNvGrpSpPr/>
          <p:nvPr/>
        </p:nvGrpSpPr>
        <p:grpSpPr>
          <a:xfrm>
            <a:off x="323619" y="2392400"/>
            <a:ext cx="393786" cy="393786"/>
            <a:chOff x="1020916" y="1442088"/>
            <a:chExt cx="457200" cy="457200"/>
          </a:xfrm>
        </p:grpSpPr>
        <p:pic>
          <p:nvPicPr>
            <p:cNvPr id="3719" name="Google Shape;3719;p2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20" name="Google Shape;3720;p2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721" name="Google Shape;3721;p296"/>
          <p:cNvGrpSpPr/>
          <p:nvPr/>
        </p:nvGrpSpPr>
        <p:grpSpPr>
          <a:xfrm>
            <a:off x="323619" y="3244475"/>
            <a:ext cx="393786" cy="393786"/>
            <a:chOff x="1020916" y="1442088"/>
            <a:chExt cx="457200" cy="457200"/>
          </a:xfrm>
        </p:grpSpPr>
        <p:pic>
          <p:nvPicPr>
            <p:cNvPr id="3722" name="Google Shape;3722;p2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23" name="Google Shape;3723;p2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3724" name="Google Shape;3724;p296"/>
          <p:cNvGrpSpPr/>
          <p:nvPr/>
        </p:nvGrpSpPr>
        <p:grpSpPr>
          <a:xfrm>
            <a:off x="323619" y="4096550"/>
            <a:ext cx="393786" cy="393786"/>
            <a:chOff x="1020916" y="1442088"/>
            <a:chExt cx="457200" cy="457200"/>
          </a:xfrm>
        </p:grpSpPr>
        <p:pic>
          <p:nvPicPr>
            <p:cNvPr id="3725" name="Google Shape;3725;p2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26" name="Google Shape;3726;p2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3727" name="Google Shape;3727;p296"/>
          <p:cNvPicPr preferRelativeResize="0"/>
          <p:nvPr/>
        </p:nvPicPr>
        <p:blipFill>
          <a:blip r:embed="rId5">
            <a:alphaModFix/>
          </a:blip>
          <a:stretch>
            <a:fillRect/>
          </a:stretch>
        </p:blipFill>
        <p:spPr>
          <a:xfrm>
            <a:off x="7261190" y="25160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1" name="Shape 3731"/>
        <p:cNvGrpSpPr/>
        <p:nvPr/>
      </p:nvGrpSpPr>
      <p:grpSpPr>
        <a:xfrm>
          <a:off x="0" y="0"/>
          <a:ext cx="0" cy="0"/>
          <a:chOff x="0" y="0"/>
          <a:chExt cx="0" cy="0"/>
        </a:xfrm>
      </p:grpSpPr>
      <p:grpSp>
        <p:nvGrpSpPr>
          <p:cNvPr id="3732" name="Google Shape;3732;p297"/>
          <p:cNvGrpSpPr/>
          <p:nvPr/>
        </p:nvGrpSpPr>
        <p:grpSpPr>
          <a:xfrm>
            <a:off x="4613000" y="2542000"/>
            <a:ext cx="3496550" cy="2154301"/>
            <a:chOff x="4613000" y="2542000"/>
            <a:chExt cx="3496550" cy="2154301"/>
          </a:xfrm>
        </p:grpSpPr>
        <p:pic>
          <p:nvPicPr>
            <p:cNvPr id="3733" name="Google Shape;3733;p297"/>
            <p:cNvPicPr preferRelativeResize="0"/>
            <p:nvPr/>
          </p:nvPicPr>
          <p:blipFill>
            <a:blip r:embed="rId3">
              <a:alphaModFix/>
            </a:blip>
            <a:stretch>
              <a:fillRect/>
            </a:stretch>
          </p:blipFill>
          <p:spPr>
            <a:xfrm>
              <a:off x="4613000" y="2542009"/>
              <a:ext cx="1622750" cy="2080591"/>
            </a:xfrm>
            <a:prstGeom prst="rect">
              <a:avLst/>
            </a:prstGeom>
            <a:noFill/>
            <a:ln>
              <a:noFill/>
            </a:ln>
          </p:spPr>
        </p:pic>
        <p:pic>
          <p:nvPicPr>
            <p:cNvPr id="3734" name="Google Shape;3734;p297"/>
            <p:cNvPicPr preferRelativeResize="0"/>
            <p:nvPr/>
          </p:nvPicPr>
          <p:blipFill rotWithShape="1">
            <a:blip r:embed="rId4">
              <a:alphaModFix/>
            </a:blip>
            <a:srcRect b="41326" l="73794" r="12610" t="32893"/>
            <a:stretch/>
          </p:blipFill>
          <p:spPr>
            <a:xfrm rot="5400054">
              <a:off x="5237098" y="4379615"/>
              <a:ext cx="300101" cy="333272"/>
            </a:xfrm>
            <a:prstGeom prst="rect">
              <a:avLst/>
            </a:prstGeom>
            <a:noFill/>
            <a:ln>
              <a:noFill/>
            </a:ln>
          </p:spPr>
        </p:pic>
        <p:cxnSp>
          <p:nvCxnSpPr>
            <p:cNvPr id="3735" name="Google Shape;3735;p297"/>
            <p:cNvCxnSpPr/>
            <p:nvPr/>
          </p:nvCxnSpPr>
          <p:spPr>
            <a:xfrm flipH="1">
              <a:off x="5553775" y="2731325"/>
              <a:ext cx="482400" cy="582600"/>
            </a:xfrm>
            <a:prstGeom prst="straightConnector1">
              <a:avLst/>
            </a:prstGeom>
            <a:noFill/>
            <a:ln cap="flat" cmpd="sng" w="38100">
              <a:solidFill>
                <a:schemeClr val="accent2"/>
              </a:solidFill>
              <a:prstDash val="solid"/>
              <a:round/>
              <a:headEnd len="med" w="med" type="none"/>
              <a:tailEnd len="med" w="med" type="none"/>
            </a:ln>
          </p:spPr>
        </p:cxnSp>
        <p:sp>
          <p:nvSpPr>
            <p:cNvPr id="3736" name="Google Shape;3736;p297"/>
            <p:cNvSpPr txBox="1"/>
            <p:nvPr/>
          </p:nvSpPr>
          <p:spPr>
            <a:xfrm>
              <a:off x="6083350" y="2542000"/>
              <a:ext cx="2026200" cy="4242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qalin (pencil) (biyo (water) gudihiisa)</a:t>
              </a:r>
              <a:endParaRPr sz="1800">
                <a:solidFill>
                  <a:srgbClr val="000000"/>
                </a:solidFill>
                <a:latin typeface="Lexend"/>
                <a:ea typeface="Lexend"/>
                <a:cs typeface="Lexend"/>
                <a:sym typeface="Lexend"/>
              </a:endParaRPr>
            </a:p>
          </p:txBody>
        </p:sp>
      </p:grpSp>
      <p:sp>
        <p:nvSpPr>
          <p:cNvPr id="3737" name="Google Shape;3737;p2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Wahyaal khiyaano ah oo leexinta iftiinka (refraction) keento</a:t>
            </a:r>
            <a:endParaRPr/>
          </a:p>
        </p:txBody>
      </p:sp>
      <p:sp>
        <p:nvSpPr>
          <p:cNvPr id="3738" name="Google Shape;3738;p297"/>
          <p:cNvSpPr txBox="1"/>
          <p:nvPr/>
        </p:nvSpPr>
        <p:spPr>
          <a:xfrm>
            <a:off x="329950" y="818950"/>
            <a:ext cx="5772000" cy="1026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Khiyaamadu waa sawir khiyaano ah (virtual image) sababtoo ah waxay u muuqataa meel ay iftiin (rays) u muuqdaan inay ka yimaadeen, ma aha meesha ay dhab ahaan ka yimaadeen.</a:t>
            </a:r>
            <a:r>
              <a:rPr b="1"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3739" name="Google Shape;3739;p297"/>
          <p:cNvPicPr preferRelativeResize="0"/>
          <p:nvPr/>
        </p:nvPicPr>
        <p:blipFill>
          <a:blip r:embed="rId5">
            <a:alphaModFix/>
          </a:blip>
          <a:stretch>
            <a:fillRect/>
          </a:stretch>
        </p:blipFill>
        <p:spPr>
          <a:xfrm>
            <a:off x="6385699" y="855275"/>
            <a:ext cx="1622750" cy="1326800"/>
          </a:xfrm>
          <a:prstGeom prst="rect">
            <a:avLst/>
          </a:prstGeom>
          <a:noFill/>
          <a:ln>
            <a:noFill/>
          </a:ln>
        </p:spPr>
      </p:pic>
      <p:grpSp>
        <p:nvGrpSpPr>
          <p:cNvPr id="3740" name="Google Shape;3740;p297"/>
          <p:cNvGrpSpPr/>
          <p:nvPr/>
        </p:nvGrpSpPr>
        <p:grpSpPr>
          <a:xfrm>
            <a:off x="329950" y="2723950"/>
            <a:ext cx="3553949" cy="1596049"/>
            <a:chOff x="329950" y="2723950"/>
            <a:chExt cx="3553949" cy="1596049"/>
          </a:xfrm>
        </p:grpSpPr>
        <p:sp>
          <p:nvSpPr>
            <p:cNvPr id="3741" name="Google Shape;3741;p297"/>
            <p:cNvSpPr txBox="1"/>
            <p:nvPr/>
          </p:nvSpPr>
          <p:spPr>
            <a:xfrm>
              <a:off x="329950" y="2723950"/>
              <a:ext cx="2462400" cy="10263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Qalin–biyo (water)–ku-jir waa khiyaamo (illusion) oo shaqeysa si la mid ah.</a:t>
              </a:r>
              <a:endParaRPr sz="1800">
                <a:solidFill>
                  <a:srgbClr val="000000"/>
                </a:solidFill>
                <a:latin typeface="Lexend"/>
                <a:ea typeface="Lexend"/>
                <a:cs typeface="Lexend"/>
                <a:sym typeface="Lexend"/>
              </a:endParaRPr>
            </a:p>
          </p:txBody>
        </p:sp>
        <p:pic>
          <p:nvPicPr>
            <p:cNvPr id="3742" name="Google Shape;3742;p297"/>
            <p:cNvPicPr preferRelativeResize="0"/>
            <p:nvPr/>
          </p:nvPicPr>
          <p:blipFill>
            <a:blip r:embed="rId6">
              <a:alphaModFix/>
            </a:blip>
            <a:stretch>
              <a:fillRect/>
            </a:stretch>
          </p:blipFill>
          <p:spPr>
            <a:xfrm>
              <a:off x="2792350" y="2785475"/>
              <a:ext cx="1091549" cy="1534524"/>
            </a:xfrm>
            <a:prstGeom prst="rect">
              <a:avLst/>
            </a:prstGeom>
            <a:noFill/>
            <a:ln>
              <a:noFill/>
            </a:ln>
          </p:spPr>
        </p:pic>
      </p:grpSp>
      <p:grpSp>
        <p:nvGrpSpPr>
          <p:cNvPr id="3743" name="Google Shape;3743;p297"/>
          <p:cNvGrpSpPr/>
          <p:nvPr/>
        </p:nvGrpSpPr>
        <p:grpSpPr>
          <a:xfrm>
            <a:off x="5536497" y="3467011"/>
            <a:ext cx="2091259" cy="945839"/>
            <a:chOff x="5536497" y="3467011"/>
            <a:chExt cx="2091259" cy="945839"/>
          </a:xfrm>
        </p:grpSpPr>
        <p:cxnSp>
          <p:nvCxnSpPr>
            <p:cNvPr id="3744" name="Google Shape;3744;p297"/>
            <p:cNvCxnSpPr>
              <a:stCxn id="3745" idx="4"/>
            </p:cNvCxnSpPr>
            <p:nvPr/>
          </p:nvCxnSpPr>
          <p:spPr>
            <a:xfrm flipH="1">
              <a:off x="5536497" y="3467011"/>
              <a:ext cx="112800" cy="431700"/>
            </a:xfrm>
            <a:prstGeom prst="straightConnector1">
              <a:avLst/>
            </a:prstGeom>
            <a:noFill/>
            <a:ln cap="flat" cmpd="sng" w="19050">
              <a:solidFill>
                <a:srgbClr val="000000"/>
              </a:solidFill>
              <a:prstDash val="dash"/>
              <a:round/>
              <a:headEnd len="med" w="med" type="none"/>
              <a:tailEnd len="med" w="med" type="none"/>
            </a:ln>
          </p:spPr>
        </p:cxnSp>
        <p:grpSp>
          <p:nvGrpSpPr>
            <p:cNvPr id="3746" name="Google Shape;3746;p297"/>
            <p:cNvGrpSpPr/>
            <p:nvPr/>
          </p:nvGrpSpPr>
          <p:grpSpPr>
            <a:xfrm>
              <a:off x="5615349" y="3700556"/>
              <a:ext cx="2012407" cy="712294"/>
              <a:chOff x="5615349" y="3624356"/>
              <a:chExt cx="2012407" cy="712294"/>
            </a:xfrm>
          </p:grpSpPr>
          <p:sp>
            <p:nvSpPr>
              <p:cNvPr id="3747" name="Google Shape;3747;p297"/>
              <p:cNvSpPr txBox="1"/>
              <p:nvPr/>
            </p:nvSpPr>
            <p:spPr>
              <a:xfrm>
                <a:off x="6252556" y="3912450"/>
                <a:ext cx="1375200" cy="4242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raajo (ray) dhammaystir (virtual)</a:t>
                </a:r>
                <a:endParaRPr sz="1800">
                  <a:solidFill>
                    <a:srgbClr val="000000"/>
                  </a:solidFill>
                  <a:latin typeface="Lexend"/>
                  <a:ea typeface="Lexend"/>
                  <a:cs typeface="Lexend"/>
                  <a:sym typeface="Lexend"/>
                </a:endParaRPr>
              </a:p>
            </p:txBody>
          </p:sp>
          <p:cxnSp>
            <p:nvCxnSpPr>
              <p:cNvPr id="3748" name="Google Shape;3748;p297"/>
              <p:cNvCxnSpPr/>
              <p:nvPr/>
            </p:nvCxnSpPr>
            <p:spPr>
              <a:xfrm>
                <a:off x="5615349" y="3624356"/>
                <a:ext cx="605700" cy="375900"/>
              </a:xfrm>
              <a:prstGeom prst="straightConnector1">
                <a:avLst/>
              </a:prstGeom>
              <a:noFill/>
              <a:ln cap="flat" cmpd="sng" w="38100">
                <a:solidFill>
                  <a:schemeClr val="accent2"/>
                </a:solidFill>
                <a:prstDash val="solid"/>
                <a:round/>
                <a:headEnd len="med" w="med" type="none"/>
                <a:tailEnd len="med" w="med" type="none"/>
              </a:ln>
            </p:spPr>
          </p:cxnSp>
        </p:grpSp>
      </p:grpSp>
      <p:grpSp>
        <p:nvGrpSpPr>
          <p:cNvPr id="3749" name="Google Shape;3749;p297"/>
          <p:cNvGrpSpPr/>
          <p:nvPr/>
        </p:nvGrpSpPr>
        <p:grpSpPr>
          <a:xfrm>
            <a:off x="5563797" y="3147100"/>
            <a:ext cx="3237404" cy="424200"/>
            <a:chOff x="5563797" y="3147100"/>
            <a:chExt cx="3237404" cy="424200"/>
          </a:xfrm>
        </p:grpSpPr>
        <p:sp>
          <p:nvSpPr>
            <p:cNvPr id="3745" name="Google Shape;3745;p297"/>
            <p:cNvSpPr/>
            <p:nvPr/>
          </p:nvSpPr>
          <p:spPr>
            <a:xfrm rot="810884">
              <a:off x="5581162" y="3300260"/>
              <a:ext cx="175870" cy="169102"/>
            </a:xfrm>
            <a:prstGeom prst="ellipse">
              <a:avLst/>
            </a:prstGeom>
            <a:solidFill>
              <a:srgbClr val="FFA738">
                <a:alpha val="418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750" name="Google Shape;3750;p297"/>
            <p:cNvSpPr txBox="1"/>
            <p:nvPr/>
          </p:nvSpPr>
          <p:spPr>
            <a:xfrm>
              <a:off x="6220301" y="3147100"/>
              <a:ext cx="2580900" cy="4242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sawir (image) dhammaystir (virtual) (waxa aad aragto)</a:t>
              </a:r>
              <a:endParaRPr sz="1800">
                <a:solidFill>
                  <a:srgbClr val="000000"/>
                </a:solidFill>
                <a:latin typeface="Lexend"/>
                <a:ea typeface="Lexend"/>
                <a:cs typeface="Lexend"/>
                <a:sym typeface="Lexend"/>
              </a:endParaRPr>
            </a:p>
          </p:txBody>
        </p:sp>
        <p:cxnSp>
          <p:nvCxnSpPr>
            <p:cNvPr id="3751" name="Google Shape;3751;p297"/>
            <p:cNvCxnSpPr/>
            <p:nvPr/>
          </p:nvCxnSpPr>
          <p:spPr>
            <a:xfrm flipH="1">
              <a:off x="5743556" y="3315022"/>
              <a:ext cx="458100" cy="71100"/>
            </a:xfrm>
            <a:prstGeom prst="straightConnector1">
              <a:avLst/>
            </a:prstGeom>
            <a:noFill/>
            <a:ln cap="flat" cmpd="sng" w="38100">
              <a:solidFill>
                <a:schemeClr val="accent2"/>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5" name="Shape 3755"/>
        <p:cNvGrpSpPr/>
        <p:nvPr/>
      </p:nvGrpSpPr>
      <p:grpSpPr>
        <a:xfrm>
          <a:off x="0" y="0"/>
          <a:ext cx="0" cy="0"/>
          <a:chOff x="0" y="0"/>
          <a:chExt cx="0" cy="0"/>
        </a:xfrm>
      </p:grpSpPr>
      <p:grpSp>
        <p:nvGrpSpPr>
          <p:cNvPr id="3756" name="Google Shape;3756;p298"/>
          <p:cNvGrpSpPr/>
          <p:nvPr/>
        </p:nvGrpSpPr>
        <p:grpSpPr>
          <a:xfrm>
            <a:off x="4154325" y="1073200"/>
            <a:ext cx="4300276" cy="2805725"/>
            <a:chOff x="4154325" y="1073200"/>
            <a:chExt cx="4300276" cy="2805725"/>
          </a:xfrm>
        </p:grpSpPr>
        <p:grpSp>
          <p:nvGrpSpPr>
            <p:cNvPr id="3757" name="Google Shape;3757;p298"/>
            <p:cNvGrpSpPr/>
            <p:nvPr/>
          </p:nvGrpSpPr>
          <p:grpSpPr>
            <a:xfrm>
              <a:off x="6463800" y="1681375"/>
              <a:ext cx="1990801" cy="2197550"/>
              <a:chOff x="6463800" y="1681375"/>
              <a:chExt cx="1990801" cy="2197550"/>
            </a:xfrm>
          </p:grpSpPr>
          <p:grpSp>
            <p:nvGrpSpPr>
              <p:cNvPr id="3758" name="Google Shape;3758;p298"/>
              <p:cNvGrpSpPr/>
              <p:nvPr/>
            </p:nvGrpSpPr>
            <p:grpSpPr>
              <a:xfrm>
                <a:off x="6463800" y="1833426"/>
                <a:ext cx="1859782" cy="2045499"/>
                <a:chOff x="6463800" y="1833426"/>
                <a:chExt cx="1859782" cy="2045499"/>
              </a:xfrm>
            </p:grpSpPr>
            <p:pic>
              <p:nvPicPr>
                <p:cNvPr id="3759" name="Google Shape;3759;p298"/>
                <p:cNvPicPr preferRelativeResize="0"/>
                <p:nvPr/>
              </p:nvPicPr>
              <p:blipFill>
                <a:blip r:embed="rId3">
                  <a:alphaModFix/>
                </a:blip>
                <a:stretch>
                  <a:fillRect/>
                </a:stretch>
              </p:blipFill>
              <p:spPr>
                <a:xfrm>
                  <a:off x="6463800" y="1833426"/>
                  <a:ext cx="1859782" cy="2045499"/>
                </a:xfrm>
                <a:prstGeom prst="rect">
                  <a:avLst/>
                </a:prstGeom>
                <a:noFill/>
                <a:ln>
                  <a:noFill/>
                </a:ln>
              </p:spPr>
            </p:pic>
            <p:cxnSp>
              <p:nvCxnSpPr>
                <p:cNvPr id="3760" name="Google Shape;3760;p298"/>
                <p:cNvCxnSpPr/>
                <p:nvPr/>
              </p:nvCxnSpPr>
              <p:spPr>
                <a:xfrm>
                  <a:off x="7738279" y="2057245"/>
                  <a:ext cx="0" cy="469500"/>
                </a:xfrm>
                <a:prstGeom prst="straightConnector1">
                  <a:avLst/>
                </a:prstGeom>
                <a:noFill/>
                <a:ln cap="flat" cmpd="sng" w="9525">
                  <a:solidFill>
                    <a:srgbClr val="808080"/>
                  </a:solidFill>
                  <a:prstDash val="dash"/>
                  <a:round/>
                  <a:headEnd len="med" w="med" type="none"/>
                  <a:tailEnd len="med" w="med" type="none"/>
                </a:ln>
              </p:spPr>
            </p:cxnSp>
          </p:grpSp>
          <p:pic>
            <p:nvPicPr>
              <p:cNvPr id="3761" name="Google Shape;3761;p298"/>
              <p:cNvPicPr preferRelativeResize="0"/>
              <p:nvPr/>
            </p:nvPicPr>
            <p:blipFill rotWithShape="1">
              <a:blip r:embed="rId4">
                <a:alphaModFix/>
              </a:blip>
              <a:srcRect b="41326" l="73794" r="12610" t="32893"/>
              <a:stretch/>
            </p:blipFill>
            <p:spPr>
              <a:xfrm rot="-877907">
                <a:off x="8153433" y="1710389"/>
                <a:ext cx="267928" cy="297545"/>
              </a:xfrm>
              <a:prstGeom prst="rect">
                <a:avLst/>
              </a:prstGeom>
              <a:noFill/>
              <a:ln>
                <a:noFill/>
              </a:ln>
            </p:spPr>
          </p:pic>
        </p:grpSp>
        <p:sp>
          <p:nvSpPr>
            <p:cNvPr id="3762" name="Google Shape;3762;p298"/>
            <p:cNvSpPr txBox="1"/>
            <p:nvPr/>
          </p:nvSpPr>
          <p:spPr>
            <a:xfrm>
              <a:off x="4154325" y="1073200"/>
              <a:ext cx="4148100" cy="9522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100">
                  <a:latin typeface="Lexend"/>
                  <a:ea typeface="Lexend"/>
                  <a:cs typeface="Lexend"/>
                  <a:sym typeface="Lexend"/>
                </a:rPr>
                <a:t>Taas waa sababta iftiinka (light) ka muuqda walxaha biyaha (water) hoostooda uu u leexdo (refract) marka uu ka gudbo biyaha (water) hawada.</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sp>
        <p:nvSpPr>
          <p:cNvPr id="3763" name="Google Shape;3763;p2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Khiyaamooyin (illusions) leexin (refraction)</a:t>
            </a:r>
            <a:endParaRPr/>
          </a:p>
        </p:txBody>
      </p:sp>
      <p:sp>
        <p:nvSpPr>
          <p:cNvPr id="3764" name="Google Shape;3764;p298"/>
          <p:cNvSpPr txBox="1"/>
          <p:nvPr/>
        </p:nvSpPr>
        <p:spPr>
          <a:xfrm>
            <a:off x="329950" y="1073193"/>
            <a:ext cx="3429900" cy="63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Biyaha (water) iyo walxaha biyaha (water) hoostooda waxay inta badan u muuqdaan kuwo gacmo-gashan (shallower) marka loo eego sida dhabta ah.</a:t>
            </a:r>
            <a:endParaRPr sz="1800">
              <a:solidFill>
                <a:srgbClr val="000000"/>
              </a:solidFill>
              <a:latin typeface="Lexend"/>
              <a:ea typeface="Lexend"/>
              <a:cs typeface="Lexend"/>
              <a:sym typeface="Lexend"/>
            </a:endParaRPr>
          </a:p>
        </p:txBody>
      </p:sp>
      <p:pic>
        <p:nvPicPr>
          <p:cNvPr id="3765" name="Google Shape;3765;p298"/>
          <p:cNvPicPr preferRelativeResize="0"/>
          <p:nvPr/>
        </p:nvPicPr>
        <p:blipFill>
          <a:blip r:embed="rId5">
            <a:alphaModFix/>
          </a:blip>
          <a:stretch>
            <a:fillRect/>
          </a:stretch>
        </p:blipFill>
        <p:spPr>
          <a:xfrm>
            <a:off x="329950" y="2052725"/>
            <a:ext cx="3196950" cy="2197550"/>
          </a:xfrm>
          <a:prstGeom prst="rect">
            <a:avLst/>
          </a:prstGeom>
          <a:noFill/>
          <a:ln>
            <a:noFill/>
          </a:ln>
        </p:spPr>
      </p:pic>
      <p:grpSp>
        <p:nvGrpSpPr>
          <p:cNvPr id="3766" name="Google Shape;3766;p298"/>
          <p:cNvGrpSpPr/>
          <p:nvPr/>
        </p:nvGrpSpPr>
        <p:grpSpPr>
          <a:xfrm>
            <a:off x="7148777" y="2286964"/>
            <a:ext cx="589361" cy="527100"/>
            <a:chOff x="7148777" y="2286964"/>
            <a:chExt cx="589361" cy="527100"/>
          </a:xfrm>
        </p:grpSpPr>
        <p:cxnSp>
          <p:nvCxnSpPr>
            <p:cNvPr id="3767" name="Google Shape;3767;p298"/>
            <p:cNvCxnSpPr/>
            <p:nvPr/>
          </p:nvCxnSpPr>
          <p:spPr>
            <a:xfrm flipH="1" rot="10800000">
              <a:off x="7239839" y="2286964"/>
              <a:ext cx="498300" cy="480600"/>
            </a:xfrm>
            <a:prstGeom prst="straightConnector1">
              <a:avLst/>
            </a:prstGeom>
            <a:noFill/>
            <a:ln cap="flat" cmpd="sng" w="19050">
              <a:solidFill>
                <a:srgbClr val="000000"/>
              </a:solidFill>
              <a:prstDash val="dash"/>
              <a:round/>
              <a:headEnd len="med" w="med" type="none"/>
              <a:tailEnd len="med" w="med" type="none"/>
            </a:ln>
          </p:spPr>
        </p:cxnSp>
        <p:sp>
          <p:nvSpPr>
            <p:cNvPr id="3768" name="Google Shape;3768;p298"/>
            <p:cNvSpPr/>
            <p:nvPr/>
          </p:nvSpPr>
          <p:spPr>
            <a:xfrm rot="5400000">
              <a:off x="7213577" y="2702764"/>
              <a:ext cx="46500" cy="176100"/>
            </a:xfrm>
            <a:prstGeom prst="rect">
              <a:avLst/>
            </a:prstGeom>
            <a:solidFill>
              <a:srgbClr val="F0F0F0">
                <a:alpha val="78130"/>
              </a:srgbClr>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3769" name="Google Shape;3769;p298"/>
          <p:cNvSpPr txBox="1"/>
          <p:nvPr/>
        </p:nvSpPr>
        <p:spPr>
          <a:xfrm>
            <a:off x="4154325" y="2191925"/>
            <a:ext cx="2128800" cy="162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Sawir (image) dhammaystir (virtual) oo shayga (object) ah ayaa la arkaa halka iftiinka (light) uu uga yimid.</a:t>
            </a:r>
            <a:r>
              <a:rPr b="1" lang="en-GB" sz="1100">
                <a:latin typeface="Lexend"/>
                <a:ea typeface="Lexend"/>
                <a:cs typeface="Lexend"/>
                <a:sym typeface="Lexend"/>
              </a:rPr>
              <a:t/>
            </a:r>
            <a:r>
              <a:rPr lang="en-GB" sz="1100">
                <a:latin typeface="Lexend"/>
                <a:ea typeface="Lexend"/>
                <a:cs typeface="Lexend"/>
                <a:sym typeface="Lexend"/>
              </a:rPr>
              <a:t/>
            </a:r>
            <a:br>
              <a:rPr lang="en-GB" sz="1800">
                <a:latin typeface="Lexend"/>
                <a:ea typeface="Lexend"/>
                <a:cs typeface="Lexend"/>
                <a:sym typeface="Lexend"/>
              </a:rPr>
            </a:b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3770" name="Google Shape;3770;p298"/>
          <p:cNvSpPr txBox="1"/>
          <p:nvPr/>
        </p:nvSpPr>
        <p:spPr>
          <a:xfrm>
            <a:off x="4154325" y="4093500"/>
            <a:ext cx="4710300" cy="666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Sawirka (image) wuxuu had iyo jeer u muuqdaa qoto-dheer (depth) gacmo-gashan (shallower) halka uu shayga (object) dhab ahaan ku yaallo.</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3771" name="Google Shape;3771;p298"/>
          <p:cNvCxnSpPr/>
          <p:nvPr/>
        </p:nvCxnSpPr>
        <p:spPr>
          <a:xfrm>
            <a:off x="6013550" y="2359375"/>
            <a:ext cx="1108800" cy="399000"/>
          </a:xfrm>
          <a:prstGeom prst="straightConnector1">
            <a:avLst/>
          </a:prstGeom>
          <a:noFill/>
          <a:ln cap="flat" cmpd="sng" w="38100">
            <a:solidFill>
              <a:schemeClr val="accent2"/>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5" name="Shape 3775"/>
        <p:cNvGrpSpPr/>
        <p:nvPr/>
      </p:nvGrpSpPr>
      <p:grpSpPr>
        <a:xfrm>
          <a:off x="0" y="0"/>
          <a:ext cx="0" cy="0"/>
          <a:chOff x="0" y="0"/>
          <a:chExt cx="0" cy="0"/>
        </a:xfrm>
      </p:grpSpPr>
      <p:sp>
        <p:nvSpPr>
          <p:cNvPr id="3776" name="Google Shape;3776;p299"/>
          <p:cNvSpPr/>
          <p:nvPr/>
        </p:nvSpPr>
        <p:spPr>
          <a:xfrm>
            <a:off x="3965375" y="2235100"/>
            <a:ext cx="3618900" cy="2509800"/>
          </a:xfrm>
          <a:prstGeom prst="rect">
            <a:avLst/>
          </a:prstGeom>
          <a:solidFill>
            <a:srgbClr val="70ABC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777" name="Google Shape;3777;p2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Khiyaamooyin (illusions) leexin (refraction)</a:t>
            </a:r>
            <a:endParaRPr/>
          </a:p>
        </p:txBody>
      </p:sp>
      <p:grpSp>
        <p:nvGrpSpPr>
          <p:cNvPr id="3778" name="Google Shape;3778;p299"/>
          <p:cNvGrpSpPr/>
          <p:nvPr/>
        </p:nvGrpSpPr>
        <p:grpSpPr>
          <a:xfrm>
            <a:off x="4478076" y="3478159"/>
            <a:ext cx="994103" cy="393857"/>
            <a:chOff x="1117669" y="2295722"/>
            <a:chExt cx="1508731" cy="597750"/>
          </a:xfrm>
        </p:grpSpPr>
        <p:sp>
          <p:nvSpPr>
            <p:cNvPr id="3779" name="Google Shape;3779;p299"/>
            <p:cNvSpPr/>
            <p:nvPr/>
          </p:nvSpPr>
          <p:spPr>
            <a:xfrm>
              <a:off x="1599500" y="2383325"/>
              <a:ext cx="1026900" cy="432900"/>
            </a:xfrm>
            <a:prstGeom prst="ellipse">
              <a:avLst/>
            </a:prstGeom>
            <a:solidFill>
              <a:srgbClr val="FF99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780" name="Google Shape;3780;p299"/>
            <p:cNvSpPr/>
            <p:nvPr/>
          </p:nvSpPr>
          <p:spPr>
            <a:xfrm rot="-8100000">
              <a:off x="1201571" y="2383866"/>
              <a:ext cx="419597" cy="411112"/>
            </a:xfrm>
            <a:prstGeom prst="rtTriangle">
              <a:avLst/>
            </a:prstGeom>
            <a:solidFill>
              <a:srgbClr val="FF99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781" name="Google Shape;3781;p299"/>
            <p:cNvSpPr/>
            <p:nvPr/>
          </p:nvSpPr>
          <p:spPr>
            <a:xfrm>
              <a:off x="2381275" y="2525800"/>
              <a:ext cx="57600" cy="45900"/>
            </a:xfrm>
            <a:prstGeom prst="ellipse">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782" name="Google Shape;3782;p299"/>
            <p:cNvSpPr/>
            <p:nvPr/>
          </p:nvSpPr>
          <p:spPr>
            <a:xfrm rot="-8100000">
              <a:off x="1833371" y="2394216"/>
              <a:ext cx="419597" cy="411112"/>
            </a:xfrm>
            <a:prstGeom prst="rtTriangle">
              <a:avLst/>
            </a:prstGeom>
            <a:solidFill>
              <a:srgbClr val="FF99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3783" name="Google Shape;3783;p299"/>
          <p:cNvCxnSpPr/>
          <p:nvPr/>
        </p:nvCxnSpPr>
        <p:spPr>
          <a:xfrm flipH="1" rot="10800000">
            <a:off x="5373090" y="2231253"/>
            <a:ext cx="1220100" cy="1346400"/>
          </a:xfrm>
          <a:prstGeom prst="straightConnector1">
            <a:avLst/>
          </a:prstGeom>
          <a:noFill/>
          <a:ln cap="flat" cmpd="sng" w="19050">
            <a:solidFill>
              <a:schemeClr val="dk1"/>
            </a:solidFill>
            <a:prstDash val="solid"/>
            <a:round/>
            <a:headEnd len="med" w="med" type="none"/>
            <a:tailEnd len="med" w="med" type="none"/>
          </a:ln>
        </p:spPr>
      </p:cxnSp>
      <p:cxnSp>
        <p:nvCxnSpPr>
          <p:cNvPr id="3784" name="Google Shape;3784;p299"/>
          <p:cNvCxnSpPr/>
          <p:nvPr/>
        </p:nvCxnSpPr>
        <p:spPr>
          <a:xfrm flipH="1" rot="10800000">
            <a:off x="5373090" y="2234253"/>
            <a:ext cx="1503300" cy="1343400"/>
          </a:xfrm>
          <a:prstGeom prst="straightConnector1">
            <a:avLst/>
          </a:prstGeom>
          <a:noFill/>
          <a:ln cap="flat" cmpd="sng" w="19050">
            <a:solidFill>
              <a:schemeClr val="dk1"/>
            </a:solidFill>
            <a:prstDash val="solid"/>
            <a:round/>
            <a:headEnd len="med" w="med" type="none"/>
            <a:tailEnd len="med" w="med" type="none"/>
          </a:ln>
        </p:spPr>
      </p:cxnSp>
      <p:cxnSp>
        <p:nvCxnSpPr>
          <p:cNvPr id="3785" name="Google Shape;3785;p299"/>
          <p:cNvCxnSpPr/>
          <p:nvPr/>
        </p:nvCxnSpPr>
        <p:spPr>
          <a:xfrm flipH="1" rot="10800000">
            <a:off x="6590190" y="1703803"/>
            <a:ext cx="923400" cy="531300"/>
          </a:xfrm>
          <a:prstGeom prst="straightConnector1">
            <a:avLst/>
          </a:prstGeom>
          <a:noFill/>
          <a:ln cap="flat" cmpd="sng" w="19050">
            <a:solidFill>
              <a:schemeClr val="dk1"/>
            </a:solidFill>
            <a:prstDash val="solid"/>
            <a:round/>
            <a:headEnd len="med" w="med" type="none"/>
            <a:tailEnd len="med" w="med" type="none"/>
          </a:ln>
        </p:spPr>
      </p:cxnSp>
      <p:cxnSp>
        <p:nvCxnSpPr>
          <p:cNvPr id="3786" name="Google Shape;3786;p299"/>
          <p:cNvCxnSpPr/>
          <p:nvPr/>
        </p:nvCxnSpPr>
        <p:spPr>
          <a:xfrm flipH="1" rot="10800000">
            <a:off x="6865125" y="1897525"/>
            <a:ext cx="761400" cy="342900"/>
          </a:xfrm>
          <a:prstGeom prst="straightConnector1">
            <a:avLst/>
          </a:prstGeom>
          <a:noFill/>
          <a:ln cap="flat" cmpd="sng" w="19050">
            <a:solidFill>
              <a:schemeClr val="dk1"/>
            </a:solidFill>
            <a:prstDash val="solid"/>
            <a:round/>
            <a:headEnd len="med" w="med" type="none"/>
            <a:tailEnd len="med" w="med" type="none"/>
          </a:ln>
        </p:spPr>
      </p:cxnSp>
      <p:sp>
        <p:nvSpPr>
          <p:cNvPr id="3787" name="Google Shape;3787;p299"/>
          <p:cNvSpPr txBox="1"/>
          <p:nvPr/>
        </p:nvSpPr>
        <p:spPr>
          <a:xfrm>
            <a:off x="329950" y="768400"/>
            <a:ext cx="8264100" cy="63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3788" name="Google Shape;3788;p299"/>
          <p:cNvSpPr txBox="1"/>
          <p:nvPr/>
        </p:nvSpPr>
        <p:spPr>
          <a:xfrm>
            <a:off x="329950" y="768400"/>
            <a:ext cx="8105100" cy="63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Cali wuxuu taagan yahay balli (pond) agtiisa. Waxaa jira kalluun (fish) biyaha (water) hoostooda oo u dhow Cali.</a:t>
            </a:r>
            <a:br>
              <a:rPr lang="en-GB" sz="2200">
                <a:latin typeface="Lexend"/>
                <a:ea typeface="Lexend"/>
                <a:cs typeface="Lexend"/>
                <a:sym typeface="Lexend"/>
              </a:rPr>
            </a:br>
            <a:r>
              <a:rPr lang="en-GB" sz="1100">
                <a:latin typeface="Lexend"/>
                <a:ea typeface="Lexend"/>
                <a:cs typeface="Lexend"/>
                <a:sym typeface="Lexend"/>
              </a:rPr>
              <a:t/>
            </a:r>
            <a:endParaRPr sz="2200">
              <a:solidFill>
                <a:srgbClr val="000000"/>
              </a:solidFill>
              <a:latin typeface="Lexend"/>
              <a:ea typeface="Lexend"/>
              <a:cs typeface="Lexend"/>
              <a:sym typeface="Lexend"/>
            </a:endParaRPr>
          </a:p>
        </p:txBody>
      </p:sp>
      <p:pic>
        <p:nvPicPr>
          <p:cNvPr id="3789" name="Google Shape;3789;p299"/>
          <p:cNvPicPr preferRelativeResize="0"/>
          <p:nvPr/>
        </p:nvPicPr>
        <p:blipFill>
          <a:blip r:embed="rId9">
            <a:alphaModFix/>
          </a:blip>
          <a:stretch>
            <a:fillRect/>
          </a:stretch>
        </p:blipFill>
        <p:spPr>
          <a:xfrm>
            <a:off x="7798328" y="1295900"/>
            <a:ext cx="607074" cy="782800"/>
          </a:xfrm>
          <a:prstGeom prst="rect">
            <a:avLst/>
          </a:prstGeom>
          <a:noFill/>
          <a:ln>
            <a:noFill/>
          </a:ln>
        </p:spPr>
      </p:pic>
      <p:sp>
        <p:nvSpPr>
          <p:cNvPr id="3790" name="Google Shape;3790;p299"/>
          <p:cNvSpPr/>
          <p:nvPr/>
        </p:nvSpPr>
        <p:spPr>
          <a:xfrm flipH="1" rot="3537832">
            <a:off x="7107814" y="1830980"/>
            <a:ext cx="122193" cy="143545"/>
          </a:xfrm>
          <a:prstGeom prst="triangle">
            <a:avLst>
              <a:gd fmla="val 50000" name="adj"/>
            </a:avLst>
          </a:prstGeom>
          <a:solidFill>
            <a:srgbClr val="000000"/>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791" name="Google Shape;3791;p299"/>
          <p:cNvSpPr/>
          <p:nvPr/>
        </p:nvSpPr>
        <p:spPr>
          <a:xfrm flipH="1" rot="3824985">
            <a:off x="7184768" y="1997256"/>
            <a:ext cx="122091" cy="143424"/>
          </a:xfrm>
          <a:prstGeom prst="triangle">
            <a:avLst>
              <a:gd fmla="val 50000" name="adj"/>
            </a:avLst>
          </a:prstGeom>
          <a:solidFill>
            <a:srgbClr val="000000"/>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792" name="Google Shape;3792;p299"/>
          <p:cNvSpPr txBox="1"/>
          <p:nvPr/>
        </p:nvSpPr>
        <p:spPr>
          <a:xfrm>
            <a:off x="329950" y="2175850"/>
            <a:ext cx="3183600" cy="782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Xaggee buu kalluunku (fish) u muuqdaa?</a:t>
            </a:r>
            <a:r>
              <a:rPr lang="en-GB" sz="1100">
                <a:latin typeface="Lexend"/>
                <a:ea typeface="Lexend"/>
                <a:cs typeface="Lexend"/>
                <a:sym typeface="Lexend"/>
              </a:rPr>
              <a:t/>
            </a:r>
            <a:endParaRPr sz="2200">
              <a:solidFill>
                <a:srgbClr val="000000"/>
              </a:solidFill>
              <a:latin typeface="Lexend"/>
              <a:ea typeface="Lexend"/>
              <a:cs typeface="Lexend"/>
              <a:sym typeface="Lexend"/>
            </a:endParaRPr>
          </a:p>
        </p:txBody>
      </p:sp>
      <p:grpSp>
        <p:nvGrpSpPr>
          <p:cNvPr id="3793" name="Google Shape;3793;p299"/>
          <p:cNvGrpSpPr/>
          <p:nvPr/>
        </p:nvGrpSpPr>
        <p:grpSpPr>
          <a:xfrm>
            <a:off x="5660134" y="2237610"/>
            <a:ext cx="1210800" cy="529500"/>
            <a:chOff x="5660134" y="2237610"/>
            <a:chExt cx="1210800" cy="529500"/>
          </a:xfrm>
        </p:grpSpPr>
        <p:cxnSp>
          <p:nvCxnSpPr>
            <p:cNvPr id="3794" name="Google Shape;3794;p299"/>
            <p:cNvCxnSpPr/>
            <p:nvPr/>
          </p:nvCxnSpPr>
          <p:spPr>
            <a:xfrm flipH="1" rot="10800000">
              <a:off x="5660134" y="2239110"/>
              <a:ext cx="929100" cy="528000"/>
            </a:xfrm>
            <a:prstGeom prst="straightConnector1">
              <a:avLst/>
            </a:prstGeom>
            <a:noFill/>
            <a:ln cap="flat" cmpd="sng" w="19050">
              <a:solidFill>
                <a:schemeClr val="dk1"/>
              </a:solidFill>
              <a:prstDash val="dash"/>
              <a:round/>
              <a:headEnd len="med" w="med" type="none"/>
              <a:tailEnd len="med" w="med" type="none"/>
            </a:ln>
          </p:spPr>
        </p:cxnSp>
        <p:cxnSp>
          <p:nvCxnSpPr>
            <p:cNvPr id="3795" name="Google Shape;3795;p299"/>
            <p:cNvCxnSpPr/>
            <p:nvPr/>
          </p:nvCxnSpPr>
          <p:spPr>
            <a:xfrm flipH="1" rot="10800000">
              <a:off x="5660134" y="2237610"/>
              <a:ext cx="1210800" cy="529500"/>
            </a:xfrm>
            <a:prstGeom prst="straightConnector1">
              <a:avLst/>
            </a:prstGeom>
            <a:noFill/>
            <a:ln cap="flat" cmpd="sng" w="19050">
              <a:solidFill>
                <a:schemeClr val="dk1"/>
              </a:solidFill>
              <a:prstDash val="dash"/>
              <a:round/>
              <a:headEnd len="med" w="med" type="none"/>
              <a:tailEnd len="med" w="med" type="none"/>
            </a:ln>
          </p:spPr>
        </p:cxnSp>
      </p:grpSp>
      <p:grpSp>
        <p:nvGrpSpPr>
          <p:cNvPr id="3796" name="Google Shape;3796;p299"/>
          <p:cNvGrpSpPr/>
          <p:nvPr/>
        </p:nvGrpSpPr>
        <p:grpSpPr>
          <a:xfrm>
            <a:off x="4229841" y="2245996"/>
            <a:ext cx="1837013" cy="2151820"/>
            <a:chOff x="4229841" y="2245996"/>
            <a:chExt cx="1837013" cy="2151820"/>
          </a:xfrm>
        </p:grpSpPr>
        <p:grpSp>
          <p:nvGrpSpPr>
            <p:cNvPr id="3797" name="Google Shape;3797;p299"/>
            <p:cNvGrpSpPr/>
            <p:nvPr/>
          </p:nvGrpSpPr>
          <p:grpSpPr>
            <a:xfrm>
              <a:off x="4780301" y="2671783"/>
              <a:ext cx="994103" cy="393857"/>
              <a:chOff x="1117669" y="2295722"/>
              <a:chExt cx="1508731" cy="597750"/>
            </a:xfrm>
          </p:grpSpPr>
          <p:sp>
            <p:nvSpPr>
              <p:cNvPr id="3798" name="Google Shape;3798;p299"/>
              <p:cNvSpPr/>
              <p:nvPr/>
            </p:nvSpPr>
            <p:spPr>
              <a:xfrm>
                <a:off x="1599500" y="2383325"/>
                <a:ext cx="1026900" cy="432900"/>
              </a:xfrm>
              <a:prstGeom prst="ellipse">
                <a:avLst/>
              </a:prstGeom>
              <a:solidFill>
                <a:srgbClr val="FFC3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799" name="Google Shape;3799;p299"/>
              <p:cNvSpPr/>
              <p:nvPr/>
            </p:nvSpPr>
            <p:spPr>
              <a:xfrm rot="-8100000">
                <a:off x="1201571" y="2383866"/>
                <a:ext cx="419597" cy="411112"/>
              </a:xfrm>
              <a:prstGeom prst="rtTriangle">
                <a:avLst/>
              </a:prstGeom>
              <a:solidFill>
                <a:srgbClr val="FFC3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00" name="Google Shape;3800;p299"/>
              <p:cNvSpPr/>
              <p:nvPr/>
            </p:nvSpPr>
            <p:spPr>
              <a:xfrm>
                <a:off x="2381275" y="2525800"/>
                <a:ext cx="57600" cy="45900"/>
              </a:xfrm>
              <a:prstGeom prst="ellipse">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01" name="Google Shape;3801;p299"/>
              <p:cNvSpPr/>
              <p:nvPr/>
            </p:nvSpPr>
            <p:spPr>
              <a:xfrm rot="-8100000">
                <a:off x="1833371" y="2394216"/>
                <a:ext cx="419597" cy="411112"/>
              </a:xfrm>
              <a:prstGeom prst="rtTriangle">
                <a:avLst/>
              </a:prstGeom>
              <a:solidFill>
                <a:srgbClr val="FFC3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3802" name="Google Shape;3802;p299"/>
            <p:cNvGrpSpPr/>
            <p:nvPr/>
          </p:nvGrpSpPr>
          <p:grpSpPr>
            <a:xfrm>
              <a:off x="5072751" y="4003958"/>
              <a:ext cx="994103" cy="393857"/>
              <a:chOff x="1117669" y="2295722"/>
              <a:chExt cx="1508731" cy="597750"/>
            </a:xfrm>
          </p:grpSpPr>
          <p:sp>
            <p:nvSpPr>
              <p:cNvPr id="3803" name="Google Shape;3803;p299"/>
              <p:cNvSpPr/>
              <p:nvPr/>
            </p:nvSpPr>
            <p:spPr>
              <a:xfrm>
                <a:off x="1599500" y="2383325"/>
                <a:ext cx="1026900" cy="432900"/>
              </a:xfrm>
              <a:prstGeom prst="ellipse">
                <a:avLst/>
              </a:prstGeom>
              <a:solidFill>
                <a:srgbClr val="FFC3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04" name="Google Shape;3804;p299"/>
              <p:cNvSpPr/>
              <p:nvPr/>
            </p:nvSpPr>
            <p:spPr>
              <a:xfrm rot="-8100000">
                <a:off x="1201571" y="2383866"/>
                <a:ext cx="419597" cy="411112"/>
              </a:xfrm>
              <a:prstGeom prst="rtTriangle">
                <a:avLst/>
              </a:prstGeom>
              <a:solidFill>
                <a:srgbClr val="FFC3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05" name="Google Shape;3805;p299"/>
              <p:cNvSpPr/>
              <p:nvPr/>
            </p:nvSpPr>
            <p:spPr>
              <a:xfrm>
                <a:off x="2381275" y="2525800"/>
                <a:ext cx="57600" cy="45900"/>
              </a:xfrm>
              <a:prstGeom prst="ellipse">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06" name="Google Shape;3806;p299"/>
              <p:cNvSpPr/>
              <p:nvPr/>
            </p:nvSpPr>
            <p:spPr>
              <a:xfrm rot="-8100000">
                <a:off x="1833371" y="2394216"/>
                <a:ext cx="419597" cy="411112"/>
              </a:xfrm>
              <a:prstGeom prst="rtTriangle">
                <a:avLst/>
              </a:prstGeom>
              <a:solidFill>
                <a:srgbClr val="FFC3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3807" name="Google Shape;3807;p299"/>
            <p:cNvGrpSpPr/>
            <p:nvPr/>
          </p:nvGrpSpPr>
          <p:grpSpPr>
            <a:xfrm>
              <a:off x="4390126" y="2245996"/>
              <a:ext cx="994103" cy="393857"/>
              <a:chOff x="1117669" y="2295722"/>
              <a:chExt cx="1508731" cy="597750"/>
            </a:xfrm>
          </p:grpSpPr>
          <p:sp>
            <p:nvSpPr>
              <p:cNvPr id="3808" name="Google Shape;3808;p299"/>
              <p:cNvSpPr/>
              <p:nvPr/>
            </p:nvSpPr>
            <p:spPr>
              <a:xfrm>
                <a:off x="1599500" y="2383325"/>
                <a:ext cx="1026900" cy="432900"/>
              </a:xfrm>
              <a:prstGeom prst="ellipse">
                <a:avLst/>
              </a:prstGeom>
              <a:solidFill>
                <a:srgbClr val="FFC3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09" name="Google Shape;3809;p299"/>
              <p:cNvSpPr/>
              <p:nvPr/>
            </p:nvSpPr>
            <p:spPr>
              <a:xfrm rot="-8100000">
                <a:off x="1201571" y="2383866"/>
                <a:ext cx="419597" cy="411112"/>
              </a:xfrm>
              <a:prstGeom prst="rtTriangle">
                <a:avLst/>
              </a:prstGeom>
              <a:solidFill>
                <a:srgbClr val="FFC3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10" name="Google Shape;3810;p299"/>
              <p:cNvSpPr/>
              <p:nvPr/>
            </p:nvSpPr>
            <p:spPr>
              <a:xfrm>
                <a:off x="2381275" y="2525800"/>
                <a:ext cx="57600" cy="45900"/>
              </a:xfrm>
              <a:prstGeom prst="ellipse">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11" name="Google Shape;3811;p299"/>
              <p:cNvSpPr/>
              <p:nvPr/>
            </p:nvSpPr>
            <p:spPr>
              <a:xfrm rot="-8100000">
                <a:off x="1833371" y="2394216"/>
                <a:ext cx="419597" cy="411112"/>
              </a:xfrm>
              <a:prstGeom prst="rtTriangle">
                <a:avLst/>
              </a:prstGeom>
              <a:solidFill>
                <a:srgbClr val="FFC3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3812" name="Google Shape;3812;p299"/>
            <p:cNvGrpSpPr/>
            <p:nvPr/>
          </p:nvGrpSpPr>
          <p:grpSpPr>
            <a:xfrm>
              <a:off x="4229841" y="2284420"/>
              <a:ext cx="295946" cy="295900"/>
              <a:chOff x="1020916" y="1442088"/>
              <a:chExt cx="457200" cy="457200"/>
            </a:xfrm>
          </p:grpSpPr>
          <p:pic>
            <p:nvPicPr>
              <p:cNvPr id="3813" name="Google Shape;3813;p2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14" name="Google Shape;3814;p2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15" name="Google Shape;3815;p299"/>
            <p:cNvGrpSpPr/>
            <p:nvPr/>
          </p:nvGrpSpPr>
          <p:grpSpPr>
            <a:xfrm>
              <a:off x="4609972" y="2720763"/>
              <a:ext cx="295946" cy="295900"/>
              <a:chOff x="1020916" y="1442088"/>
              <a:chExt cx="457200" cy="457200"/>
            </a:xfrm>
          </p:grpSpPr>
          <p:pic>
            <p:nvPicPr>
              <p:cNvPr id="3816" name="Google Shape;3816;p2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17" name="Google Shape;3817;p2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818" name="Google Shape;3818;p299"/>
            <p:cNvGrpSpPr/>
            <p:nvPr/>
          </p:nvGrpSpPr>
          <p:grpSpPr>
            <a:xfrm>
              <a:off x="4314022" y="3527127"/>
              <a:ext cx="295946" cy="295900"/>
              <a:chOff x="1020916" y="1442088"/>
              <a:chExt cx="457200" cy="457200"/>
            </a:xfrm>
          </p:grpSpPr>
          <p:pic>
            <p:nvPicPr>
              <p:cNvPr id="3819" name="Google Shape;3819;p2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20" name="Google Shape;3820;p2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3821" name="Google Shape;3821;p299"/>
            <p:cNvGrpSpPr/>
            <p:nvPr/>
          </p:nvGrpSpPr>
          <p:grpSpPr>
            <a:xfrm>
              <a:off x="4905922" y="4052929"/>
              <a:ext cx="295946" cy="295900"/>
              <a:chOff x="1020916" y="1442088"/>
              <a:chExt cx="457200" cy="457200"/>
            </a:xfrm>
          </p:grpSpPr>
          <p:pic>
            <p:nvPicPr>
              <p:cNvPr id="3822" name="Google Shape;3822;p2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23" name="Google Shape;3823;p2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sp>
        <p:nvSpPr>
          <p:cNvPr id="3824" name="Google Shape;3824;p299"/>
          <p:cNvSpPr txBox="1"/>
          <p:nvPr/>
        </p:nvSpPr>
        <p:spPr>
          <a:xfrm>
            <a:off x="7824175" y="2103150"/>
            <a:ext cx="951600" cy="366300"/>
          </a:xfrm>
          <a:prstGeom prst="rect">
            <a:avLst/>
          </a:prstGeom>
          <a:noFill/>
          <a:ln>
            <a:noFill/>
          </a:ln>
        </p:spPr>
        <p:txBody>
          <a:bodyPr anchorCtr="0" anchor="t" bIns="91425" lIns="0" spcFirstLastPara="1" rIns="91425" wrap="non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Cali</a:t>
            </a:r>
            <a:endParaRPr sz="1800">
              <a:solidFill>
                <a:srgbClr val="000000"/>
              </a:solidFill>
              <a:latin typeface="Lexend"/>
              <a:ea typeface="Lexend"/>
              <a:cs typeface="Lexend"/>
              <a:sym typeface="Lexend"/>
            </a:endParaRPr>
          </a:p>
        </p:txBody>
      </p:sp>
      <p:pic>
        <p:nvPicPr>
          <p:cNvPr id="3825" name="Google Shape;3825;p299"/>
          <p:cNvPicPr preferRelativeResize="0"/>
          <p:nvPr/>
        </p:nvPicPr>
        <p:blipFill>
          <a:blip r:embed="rId5">
            <a:alphaModFix/>
          </a:blip>
          <a:stretch>
            <a:fillRect/>
          </a:stretch>
        </p:blipFill>
        <p:spPr>
          <a:xfrm>
            <a:off x="4652640" y="2901562"/>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9" name="Shape 3829"/>
        <p:cNvGrpSpPr/>
        <p:nvPr/>
      </p:nvGrpSpPr>
      <p:grpSpPr>
        <a:xfrm>
          <a:off x="0" y="0"/>
          <a:ext cx="0" cy="0"/>
          <a:chOff x="0" y="0"/>
          <a:chExt cx="0" cy="0"/>
        </a:xfrm>
      </p:grpSpPr>
      <p:sp>
        <p:nvSpPr>
          <p:cNvPr id="3830" name="Google Shape;3830;p300"/>
          <p:cNvSpPr/>
          <p:nvPr/>
        </p:nvSpPr>
        <p:spPr>
          <a:xfrm>
            <a:off x="3965375" y="2235100"/>
            <a:ext cx="3618900" cy="2509800"/>
          </a:xfrm>
          <a:prstGeom prst="rect">
            <a:avLst/>
          </a:prstGeom>
          <a:solidFill>
            <a:srgbClr val="70ABC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831" name="Google Shape;3831;p3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Khiyaamooyin (illusions) leexin (refraction)</a:t>
            </a:r>
            <a:endParaRPr/>
          </a:p>
        </p:txBody>
      </p:sp>
      <p:grpSp>
        <p:nvGrpSpPr>
          <p:cNvPr id="3832" name="Google Shape;3832;p300"/>
          <p:cNvGrpSpPr/>
          <p:nvPr/>
        </p:nvGrpSpPr>
        <p:grpSpPr>
          <a:xfrm>
            <a:off x="4478076" y="3478159"/>
            <a:ext cx="994103" cy="393857"/>
            <a:chOff x="1117669" y="2295722"/>
            <a:chExt cx="1508731" cy="597750"/>
          </a:xfrm>
        </p:grpSpPr>
        <p:sp>
          <p:nvSpPr>
            <p:cNvPr id="3833" name="Google Shape;3833;p300"/>
            <p:cNvSpPr/>
            <p:nvPr/>
          </p:nvSpPr>
          <p:spPr>
            <a:xfrm>
              <a:off x="1599500" y="2383325"/>
              <a:ext cx="1026900" cy="432900"/>
            </a:xfrm>
            <a:prstGeom prst="ellipse">
              <a:avLst/>
            </a:prstGeom>
            <a:solidFill>
              <a:srgbClr val="FF99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34" name="Google Shape;3834;p300"/>
            <p:cNvSpPr/>
            <p:nvPr/>
          </p:nvSpPr>
          <p:spPr>
            <a:xfrm rot="-8100000">
              <a:off x="1201571" y="2383866"/>
              <a:ext cx="419597" cy="411112"/>
            </a:xfrm>
            <a:prstGeom prst="rtTriangle">
              <a:avLst/>
            </a:prstGeom>
            <a:solidFill>
              <a:srgbClr val="FF99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35" name="Google Shape;3835;p300"/>
            <p:cNvSpPr/>
            <p:nvPr/>
          </p:nvSpPr>
          <p:spPr>
            <a:xfrm>
              <a:off x="2381275" y="2525800"/>
              <a:ext cx="57600" cy="45900"/>
            </a:xfrm>
            <a:prstGeom prst="ellipse">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36" name="Google Shape;3836;p300"/>
            <p:cNvSpPr/>
            <p:nvPr/>
          </p:nvSpPr>
          <p:spPr>
            <a:xfrm rot="-8100000">
              <a:off x="1833371" y="2394216"/>
              <a:ext cx="419597" cy="411112"/>
            </a:xfrm>
            <a:prstGeom prst="rtTriangle">
              <a:avLst/>
            </a:prstGeom>
            <a:solidFill>
              <a:srgbClr val="FF99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3837" name="Google Shape;3837;p300"/>
          <p:cNvCxnSpPr/>
          <p:nvPr/>
        </p:nvCxnSpPr>
        <p:spPr>
          <a:xfrm flipH="1" rot="10800000">
            <a:off x="5373090" y="2231253"/>
            <a:ext cx="1220100" cy="1346400"/>
          </a:xfrm>
          <a:prstGeom prst="straightConnector1">
            <a:avLst/>
          </a:prstGeom>
          <a:noFill/>
          <a:ln cap="flat" cmpd="sng" w="19050">
            <a:solidFill>
              <a:schemeClr val="dk1"/>
            </a:solidFill>
            <a:prstDash val="solid"/>
            <a:round/>
            <a:headEnd len="med" w="med" type="none"/>
            <a:tailEnd len="med" w="med" type="none"/>
          </a:ln>
        </p:spPr>
      </p:cxnSp>
      <p:cxnSp>
        <p:nvCxnSpPr>
          <p:cNvPr id="3838" name="Google Shape;3838;p300"/>
          <p:cNvCxnSpPr/>
          <p:nvPr/>
        </p:nvCxnSpPr>
        <p:spPr>
          <a:xfrm flipH="1" rot="10800000">
            <a:off x="5373090" y="2234253"/>
            <a:ext cx="1503300" cy="1343400"/>
          </a:xfrm>
          <a:prstGeom prst="straightConnector1">
            <a:avLst/>
          </a:prstGeom>
          <a:noFill/>
          <a:ln cap="flat" cmpd="sng" w="19050">
            <a:solidFill>
              <a:schemeClr val="dk1"/>
            </a:solidFill>
            <a:prstDash val="solid"/>
            <a:round/>
            <a:headEnd len="med" w="med" type="none"/>
            <a:tailEnd len="med" w="med" type="none"/>
          </a:ln>
        </p:spPr>
      </p:cxnSp>
      <p:cxnSp>
        <p:nvCxnSpPr>
          <p:cNvPr id="3839" name="Google Shape;3839;p300"/>
          <p:cNvCxnSpPr/>
          <p:nvPr/>
        </p:nvCxnSpPr>
        <p:spPr>
          <a:xfrm flipH="1" rot="10800000">
            <a:off x="6865125" y="1897525"/>
            <a:ext cx="761400" cy="342900"/>
          </a:xfrm>
          <a:prstGeom prst="straightConnector1">
            <a:avLst/>
          </a:prstGeom>
          <a:noFill/>
          <a:ln cap="flat" cmpd="sng" w="19050">
            <a:solidFill>
              <a:schemeClr val="dk1"/>
            </a:solidFill>
            <a:prstDash val="solid"/>
            <a:round/>
            <a:headEnd len="med" w="med" type="none"/>
            <a:tailEnd len="med" w="med" type="none"/>
          </a:ln>
        </p:spPr>
      </p:cxnSp>
      <p:sp>
        <p:nvSpPr>
          <p:cNvPr id="3840" name="Google Shape;3840;p300"/>
          <p:cNvSpPr txBox="1"/>
          <p:nvPr/>
        </p:nvSpPr>
        <p:spPr>
          <a:xfrm>
            <a:off x="329950" y="920800"/>
            <a:ext cx="8264100" cy="63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3841" name="Google Shape;3841;p300"/>
          <p:cNvSpPr txBox="1"/>
          <p:nvPr/>
        </p:nvSpPr>
        <p:spPr>
          <a:xfrm>
            <a:off x="329950" y="1987600"/>
            <a:ext cx="3064800" cy="2025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Cali wuxuu arkaa sawir (image) _________ oo kalluunka (fish) ah halka raajooyinka (rays) iftiinka (light) ay uga yimaadeen.</a:t>
            </a:r>
            <a:r>
              <a:rPr lang="en-GB" sz="1100" u="sng">
                <a:latin typeface="Lexend"/>
                <a:ea typeface="Lexend"/>
                <a:cs typeface="Lexend"/>
                <a:sym typeface="Lexend"/>
              </a:rPr>
              <a:t/>
            </a:r>
            <a:r>
              <a:rPr lang="en-GB" sz="1100" u="sng">
                <a:latin typeface="Lexend"/>
                <a:ea typeface="Lexend"/>
                <a:cs typeface="Lexend"/>
                <a:sym typeface="Lexend"/>
              </a:rPr>
              <a:t/>
            </a:r>
            <a:r>
              <a:rPr lang="en-GB" sz="1100" u="sng">
                <a:latin typeface="Lexend"/>
                <a:ea typeface="Lexend"/>
                <a:cs typeface="Lexend"/>
                <a:sym typeface="Lexend"/>
              </a:rPr>
              <a:t/>
            </a:r>
            <a:r>
              <a:rPr lang="en-GB" sz="1100">
                <a:latin typeface="Lexend"/>
                <a:ea typeface="Lexend"/>
                <a:cs typeface="Lexend"/>
                <a:sym typeface="Lexend"/>
              </a:rPr>
              <a:t/>
            </a:r>
            <a:endParaRPr sz="2200">
              <a:latin typeface="Lexend"/>
              <a:ea typeface="Lexend"/>
              <a:cs typeface="Lexend"/>
              <a:sym typeface="Lexend"/>
            </a:endParaRPr>
          </a:p>
        </p:txBody>
      </p:sp>
      <p:pic>
        <p:nvPicPr>
          <p:cNvPr id="3842" name="Google Shape;3842;p300"/>
          <p:cNvPicPr preferRelativeResize="0"/>
          <p:nvPr/>
        </p:nvPicPr>
        <p:blipFill>
          <a:blip r:embed="rId7">
            <a:alphaModFix/>
          </a:blip>
          <a:stretch>
            <a:fillRect/>
          </a:stretch>
        </p:blipFill>
        <p:spPr>
          <a:xfrm>
            <a:off x="7798328" y="1295900"/>
            <a:ext cx="607074" cy="782800"/>
          </a:xfrm>
          <a:prstGeom prst="rect">
            <a:avLst/>
          </a:prstGeom>
          <a:noFill/>
          <a:ln>
            <a:noFill/>
          </a:ln>
        </p:spPr>
      </p:pic>
      <p:sp>
        <p:nvSpPr>
          <p:cNvPr id="3843" name="Google Shape;3843;p300"/>
          <p:cNvSpPr/>
          <p:nvPr/>
        </p:nvSpPr>
        <p:spPr>
          <a:xfrm flipH="1" rot="3537832">
            <a:off x="7107814" y="1830980"/>
            <a:ext cx="122193" cy="143545"/>
          </a:xfrm>
          <a:prstGeom prst="triangle">
            <a:avLst>
              <a:gd fmla="val 50000" name="adj"/>
            </a:avLst>
          </a:prstGeom>
          <a:solidFill>
            <a:srgbClr val="000000"/>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844" name="Google Shape;3844;p300"/>
          <p:cNvSpPr/>
          <p:nvPr/>
        </p:nvSpPr>
        <p:spPr>
          <a:xfrm flipH="1" rot="3824985">
            <a:off x="7184768" y="1997256"/>
            <a:ext cx="122091" cy="143424"/>
          </a:xfrm>
          <a:prstGeom prst="triangle">
            <a:avLst>
              <a:gd fmla="val 50000" name="adj"/>
            </a:avLst>
          </a:prstGeom>
          <a:solidFill>
            <a:srgbClr val="000000"/>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3845" name="Google Shape;3845;p300"/>
          <p:cNvGrpSpPr/>
          <p:nvPr/>
        </p:nvGrpSpPr>
        <p:grpSpPr>
          <a:xfrm>
            <a:off x="5660134" y="2237610"/>
            <a:ext cx="1210800" cy="529500"/>
            <a:chOff x="5660134" y="2237610"/>
            <a:chExt cx="1210800" cy="529500"/>
          </a:xfrm>
        </p:grpSpPr>
        <p:cxnSp>
          <p:nvCxnSpPr>
            <p:cNvPr id="3846" name="Google Shape;3846;p300"/>
            <p:cNvCxnSpPr/>
            <p:nvPr/>
          </p:nvCxnSpPr>
          <p:spPr>
            <a:xfrm flipH="1" rot="10800000">
              <a:off x="5660134" y="2239110"/>
              <a:ext cx="929100" cy="528000"/>
            </a:xfrm>
            <a:prstGeom prst="straightConnector1">
              <a:avLst/>
            </a:prstGeom>
            <a:noFill/>
            <a:ln cap="flat" cmpd="sng" w="19050">
              <a:solidFill>
                <a:schemeClr val="dk1"/>
              </a:solidFill>
              <a:prstDash val="dash"/>
              <a:round/>
              <a:headEnd len="med" w="med" type="none"/>
              <a:tailEnd len="med" w="med" type="none"/>
            </a:ln>
          </p:spPr>
        </p:cxnSp>
        <p:cxnSp>
          <p:nvCxnSpPr>
            <p:cNvPr id="3847" name="Google Shape;3847;p300"/>
            <p:cNvCxnSpPr/>
            <p:nvPr/>
          </p:nvCxnSpPr>
          <p:spPr>
            <a:xfrm flipH="1" rot="10800000">
              <a:off x="5660134" y="2237610"/>
              <a:ext cx="1210800" cy="529500"/>
            </a:xfrm>
            <a:prstGeom prst="straightConnector1">
              <a:avLst/>
            </a:prstGeom>
            <a:noFill/>
            <a:ln cap="flat" cmpd="sng" w="19050">
              <a:solidFill>
                <a:schemeClr val="dk1"/>
              </a:solidFill>
              <a:prstDash val="dash"/>
              <a:round/>
              <a:headEnd len="med" w="med" type="none"/>
              <a:tailEnd len="med" w="med" type="none"/>
            </a:ln>
          </p:spPr>
        </p:cxnSp>
      </p:grpSp>
      <p:grpSp>
        <p:nvGrpSpPr>
          <p:cNvPr id="3848" name="Google Shape;3848;p300"/>
          <p:cNvGrpSpPr/>
          <p:nvPr/>
        </p:nvGrpSpPr>
        <p:grpSpPr>
          <a:xfrm>
            <a:off x="4780301" y="2671783"/>
            <a:ext cx="994103" cy="393857"/>
            <a:chOff x="1117669" y="2295722"/>
            <a:chExt cx="1508731" cy="597750"/>
          </a:xfrm>
        </p:grpSpPr>
        <p:sp>
          <p:nvSpPr>
            <p:cNvPr id="3849" name="Google Shape;3849;p300"/>
            <p:cNvSpPr/>
            <p:nvPr/>
          </p:nvSpPr>
          <p:spPr>
            <a:xfrm>
              <a:off x="1599500" y="2383325"/>
              <a:ext cx="1026900" cy="432900"/>
            </a:xfrm>
            <a:prstGeom prst="ellipse">
              <a:avLst/>
            </a:prstGeom>
            <a:solidFill>
              <a:srgbClr val="FFC3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50" name="Google Shape;3850;p300"/>
            <p:cNvSpPr/>
            <p:nvPr/>
          </p:nvSpPr>
          <p:spPr>
            <a:xfrm rot="-8100000">
              <a:off x="1201571" y="2383866"/>
              <a:ext cx="419597" cy="411112"/>
            </a:xfrm>
            <a:prstGeom prst="rtTriangle">
              <a:avLst/>
            </a:prstGeom>
            <a:solidFill>
              <a:srgbClr val="FFC3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51" name="Google Shape;3851;p300"/>
            <p:cNvSpPr/>
            <p:nvPr/>
          </p:nvSpPr>
          <p:spPr>
            <a:xfrm>
              <a:off x="2381275" y="2525800"/>
              <a:ext cx="57600" cy="45900"/>
            </a:xfrm>
            <a:prstGeom prst="ellipse">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52" name="Google Shape;3852;p300"/>
            <p:cNvSpPr/>
            <p:nvPr/>
          </p:nvSpPr>
          <p:spPr>
            <a:xfrm rot="-8100000">
              <a:off x="1833371" y="2394216"/>
              <a:ext cx="419597" cy="411112"/>
            </a:xfrm>
            <a:prstGeom prst="rtTriangle">
              <a:avLst/>
            </a:prstGeom>
            <a:solidFill>
              <a:srgbClr val="FFC3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3853" name="Google Shape;3853;p300"/>
          <p:cNvSpPr txBox="1"/>
          <p:nvPr/>
        </p:nvSpPr>
        <p:spPr>
          <a:xfrm>
            <a:off x="7824175" y="2103150"/>
            <a:ext cx="951600" cy="366300"/>
          </a:xfrm>
          <a:prstGeom prst="rect">
            <a:avLst/>
          </a:prstGeom>
          <a:noFill/>
          <a:ln>
            <a:noFill/>
          </a:ln>
        </p:spPr>
        <p:txBody>
          <a:bodyPr anchorCtr="0" anchor="t" bIns="91425" lIns="0" spcFirstLastPara="1" rIns="91425" wrap="non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Cali</a:t>
            </a:r>
            <a:endParaRPr sz="1800">
              <a:solidFill>
                <a:srgbClr val="000000"/>
              </a:solidFill>
              <a:latin typeface="Lexend"/>
              <a:ea typeface="Lexend"/>
              <a:cs typeface="Lexend"/>
              <a:sym typeface="Lexend"/>
            </a:endParaRPr>
          </a:p>
        </p:txBody>
      </p:sp>
      <p:sp>
        <p:nvSpPr>
          <p:cNvPr id="3854" name="Google Shape;3854;p300"/>
          <p:cNvSpPr txBox="1"/>
          <p:nvPr/>
        </p:nvSpPr>
        <p:spPr>
          <a:xfrm>
            <a:off x="329950" y="997000"/>
            <a:ext cx="8105100" cy="745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raajooyinka (rays) iftiinka (light) ay ka baxaan biyaha (water) oo ay galaan hawada, waxay u leexdaan (refract) __________ ka fog (away from) caadiga (normal).</a:t>
            </a:r>
            <a:r>
              <a:rPr lang="en-GB" sz="1100" u="sng">
                <a:latin typeface="Lexend"/>
                <a:ea typeface="Lexend"/>
                <a:cs typeface="Lexend"/>
                <a:sym typeface="Lexend"/>
              </a:rPr>
              <a:t/>
            </a:r>
            <a:r>
              <a:rPr lang="en-GB" sz="1100">
                <a:latin typeface="Lexend"/>
                <a:ea typeface="Lexend"/>
                <a:cs typeface="Lexend"/>
                <a:sym typeface="Lexend"/>
              </a:rPr>
              <a:t/>
            </a:r>
            <a:endParaRPr sz="2200">
              <a:latin typeface="Lexend"/>
              <a:ea typeface="Lexend"/>
              <a:cs typeface="Lexend"/>
              <a:sym typeface="Lexend"/>
            </a:endParaRPr>
          </a:p>
        </p:txBody>
      </p:sp>
      <p:sp>
        <p:nvSpPr>
          <p:cNvPr id="3855" name="Google Shape;3855;p300"/>
          <p:cNvSpPr txBox="1"/>
          <p:nvPr/>
        </p:nvSpPr>
        <p:spPr>
          <a:xfrm>
            <a:off x="4218350" y="3532500"/>
            <a:ext cx="684300" cy="447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lt1"/>
                </a:solidFill>
                <a:latin typeface="Lexend"/>
                <a:ea typeface="Lexend"/>
                <a:cs typeface="Lexend"/>
                <a:sym typeface="Lexend"/>
              </a:rPr>
              <a:t>kalluun (fish)</a:t>
            </a:r>
            <a:endParaRPr sz="1800">
              <a:solidFill>
                <a:schemeClr val="lt1"/>
              </a:solidFill>
              <a:latin typeface="Lexend"/>
              <a:ea typeface="Lexend"/>
              <a:cs typeface="Lexend"/>
              <a:sym typeface="Lexend"/>
            </a:endParaRPr>
          </a:p>
        </p:txBody>
      </p:sp>
      <p:sp>
        <p:nvSpPr>
          <p:cNvPr id="3856" name="Google Shape;3856;p300"/>
          <p:cNvSpPr txBox="1"/>
          <p:nvPr/>
        </p:nvSpPr>
        <p:spPr>
          <a:xfrm>
            <a:off x="4238700" y="2720963"/>
            <a:ext cx="819000" cy="447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lt1"/>
                </a:solidFill>
                <a:latin typeface="Lexend"/>
                <a:ea typeface="Lexend"/>
                <a:cs typeface="Lexend"/>
                <a:sym typeface="Lexend"/>
              </a:rPr>
              <a:t>sawir (image)</a:t>
            </a:r>
            <a:endParaRPr sz="1800">
              <a:solidFill>
                <a:schemeClr val="lt1"/>
              </a:solidFill>
              <a:latin typeface="Lexend"/>
              <a:ea typeface="Lexend"/>
              <a:cs typeface="Lexend"/>
              <a:sym typeface="Lexend"/>
            </a:endParaRPr>
          </a:p>
        </p:txBody>
      </p:sp>
      <p:sp>
        <p:nvSpPr>
          <p:cNvPr id="3857" name="Google Shape;3857;p300"/>
          <p:cNvSpPr txBox="1"/>
          <p:nvPr/>
        </p:nvSpPr>
        <p:spPr>
          <a:xfrm>
            <a:off x="5312664" y="4561540"/>
            <a:ext cx="1952100" cy="306600"/>
          </a:xfrm>
          <a:prstGeom prst="rect">
            <a:avLst/>
          </a:prstGeom>
          <a:solidFill>
            <a:srgbClr val="EBEDFE"/>
          </a:solid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ka fog (away from)</a:t>
            </a:r>
            <a:r>
              <a:rPr lang="en-GB" sz="1100">
                <a:latin typeface="Kalam"/>
                <a:ea typeface="Kalam"/>
                <a:cs typeface="Kalam"/>
                <a:sym typeface="Kalam"/>
              </a:rPr>
              <a:t/>
            </a:r>
            <a:endParaRPr sz="2200">
              <a:latin typeface="Kalam"/>
              <a:ea typeface="Kalam"/>
              <a:cs typeface="Kalam"/>
              <a:sym typeface="Kalam"/>
            </a:endParaRPr>
          </a:p>
        </p:txBody>
      </p:sp>
      <p:cxnSp>
        <p:nvCxnSpPr>
          <p:cNvPr id="3858" name="Google Shape;3858;p300"/>
          <p:cNvCxnSpPr/>
          <p:nvPr/>
        </p:nvCxnSpPr>
        <p:spPr>
          <a:xfrm>
            <a:off x="6870139" y="1911806"/>
            <a:ext cx="2400" cy="322500"/>
          </a:xfrm>
          <a:prstGeom prst="straightConnector1">
            <a:avLst/>
          </a:prstGeom>
          <a:noFill/>
          <a:ln cap="flat" cmpd="sng" w="19050">
            <a:solidFill>
              <a:schemeClr val="dk2"/>
            </a:solidFill>
            <a:prstDash val="dash"/>
            <a:round/>
            <a:headEnd len="med" w="med" type="none"/>
            <a:tailEnd len="med" w="med" type="none"/>
          </a:ln>
        </p:spPr>
      </p:cxnSp>
      <p:cxnSp>
        <p:nvCxnSpPr>
          <p:cNvPr id="3859" name="Google Shape;3859;p300"/>
          <p:cNvCxnSpPr/>
          <p:nvPr/>
        </p:nvCxnSpPr>
        <p:spPr>
          <a:xfrm>
            <a:off x="6578800" y="1911806"/>
            <a:ext cx="2400" cy="322500"/>
          </a:xfrm>
          <a:prstGeom prst="straightConnector1">
            <a:avLst/>
          </a:prstGeom>
          <a:noFill/>
          <a:ln cap="flat" cmpd="sng" w="19050">
            <a:solidFill>
              <a:schemeClr val="dk2"/>
            </a:solidFill>
            <a:prstDash val="dash"/>
            <a:round/>
            <a:headEnd len="med" w="med" type="none"/>
            <a:tailEnd len="med" w="med" type="none"/>
          </a:ln>
        </p:spPr>
      </p:cxnSp>
      <p:cxnSp>
        <p:nvCxnSpPr>
          <p:cNvPr id="3860" name="Google Shape;3860;p300"/>
          <p:cNvCxnSpPr/>
          <p:nvPr/>
        </p:nvCxnSpPr>
        <p:spPr>
          <a:xfrm flipH="1" rot="10800000">
            <a:off x="6590190" y="1703803"/>
            <a:ext cx="923400" cy="531300"/>
          </a:xfrm>
          <a:prstGeom prst="straightConnector1">
            <a:avLst/>
          </a:prstGeom>
          <a:noFill/>
          <a:ln cap="flat" cmpd="sng" w="19050">
            <a:solidFill>
              <a:schemeClr val="dk1"/>
            </a:solidFill>
            <a:prstDash val="solid"/>
            <a:round/>
            <a:headEnd len="med" w="med" type="none"/>
            <a:tailEnd len="med" w="med" type="none"/>
          </a:ln>
        </p:spPr>
      </p:cxnSp>
      <p:sp>
        <p:nvSpPr>
          <p:cNvPr id="3861" name="Google Shape;3861;p300"/>
          <p:cNvSpPr txBox="1"/>
          <p:nvPr/>
        </p:nvSpPr>
        <p:spPr>
          <a:xfrm>
            <a:off x="411480" y="4835860"/>
            <a:ext cx="1788900" cy="306600"/>
          </a:xfrm>
          <a:prstGeom prst="rect">
            <a:avLst/>
          </a:prstGeom>
          <a:solidFill>
            <a:srgbClr val="EBEDFE"/>
          </a:solid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dhammaystir (virtual)</a:t>
            </a:r>
            <a:r>
              <a:rPr lang="en-GB" sz="1100">
                <a:latin typeface="Kalam"/>
                <a:ea typeface="Kalam"/>
                <a:cs typeface="Kalam"/>
                <a:sym typeface="Kalam"/>
              </a:rPr>
              <a:t/>
            </a:r>
            <a:endParaRPr sz="2200">
              <a:latin typeface="Kalam"/>
              <a:ea typeface="Kalam"/>
              <a:cs typeface="Kalam"/>
              <a:sym typeface="Kalam"/>
            </a:endParaRPr>
          </a:p>
        </p:txBody>
      </p:sp>
      <p:sp>
        <p:nvSpPr>
          <p:cNvPr id="3863" name="TextBox 3862"/>
          <p:cNvSpPr txBox="1"/>
          <p:nvPr/>
        </p:nvSpPr>
        <p:spPr>
          <a:xfrm>
            <a:off x="411480" y="456154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5" name="Shape 3865"/>
        <p:cNvGrpSpPr/>
        <p:nvPr/>
      </p:nvGrpSpPr>
      <p:grpSpPr>
        <a:xfrm>
          <a:off x="0" y="0"/>
          <a:ext cx="0" cy="0"/>
          <a:chOff x="0" y="0"/>
          <a:chExt cx="0" cy="0"/>
        </a:xfrm>
      </p:grpSpPr>
      <p:sp>
        <p:nvSpPr>
          <p:cNvPr id="3866" name="Google Shape;3866;p301"/>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defRPr/>
            </a:pPr>
            <a:r>
              <a:rPr lang="en-GB" sz="1100">
                <a:latin typeface="Lexend"/>
              </a:rPr>
              <a:t>Khiyaamooyin (illusions) leexin (refraction)</a:t>
            </a:r>
            <a:endParaRPr/>
          </a:p>
        </p:txBody>
      </p:sp>
      <p:sp>
        <p:nvSpPr>
          <p:cNvPr id="3867" name="Google Shape;3867;p301"/>
          <p:cNvSpPr txBox="1"/>
          <p:nvPr/>
        </p:nvSpPr>
        <p:spPr>
          <a:xfrm>
            <a:off x="329950" y="818950"/>
            <a:ext cx="5929500" cy="953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Dhig laba qadaadiic (coins) gunte (bottom) koob (mug) ah.</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Hagaaji aragtidaada si aad u aragto hal qadaadiic oo keliya. Ha ka dhaqaaqin aragtidan.</a:t>
            </a:r>
            <a:endParaRPr sz="1800">
              <a:latin typeface="Lexend"/>
              <a:ea typeface="Lexend"/>
              <a:cs typeface="Lexend"/>
              <a:sym typeface="Lexend"/>
            </a:endParaRPr>
          </a:p>
        </p:txBody>
      </p:sp>
      <p:pic>
        <p:nvPicPr>
          <p:cNvPr id="3868" name="Google Shape;3868;p301"/>
          <p:cNvPicPr preferRelativeResize="0"/>
          <p:nvPr/>
        </p:nvPicPr>
        <p:blipFill>
          <a:blip r:embed="rId3">
            <a:alphaModFix/>
          </a:blip>
          <a:stretch>
            <a:fillRect/>
          </a:stretch>
        </p:blipFill>
        <p:spPr>
          <a:xfrm>
            <a:off x="6259537" y="960600"/>
            <a:ext cx="1286195" cy="1746019"/>
          </a:xfrm>
          <a:prstGeom prst="rect">
            <a:avLst/>
          </a:prstGeom>
          <a:noFill/>
          <a:ln>
            <a:noFill/>
          </a:ln>
        </p:spPr>
      </p:pic>
      <p:sp>
        <p:nvSpPr>
          <p:cNvPr id="3869" name="Google Shape;3869;p301"/>
          <p:cNvSpPr txBox="1"/>
          <p:nvPr/>
        </p:nvSpPr>
        <p:spPr>
          <a:xfrm>
            <a:off x="329950" y="2571550"/>
            <a:ext cx="5343600" cy="6222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a:pPr>
            <a:r>
              <a:rPr lang="en-GB" sz="1100">
                <a:latin typeface="Lexend"/>
                <a:ea typeface="Lexend"/>
                <a:cs typeface="Lexend"/>
                <a:sym typeface="Lexend"/>
              </a:rPr>
              <a:t>Saadaali waxa aad u malaynaysid inaad arki doonto marka koobka laga buuxiyo biyo (water).</a:t>
            </a:r>
            <a:endParaRPr sz="1800">
              <a:latin typeface="Lexend"/>
              <a:ea typeface="Lexend"/>
              <a:cs typeface="Lexend"/>
              <a:sym typeface="Lexend"/>
            </a:endParaRPr>
          </a:p>
        </p:txBody>
      </p:sp>
      <p:sp>
        <p:nvSpPr>
          <p:cNvPr id="3870" name="Google Shape;3870;p301"/>
          <p:cNvSpPr txBox="1"/>
          <p:nvPr/>
        </p:nvSpPr>
        <p:spPr>
          <a:xfrm>
            <a:off x="329950" y="1809550"/>
            <a:ext cx="5929500" cy="654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Qof kale ayaa si taxadir leh u buuxin doona koobka biyo (water), isagoo hubinaya in qadaadiicdu aysan dhaqaaqin inta lagu jiro.</a:t>
            </a:r>
            <a:endParaRPr sz="1800">
              <a:latin typeface="Lexend"/>
              <a:ea typeface="Lexend"/>
              <a:cs typeface="Lexend"/>
              <a:sym typeface="Lexend"/>
            </a:endParaRPr>
          </a:p>
        </p:txBody>
      </p:sp>
      <p:pic>
        <p:nvPicPr>
          <p:cNvPr id="3871" name="Google Shape;3871;p301"/>
          <p:cNvPicPr preferRelativeResize="0"/>
          <p:nvPr/>
        </p:nvPicPr>
        <p:blipFill>
          <a:blip r:embed="rId4">
            <a:alphaModFix/>
          </a:blip>
          <a:stretch>
            <a:fillRect/>
          </a:stretch>
        </p:blipFill>
        <p:spPr>
          <a:xfrm>
            <a:off x="6236726" y="2786685"/>
            <a:ext cx="1237707" cy="1685714"/>
          </a:xfrm>
          <a:prstGeom prst="rect">
            <a:avLst/>
          </a:prstGeom>
          <a:noFill/>
          <a:ln>
            <a:noFill/>
          </a:ln>
        </p:spPr>
      </p:pic>
      <p:sp>
        <p:nvSpPr>
          <p:cNvPr id="3872" name="Google Shape;3872;p301"/>
          <p:cNvSpPr txBox="1"/>
          <p:nvPr/>
        </p:nvSpPr>
        <p:spPr>
          <a:xfrm>
            <a:off x="7127613" y="3115197"/>
            <a:ext cx="346800" cy="353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a:t>
            </a:r>
            <a:endParaRPr sz="2200">
              <a:latin typeface="Lexend"/>
              <a:ea typeface="Lexend"/>
              <a:cs typeface="Lexend"/>
              <a:sym typeface="Lexend"/>
            </a:endParaRPr>
          </a:p>
        </p:txBody>
      </p:sp>
      <p:sp>
        <p:nvSpPr>
          <p:cNvPr id="3873" name="Google Shape;3873;p301"/>
          <p:cNvSpPr/>
          <p:nvPr/>
        </p:nvSpPr>
        <p:spPr>
          <a:xfrm>
            <a:off x="6519638" y="2763525"/>
            <a:ext cx="322500" cy="415800"/>
          </a:xfrm>
          <a:prstGeom prst="downArrow">
            <a:avLst>
              <a:gd fmla="val 50000" name="adj1"/>
              <a:gd fmla="val 50000" name="adj2"/>
            </a:avLst>
          </a:prstGeom>
          <a:solidFill>
            <a:schemeClr val="accent2"/>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874" name="Google Shape;3874;p301"/>
          <p:cNvSpPr txBox="1"/>
          <p:nvPr/>
        </p:nvSpPr>
        <p:spPr>
          <a:xfrm>
            <a:off x="329950" y="3257350"/>
            <a:ext cx="5343600" cy="3186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2"/>
            </a:pPr>
            <a:r>
              <a:rPr lang="en-GB" sz="1100">
                <a:latin typeface="Lexend"/>
                <a:ea typeface="Lexend"/>
                <a:cs typeface="Lexend"/>
                <a:sym typeface="Lexend"/>
              </a:rPr>
              <a:t>Sharax sababta aad u malaynaysid inaad arki doonto tan.</a:t>
            </a:r>
            <a:endParaRPr sz="1800">
              <a:latin typeface="Lexend"/>
              <a:ea typeface="Lexend"/>
              <a:cs typeface="Lexend"/>
              <a:sym typeface="Lexend"/>
            </a:endParaRPr>
          </a:p>
        </p:txBody>
      </p:sp>
      <p:sp>
        <p:nvSpPr>
          <p:cNvPr id="3875" name="Google Shape;3875;p301"/>
          <p:cNvSpPr txBox="1"/>
          <p:nvPr/>
        </p:nvSpPr>
        <p:spPr>
          <a:xfrm>
            <a:off x="329950" y="3714550"/>
            <a:ext cx="5853000" cy="3186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3"/>
            </a:pPr>
            <a:r>
              <a:rPr lang="en-GB" sz="1100">
                <a:latin typeface="Lexend"/>
                <a:ea typeface="Lexend"/>
                <a:cs typeface="Lexend"/>
                <a:sym typeface="Lexend"/>
              </a:rPr>
              <a:t>Ka daawado aragtida marka koobka la buuxinayo.</a:t>
            </a:r>
            <a:endParaRPr sz="1800">
              <a:latin typeface="Lexend"/>
              <a:ea typeface="Lexend"/>
              <a:cs typeface="Lexend"/>
              <a:sym typeface="Lexend"/>
            </a:endParaRPr>
          </a:p>
        </p:txBody>
      </p:sp>
      <p:sp>
        <p:nvSpPr>
          <p:cNvPr id="3876" name="Google Shape;3876;p301"/>
          <p:cNvSpPr txBox="1"/>
          <p:nvPr/>
        </p:nvSpPr>
        <p:spPr>
          <a:xfrm>
            <a:off x="329950" y="4171750"/>
            <a:ext cx="7533300" cy="3186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4"/>
            </a:pPr>
            <a:r>
              <a:rPr lang="en-GB" sz="1100">
                <a:latin typeface="Lexend"/>
                <a:ea typeface="Lexend"/>
                <a:cs typeface="Lexend"/>
                <a:sym typeface="Lexend"/>
              </a:rPr>
              <a:t>Ma sax ahayd saadaalintaada iyo sharaxaadkaaga? Qor sharaxaad ka fiican oo ku saabsan waxa aad aragtay.</a:t>
            </a:r>
            <a:br>
              <a:rPr lang="en-GB" sz="1800">
                <a:latin typeface="Lexend"/>
                <a:ea typeface="Lexend"/>
                <a:cs typeface="Lexend"/>
                <a:sym typeface="Lexend"/>
              </a:rPr>
            </a:b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3877" name="Google Shape;3877;p301"/>
          <p:cNvSpPr txBox="1"/>
          <p:nvPr/>
        </p:nvSpPr>
        <p:spPr>
          <a:xfrm>
            <a:off x="7439275" y="1122050"/>
            <a:ext cx="1202400" cy="279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aragti (viewpoint)</a:t>
            </a:r>
            <a:r>
              <a:rPr lang="en-GB" sz="1100">
                <a:latin typeface="Lexend"/>
                <a:ea typeface="Lexend"/>
                <a:cs typeface="Lexend"/>
                <a:sym typeface="Lexend"/>
              </a:rPr>
              <a:t/>
            </a:r>
            <a:endParaRPr sz="1600">
              <a:latin typeface="Lexend"/>
              <a:ea typeface="Lexend"/>
              <a:cs typeface="Lexend"/>
              <a:sym typeface="Lexend"/>
            </a:endParaRPr>
          </a:p>
        </p:txBody>
      </p:sp>
      <p:sp>
        <p:nvSpPr>
          <p:cNvPr id="3878" name="Google Shape;3878;p301"/>
          <p:cNvSpPr txBox="1"/>
          <p:nvPr/>
        </p:nvSpPr>
        <p:spPr>
          <a:xfrm>
            <a:off x="7439275" y="3027050"/>
            <a:ext cx="1202400" cy="279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aragti (viewpoint)</a:t>
            </a:r>
            <a:endParaRPr sz="1600">
              <a:latin typeface="Lexend"/>
              <a:ea typeface="Lexend"/>
              <a:cs typeface="Lexend"/>
              <a:sym typeface="Lexen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2" name="Shape 3882"/>
        <p:cNvGrpSpPr/>
        <p:nvPr/>
      </p:nvGrpSpPr>
      <p:grpSpPr>
        <a:xfrm>
          <a:off x="0" y="0"/>
          <a:ext cx="0" cy="0"/>
          <a:chOff x="0" y="0"/>
          <a:chExt cx="0" cy="0"/>
        </a:xfrm>
      </p:grpSpPr>
      <p:sp>
        <p:nvSpPr>
          <p:cNvPr id="3883" name="Google Shape;3883;p302"/>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defRPr/>
            </a:pPr>
            <a:r>
              <a:rPr lang="en-GB" sz="1400">
                <a:latin typeface="Lexend"/>
              </a:rPr>
              <a:t>Waxyaabaha khiyaanada ah ee jajabinta (Refraction illusions)</a:t>
            </a:r>
            <a:endParaRPr/>
          </a:p>
        </p:txBody>
      </p:sp>
      <p:sp>
        <p:nvSpPr>
          <p:cNvPr id="3884" name="Google Shape;3884;p302"/>
          <p:cNvSpPr txBox="1"/>
          <p:nvPr/>
        </p:nvSpPr>
        <p:spPr>
          <a:xfrm>
            <a:off x="331150" y="1164406"/>
            <a:ext cx="1309500" cy="36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Saadaalin:</a:t>
            </a:r>
            <a:endParaRPr sz="1800">
              <a:solidFill>
                <a:srgbClr val="000000"/>
              </a:solidFill>
              <a:latin typeface="Lexend"/>
              <a:ea typeface="Lexend"/>
              <a:cs typeface="Lexend"/>
              <a:sym typeface="Lexend"/>
            </a:endParaRPr>
          </a:p>
        </p:txBody>
      </p:sp>
      <p:sp>
        <p:nvSpPr>
          <p:cNvPr id="3885" name="Google Shape;3885;p302"/>
          <p:cNvSpPr txBox="1"/>
          <p:nvPr/>
        </p:nvSpPr>
        <p:spPr>
          <a:xfrm>
            <a:off x="331150" y="2473594"/>
            <a:ext cx="1491300" cy="36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Sharaxaad:</a:t>
            </a:r>
            <a:endParaRPr sz="1800">
              <a:solidFill>
                <a:srgbClr val="000000"/>
              </a:solidFill>
              <a:latin typeface="Lexend"/>
              <a:ea typeface="Lexend"/>
              <a:cs typeface="Lexend"/>
              <a:sym typeface="Lexend"/>
            </a:endParaRPr>
          </a:p>
        </p:txBody>
      </p:sp>
      <p:sp>
        <p:nvSpPr>
          <p:cNvPr id="3886" name="Google Shape;3886;p302"/>
          <p:cNvSpPr txBox="1"/>
          <p:nvPr/>
        </p:nvSpPr>
        <p:spPr>
          <a:xfrm>
            <a:off x="338300" y="2839725"/>
            <a:ext cx="6603300" cy="1962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Clr>
                <a:srgbClr val="000000"/>
              </a:buClr>
              <a:buSzPts val="1100"/>
              <a:buFont typeface="Arial"/>
              <a:buNone/>
            </a:pPr>
            <a:r>
              <a:rPr lang="en-GB" sz="1100">
                <a:latin typeface="Kalam"/>
                <a:ea typeface="Kalam"/>
                <a:cs typeface="Kalam"/>
                <a:sym typeface="Kalam"/>
              </a:rPr>
              <a:t>Marka koobku uu ka buuxo biyo (water), iftiinka ka soo baxa qadaadiicda ayaa jajabay (ka fogaanaya caadiga) marka ay ka soo baxaan biyaha oo ay galaan hawada. Iftiinka qadaadiicda labaad ayaa hadda geli kara indhahayaga, sidaa darteed waan arki karaa. Waxa aan dhab ahaan arkayay waa sawir dhammaystiran (virtual image) oo qadaadiicda labaad, oo ku yaal meesha ay iftiinka qadaadiicdaas uga soo baxayaan.</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p:txBody>
      </p:sp>
      <p:sp>
        <p:nvSpPr>
          <p:cNvPr id="3887" name="Google Shape;3887;p302"/>
          <p:cNvSpPr txBox="1"/>
          <p:nvPr/>
        </p:nvSpPr>
        <p:spPr>
          <a:xfrm>
            <a:off x="338300" y="803972"/>
            <a:ext cx="6603300" cy="393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Jawaabo tusaale.</a:t>
            </a:r>
            <a:endParaRPr sz="1800">
              <a:solidFill>
                <a:srgbClr val="000000"/>
              </a:solidFill>
              <a:latin typeface="Lexend"/>
              <a:ea typeface="Lexend"/>
              <a:cs typeface="Lexend"/>
              <a:sym typeface="Lexend"/>
            </a:endParaRPr>
          </a:p>
        </p:txBody>
      </p:sp>
      <p:sp>
        <p:nvSpPr>
          <p:cNvPr id="3888" name="Google Shape;3888;p302"/>
          <p:cNvSpPr txBox="1"/>
          <p:nvPr/>
        </p:nvSpPr>
        <p:spPr>
          <a:xfrm>
            <a:off x="331150" y="1467100"/>
            <a:ext cx="6378000" cy="1006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Markii biyaha la shubayay, cidhifka qadaadiicda labaad ayaa si tartiib ah u muuqday. Qadaadiicda koowaad ayaa sii muuqatay. Waxay u muuqatay inay si yar u dhaqaaqday meesha aan ka eegay.</a:t>
            </a: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p:txBody>
      </p:sp>
      <p:pic>
        <p:nvPicPr>
          <p:cNvPr id="3889" name="Google Shape;3889;p302"/>
          <p:cNvPicPr preferRelativeResize="0"/>
          <p:nvPr/>
        </p:nvPicPr>
        <p:blipFill rotWithShape="1">
          <a:blip r:embed="rId3">
            <a:alphaModFix/>
          </a:blip>
          <a:srcRect b="0" l="0" r="11339" t="0"/>
          <a:stretch/>
        </p:blipFill>
        <p:spPr>
          <a:xfrm>
            <a:off x="6922075" y="1045298"/>
            <a:ext cx="1491300" cy="391010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3" name="Shape 3893"/>
        <p:cNvGrpSpPr/>
        <p:nvPr/>
      </p:nvGrpSpPr>
      <p:grpSpPr>
        <a:xfrm>
          <a:off x="0" y="0"/>
          <a:ext cx="0" cy="0"/>
          <a:chOff x="0" y="0"/>
          <a:chExt cx="0" cy="0"/>
        </a:xfrm>
      </p:grpSpPr>
      <p:sp>
        <p:nvSpPr>
          <p:cNvPr id="3894" name="Google Shape;3894;p303"/>
          <p:cNvSpPr txBox="1"/>
          <p:nvPr>
            <p:ph type="title"/>
          </p:nvPr>
        </p:nvSpPr>
        <p:spPr>
          <a:xfrm>
            <a:off x="1684800" y="157525"/>
            <a:ext cx="57414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Iftiinka jajabinta (Refracting light)</a:t>
            </a:r>
            <a:endParaRPr/>
          </a:p>
        </p:txBody>
      </p:sp>
      <p:sp>
        <p:nvSpPr>
          <p:cNvPr id="3895" name="Google Shape;3895;p303"/>
          <p:cNvSpPr txBox="1"/>
          <p:nvPr/>
        </p:nvSpPr>
        <p:spPr>
          <a:xfrm>
            <a:off x="324000" y="810000"/>
            <a:ext cx="8145300" cy="676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Iftiinku wuxuu beddelaa jihada marka loo gudbiyo dhexdhexaad (medium) cusub (maaddo) xagal ka ah caadiga. Tan waxaa loo yaqaan jajabinta (refraction).</a:t>
            </a:r>
            <a:br>
              <a:rPr lang="en-GB" sz="1800">
                <a:latin typeface="Lexend"/>
                <a:ea typeface="Lexend"/>
                <a:cs typeface="Lexend"/>
                <a:sym typeface="Lexend"/>
              </a:rPr>
            </a:b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3896" name="Google Shape;3896;p303"/>
          <p:cNvSpPr txBox="1"/>
          <p:nvPr/>
        </p:nvSpPr>
        <p:spPr>
          <a:xfrm>
            <a:off x="324000" y="1648200"/>
            <a:ext cx="6593100" cy="676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iftiinku uu ka soo galo hawada oo uu galo maaddo hufan, wuxuu u leexdaa xagga caadiga.</a:t>
            </a:r>
            <a:endParaRPr sz="1800">
              <a:solidFill>
                <a:srgbClr val="000000"/>
              </a:solidFill>
              <a:latin typeface="Lexend"/>
              <a:ea typeface="Lexend"/>
              <a:cs typeface="Lexend"/>
              <a:sym typeface="Lexend"/>
            </a:endParaRPr>
          </a:p>
        </p:txBody>
      </p:sp>
      <p:sp>
        <p:nvSpPr>
          <p:cNvPr id="3897" name="Google Shape;3897;p303"/>
          <p:cNvSpPr txBox="1"/>
          <p:nvPr/>
        </p:nvSpPr>
        <p:spPr>
          <a:xfrm>
            <a:off x="324000" y="2334000"/>
            <a:ext cx="7284600" cy="676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iftiinku uu ka baxo maaddo hufan oo uu dib ugu soo laabto hawada, wuxuu ka leexdaa caadiga.</a:t>
            </a:r>
            <a:endParaRPr sz="1800">
              <a:solidFill>
                <a:srgbClr val="000000"/>
              </a:solidFill>
              <a:latin typeface="Lexend"/>
              <a:ea typeface="Lexend"/>
              <a:cs typeface="Lexend"/>
              <a:sym typeface="Lexend"/>
            </a:endParaRPr>
          </a:p>
        </p:txBody>
      </p:sp>
      <p:sp>
        <p:nvSpPr>
          <p:cNvPr id="3898" name="Google Shape;3898;p303"/>
          <p:cNvSpPr txBox="1"/>
          <p:nvPr/>
        </p:nvSpPr>
        <p:spPr>
          <a:xfrm>
            <a:off x="324000" y="3172200"/>
            <a:ext cx="8496000" cy="676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Ray ka soo galaya oo ka baxaya baloog hufan oo dhinacyo isbarbar yaal ah, wuxuu ku dhamaadaa isagoo ku soconaya jihada asalka ah laakiin u wareegay dhinaca.</a:t>
            </a:r>
            <a:endParaRPr sz="1800">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1800">
              <a:latin typeface="Lexend"/>
              <a:ea typeface="Lexend"/>
              <a:cs typeface="Lexend"/>
              <a:sym typeface="Lexend"/>
            </a:endParaRPr>
          </a:p>
        </p:txBody>
      </p:sp>
      <p:sp>
        <p:nvSpPr>
          <p:cNvPr id="3899" name="Google Shape;3899;p303"/>
          <p:cNvSpPr txBox="1"/>
          <p:nvPr/>
        </p:nvSpPr>
        <p:spPr>
          <a:xfrm>
            <a:off x="324000" y="4010400"/>
            <a:ext cx="8496000" cy="676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Jajabintu waxay sababi kartaa in sawirada dhammaystiran (virtual images) ee walxaha ay u muuqdaan inay ka yimaadaan meel ay iftiinku uga soo baxayo, tusaale ahaan biyaha oo u muuqda kuwo ka gacanyar (shallower) inta ay dhab ahaan yihiin.</a:t>
            </a:r>
            <a:endParaRPr sz="1800">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1800">
              <a:latin typeface="Lexend"/>
              <a:ea typeface="Lexend"/>
              <a:cs typeface="Lexend"/>
              <a:sym typeface="Lexend"/>
            </a:endParaRPr>
          </a:p>
        </p:txBody>
      </p:sp>
      <p:grpSp>
        <p:nvGrpSpPr>
          <p:cNvPr id="3900" name="Google Shape;3900;p303"/>
          <p:cNvGrpSpPr/>
          <p:nvPr/>
        </p:nvGrpSpPr>
        <p:grpSpPr>
          <a:xfrm rot="3881126">
            <a:off x="7380713" y="1676451"/>
            <a:ext cx="560841" cy="254520"/>
            <a:chOff x="5047325" y="1804425"/>
            <a:chExt cx="560825" cy="254513"/>
          </a:xfrm>
        </p:grpSpPr>
        <p:cxnSp>
          <p:nvCxnSpPr>
            <p:cNvPr id="3901" name="Google Shape;3901;p303"/>
            <p:cNvCxnSpPr/>
            <p:nvPr/>
          </p:nvCxnSpPr>
          <p:spPr>
            <a:xfrm flipH="1" rot="10800000">
              <a:off x="5047325" y="1924538"/>
              <a:ext cx="295500" cy="134400"/>
            </a:xfrm>
            <a:prstGeom prst="straightConnector1">
              <a:avLst/>
            </a:prstGeom>
            <a:noFill/>
            <a:ln cap="flat" cmpd="sng" w="19050">
              <a:solidFill>
                <a:schemeClr val="dk1"/>
              </a:solidFill>
              <a:prstDash val="solid"/>
              <a:round/>
              <a:headEnd len="med" w="med" type="none"/>
              <a:tailEnd len="med" w="med" type="triangle"/>
            </a:ln>
          </p:spPr>
        </p:cxnSp>
        <p:cxnSp>
          <p:nvCxnSpPr>
            <p:cNvPr id="3902" name="Google Shape;3902;p303"/>
            <p:cNvCxnSpPr/>
            <p:nvPr/>
          </p:nvCxnSpPr>
          <p:spPr>
            <a:xfrm flipH="1" rot="10800000">
              <a:off x="5312650" y="1804425"/>
              <a:ext cx="295500" cy="134400"/>
            </a:xfrm>
            <a:prstGeom prst="straightConnector1">
              <a:avLst/>
            </a:prstGeom>
            <a:noFill/>
            <a:ln cap="flat" cmpd="sng" w="19050">
              <a:solidFill>
                <a:schemeClr val="dk1"/>
              </a:solidFill>
              <a:prstDash val="solid"/>
              <a:round/>
              <a:headEnd len="med" w="med" type="none"/>
              <a:tailEnd len="med" w="med" type="none"/>
            </a:ln>
          </p:spPr>
        </p:cxnSp>
      </p:grpSp>
      <p:sp>
        <p:nvSpPr>
          <p:cNvPr id="3903" name="Google Shape;3903;p303"/>
          <p:cNvSpPr/>
          <p:nvPr/>
        </p:nvSpPr>
        <p:spPr>
          <a:xfrm>
            <a:off x="7628550" y="1997862"/>
            <a:ext cx="738600" cy="678000"/>
          </a:xfrm>
          <a:prstGeom prst="rect">
            <a:avLst/>
          </a:prstGeom>
          <a:solidFill>
            <a:srgbClr val="CFE6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3904" name="Google Shape;3904;p303"/>
          <p:cNvGrpSpPr/>
          <p:nvPr/>
        </p:nvGrpSpPr>
        <p:grpSpPr>
          <a:xfrm rot="5868312">
            <a:off x="7665640" y="2180445"/>
            <a:ext cx="643394" cy="293269"/>
            <a:chOff x="5047325" y="1804425"/>
            <a:chExt cx="560825" cy="254513"/>
          </a:xfrm>
        </p:grpSpPr>
        <p:cxnSp>
          <p:nvCxnSpPr>
            <p:cNvPr id="3905" name="Google Shape;3905;p303"/>
            <p:cNvCxnSpPr/>
            <p:nvPr/>
          </p:nvCxnSpPr>
          <p:spPr>
            <a:xfrm flipH="1" rot="10800000">
              <a:off x="5047325" y="1924538"/>
              <a:ext cx="295500" cy="134400"/>
            </a:xfrm>
            <a:prstGeom prst="straightConnector1">
              <a:avLst/>
            </a:prstGeom>
            <a:noFill/>
            <a:ln cap="flat" cmpd="sng" w="19050">
              <a:solidFill>
                <a:schemeClr val="dk1"/>
              </a:solidFill>
              <a:prstDash val="solid"/>
              <a:round/>
              <a:headEnd len="med" w="med" type="none"/>
              <a:tailEnd len="med" w="med" type="triangle"/>
            </a:ln>
          </p:spPr>
        </p:cxnSp>
        <p:cxnSp>
          <p:nvCxnSpPr>
            <p:cNvPr id="3906" name="Google Shape;3906;p303"/>
            <p:cNvCxnSpPr/>
            <p:nvPr/>
          </p:nvCxnSpPr>
          <p:spPr>
            <a:xfrm flipH="1" rot="10800000">
              <a:off x="5312650" y="1804425"/>
              <a:ext cx="295500" cy="134400"/>
            </a:xfrm>
            <a:prstGeom prst="straightConnector1">
              <a:avLst/>
            </a:prstGeom>
            <a:noFill/>
            <a:ln cap="flat" cmpd="sng" w="19050">
              <a:solidFill>
                <a:schemeClr val="dk1"/>
              </a:solidFill>
              <a:prstDash val="solid"/>
              <a:round/>
              <a:headEnd len="med" w="med" type="none"/>
              <a:tailEnd len="med" w="med" type="none"/>
            </a:ln>
          </p:spPr>
        </p:cxnSp>
      </p:grpSp>
      <p:cxnSp>
        <p:nvCxnSpPr>
          <p:cNvPr id="3907" name="Google Shape;3907;p303"/>
          <p:cNvCxnSpPr/>
          <p:nvPr/>
        </p:nvCxnSpPr>
        <p:spPr>
          <a:xfrm flipH="1" rot="10800000">
            <a:off x="7888200" y="1795700"/>
            <a:ext cx="900" cy="407400"/>
          </a:xfrm>
          <a:prstGeom prst="straightConnector1">
            <a:avLst/>
          </a:prstGeom>
          <a:noFill/>
          <a:ln cap="flat" cmpd="sng" w="9525">
            <a:solidFill>
              <a:srgbClr val="000000"/>
            </a:solidFill>
            <a:prstDash val="lgDash"/>
            <a:round/>
            <a:headEnd len="med" w="med" type="none"/>
            <a:tailEnd len="med" w="med" type="none"/>
          </a:ln>
        </p:spPr>
      </p:cxnSp>
      <p:grpSp>
        <p:nvGrpSpPr>
          <p:cNvPr id="3908" name="Google Shape;3908;p303"/>
          <p:cNvGrpSpPr/>
          <p:nvPr/>
        </p:nvGrpSpPr>
        <p:grpSpPr>
          <a:xfrm rot="3881126">
            <a:off x="8042801" y="2750264"/>
            <a:ext cx="560841" cy="254520"/>
            <a:chOff x="5047325" y="1804425"/>
            <a:chExt cx="560825" cy="254513"/>
          </a:xfrm>
        </p:grpSpPr>
        <p:cxnSp>
          <p:nvCxnSpPr>
            <p:cNvPr id="3909" name="Google Shape;3909;p303"/>
            <p:cNvCxnSpPr/>
            <p:nvPr/>
          </p:nvCxnSpPr>
          <p:spPr>
            <a:xfrm flipH="1" rot="10800000">
              <a:off x="5047325" y="1924538"/>
              <a:ext cx="295500" cy="134400"/>
            </a:xfrm>
            <a:prstGeom prst="straightConnector1">
              <a:avLst/>
            </a:prstGeom>
            <a:noFill/>
            <a:ln cap="flat" cmpd="sng" w="19050">
              <a:solidFill>
                <a:schemeClr val="dk1"/>
              </a:solidFill>
              <a:prstDash val="solid"/>
              <a:round/>
              <a:headEnd len="med" w="med" type="none"/>
              <a:tailEnd len="med" w="med" type="triangle"/>
            </a:ln>
          </p:spPr>
        </p:cxnSp>
        <p:cxnSp>
          <p:nvCxnSpPr>
            <p:cNvPr id="3910" name="Google Shape;3910;p303"/>
            <p:cNvCxnSpPr/>
            <p:nvPr/>
          </p:nvCxnSpPr>
          <p:spPr>
            <a:xfrm flipH="1" rot="10800000">
              <a:off x="5312650" y="1804425"/>
              <a:ext cx="295500" cy="134400"/>
            </a:xfrm>
            <a:prstGeom prst="straightConnector1">
              <a:avLst/>
            </a:prstGeom>
            <a:noFill/>
            <a:ln cap="flat" cmpd="sng" w="19050">
              <a:solidFill>
                <a:schemeClr val="dk1"/>
              </a:solidFill>
              <a:prstDash val="solid"/>
              <a:round/>
              <a:headEnd len="med" w="med" type="none"/>
              <a:tailEnd len="med" w="med" type="none"/>
            </a:ln>
          </p:spPr>
        </p:cxnSp>
      </p:grpSp>
      <p:cxnSp>
        <p:nvCxnSpPr>
          <p:cNvPr id="3911" name="Google Shape;3911;p303"/>
          <p:cNvCxnSpPr/>
          <p:nvPr/>
        </p:nvCxnSpPr>
        <p:spPr>
          <a:xfrm flipH="1" rot="10800000">
            <a:off x="8088275" y="2448150"/>
            <a:ext cx="900" cy="409800"/>
          </a:xfrm>
          <a:prstGeom prst="straightConnector1">
            <a:avLst/>
          </a:prstGeom>
          <a:noFill/>
          <a:ln cap="flat" cmpd="sng" w="9525">
            <a:solidFill>
              <a:srgbClr val="000000"/>
            </a:solidFill>
            <a:prstDash val="lgDash"/>
            <a:round/>
            <a:headEnd len="med" w="med" type="none"/>
            <a:tailEnd len="med" w="med" type="none"/>
          </a:ln>
        </p:spPr>
      </p:cxn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78787"/>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