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71" r:id="rId4"/>
    <p:sldMasterId id="214748377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366">
          <p15:clr>
            <a:srgbClr val="747775"/>
          </p15:clr>
        </p15:guide>
        <p15:guide id="2" pos="204">
          <p15:clr>
            <a:srgbClr val="747775"/>
          </p15:clr>
        </p15:guide>
        <p15:guide id="3" orient="horz" pos="795">
          <p15:clr>
            <a:srgbClr val="747775"/>
          </p15:clr>
        </p15:guide>
        <p15:guide id="4" pos="325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366" orient="horz"/>
        <p:guide pos="204"/>
        <p:guide pos="795" orient="horz"/>
        <p:guide pos="3252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0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Google Shape;1501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2" name="Google Shape;1502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6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8" name="Google Shape;1508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" name="Google Shape;1512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3" name="Google Shape;1513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6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g1ef5db8f66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8" name="Google Shape;1518;g1ef5db8f66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8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9" name="Google Shape;1529;g2a7f86f1413_0_1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0" name="Google Shape;1530;g2a7f86f1413_0_1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7" name="Shape 1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" name="Google Shape;1538;g2a7f86f1413_0_13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9" name="Google Shape;1539;g2a7f86f1413_0_1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3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Google Shape;1554;g2a7f86f1413_0_14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5" name="Google Shape;1555;g2a7f86f1413_0_1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5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" name="Google Shape;1566;g2a7f86f1413_0_1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7" name="Google Shape;1567;g2a7f86f1413_0_1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7" name="Shape 1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Google Shape;1578;g2aba6607414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9" name="Google Shape;1579;g2aba6607414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5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" name="Google Shape;1596;g2aba6607414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7" name="Google Shape;1597;g2aba660741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3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g2aba6607414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5" name="Google Shape;1615;g2aba6607414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6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7" name="Google Shape;1637;g2a7f86f1413_0_15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8" name="Google Shape;1638;g2a7f86f1413_0_15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5" name="Shape 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" name="Google Shape;1646;g2a7f86f1413_0_13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7" name="Google Shape;1647;g2a7f86f1413_0_1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8" name="Shape 1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9" name="Google Shape;1659;g2a7f86f1413_0_14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0" name="Google Shape;1660;g2a7f86f1413_0_1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7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8" name="Google Shape;1668;g2a7f86f1413_0_15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9" name="Google Shape;1669;g2a7f86f1413_0_1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6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7" name="Google Shape;1687;g2a7f86f1413_0_15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8" name="Google Shape;1688;g2a7f86f1413_0_15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7" name="Shape 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8" name="Google Shape;1698;g2aba6607414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9" name="Google Shape;1699;g2aba6607414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9" name="Shape 1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g2aba6607414_0_9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1" name="Google Shape;1741;g2aba6607414_0_9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7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8" name="Google Shape;1788;g2aba6607414_0_17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9" name="Google Shape;1789;g2aba6607414_0_17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7" name="Shape 1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8" name="Google Shape;1798;g2aba6607414_0_17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9" name="Google Shape;1799;g2aba6607414_0_17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4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g2aba6607414_0_17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6" name="Google Shape;1806;g2aba6607414_0_17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" name="Google Shape;1812;g2a7f86f1413_0_15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3" name="Google Shape;1813;g2a7f86f1413_0_1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0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Google Shape;1821;g2a7f86f1413_0_15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2" name="Google Shape;1822;g2a7f86f1413_0_1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5" name="Shape 1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6" name="Google Shape;1876;g2a7f86f1413_0_15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7" name="Google Shape;1877;g2a7f86f1413_0_15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6" name="Shape 1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7" name="Google Shape;1887;g2a7f86f1413_0_15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8" name="Google Shape;1888;g2a7f86f1413_0_1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6" name="Shape 1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7" name="Google Shape;1897;g2aba6607414_0_18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8" name="Google Shape;1898;g2aba6607414_0_18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8" name="Shape 1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9" name="Google Shape;1919;g2aba6607414_0_19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0" name="Google Shape;1920;g2aba6607414_0_19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1" name="Shape 1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2" name="Google Shape;1932;g2aba6607414_0_19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3" name="Google Shape;1933;g2aba6607414_0_19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5" name="Shape 1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" name="Google Shape;1966;g2aba6607414_0_19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7" name="Google Shape;1967;g2aba6607414_0_19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6" name="Shape 1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7" name="Google Shape;1977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8" name="Google Shape;1978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4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5" Type="http://schemas.openxmlformats.org/officeDocument/2006/relationships/image" Target="../media/image11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19.png"/><Relationship Id="rId4" Type="http://schemas.openxmlformats.org/officeDocument/2006/relationships/image" Target="../media/image22.png"/><Relationship Id="rId5" Type="http://schemas.openxmlformats.org/officeDocument/2006/relationships/image" Target="../media/image25.png"/><Relationship Id="rId6" Type="http://schemas.openxmlformats.org/officeDocument/2006/relationships/image" Target="../media/image15.png"/><Relationship Id="rId7" Type="http://schemas.openxmlformats.org/officeDocument/2006/relationships/image" Target="../media/image21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23.png"/><Relationship Id="rId4" Type="http://schemas.openxmlformats.org/officeDocument/2006/relationships/image" Target="../media/image93.png"/><Relationship Id="rId5" Type="http://schemas.openxmlformats.org/officeDocument/2006/relationships/image" Target="../media/image26.png"/><Relationship Id="rId6" Type="http://schemas.openxmlformats.org/officeDocument/2006/relationships/image" Target="../media/image33.png"/><Relationship Id="rId7" Type="http://schemas.openxmlformats.org/officeDocument/2006/relationships/image" Target="../media/image20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93.png"/><Relationship Id="rId4" Type="http://schemas.openxmlformats.org/officeDocument/2006/relationships/image" Target="../media/image24.png"/><Relationship Id="rId5" Type="http://schemas.openxmlformats.org/officeDocument/2006/relationships/image" Target="../media/image23.png"/><Relationship Id="rId6" Type="http://schemas.openxmlformats.org/officeDocument/2006/relationships/image" Target="../media/image34.png"/><Relationship Id="rId7" Type="http://schemas.openxmlformats.org/officeDocument/2006/relationships/image" Target="../media/image26.png"/><Relationship Id="rId8" Type="http://schemas.openxmlformats.org/officeDocument/2006/relationships/image" Target="../media/image33.png"/><Relationship Id="rId9" Type="http://schemas.openxmlformats.org/officeDocument/2006/relationships/image" Target="../media/image20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93.png"/><Relationship Id="rId4" Type="http://schemas.openxmlformats.org/officeDocument/2006/relationships/image" Target="../media/image30.png"/><Relationship Id="rId5" Type="http://schemas.openxmlformats.org/officeDocument/2006/relationships/image" Target="../media/image24.png"/><Relationship Id="rId6" Type="http://schemas.openxmlformats.org/officeDocument/2006/relationships/image" Target="../media/image23.png"/><Relationship Id="rId7" Type="http://schemas.openxmlformats.org/officeDocument/2006/relationships/image" Target="../media/image34.png"/><Relationship Id="rId8" Type="http://schemas.openxmlformats.org/officeDocument/2006/relationships/image" Target="../media/image26.png"/><Relationship Id="rId9" Type="http://schemas.openxmlformats.org/officeDocument/2006/relationships/image" Target="../media/image33.png"/><Relationship Id="rId10" Type="http://schemas.openxmlformats.org/officeDocument/2006/relationships/image" Target="../media/image37.png"/><Relationship Id="rId11" Type="http://schemas.openxmlformats.org/officeDocument/2006/relationships/image" Target="../media/image20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36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6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6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36.png"/><Relationship Id="rId4" Type="http://schemas.openxmlformats.org/officeDocument/2006/relationships/image" Target="../media/image40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40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6.png"/><Relationship Id="rId4" Type="http://schemas.openxmlformats.org/officeDocument/2006/relationships/image" Target="../media/image40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6.png"/><Relationship Id="rId4" Type="http://schemas.openxmlformats.org/officeDocument/2006/relationships/image" Target="../media/image40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42.png"/><Relationship Id="rId4" Type="http://schemas.openxmlformats.org/officeDocument/2006/relationships/image" Target="../media/image40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0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48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8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8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8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Relationship Id="rId3" Type="http://schemas.openxmlformats.org/officeDocument/2006/relationships/image" Target="../media/image51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51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51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51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8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4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12.png"/><Relationship Id="rId5" Type="http://schemas.openxmlformats.org/officeDocument/2006/relationships/image" Target="../media/image11.png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Relationship Id="rId3" Type="http://schemas.openxmlformats.org/officeDocument/2006/relationships/image" Target="../media/image19.png"/><Relationship Id="rId4" Type="http://schemas.openxmlformats.org/officeDocument/2006/relationships/image" Target="../media/image22.png"/><Relationship Id="rId5" Type="http://schemas.openxmlformats.org/officeDocument/2006/relationships/image" Target="../media/image25.png"/><Relationship Id="rId6" Type="http://schemas.openxmlformats.org/officeDocument/2006/relationships/image" Target="../media/image15.png"/><Relationship Id="rId7" Type="http://schemas.openxmlformats.org/officeDocument/2006/relationships/image" Target="../media/image21.png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png"/><Relationship Id="rId3" Type="http://schemas.openxmlformats.org/officeDocument/2006/relationships/image" Target="../media/image23.png"/><Relationship Id="rId4" Type="http://schemas.openxmlformats.org/officeDocument/2006/relationships/image" Target="../media/image93.png"/><Relationship Id="rId5" Type="http://schemas.openxmlformats.org/officeDocument/2006/relationships/image" Target="../media/image26.png"/><Relationship Id="rId6" Type="http://schemas.openxmlformats.org/officeDocument/2006/relationships/image" Target="../media/image33.png"/><Relationship Id="rId7" Type="http://schemas.openxmlformats.org/officeDocument/2006/relationships/image" Target="../media/image20.png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9.png"/><Relationship Id="rId3" Type="http://schemas.openxmlformats.org/officeDocument/2006/relationships/image" Target="../media/image93.png"/><Relationship Id="rId4" Type="http://schemas.openxmlformats.org/officeDocument/2006/relationships/image" Target="../media/image24.png"/><Relationship Id="rId5" Type="http://schemas.openxmlformats.org/officeDocument/2006/relationships/image" Target="../media/image23.png"/><Relationship Id="rId6" Type="http://schemas.openxmlformats.org/officeDocument/2006/relationships/image" Target="../media/image34.png"/><Relationship Id="rId7" Type="http://schemas.openxmlformats.org/officeDocument/2006/relationships/image" Target="../media/image26.png"/><Relationship Id="rId8" Type="http://schemas.openxmlformats.org/officeDocument/2006/relationships/image" Target="../media/image33.png"/><Relationship Id="rId9" Type="http://schemas.openxmlformats.org/officeDocument/2006/relationships/image" Target="../media/image20.png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9.png"/><Relationship Id="rId3" Type="http://schemas.openxmlformats.org/officeDocument/2006/relationships/image" Target="../media/image93.png"/><Relationship Id="rId4" Type="http://schemas.openxmlformats.org/officeDocument/2006/relationships/image" Target="../media/image30.png"/><Relationship Id="rId5" Type="http://schemas.openxmlformats.org/officeDocument/2006/relationships/image" Target="../media/image24.png"/><Relationship Id="rId6" Type="http://schemas.openxmlformats.org/officeDocument/2006/relationships/image" Target="../media/image23.png"/><Relationship Id="rId7" Type="http://schemas.openxmlformats.org/officeDocument/2006/relationships/image" Target="../media/image34.png"/><Relationship Id="rId8" Type="http://schemas.openxmlformats.org/officeDocument/2006/relationships/image" Target="../media/image26.png"/><Relationship Id="rId9" Type="http://schemas.openxmlformats.org/officeDocument/2006/relationships/image" Target="../media/image33.png"/><Relationship Id="rId10" Type="http://schemas.openxmlformats.org/officeDocument/2006/relationships/image" Target="../media/image37.png"/><Relationship Id="rId11" Type="http://schemas.openxmlformats.org/officeDocument/2006/relationships/image" Target="../media/image20.png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2.png"/><Relationship Id="rId3" Type="http://schemas.openxmlformats.org/officeDocument/2006/relationships/image" Target="../media/image36.png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36.png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36.png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2.png"/><Relationship Id="rId3" Type="http://schemas.openxmlformats.org/officeDocument/2006/relationships/image" Target="../media/image36.png"/><Relationship Id="rId4" Type="http://schemas.openxmlformats.org/officeDocument/2006/relationships/image" Target="../media/image40.png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40.png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36.png"/><Relationship Id="rId4" Type="http://schemas.openxmlformats.org/officeDocument/2006/relationships/image" Target="../media/image40.png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36.png"/><Relationship Id="rId4" Type="http://schemas.openxmlformats.org/officeDocument/2006/relationships/image" Target="../media/image40.png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3.png"/><Relationship Id="rId3" Type="http://schemas.openxmlformats.org/officeDocument/2006/relationships/image" Target="../media/image42.png"/><Relationship Id="rId4" Type="http://schemas.openxmlformats.org/officeDocument/2006/relationships/image" Target="../media/image40.png"/><Relationship Id="rId5" Type="http://schemas.openxmlformats.org/officeDocument/2006/relationships/image" Target="../media/image44.png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2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2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2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2.png"/><Relationship Id="rId3" Type="http://schemas.openxmlformats.org/officeDocument/2006/relationships/image" Target="../media/image40.png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2.png"/><Relationship Id="rId3" Type="http://schemas.openxmlformats.org/officeDocument/2006/relationships/image" Target="../media/image48.png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8.png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8.png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48.png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2.png"/><Relationship Id="rId3" Type="http://schemas.openxmlformats.org/officeDocument/2006/relationships/image" Target="../media/image51.png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51.png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51.png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9.png"/><Relationship Id="rId3" Type="http://schemas.openxmlformats.org/officeDocument/2006/relationships/image" Target="../media/image51.png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1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23" name="Google Shape;123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24" name="Google Shape;124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25" name="Google Shape;125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26" name="Google Shape;126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27" name="Google Shape;127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28" name="Google Shape;128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29" name="Google Shape;129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1" name="Google Shape;161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58" name="Google Shape;15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76" name="Google Shape;176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77" name="Google Shape;177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78" name="Google Shape;17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19" name="Google Shape;319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6" name="Google Shape;386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00" name="Google Shape;40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5" name="Google Shape;405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7" name="Google Shape;4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9" name="Google Shape;54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2" name="Google Shape;552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4" name="Google Shape;554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3" name="Google Shape;573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2" name="Google Shape;592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1" name="Google Shape;611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5" name="Google Shape;62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2" name="Google Shape;6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3" name="Google Shape;65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5" name="Google Shape;68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6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5" name="Google Shape;745;p6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6" name="Google Shape;746;p6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2" name="Google Shape;752;p6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6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4" name="Google Shape;754;p64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5" name="Google Shape;755;p64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57" name="Google Shape;757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8" name="Google Shape;758;p6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0" name="Google Shape;760;p6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1" name="Google Shape;761;p6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2" name="Google Shape;762;p6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3" name="Google Shape;763;p65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65" name="Google Shape;765;p6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766" name="Google Shape;766;p65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" name="Google Shape;768;p6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70" name="Google Shape;770;p6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1" name="Google Shape;771;p6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2" name="Google Shape;772;p66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4" name="Google Shape;774;p6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6" name="Google Shape;776;p6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77" name="Google Shape;777;p6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8" name="Google Shape;778;p6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9" name="Google Shape;779;p67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81" name="Google Shape;781;p6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2" name="Google Shape;782;p6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83" name="Google Shape;783;p6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4" name="Google Shape;784;p67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785" name="Google Shape;785;p6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7" name="Google Shape;787;p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p6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9" name="Google Shape;789;p6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0" name="Google Shape;790;p68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92" name="Google Shape;792;p6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793" name="Google Shape;793;p68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6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6" name="Google Shape;796;p6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7" name="Google Shape;797;p69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99" name="Google Shape;799;p6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800" name="Google Shape;800;p69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01" name="Google Shape;801;p6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02" name="Google Shape;802;p6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3" name="Google Shape;803;p69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04" name="Google Shape;804;p6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6" name="Google Shape;806;p7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7" name="Google Shape;807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08" name="Google Shape;808;p7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9" name="Google Shape;809;p7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0" name="Google Shape;810;p70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12" name="Google Shape;812;p7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4" name="Google Shape;814;p7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7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6" name="Google Shape;816;p7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7" name="Google Shape;817;p71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19" name="Google Shape;819;p7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20" name="Google Shape;820;p7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21" name="Google Shape;821;p7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2" name="Google Shape;822;p71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23" name="Google Shape;823;p7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5" name="Google Shape;825;p7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6" name="Google Shape;826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7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8" name="Google Shape;828;p7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9" name="Google Shape;829;p72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1" name="Google Shape;831;p7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3" name="Google Shape;833;p7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34" name="Google Shape;834;p73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5" name="Google Shape;835;p73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74"/>
          <p:cNvSpPr txBox="1"/>
          <p:nvPr/>
        </p:nvSpPr>
        <p:spPr>
          <a:xfrm>
            <a:off x="177375" y="7248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74"/>
          <p:cNvSpPr txBox="1"/>
          <p:nvPr/>
        </p:nvSpPr>
        <p:spPr>
          <a:xfrm>
            <a:off x="177375" y="248475"/>
            <a:ext cx="424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9" name="Google Shape;839;p74"/>
          <p:cNvSpPr txBox="1"/>
          <p:nvPr/>
        </p:nvSpPr>
        <p:spPr>
          <a:xfrm>
            <a:off x="4825725" y="248475"/>
            <a:ext cx="401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0" name="Google Shape;840;p74"/>
          <p:cNvSpPr txBox="1"/>
          <p:nvPr/>
        </p:nvSpPr>
        <p:spPr>
          <a:xfrm>
            <a:off x="177375" y="30535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1" name="Google Shape;841;p74"/>
          <p:cNvSpPr txBox="1"/>
          <p:nvPr/>
        </p:nvSpPr>
        <p:spPr>
          <a:xfrm>
            <a:off x="4825725" y="7248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42" name="Google Shape;842;p74"/>
          <p:cNvGrpSpPr/>
          <p:nvPr/>
        </p:nvGrpSpPr>
        <p:grpSpPr>
          <a:xfrm>
            <a:off x="2498516" y="1415817"/>
            <a:ext cx="1745270" cy="1430724"/>
            <a:chOff x="2642961" y="1644312"/>
            <a:chExt cx="1454634" cy="1195657"/>
          </a:xfrm>
        </p:grpSpPr>
        <p:pic>
          <p:nvPicPr>
            <p:cNvPr id="843" name="Google Shape;843;p7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844" name="Google Shape;844;p7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845" name="Google Shape;845;p7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846" name="Google Shape;846;p7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847" name="Google Shape;847;p74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252313" y="34173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7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6350" y="15494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7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1" name="Google Shape;851;p7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52" name="Google Shape;852;p7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3" name="Google Shape;853;p75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4" name="Google Shape;854;p75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55" name="Google Shape;855;p75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.1 Keywords definitions (3)">
  <p:cSld name="CUSTOM_3_1_1"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7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8" name="Google Shape;858;p7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59" name="Google Shape;859;p7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0" name="Google Shape;860;p76"/>
          <p:cNvSpPr txBox="1"/>
          <p:nvPr>
            <p:ph idx="1" type="subTitle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1" name="Google Shape;861;p76"/>
          <p:cNvSpPr txBox="1"/>
          <p:nvPr>
            <p:ph idx="2" type="subTitle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2" name="Google Shape;862;p76"/>
          <p:cNvSpPr txBox="1"/>
          <p:nvPr>
            <p:ph idx="3" type="subTitle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1 Keyword (4)">
  <p:cSld name="CUSTOM_27_1"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7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65" name="Google Shape;865;p7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66" name="Google Shape;866;p77"/>
          <p:cNvSpPr txBox="1"/>
          <p:nvPr>
            <p:ph idx="1" type="subTitle"/>
          </p:nvPr>
        </p:nvSpPr>
        <p:spPr>
          <a:xfrm>
            <a:off x="324000" y="90847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7" name="Google Shape;867;p77"/>
          <p:cNvSpPr txBox="1"/>
          <p:nvPr>
            <p:ph idx="2" type="subTitle"/>
          </p:nvPr>
        </p:nvSpPr>
        <p:spPr>
          <a:xfrm>
            <a:off x="324000" y="190562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8" name="Google Shape;868;p77"/>
          <p:cNvSpPr txBox="1"/>
          <p:nvPr>
            <p:ph idx="3" type="subTitle"/>
          </p:nvPr>
        </p:nvSpPr>
        <p:spPr>
          <a:xfrm>
            <a:off x="324000" y="2897675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69" name="Google Shape;869;p77"/>
          <p:cNvSpPr txBox="1"/>
          <p:nvPr>
            <p:ph idx="4" type="subTitle"/>
          </p:nvPr>
        </p:nvSpPr>
        <p:spPr>
          <a:xfrm>
            <a:off x="324000" y="3887250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0" name="Google Shape;870;p7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1.1 Keyword definitions (4)">
  <p:cSld name="CUSTOM_27_1_2"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7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73" name="Google Shape;873;p7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78"/>
          <p:cNvSpPr txBox="1"/>
          <p:nvPr>
            <p:ph idx="1" type="subTitle"/>
          </p:nvPr>
        </p:nvSpPr>
        <p:spPr>
          <a:xfrm>
            <a:off x="324000" y="90847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5" name="Google Shape;875;p78"/>
          <p:cNvSpPr txBox="1"/>
          <p:nvPr>
            <p:ph idx="2" type="subTitle"/>
          </p:nvPr>
        </p:nvSpPr>
        <p:spPr>
          <a:xfrm>
            <a:off x="324000" y="190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6" name="Google Shape;876;p78"/>
          <p:cNvSpPr txBox="1"/>
          <p:nvPr>
            <p:ph idx="3" type="subTitle"/>
          </p:nvPr>
        </p:nvSpPr>
        <p:spPr>
          <a:xfrm>
            <a:off x="324000" y="289767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7" name="Google Shape;877;p78"/>
          <p:cNvSpPr txBox="1"/>
          <p:nvPr>
            <p:ph idx="4" type="subTitle"/>
          </p:nvPr>
        </p:nvSpPr>
        <p:spPr>
          <a:xfrm>
            <a:off x="324000" y="38872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78" name="Google Shape;878;p7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 Keywords (5)">
  <p:cSld name="CUSTOM_27_1_1"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7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81" name="Google Shape;881;p7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79"/>
          <p:cNvSpPr txBox="1"/>
          <p:nvPr>
            <p:ph idx="1" type="subTitle"/>
          </p:nvPr>
        </p:nvSpPr>
        <p:spPr>
          <a:xfrm>
            <a:off x="324000" y="744038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3" name="Google Shape;883;p79"/>
          <p:cNvSpPr txBox="1"/>
          <p:nvPr>
            <p:ph idx="2" type="subTitle"/>
          </p:nvPr>
        </p:nvSpPr>
        <p:spPr>
          <a:xfrm>
            <a:off x="324000" y="1588788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4" name="Google Shape;884;p79"/>
          <p:cNvSpPr txBox="1"/>
          <p:nvPr>
            <p:ph idx="3" type="subTitle"/>
          </p:nvPr>
        </p:nvSpPr>
        <p:spPr>
          <a:xfrm>
            <a:off x="324000" y="2428437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5" name="Google Shape;885;p79"/>
          <p:cNvSpPr txBox="1"/>
          <p:nvPr>
            <p:ph idx="4" type="subTitle"/>
          </p:nvPr>
        </p:nvSpPr>
        <p:spPr>
          <a:xfrm>
            <a:off x="324000" y="3265613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6" name="Google Shape;886;p79"/>
          <p:cNvSpPr txBox="1"/>
          <p:nvPr>
            <p:ph idx="5" type="subTitle"/>
          </p:nvPr>
        </p:nvSpPr>
        <p:spPr>
          <a:xfrm>
            <a:off x="324000" y="4103813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87" name="Google Shape;887;p79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.1 Keywords definitions (5)">
  <p:cSld name="CUSTOM_27_1_1_1"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8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90" name="Google Shape;890;p80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80"/>
          <p:cNvSpPr txBox="1"/>
          <p:nvPr>
            <p:ph idx="1" type="subTitle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92" name="Google Shape;892;p80"/>
          <p:cNvSpPr txBox="1"/>
          <p:nvPr>
            <p:ph idx="2" type="subTitle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93" name="Google Shape;893;p80"/>
          <p:cNvSpPr txBox="1"/>
          <p:nvPr>
            <p:ph idx="3" type="subTitle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894" name="Google Shape;894;p80"/>
          <p:cNvSpPr txBox="1"/>
          <p:nvPr>
            <p:ph idx="4" type="subTitle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895" name="Google Shape;895;p80"/>
          <p:cNvSpPr txBox="1"/>
          <p:nvPr>
            <p:ph idx="5" type="subTitle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96" name="Google Shape;896;p80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81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99" name="Google Shape;899;p81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81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" name="Google Shape;901;p81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2" name="Google Shape;902;p81"/>
          <p:cNvCxnSpPr>
            <a:endCxn id="903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04" name="Google Shape;904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905" name="Google Shape;905;p81"/>
          <p:cNvSpPr txBox="1"/>
          <p:nvPr>
            <p:ph type="title"/>
          </p:nvPr>
        </p:nvSpPr>
        <p:spPr>
          <a:xfrm>
            <a:off x="1224000" y="2098125"/>
            <a:ext cx="6852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06" name="Google Shape;906;p81"/>
          <p:cNvSpPr txBox="1"/>
          <p:nvPr>
            <p:ph idx="2" type="title"/>
          </p:nvPr>
        </p:nvSpPr>
        <p:spPr>
          <a:xfrm>
            <a:off x="1224000" y="3053050"/>
            <a:ext cx="6852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903" name="Google Shape;903;p8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81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p8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9" name="Google Shape;909;p81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" name="Google Shape;911;p82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8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82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8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82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8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7" name="Google Shape;917;p82"/>
          <p:cNvCxnSpPr>
            <a:endCxn id="918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18" name="Google Shape;918;p8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19" name="Google Shape;919;p8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920" name="Google Shape;920;p82"/>
          <p:cNvSpPr txBox="1"/>
          <p:nvPr>
            <p:ph type="title"/>
          </p:nvPr>
        </p:nvSpPr>
        <p:spPr>
          <a:xfrm>
            <a:off x="1224600" y="1787025"/>
            <a:ext cx="6850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21" name="Google Shape;921;p82"/>
          <p:cNvSpPr txBox="1"/>
          <p:nvPr>
            <p:ph idx="2" type="title"/>
          </p:nvPr>
        </p:nvSpPr>
        <p:spPr>
          <a:xfrm>
            <a:off x="1224000" y="2830775"/>
            <a:ext cx="6850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22" name="Google Shape;922;p82"/>
          <p:cNvSpPr txBox="1"/>
          <p:nvPr>
            <p:ph idx="3" type="title"/>
          </p:nvPr>
        </p:nvSpPr>
        <p:spPr>
          <a:xfrm>
            <a:off x="1224000" y="3758277"/>
            <a:ext cx="68508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923" name="Google Shape;923;p8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24" name="Google Shape;924;p82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5" name="Google Shape;925;p82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26" name="Google Shape;926;p82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7" name="Google Shape;927;p82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9" name="Google Shape;929;p83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83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83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2" name="Google Shape;932;p83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3" name="Google Shape;933;p83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4" name="Google Shape;934;p83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35" name="Google Shape;935;p83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6" name="Google Shape;936;p83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7" name="Google Shape;937;p83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38" name="Google Shape;938;p8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9" name="Google Shape;939;p8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0" name="Google Shape;940;p8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41" name="Google Shape;941;p83"/>
          <p:cNvSpPr txBox="1"/>
          <p:nvPr>
            <p:ph type="title"/>
          </p:nvPr>
        </p:nvSpPr>
        <p:spPr>
          <a:xfrm>
            <a:off x="1224600" y="1462150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42" name="Google Shape;942;p83"/>
          <p:cNvSpPr txBox="1"/>
          <p:nvPr>
            <p:ph idx="2" type="title"/>
          </p:nvPr>
        </p:nvSpPr>
        <p:spPr>
          <a:xfrm>
            <a:off x="1224600" y="22922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43" name="Google Shape;943;p83"/>
          <p:cNvSpPr txBox="1"/>
          <p:nvPr>
            <p:ph idx="3" type="title"/>
          </p:nvPr>
        </p:nvSpPr>
        <p:spPr>
          <a:xfrm>
            <a:off x="1224600" y="3170276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44" name="Google Shape;944;p83"/>
          <p:cNvSpPr txBox="1"/>
          <p:nvPr>
            <p:ph idx="4" type="title"/>
          </p:nvPr>
        </p:nvSpPr>
        <p:spPr>
          <a:xfrm>
            <a:off x="1224600" y="3971352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945" name="Google Shape;945;p8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946" name="Google Shape;946;p83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47" name="Google Shape;947;p83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48" name="Google Shape;948;p83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9" name="Google Shape;949;p83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1" name="Google Shape;951;p8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952" name="Google Shape;952;p84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p8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54" name="Google Shape;954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55" name="Google Shape;955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56" name="Google Shape;956;p8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8" name="Google Shape;958;p8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59" name="Google Shape;959;p8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0" name="Google Shape;960;p8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61" name="Google Shape;961;p8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2" name="Google Shape;962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63" name="Google Shape;963;p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5" name="Google Shape;965;p8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66" name="Google Shape;966;p8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7" name="Google Shape;967;p8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68" name="Google Shape;968;p86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9" name="Google Shape;969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70" name="Google Shape;970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" name="Google Shape;972;p8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73" name="Google Shape;973;p8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4" name="Google Shape;974;p8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5" name="Google Shape;975;p87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6" name="Google Shape;976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977" name="Google Shape;977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p8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0" name="Google Shape;980;p8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981" name="Google Shape;981;p8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2" name="Google Shape;982;p8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83" name="Google Shape;983;p8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84" name="Google Shape;984;p88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985" name="Google Shape;985;p8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986" name="Google Shape;986;p8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87" name="Google Shape;987;p8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88" name="Google Shape;988;p8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989" name="Google Shape;989;p8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90" name="Google Shape;990;p8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89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3" name="Google Shape;993;p8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94" name="Google Shape;994;p8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5" name="Google Shape;995;p89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6" name="Google Shape;996;p89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7" name="Google Shape;997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998" name="Google Shape;998;p8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999" name="Google Shape;999;p8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0" name="Google Shape;1000;p8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01" name="Google Shape;1001;p8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002" name="Google Shape;1002;p8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3" name="Google Shape;1003;p8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90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06" name="Google Shape;1006;p9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07" name="Google Shape;1007;p9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8" name="Google Shape;1008;p90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09" name="Google Shape;1009;p90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10" name="Google Shape;1010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11" name="Google Shape;1011;p90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12" name="Google Shape;1012;p9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3" name="Google Shape;1013;p90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14" name="Google Shape;1014;p90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015" name="Google Shape;1015;p9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16" name="Google Shape;1016;p90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p91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9" name="Google Shape;1019;p9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20" name="Google Shape;1020;p9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1" name="Google Shape;1021;p91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22" name="Google Shape;1022;p91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23" name="Google Shape;1023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24" name="Google Shape;1024;p91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25" name="Google Shape;1025;p9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6" name="Google Shape;1026;p91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27" name="Google Shape;1027;p91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028" name="Google Shape;1028;p9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9" name="Google Shape;1029;p91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Google Shape;1031;p9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Google Shape;1032;p9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3" name="Google Shape;1033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34" name="Google Shape;1034;p9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5" name="Google Shape;1035;p9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6" name="Google Shape;1036;p9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7" name="Google Shape;1037;p9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8" name="Google Shape;1038;p92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39" name="Google Shape;1039;p92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40" name="Google Shape;1040;p9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041" name="Google Shape;1041;p9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42" name="Google Shape;1042;p9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3" name="Google Shape;1043;p9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44" name="Google Shape;1044;p9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5" name="Google Shape;1045;p9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6" name="Google Shape;1046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47" name="Google Shape;1047;p9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48" name="Google Shape;1048;p9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9" name="Google Shape;1049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50" name="Google Shape;1050;p9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51" name="Google Shape;1051;p9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2" name="Google Shape;1052;p9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" name="Google Shape;1054;p9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55" name="Google Shape;1055;p9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6" name="Google Shape;1056;p93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7" name="Google Shape;1057;p93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8" name="Google Shape;1058;p93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9" name="Google Shape;1059;p93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60" name="Google Shape;1060;p9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061" name="Google Shape;1061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2" name="Google Shape;1062;p9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3" name="Google Shape;1063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64" name="Google Shape;1064;p93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65" name="Google Shape;1065;p93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66" name="Google Shape;1066;p93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67" name="Google Shape;1067;p9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68" name="Google Shape;1068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69" name="Google Shape;1069;p93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70" name="Google Shape;1070;p9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1" name="Google Shape;1071;p9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72" name="Google Shape;1072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3" name="Google Shape;1073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74" name="Google Shape;1074;p93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5" name="Google Shape;1075;p93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7" name="Google Shape;1077;p9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78" name="Google Shape;1078;p9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9" name="Google Shape;1079;p94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0" name="Google Shape;1080;p94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1" name="Google Shape;1081;p94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2" name="Google Shape;1082;p94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83" name="Google Shape;1083;p94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084" name="Google Shape;1084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5" name="Google Shape;1085;p9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6" name="Google Shape;1086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087" name="Google Shape;1087;p94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88" name="Google Shape;1088;p94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089" name="Google Shape;1089;p94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090" name="Google Shape;1090;p9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1" name="Google Shape;1091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92" name="Google Shape;1092;p94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093" name="Google Shape;1093;p9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4" name="Google Shape;1094;p9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95" name="Google Shape;1095;p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6" name="Google Shape;1096;p9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7" name="Google Shape;1097;p94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98" name="Google Shape;1098;p94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0" name="Google Shape;1100;p9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1" name="Google Shape;1101;p9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2" name="Google Shape;1102;p95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3" name="Google Shape;1103;p95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4" name="Google Shape;1104;p95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5" name="Google Shape;1105;p95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06" name="Google Shape;1106;p95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107" name="Google Shape;1107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8" name="Google Shape;1108;p9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9" name="Google Shape;1109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10" name="Google Shape;1110;p95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11" name="Google Shape;1111;p95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12" name="Google Shape;1112;p95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113" name="Google Shape;1113;p9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4" name="Google Shape;1114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15" name="Google Shape;1115;p95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116" name="Google Shape;1116;p9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7" name="Google Shape;1117;p9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18" name="Google Shape;1118;p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9" name="Google Shape;1119;p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0" name="Google Shape;1120;p95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1" name="Google Shape;1121;p95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3" name="Google Shape;1123;p9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24" name="Google Shape;1124;p9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5" name="Google Shape;1125;p9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26" name="Google Shape;1126;p9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7" name="Google Shape;1127;p9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28" name="Google Shape;1128;p9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29" name="Google Shape;1129;p9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30" name="Google Shape;1130;p9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31" name="Google Shape;1131;p9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32" name="Google Shape;1132;p9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33" name="Google Shape;1133;p9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4" name="Google Shape;1134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5" name="Google Shape;1135;p9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36" name="Google Shape;1136;p9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7" name="Google Shape;1137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38" name="Google Shape;1138;p9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39" name="Google Shape;1139;p9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0" name="Google Shape;1140;p9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14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2" name="Google Shape;1142;p9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43" name="Google Shape;1143;p9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4" name="Google Shape;1144;p9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45" name="Google Shape;1145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6" name="Google Shape;1146;p9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7" name="Google Shape;1147;p9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48" name="Google Shape;1148;p9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49" name="Google Shape;1149;p97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50" name="Google Shape;1150;p97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51" name="Google Shape;1151;p9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52" name="Google Shape;1152;p9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3" name="Google Shape;1153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4" name="Google Shape;1154;p9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55" name="Google Shape;1155;p9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6" name="Google Shape;1156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57" name="Google Shape;1157;p9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58" name="Google Shape;1158;p9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59" name="Google Shape;1159;p9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1160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1" name="Google Shape;1161;p9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62" name="Google Shape;1162;p9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3" name="Google Shape;1163;p98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64" name="Google Shape;1164;p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5" name="Google Shape;1165;p9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6" name="Google Shape;1166;p9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67" name="Google Shape;1167;p98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68" name="Google Shape;1168;p98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69" name="Google Shape;1169;p98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70" name="Google Shape;1170;p98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71" name="Google Shape;1171;p9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2" name="Google Shape;1172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73" name="Google Shape;1173;p98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74" name="Google Shape;1174;p9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5" name="Google Shape;1175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76" name="Google Shape;1176;p98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77" name="Google Shape;1177;p9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8" name="Google Shape;1178;p9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0" name="Google Shape;1180;p9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81" name="Google Shape;1181;p9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2" name="Google Shape;1182;p99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183" name="Google Shape;1183;p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4" name="Google Shape;1184;p9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5" name="Google Shape;1185;p9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86" name="Google Shape;1186;p99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87" name="Google Shape;1187;p99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88" name="Google Shape;1188;p99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89" name="Google Shape;1189;p99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190" name="Google Shape;1190;p9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1" name="Google Shape;1191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92" name="Google Shape;1192;p99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193" name="Google Shape;1193;p9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4" name="Google Shape;1194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95" name="Google Shape;1195;p99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196" name="Google Shape;1196;p9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97" name="Google Shape;1197;p9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1198" name="Shape 1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9" name="Google Shape;1199;p10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0" name="Google Shape;1200;p10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1" name="Google Shape;1201;p10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02" name="Google Shape;1202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3" name="Google Shape;1203;p10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4" name="Google Shape;1204;p10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5" name="Google Shape;1205;p10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6" name="Google Shape;1206;p10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7" name="Google Shape;1207;p10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8" name="Google Shape;1208;p10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09" name="Google Shape;1209;p10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10" name="Google Shape;1210;p10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1" name="Google Shape;1211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12" name="Google Shape;1212;p10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13" name="Google Shape;1213;p10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4" name="Google Shape;1214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15" name="Google Shape;1215;p10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16" name="Google Shape;1216;p10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7" name="Google Shape;1217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18" name="Google Shape;1218;p10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19" name="Google Shape;1219;p10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0" name="Google Shape;1220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2" name="Google Shape;1222;p10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23" name="Google Shape;1223;p10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4" name="Google Shape;1224;p10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25" name="Google Shape;1225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6" name="Google Shape;1226;p10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7" name="Google Shape;1227;p10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28" name="Google Shape;1228;p10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9" name="Google Shape;1229;p101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30" name="Google Shape;1230;p101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31" name="Google Shape;1231;p101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32" name="Google Shape;1232;p10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33" name="Google Shape;1233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4" name="Google Shape;1234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5" name="Google Shape;1235;p10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36" name="Google Shape;1236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7" name="Google Shape;1237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38" name="Google Shape;1238;p10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39" name="Google Shape;1239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0" name="Google Shape;1240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41" name="Google Shape;1241;p10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42" name="Google Shape;1242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3" name="Google Shape;1243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5" name="Google Shape;1245;p10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46" name="Google Shape;1246;p10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7" name="Google Shape;1247;p102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48" name="Google Shape;1248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9" name="Google Shape;1249;p10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0" name="Google Shape;1250;p10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51" name="Google Shape;1251;p102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52" name="Google Shape;1252;p102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53" name="Google Shape;1253;p102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54" name="Google Shape;1254;p102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55" name="Google Shape;1255;p102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56" name="Google Shape;1256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7" name="Google Shape;1257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8" name="Google Shape;1258;p102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59" name="Google Shape;1259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0" name="Google Shape;1260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61" name="Google Shape;1261;p102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62" name="Google Shape;1262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3" name="Google Shape;1263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64" name="Google Shape;1264;p102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65" name="Google Shape;1265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6" name="Google Shape;1266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8" name="Google Shape;1268;p10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69" name="Google Shape;1269;p10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0" name="Google Shape;1270;p103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71" name="Google Shape;1271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2" name="Google Shape;1272;p10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3" name="Google Shape;1273;p10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74" name="Google Shape;1274;p103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75" name="Google Shape;1275;p103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76" name="Google Shape;1276;p103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77" name="Google Shape;1277;p103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78" name="Google Shape;1278;p103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279" name="Google Shape;1279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0" name="Google Shape;1280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1" name="Google Shape;1281;p103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282" name="Google Shape;1282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3" name="Google Shape;1283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4" name="Google Shape;1284;p103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285" name="Google Shape;1285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6" name="Google Shape;1286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7" name="Google Shape;1287;p103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288" name="Google Shape;1288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9" name="Google Shape;1289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1290" name="Shape 1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1" name="Google Shape;1291;p10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92" name="Google Shape;1292;p10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3" name="Google Shape;1293;p10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94" name="Google Shape;1294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5" name="Google Shape;1295;p10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6" name="Google Shape;1296;p10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7" name="Google Shape;1297;p10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298" name="Google Shape;1298;p10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299" name="Google Shape;1299;p10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00" name="Google Shape;1300;p104"/>
          <p:cNvSpPr txBox="1"/>
          <p:nvPr/>
        </p:nvSpPr>
        <p:spPr>
          <a:xfrm>
            <a:off x="1405513" y="4467089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1" name="Google Shape;1301;p104"/>
          <p:cNvSpPr txBox="1"/>
          <p:nvPr/>
        </p:nvSpPr>
        <p:spPr>
          <a:xfrm>
            <a:off x="4368013" y="4467126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2" name="Google Shape;1302;p104"/>
          <p:cNvSpPr txBox="1"/>
          <p:nvPr/>
        </p:nvSpPr>
        <p:spPr>
          <a:xfrm>
            <a:off x="7330513" y="4467142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03" name="Google Shape;1303;p10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04" name="Google Shape;1304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5" name="Google Shape;1305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06" name="Google Shape;1306;p10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07" name="Google Shape;1307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8" name="Google Shape;1308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09" name="Google Shape;1309;p10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10" name="Google Shape;1310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1" name="Google Shape;1311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3" name="Google Shape;1313;p10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14" name="Google Shape;1314;p10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5" name="Google Shape;1315;p10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16" name="Google Shape;1316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7" name="Google Shape;1317;p10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8" name="Google Shape;1318;p10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19" name="Google Shape;1319;p105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20" name="Google Shape;1320;p105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21" name="Google Shape;1321;p105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22" name="Google Shape;1322;p105"/>
          <p:cNvSpPr txBox="1"/>
          <p:nvPr/>
        </p:nvSpPr>
        <p:spPr>
          <a:xfrm>
            <a:off x="1405513" y="4467089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3" name="Google Shape;1323;p105"/>
          <p:cNvSpPr txBox="1"/>
          <p:nvPr/>
        </p:nvSpPr>
        <p:spPr>
          <a:xfrm>
            <a:off x="4368013" y="4467126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4" name="Google Shape;1324;p105"/>
          <p:cNvSpPr txBox="1"/>
          <p:nvPr/>
        </p:nvSpPr>
        <p:spPr>
          <a:xfrm>
            <a:off x="7330513" y="4467142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25" name="Google Shape;1325;p10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26" name="Google Shape;1326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7" name="Google Shape;1327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28" name="Google Shape;1328;p10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29" name="Google Shape;1329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0" name="Google Shape;1330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31" name="Google Shape;1331;p10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32" name="Google Shape;1332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3" name="Google Shape;1333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1334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5" name="Google Shape;1335;p10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6" name="Google Shape;1336;p10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7" name="Google Shape;1337;p10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38" name="Google Shape;1338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9" name="Google Shape;1339;p10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0" name="Google Shape;1340;p10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41" name="Google Shape;1341;p106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42" name="Google Shape;1342;p106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43" name="Google Shape;1343;p106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44" name="Google Shape;1344;p106"/>
          <p:cNvSpPr txBox="1"/>
          <p:nvPr/>
        </p:nvSpPr>
        <p:spPr>
          <a:xfrm>
            <a:off x="1405513" y="4467089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5" name="Google Shape;1345;p106"/>
          <p:cNvSpPr txBox="1"/>
          <p:nvPr/>
        </p:nvSpPr>
        <p:spPr>
          <a:xfrm>
            <a:off x="4368013" y="4467126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6" name="Google Shape;1346;p106"/>
          <p:cNvSpPr txBox="1"/>
          <p:nvPr/>
        </p:nvSpPr>
        <p:spPr>
          <a:xfrm>
            <a:off x="7330513" y="4467142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47" name="Google Shape;1347;p106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48" name="Google Shape;1348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9" name="Google Shape;1349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0" name="Google Shape;1350;p106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51" name="Google Shape;1351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2" name="Google Shape;1352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3" name="Google Shape;1353;p106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54" name="Google Shape;1354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5" name="Google Shape;1355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1356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7" name="Google Shape;1357;p10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58" name="Google Shape;1358;p10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9" name="Google Shape;1359;p10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60" name="Google Shape;1360;p107"/>
          <p:cNvSpPr txBox="1"/>
          <p:nvPr/>
        </p:nvSpPr>
        <p:spPr>
          <a:xfrm>
            <a:off x="1405513" y="4467089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1" name="Google Shape;1361;p107"/>
          <p:cNvSpPr txBox="1"/>
          <p:nvPr/>
        </p:nvSpPr>
        <p:spPr>
          <a:xfrm>
            <a:off x="4368013" y="4467126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2" name="Google Shape;1362;p107"/>
          <p:cNvSpPr txBox="1"/>
          <p:nvPr/>
        </p:nvSpPr>
        <p:spPr>
          <a:xfrm>
            <a:off x="7330513" y="4467142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63" name="Google Shape;1363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4" name="Google Shape;1364;p10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5" name="Google Shape;1365;p10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66" name="Google Shape;1366;p107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67" name="Google Shape;1367;p107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368" name="Google Shape;1368;p107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369" name="Google Shape;1369;p107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370" name="Google Shape;1370;p10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1" name="Google Shape;1371;p10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2" name="Google Shape;1372;p107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373" name="Google Shape;1373;p10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4" name="Google Shape;1374;p10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5" name="Google Shape;1375;p107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376" name="Google Shape;1376;p10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7" name="Google Shape;1377;p10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1378" name="Shape 1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9" name="Google Shape;1379;p10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80" name="Google Shape;1380;p10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1" name="Google Shape;1381;p10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82" name="Google Shape;1382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3" name="Google Shape;1383;p10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4" name="Google Shape;1384;p10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1385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6" name="Google Shape;1386;p10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87" name="Google Shape;1387;p10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8" name="Google Shape;1388;p10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89" name="Google Shape;1389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0" name="Google Shape;1390;p10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1" name="Google Shape;1391;p10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1392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3" name="Google Shape;1393;p11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94" name="Google Shape;1394;p11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5" name="Google Shape;1395;p11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396" name="Google Shape;1396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7" name="Google Shape;1397;p11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8" name="Google Shape;1398;p11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0" name="Google Shape;1400;p11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01" name="Google Shape;1401;p11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2" name="Google Shape;1402;p11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403" name="Google Shape;1403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4" name="Google Shape;1404;p11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5" name="Google Shape;1405;p11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1406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7" name="Google Shape;1407;p1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08" name="Google Shape;1408;p11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9" name="Google Shape;1409;p11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0" name="Google Shape;1410;p112"/>
          <p:cNvSpPr txBox="1"/>
          <p:nvPr/>
        </p:nvSpPr>
        <p:spPr>
          <a:xfrm>
            <a:off x="324000" y="45525"/>
            <a:ext cx="108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1" name="Google Shape;1411;p112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12" name="Google Shape;1412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3" name="Google Shape;1413;p11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1414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5" name="Google Shape;1415;p11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16" name="Google Shape;1416;p11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7" name="Google Shape;1417;p11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8" name="Google Shape;1418;p11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9" name="Google Shape;1419;p113"/>
          <p:cNvSpPr txBox="1"/>
          <p:nvPr/>
        </p:nvSpPr>
        <p:spPr>
          <a:xfrm>
            <a:off x="324000" y="45525"/>
            <a:ext cx="1003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0" name="Google Shape;1420;p113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21" name="Google Shape;1421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1422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" name="Google Shape;1423;p11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24" name="Google Shape;1424;p11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5" name="Google Shape;1425;p11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6" name="Google Shape;1426;p11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7" name="Google Shape;1427;p114"/>
          <p:cNvSpPr txBox="1"/>
          <p:nvPr/>
        </p:nvSpPr>
        <p:spPr>
          <a:xfrm>
            <a:off x="324000" y="45525"/>
            <a:ext cx="1019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8" name="Google Shape;1428;p114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29" name="Google Shape;1429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1430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1" name="Google Shape;1431;p11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32" name="Google Shape;1432;p1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3" name="Google Shape;1433;p11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4" name="Google Shape;1434;p11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5" name="Google Shape;1435;p115"/>
          <p:cNvSpPr txBox="1"/>
          <p:nvPr/>
        </p:nvSpPr>
        <p:spPr>
          <a:xfrm>
            <a:off x="324000" y="45525"/>
            <a:ext cx="1041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6" name="Google Shape;1436;p115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37" name="Google Shape;1437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1438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9" name="Google Shape;1439;p1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40" name="Google Shape;1440;p11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1" name="Google Shape;1441;p11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42" name="Google Shape;1442;p116"/>
          <p:cNvSpPr txBox="1"/>
          <p:nvPr/>
        </p:nvSpPr>
        <p:spPr>
          <a:xfrm>
            <a:off x="324000" y="45525"/>
            <a:ext cx="965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3" name="Google Shape;1443;p116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1444" name="Google Shape;1444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5" name="Google Shape;1445;p11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1446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7" name="Google Shape;1447;p11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48" name="Google Shape;1448;p11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9" name="Google Shape;1449;p11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50" name="Google Shape;1450;p117"/>
          <p:cNvSpPr txBox="1"/>
          <p:nvPr/>
        </p:nvSpPr>
        <p:spPr>
          <a:xfrm>
            <a:off x="324000" y="45525"/>
            <a:ext cx="1049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1" name="Google Shape;1451;p117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52" name="Google Shape;1452;p11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53" name="Google Shape;1453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1454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5" name="Google Shape;1455;p11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56" name="Google Shape;1456;p11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7" name="Google Shape;1457;p11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58" name="Google Shape;1458;p118"/>
          <p:cNvSpPr txBox="1"/>
          <p:nvPr/>
        </p:nvSpPr>
        <p:spPr>
          <a:xfrm>
            <a:off x="324000" y="45525"/>
            <a:ext cx="1034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9" name="Google Shape;1459;p118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60" name="Google Shape;1460;p11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61" name="Google Shape;1461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1462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3" name="Google Shape;1463;p11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4" name="Google Shape;1464;p11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5" name="Google Shape;1465;p11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66" name="Google Shape;1466;p119"/>
          <p:cNvSpPr txBox="1"/>
          <p:nvPr/>
        </p:nvSpPr>
        <p:spPr>
          <a:xfrm>
            <a:off x="324000" y="45525"/>
            <a:ext cx="988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7" name="Google Shape;1467;p119"/>
          <p:cNvSpPr txBox="1"/>
          <p:nvPr>
            <p:ph idx="2" type="subTitle"/>
          </p:nvPr>
        </p:nvSpPr>
        <p:spPr>
          <a:xfrm>
            <a:off x="1570025" y="134975"/>
            <a:ext cx="6855300" cy="33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68" name="Google Shape;1468;p11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69" name="Google Shape;1469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">
    <p:spTree>
      <p:nvGrpSpPr>
        <p:cNvPr id="1470" name="Shape 1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1" name="Google Shape;1471;p120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72" name="Google Shape;1472;p120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3" name="Google Shape;1473;p120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74" name="Google Shape;1474;p120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5" name="Google Shape;1475;p120"/>
          <p:cNvSpPr txBox="1"/>
          <p:nvPr>
            <p:ph type="title"/>
          </p:nvPr>
        </p:nvSpPr>
        <p:spPr>
          <a:xfrm>
            <a:off x="1684800" y="157525"/>
            <a:ext cx="5741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1476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7" name="Google Shape;1477;p121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78" name="Google Shape;1478;p121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9" name="Google Shape;1479;p121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0" name="Google Shape;1480;p121"/>
          <p:cNvSpPr txBox="1"/>
          <p:nvPr/>
        </p:nvSpPr>
        <p:spPr>
          <a:xfrm>
            <a:off x="324000" y="112500"/>
            <a:ext cx="1316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1" name="Google Shape;1481;p121"/>
          <p:cNvSpPr txBox="1"/>
          <p:nvPr>
            <p:ph type="title"/>
          </p:nvPr>
        </p:nvSpPr>
        <p:spPr>
          <a:xfrm>
            <a:off x="1684800" y="157525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1482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Google Shape;1484;p122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1485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Google Shape;1486;p123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7" name="Google Shape;1487;p123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8" name="Google Shape;1488;p123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9" name="Google Shape;1489;p123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0" name="Google Shape;1490;p123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1" name="Google Shape;1491;p123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2" name="Google Shape;1492;p123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3" name="Google Shape;1493;p123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4" name="Google Shape;1494;p123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1495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6" name="Google Shape;1496;p1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497" name="Google Shape;1497;p124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1498" name="Shape 1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9" name="Google Shape;1499;p125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theme" Target="../theme/theme3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62.xml"/><Relationship Id="rId3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5.xml"/><Relationship Id="rId6" Type="http://schemas.openxmlformats.org/officeDocument/2006/relationships/slideLayout" Target="../slideLayouts/slideLayout66.xml"/><Relationship Id="rId7" Type="http://schemas.openxmlformats.org/officeDocument/2006/relationships/slideLayout" Target="../slideLayouts/slideLayout67.xml"/><Relationship Id="rId8" Type="http://schemas.openxmlformats.org/officeDocument/2006/relationships/slideLayout" Target="../slideLayouts/slideLayout68.xml"/><Relationship Id="rId9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80.xml"/><Relationship Id="rId21" Type="http://schemas.openxmlformats.org/officeDocument/2006/relationships/slideLayout" Target="../slideLayouts/slideLayout81.xml"/><Relationship Id="rId22" Type="http://schemas.openxmlformats.org/officeDocument/2006/relationships/slideLayout" Target="../slideLayouts/slideLayout82.xml"/><Relationship Id="rId23" Type="http://schemas.openxmlformats.org/officeDocument/2006/relationships/slideLayout" Target="../slideLayouts/slideLayout83.xml"/><Relationship Id="rId24" Type="http://schemas.openxmlformats.org/officeDocument/2006/relationships/slideLayout" Target="../slideLayouts/slideLayout84.xml"/><Relationship Id="rId25" Type="http://schemas.openxmlformats.org/officeDocument/2006/relationships/slideLayout" Target="../slideLayouts/slideLayout85.xml"/><Relationship Id="rId26" Type="http://schemas.openxmlformats.org/officeDocument/2006/relationships/slideLayout" Target="../slideLayouts/slideLayout86.xml"/><Relationship Id="rId27" Type="http://schemas.openxmlformats.org/officeDocument/2006/relationships/slideLayout" Target="../slideLayouts/slideLayout87.xml"/><Relationship Id="rId28" Type="http://schemas.openxmlformats.org/officeDocument/2006/relationships/slideLayout" Target="../slideLayouts/slideLayout88.xml"/><Relationship Id="rId29" Type="http://schemas.openxmlformats.org/officeDocument/2006/relationships/slideLayout" Target="../slideLayouts/slideLayout89.xml"/><Relationship Id="rId30" Type="http://schemas.openxmlformats.org/officeDocument/2006/relationships/slideLayout" Target="../slideLayouts/slideLayout90.xml"/><Relationship Id="rId31" Type="http://schemas.openxmlformats.org/officeDocument/2006/relationships/slideLayout" Target="../slideLayouts/slideLayout91.xml"/><Relationship Id="rId32" Type="http://schemas.openxmlformats.org/officeDocument/2006/relationships/slideLayout" Target="../slideLayouts/slideLayout92.xml"/><Relationship Id="rId33" Type="http://schemas.openxmlformats.org/officeDocument/2006/relationships/slideLayout" Target="../slideLayouts/slideLayout93.xml"/><Relationship Id="rId34" Type="http://schemas.openxmlformats.org/officeDocument/2006/relationships/slideLayout" Target="../slideLayouts/slideLayout94.xml"/><Relationship Id="rId35" Type="http://schemas.openxmlformats.org/officeDocument/2006/relationships/slideLayout" Target="../slideLayouts/slideLayout95.xml"/><Relationship Id="rId36" Type="http://schemas.openxmlformats.org/officeDocument/2006/relationships/slideLayout" Target="../slideLayouts/slideLayout96.xml"/><Relationship Id="rId37" Type="http://schemas.openxmlformats.org/officeDocument/2006/relationships/slideLayout" Target="../slideLayouts/slideLayout97.xml"/><Relationship Id="rId38" Type="http://schemas.openxmlformats.org/officeDocument/2006/relationships/slideLayout" Target="../slideLayouts/slideLayout98.xml"/><Relationship Id="rId39" Type="http://schemas.openxmlformats.org/officeDocument/2006/relationships/slideLayout" Target="../slideLayouts/slideLayout99.xml"/><Relationship Id="rId40" Type="http://schemas.openxmlformats.org/officeDocument/2006/relationships/slideLayout" Target="../slideLayouts/slideLayout100.xml"/><Relationship Id="rId41" Type="http://schemas.openxmlformats.org/officeDocument/2006/relationships/slideLayout" Target="../slideLayouts/slideLayout101.xml"/><Relationship Id="rId42" Type="http://schemas.openxmlformats.org/officeDocument/2006/relationships/slideLayout" Target="../slideLayouts/slideLayout102.xml"/><Relationship Id="rId43" Type="http://schemas.openxmlformats.org/officeDocument/2006/relationships/slideLayout" Target="../slideLayouts/slideLayout103.xml"/><Relationship Id="rId44" Type="http://schemas.openxmlformats.org/officeDocument/2006/relationships/slideLayout" Target="../slideLayouts/slideLayout104.xml"/><Relationship Id="rId45" Type="http://schemas.openxmlformats.org/officeDocument/2006/relationships/slideLayout" Target="../slideLayouts/slideLayout105.xml"/><Relationship Id="rId46" Type="http://schemas.openxmlformats.org/officeDocument/2006/relationships/slideLayout" Target="../slideLayouts/slideLayout106.xml"/><Relationship Id="rId47" Type="http://schemas.openxmlformats.org/officeDocument/2006/relationships/slideLayout" Target="../slideLayouts/slideLayout107.xml"/><Relationship Id="rId48" Type="http://schemas.openxmlformats.org/officeDocument/2006/relationships/slideLayout" Target="../slideLayouts/slideLayout108.xml"/><Relationship Id="rId49" Type="http://schemas.openxmlformats.org/officeDocument/2006/relationships/slideLayout" Target="../slideLayouts/slideLayout109.xml"/><Relationship Id="rId50" Type="http://schemas.openxmlformats.org/officeDocument/2006/relationships/slideLayout" Target="../slideLayouts/slideLayout110.xml"/><Relationship Id="rId51" Type="http://schemas.openxmlformats.org/officeDocument/2006/relationships/slideLayout" Target="../slideLayouts/slideLayout111.xml"/><Relationship Id="rId52" Type="http://schemas.openxmlformats.org/officeDocument/2006/relationships/slideLayout" Target="../slideLayouts/slideLayout112.xml"/><Relationship Id="rId53" Type="http://schemas.openxmlformats.org/officeDocument/2006/relationships/slideLayout" Target="../slideLayouts/slideLayout113.xml"/><Relationship Id="rId54" Type="http://schemas.openxmlformats.org/officeDocument/2006/relationships/slideLayout" Target="../slideLayouts/slideLayout114.xml"/><Relationship Id="rId55" Type="http://schemas.openxmlformats.org/officeDocument/2006/relationships/slideLayout" Target="../slideLayouts/slideLayout115.xml"/><Relationship Id="rId56" Type="http://schemas.openxmlformats.org/officeDocument/2006/relationships/slideLayout" Target="../slideLayouts/slideLayout116.xml"/><Relationship Id="rId57" Type="http://schemas.openxmlformats.org/officeDocument/2006/relationships/slideLayout" Target="../slideLayouts/slideLayout117.xml"/><Relationship Id="rId58" Type="http://schemas.openxmlformats.org/officeDocument/2006/relationships/slideLayout" Target="../slideLayouts/slideLayout118.xml"/><Relationship Id="rId59" Type="http://schemas.openxmlformats.org/officeDocument/2006/relationships/slideLayout" Target="../slideLayouts/slideLayout119.xml"/><Relationship Id="rId60" Type="http://schemas.openxmlformats.org/officeDocument/2006/relationships/slideLayout" Target="../slideLayouts/slideLayout120.xml"/><Relationship Id="rId61" Type="http://schemas.openxmlformats.org/officeDocument/2006/relationships/slideLayout" Target="../slideLayouts/slideLayout121.xml"/><Relationship Id="rId62" Type="http://schemas.openxmlformats.org/officeDocument/2006/relationships/slideLayout" Target="../slideLayouts/slideLayout122.xml"/><Relationship Id="rId63" Type="http://schemas.openxmlformats.org/officeDocument/2006/relationships/slideLayout" Target="../slideLayouts/slideLayout123.xml"/><Relationship Id="rId6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63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49" name="Google Shape;749;p63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  <p:sldLayoutId id="2147483730" r:id="rId23"/>
    <p:sldLayoutId id="2147483731" r:id="rId24"/>
    <p:sldLayoutId id="2147483732" r:id="rId25"/>
    <p:sldLayoutId id="2147483733" r:id="rId26"/>
    <p:sldLayoutId id="2147483734" r:id="rId27"/>
    <p:sldLayoutId id="2147483735" r:id="rId28"/>
    <p:sldLayoutId id="2147483736" r:id="rId29"/>
    <p:sldLayoutId id="2147483737" r:id="rId30"/>
    <p:sldLayoutId id="2147483738" r:id="rId31"/>
    <p:sldLayoutId id="2147483739" r:id="rId32"/>
    <p:sldLayoutId id="2147483740" r:id="rId33"/>
    <p:sldLayoutId id="2147483741" r:id="rId34"/>
    <p:sldLayoutId id="2147483742" r:id="rId35"/>
    <p:sldLayoutId id="2147483743" r:id="rId36"/>
    <p:sldLayoutId id="2147483744" r:id="rId37"/>
    <p:sldLayoutId id="2147483745" r:id="rId38"/>
    <p:sldLayoutId id="2147483746" r:id="rId39"/>
    <p:sldLayoutId id="2147483747" r:id="rId40"/>
    <p:sldLayoutId id="2147483748" r:id="rId41"/>
    <p:sldLayoutId id="2147483749" r:id="rId42"/>
    <p:sldLayoutId id="2147483750" r:id="rId43"/>
    <p:sldLayoutId id="2147483751" r:id="rId44"/>
    <p:sldLayoutId id="2147483752" r:id="rId45"/>
    <p:sldLayoutId id="2147483753" r:id="rId46"/>
    <p:sldLayoutId id="2147483754" r:id="rId47"/>
    <p:sldLayoutId id="2147483755" r:id="rId48"/>
    <p:sldLayoutId id="2147483756" r:id="rId49"/>
    <p:sldLayoutId id="2147483757" r:id="rId50"/>
    <p:sldLayoutId id="2147483758" r:id="rId51"/>
    <p:sldLayoutId id="2147483759" r:id="rId52"/>
    <p:sldLayoutId id="2147483760" r:id="rId53"/>
    <p:sldLayoutId id="2147483761" r:id="rId54"/>
    <p:sldLayoutId id="2147483762" r:id="rId55"/>
    <p:sldLayoutId id="2147483763" r:id="rId56"/>
    <p:sldLayoutId id="2147483764" r:id="rId57"/>
    <p:sldLayoutId id="2147483765" r:id="rId58"/>
    <p:sldLayoutId id="2147483766" r:id="rId59"/>
    <p:sldLayoutId id="2147483767" r:id="rId60"/>
    <p:sldLayoutId id="2147483768" r:id="rId61"/>
    <p:sldLayoutId id="2147483769" r:id="rId62"/>
    <p:sldLayoutId id="2147483770" r:id="rId6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8.jpg"/><Relationship Id="rId4" Type="http://schemas.openxmlformats.org/officeDocument/2006/relationships/image" Target="../media/image97.jpg"/><Relationship Id="rId5" Type="http://schemas.openxmlformats.org/officeDocument/2006/relationships/image" Target="../media/image99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2.jpg"/><Relationship Id="rId4" Type="http://schemas.openxmlformats.org/officeDocument/2006/relationships/image" Target="../media/image100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3.png"/><Relationship Id="rId4" Type="http://schemas.openxmlformats.org/officeDocument/2006/relationships/image" Target="../media/image10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6.png"/><Relationship Id="rId4" Type="http://schemas.openxmlformats.org/officeDocument/2006/relationships/image" Target="../media/image101.png"/><Relationship Id="rId5" Type="http://schemas.openxmlformats.org/officeDocument/2006/relationships/image" Target="../media/image104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32.png"/><Relationship Id="rId9" Type="http://schemas.openxmlformats.org/officeDocument/2006/relationships/image" Target="../media/image41.png"/><Relationship Id="rId10" Type="http://schemas.openxmlformats.org/officeDocument/2006/relationships/image" Target="../media/image46.png"/><Relationship Id="rId11" Type="http://schemas.openxmlformats.org/officeDocument/2006/relationships/image" Target="../media/image4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8.jpg"/><Relationship Id="rId4" Type="http://schemas.openxmlformats.org/officeDocument/2006/relationships/image" Target="../media/image107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8.jpg"/><Relationship Id="rId4" Type="http://schemas.openxmlformats.org/officeDocument/2006/relationships/image" Target="../media/image107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1.jpg"/><Relationship Id="rId4" Type="http://schemas.openxmlformats.org/officeDocument/2006/relationships/image" Target="../media/image1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7.png"/><Relationship Id="rId4" Type="http://schemas.openxmlformats.org/officeDocument/2006/relationships/image" Target="../media/image11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9.png"/><Relationship Id="rId4" Type="http://schemas.openxmlformats.org/officeDocument/2006/relationships/image" Target="../media/image12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4.png"/><Relationship Id="rId4" Type="http://schemas.openxmlformats.org/officeDocument/2006/relationships/image" Target="../media/image116.png"/><Relationship Id="rId5" Type="http://schemas.openxmlformats.org/officeDocument/2006/relationships/image" Target="../media/image109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8.png"/><Relationship Id="rId4" Type="http://schemas.openxmlformats.org/officeDocument/2006/relationships/image" Target="../media/image12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5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23.jpg"/><Relationship Id="rId4" Type="http://schemas.openxmlformats.org/officeDocument/2006/relationships/image" Target="../media/image119.jpg"/><Relationship Id="rId5" Type="http://schemas.openxmlformats.org/officeDocument/2006/relationships/image" Target="../media/image115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21.jpg"/><Relationship Id="rId4" Type="http://schemas.openxmlformats.org/officeDocument/2006/relationships/image" Target="../media/image127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22.png"/><Relationship Id="rId4" Type="http://schemas.openxmlformats.org/officeDocument/2006/relationships/image" Target="../media/image104.png"/><Relationship Id="rId5" Type="http://schemas.openxmlformats.org/officeDocument/2006/relationships/image" Target="../media/image108.jpg"/><Relationship Id="rId6" Type="http://schemas.openxmlformats.org/officeDocument/2006/relationships/image" Target="../media/image107.jpg"/><Relationship Id="rId7" Type="http://schemas.openxmlformats.org/officeDocument/2006/relationships/image" Target="../media/image31.png"/><Relationship Id="rId8" Type="http://schemas.openxmlformats.org/officeDocument/2006/relationships/image" Target="../media/image45.png"/><Relationship Id="rId9" Type="http://schemas.openxmlformats.org/officeDocument/2006/relationships/image" Target="../media/image49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08.jpg"/><Relationship Id="rId4" Type="http://schemas.openxmlformats.org/officeDocument/2006/relationships/image" Target="../media/image107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22.png"/><Relationship Id="rId4" Type="http://schemas.openxmlformats.org/officeDocument/2006/relationships/image" Target="../media/image104.png"/><Relationship Id="rId5" Type="http://schemas.openxmlformats.org/officeDocument/2006/relationships/image" Target="../media/image31.png"/><Relationship Id="rId6" Type="http://schemas.openxmlformats.org/officeDocument/2006/relationships/image" Target="../media/image45.png"/><Relationship Id="rId7" Type="http://schemas.openxmlformats.org/officeDocument/2006/relationships/image" Target="../media/image4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24.jpg"/><Relationship Id="rId4" Type="http://schemas.openxmlformats.org/officeDocument/2006/relationships/image" Target="../media/image11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3" name="Shape 1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" name="Google Shape;1504;p12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Taranka iyo kala duwanaanshaha (Reproduction and variation)</a:t>
            </a:r>
            <a:endParaRPr/>
          </a:p>
        </p:txBody>
      </p:sp>
      <p:sp>
        <p:nvSpPr>
          <p:cNvPr id="1505" name="Google Shape;1505;p126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Kala duwanaansho (Variation) (farqiga u dhexeeya noocyada (species))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09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p127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4" name="Shape 1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" name="Google Shape;1515;p128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sharxi karaa sababta ubadku ugu ekaato waalidkood laakiin aan u ekaansho isku mid ah, iyo midba midka kale.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9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p129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taranka (reproduction)</a:t>
            </a:r>
            <a:endParaRPr/>
          </a:p>
        </p:txBody>
      </p:sp>
      <p:sp>
        <p:nvSpPr>
          <p:cNvPr id="1521" name="Google Shape;1521;p129"/>
          <p:cNvSpPr txBox="1"/>
          <p:nvPr>
            <p:ph idx="2" type="subTitle"/>
          </p:nvPr>
        </p:nvSpPr>
        <p:spPr>
          <a:xfrm>
            <a:off x="2699325" y="810000"/>
            <a:ext cx="46014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habka abuura shakhsiyaad cusub oo noole (organism) ah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522" name="Google Shape;1522;p129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dhaxal (inherit)</a:t>
            </a:r>
            <a:endParaRPr/>
          </a:p>
        </p:txBody>
      </p:sp>
      <p:sp>
        <p:nvSpPr>
          <p:cNvPr id="1523" name="Google Shape;1523;p129"/>
          <p:cNvSpPr txBox="1"/>
          <p:nvPr>
            <p:ph idx="4" type="subTitle"/>
          </p:nvPr>
        </p:nvSpPr>
        <p:spPr>
          <a:xfrm>
            <a:off x="2699325" y="1800600"/>
            <a:ext cx="56577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in lagu gudbiyo sifooyinka waalidka ilaa ubadka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524" name="Google Shape;1524;p129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DNA</a:t>
            </a:r>
            <a:endParaRPr/>
          </a:p>
        </p:txBody>
      </p:sp>
      <p:sp>
        <p:nvSpPr>
          <p:cNvPr id="1525" name="Google Shape;1525;p129"/>
          <p:cNvSpPr txBox="1"/>
          <p:nvPr>
            <p:ph idx="6" type="subTitle"/>
          </p:nvPr>
        </p:nvSpPr>
        <p:spPr>
          <a:xfrm>
            <a:off x="2699325" y="2791200"/>
            <a:ext cx="56577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moleekulka kaydiya macluumaadka hidaha (genetic information)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526" name="Google Shape;1526;p129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kala duwanaansho (variation)</a:t>
            </a:r>
            <a:endParaRPr/>
          </a:p>
        </p:txBody>
      </p:sp>
      <p:sp>
        <p:nvSpPr>
          <p:cNvPr id="1527" name="Google Shape;1527;p129"/>
          <p:cNvSpPr txBox="1"/>
          <p:nvPr>
            <p:ph idx="8" type="subTitle"/>
          </p:nvPr>
        </p:nvSpPr>
        <p:spPr>
          <a:xfrm>
            <a:off x="2699325" y="3781800"/>
            <a:ext cx="56577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farqiga u dhexeeya shakhsiyaadka gudaha noole (species)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2" name="Google Shape;1532;p130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Noocyada (Species) iyo isku ekaanshaha qoyska</a:t>
            </a:r>
            <a:endParaRPr/>
          </a:p>
        </p:txBody>
      </p:sp>
      <p:sp>
        <p:nvSpPr>
          <p:cNvPr id="1533" name="Google Shape;1533;p130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DNA iyo dhaxalka (inheritance)</a:t>
            </a:r>
            <a:endParaRPr/>
          </a:p>
        </p:txBody>
      </p:sp>
      <p:sp>
        <p:nvSpPr>
          <p:cNvPr id="1534" name="Google Shape;1534;p130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Kala duwanaansho (Variation)</a:t>
            </a:r>
            <a:endParaRPr/>
          </a:p>
        </p:txBody>
      </p:sp>
      <p:sp>
        <p:nvSpPr>
          <p:cNvPr id="1535" name="Google Shape;1535;p130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Taranka (Reproduction) iyo kala duwanaanshaha (variation)</a:t>
            </a:r>
            <a:endParaRPr/>
          </a:p>
        </p:txBody>
      </p:sp>
      <p:pic>
        <p:nvPicPr>
          <p:cNvPr id="1536" name="Google Shape;1536;p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774" y="1739043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0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p131"/>
          <p:cNvSpPr txBox="1"/>
          <p:nvPr>
            <p:ph idx="1" type="body"/>
          </p:nvPr>
        </p:nvSpPr>
        <p:spPr>
          <a:xfrm>
            <a:off x="324000" y="759300"/>
            <a:ext cx="7273200" cy="109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1400">
                <a:latin typeface="Lexend"/>
              </a:rPr>
              <a:t>Noole (Species) waa koox noole (organism) ah oo, iyada oo loo marayo taranka (reproduction), ay sameeyaan ubad wax soo saari kara (ay taranki karaan).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1542" name="Google Shape;1542;p1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Noocyada (Species) iyo isku ekaanshaha qoyska</a:t>
            </a:r>
            <a:endParaRPr/>
          </a:p>
        </p:txBody>
      </p:sp>
      <p:sp>
        <p:nvSpPr>
          <p:cNvPr id="1543" name="Google Shape;1543;p131"/>
          <p:cNvSpPr txBox="1"/>
          <p:nvPr/>
        </p:nvSpPr>
        <p:spPr>
          <a:xfrm>
            <a:off x="228600" y="1447800"/>
            <a:ext cx="508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3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Ubadku waa isku noole (species).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44" name="Google Shape;1544;p131"/>
          <p:cNvGrpSpPr/>
          <p:nvPr/>
        </p:nvGrpSpPr>
        <p:grpSpPr>
          <a:xfrm>
            <a:off x="302957" y="2117100"/>
            <a:ext cx="3671100" cy="2503825"/>
            <a:chOff x="150557" y="2117100"/>
            <a:chExt cx="3671100" cy="2503825"/>
          </a:xfrm>
        </p:grpSpPr>
        <p:pic>
          <p:nvPicPr>
            <p:cNvPr id="1545" name="Google Shape;1545;p1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47804" y="2117100"/>
              <a:ext cx="2334832" cy="17511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6" name="Google Shape;1546;p131"/>
            <p:cNvSpPr txBox="1"/>
            <p:nvPr/>
          </p:nvSpPr>
          <p:spPr>
            <a:xfrm>
              <a:off x="150557" y="3882025"/>
              <a:ext cx="36711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chimpanzees waxay dhalaan chimpanzees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47" name="Google Shape;1547;p131"/>
          <p:cNvGrpSpPr/>
          <p:nvPr/>
        </p:nvGrpSpPr>
        <p:grpSpPr>
          <a:xfrm>
            <a:off x="3040100" y="2115045"/>
            <a:ext cx="2627700" cy="2254780"/>
            <a:chOff x="2887700" y="2115045"/>
            <a:chExt cx="2627700" cy="2254780"/>
          </a:xfrm>
        </p:grpSpPr>
        <p:pic>
          <p:nvPicPr>
            <p:cNvPr id="1548" name="Google Shape;1548;p1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887700" y="2115045"/>
              <a:ext cx="2627699" cy="17552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9" name="Google Shape;1549;p131"/>
            <p:cNvSpPr txBox="1"/>
            <p:nvPr/>
          </p:nvSpPr>
          <p:spPr>
            <a:xfrm>
              <a:off x="2887700" y="3908125"/>
              <a:ext cx="26277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geese waxay dhalaan geese</a:t>
              </a: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50" name="Google Shape;1550;p131"/>
          <p:cNvGrpSpPr/>
          <p:nvPr/>
        </p:nvGrpSpPr>
        <p:grpSpPr>
          <a:xfrm>
            <a:off x="6003000" y="2117100"/>
            <a:ext cx="2627700" cy="2490025"/>
            <a:chOff x="5774400" y="2117100"/>
            <a:chExt cx="2627700" cy="2490025"/>
          </a:xfrm>
        </p:grpSpPr>
        <p:pic>
          <p:nvPicPr>
            <p:cNvPr id="1551" name="Google Shape;1551;p13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774401" y="2117100"/>
              <a:ext cx="2627699" cy="17511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52" name="Google Shape;1552;p131"/>
            <p:cNvSpPr txBox="1"/>
            <p:nvPr/>
          </p:nvSpPr>
          <p:spPr>
            <a:xfrm>
              <a:off x="5774400" y="3868225"/>
              <a:ext cx="26277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wild boar waxay dhalaan wild boar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6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" name="Google Shape;1557;p132"/>
          <p:cNvSpPr txBox="1"/>
          <p:nvPr>
            <p:ph idx="1" type="body"/>
          </p:nvPr>
        </p:nvSpPr>
        <p:spPr>
          <a:xfrm>
            <a:off x="324000" y="759300"/>
            <a:ext cx="7012800" cy="109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Faracyadu waxay la wadaagaan astaamo (characteristics) xubnaha kale ee noocyadooda (species).</a:t>
            </a:r>
            <a:endParaRPr sz="1800"/>
          </a:p>
          <a:p>
            <a:pPr indent="0" lvl="0" marL="0" rtl="0" algn="l">
              <a:spcBef>
                <a:spcPts val="1800"/>
              </a:spcBef>
              <a:spcAft>
                <a:spcPts val="1800"/>
              </a:spcAft>
              <a:buNone/>
            </a:pPr>
            <a:r>
              <a:rPr lang="en-GB" sz="1100">
                <a:latin typeface="Lexend"/>
              </a:rPr>
              <a:t>Tan waxaa loo yaqaan isku ekaanshaha nooca (species resemblance).</a:t>
            </a:r>
            <a:endParaRPr/>
          </a:p>
        </p:txBody>
      </p:sp>
      <p:sp>
        <p:nvSpPr>
          <p:cNvPr id="1558" name="Google Shape;1558;p1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Isku ekaanshaha nooca (species resemblance) iyo qoyska (family resemblance)</a:t>
            </a:r>
            <a:endParaRPr/>
          </a:p>
        </p:txBody>
      </p:sp>
      <p:grpSp>
        <p:nvGrpSpPr>
          <p:cNvPr id="1559" name="Google Shape;1559;p132"/>
          <p:cNvGrpSpPr/>
          <p:nvPr/>
        </p:nvGrpSpPr>
        <p:grpSpPr>
          <a:xfrm>
            <a:off x="3664775" y="2080800"/>
            <a:ext cx="5190975" cy="2509975"/>
            <a:chOff x="3664775" y="1776000"/>
            <a:chExt cx="5190975" cy="2509975"/>
          </a:xfrm>
        </p:grpSpPr>
        <p:sp>
          <p:nvSpPr>
            <p:cNvPr id="1560" name="Google Shape;1560;p132"/>
            <p:cNvSpPr txBox="1"/>
            <p:nvPr/>
          </p:nvSpPr>
          <p:spPr>
            <a:xfrm>
              <a:off x="3664775" y="3547075"/>
              <a:ext cx="51909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Lo'da oo dhami waxay u baahan yihiin cunto isku mid ah waxayna wadaagaan qaabka wejiga iyo jirka oo isku mid ah.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561" name="Google Shape;1561;p132"/>
            <p:cNvPicPr preferRelativeResize="0"/>
            <p:nvPr/>
          </p:nvPicPr>
          <p:blipFill rotWithShape="1">
            <a:blip r:embed="rId3">
              <a:alphaModFix/>
            </a:blip>
            <a:srcRect b="0" l="10160" r="0" t="54010"/>
            <a:stretch/>
          </p:blipFill>
          <p:spPr>
            <a:xfrm>
              <a:off x="3664776" y="1776000"/>
              <a:ext cx="5190973" cy="177107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62" name="Google Shape;1562;p132"/>
          <p:cNvGrpSpPr/>
          <p:nvPr/>
        </p:nvGrpSpPr>
        <p:grpSpPr>
          <a:xfrm>
            <a:off x="355975" y="2080800"/>
            <a:ext cx="2657700" cy="2786875"/>
            <a:chOff x="355975" y="2080800"/>
            <a:chExt cx="2657700" cy="2786875"/>
          </a:xfrm>
        </p:grpSpPr>
        <p:sp>
          <p:nvSpPr>
            <p:cNvPr id="1563" name="Google Shape;1563;p132"/>
            <p:cNvSpPr txBox="1"/>
            <p:nvPr/>
          </p:nvSpPr>
          <p:spPr>
            <a:xfrm>
              <a:off x="355975" y="3851875"/>
              <a:ext cx="2657700" cy="10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Kalluunka dahabka (goldfish) oo dhami waxay leeyihiin qaab jir isku mid ah waxayna ku nool yihiin biyo macaan (freshwater).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564" name="Google Shape;1564;p1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43400" y="2080800"/>
              <a:ext cx="2361424" cy="1771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8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9" name="Google Shape;1569;p133"/>
          <p:cNvSpPr txBox="1"/>
          <p:nvPr>
            <p:ph idx="1" type="body"/>
          </p:nvPr>
        </p:nvSpPr>
        <p:spPr>
          <a:xfrm>
            <a:off x="324000" y="759300"/>
            <a:ext cx="6877500" cy="123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Faracyadu waxay la wadaagaan astaamo (characteristics) waalidkood iyo walaalahood.</a:t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800"/>
              </a:spcBef>
              <a:spcAft>
                <a:spcPts val="1800"/>
              </a:spcAft>
              <a:buNone/>
            </a:pPr>
            <a:r>
              <a:rPr lang="en-GB" sz="1400">
                <a:latin typeface="Lexend"/>
              </a:rPr>
              <a:t>Tan waxaa loo yaqaan isku ekaanshaha qoyska (family resemblance).</a:t>
            </a:r>
            <a:endParaRPr/>
          </a:p>
        </p:txBody>
      </p:sp>
      <p:sp>
        <p:nvSpPr>
          <p:cNvPr id="1570" name="Google Shape;1570;p1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Isku ekaanshaha nooca (species resemblance) iyo qoyska (family resemblance)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grpSp>
        <p:nvGrpSpPr>
          <p:cNvPr id="1571" name="Google Shape;1571;p133"/>
          <p:cNvGrpSpPr/>
          <p:nvPr/>
        </p:nvGrpSpPr>
        <p:grpSpPr>
          <a:xfrm>
            <a:off x="324000" y="1926342"/>
            <a:ext cx="3996000" cy="3067908"/>
            <a:chOff x="324000" y="1926342"/>
            <a:chExt cx="3996000" cy="3067908"/>
          </a:xfrm>
        </p:grpSpPr>
        <p:sp>
          <p:nvSpPr>
            <p:cNvPr id="1572" name="Google Shape;1572;p133"/>
            <p:cNvSpPr txBox="1"/>
            <p:nvPr/>
          </p:nvSpPr>
          <p:spPr>
            <a:xfrm>
              <a:off x="324000" y="4255350"/>
              <a:ext cx="39960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Carruurtu waxay u egyihiin waalidkood iyo midba midka kale.</a:t>
              </a: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573" name="Google Shape;1573;p1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24000" y="1926342"/>
              <a:ext cx="3045600" cy="239365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74" name="Google Shape;1574;p133"/>
          <p:cNvGrpSpPr/>
          <p:nvPr/>
        </p:nvGrpSpPr>
        <p:grpSpPr>
          <a:xfrm>
            <a:off x="3804807" y="1926346"/>
            <a:ext cx="5112368" cy="2905199"/>
            <a:chOff x="3804807" y="1926346"/>
            <a:chExt cx="5112368" cy="2905199"/>
          </a:xfrm>
        </p:grpSpPr>
        <p:sp>
          <p:nvSpPr>
            <p:cNvPr id="1575" name="Google Shape;1575;p133"/>
            <p:cNvSpPr txBox="1"/>
            <p:nvPr/>
          </p:nvSpPr>
          <p:spPr>
            <a:xfrm>
              <a:off x="6943475" y="3240000"/>
              <a:ext cx="1973700" cy="1293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5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Gabadhu waxay la wadaagtaa astaamo (characteristics) aabbeheed.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576" name="Google Shape;1576;p1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804807" y="1926346"/>
              <a:ext cx="3202992" cy="29051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0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p134"/>
          <p:cNvSpPr txBox="1"/>
          <p:nvPr>
            <p:ph idx="4294967295" type="title"/>
          </p:nvPr>
        </p:nvSpPr>
        <p:spPr>
          <a:xfrm>
            <a:off x="324000" y="748780"/>
            <a:ext cx="8179200" cy="68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GB" sz="1100">
                <a:latin typeface="Lexend"/>
              </a:rPr>
              <a:t>Labo gabdhood ayaa ka wada hadlaya isku ekaanshaha qoyska (family resemblance) iyo isku ekaanshaha nooca (species resemblance). Ku habboon (Match) ereyga qeexidiisa.</a:t>
            </a:r>
            <a:r>
              <a:rPr b="0" lang="en-GB" sz="1100">
                <a:latin typeface="Lexend"/>
              </a:rPr>
              <a:t/>
            </a:r>
            <a:endParaRPr b="0" sz="2000"/>
          </a:p>
        </p:txBody>
      </p:sp>
      <p:sp>
        <p:nvSpPr>
          <p:cNvPr id="1582" name="Google Shape;1582;p1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Isku ekaanshaha nooca (species resemblance) iyo qoyska (family resemblance)</a:t>
            </a:r>
            <a:endParaRPr/>
          </a:p>
        </p:txBody>
      </p:sp>
      <p:pic>
        <p:nvPicPr>
          <p:cNvPr id="1583" name="Google Shape;1583;p13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422102" y="3616327"/>
            <a:ext cx="807750" cy="1057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4" name="Google Shape;1584;p13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488890" y="3616313"/>
            <a:ext cx="807760" cy="896090"/>
          </a:xfrm>
          <a:prstGeom prst="rect">
            <a:avLst/>
          </a:prstGeom>
          <a:noFill/>
          <a:ln>
            <a:noFill/>
          </a:ln>
        </p:spPr>
      </p:pic>
      <p:sp>
        <p:nvSpPr>
          <p:cNvPr id="1585" name="Google Shape;1585;p134"/>
          <p:cNvSpPr txBox="1"/>
          <p:nvPr/>
        </p:nvSpPr>
        <p:spPr>
          <a:xfrm>
            <a:off x="596523" y="4274825"/>
            <a:ext cx="873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Layla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6" name="Google Shape;1586;p134"/>
          <p:cNvSpPr txBox="1"/>
          <p:nvPr/>
        </p:nvSpPr>
        <p:spPr>
          <a:xfrm>
            <a:off x="6671275" y="4203411"/>
            <a:ext cx="80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Suad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87" name="Google Shape;1587;p1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452276" y="1700450"/>
            <a:ext cx="2595124" cy="2033149"/>
          </a:xfrm>
          <a:prstGeom prst="rect">
            <a:avLst/>
          </a:prstGeom>
          <a:noFill/>
          <a:ln>
            <a:noFill/>
          </a:ln>
        </p:spPr>
      </p:pic>
      <p:sp>
        <p:nvSpPr>
          <p:cNvPr id="1588" name="Google Shape;1588;p134"/>
          <p:cNvSpPr txBox="1"/>
          <p:nvPr/>
        </p:nvSpPr>
        <p:spPr>
          <a:xfrm flipH="1">
            <a:off x="621725" y="1700450"/>
            <a:ext cx="2341200" cy="173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Nooleyaashu (Organisms) waxay u egyihiin xubnaha kale ee noocooda (species) sababtoo ah waxay leeyihiin astaamo (characteristics) isku mid ah.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89" name="Google Shape;1589;p1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6228851" y="1538550"/>
            <a:ext cx="2595124" cy="2261599"/>
          </a:xfrm>
          <a:prstGeom prst="rect">
            <a:avLst/>
          </a:prstGeom>
          <a:noFill/>
          <a:ln>
            <a:noFill/>
          </a:ln>
        </p:spPr>
      </p:pic>
      <p:sp>
        <p:nvSpPr>
          <p:cNvPr id="1590" name="Google Shape;1590;p134"/>
          <p:cNvSpPr txBox="1"/>
          <p:nvPr/>
        </p:nvSpPr>
        <p:spPr>
          <a:xfrm flipH="1">
            <a:off x="6426250" y="1586100"/>
            <a:ext cx="2341200" cy="17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Carruurtu waxay u egyihiin waalidkood waxayna la mid yihiin awoowayaashood. Waad garan kartaa cidda is qaraabada ah.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1" name="Google Shape;1591;p134"/>
          <p:cNvSpPr txBox="1"/>
          <p:nvPr/>
        </p:nvSpPr>
        <p:spPr>
          <a:xfrm>
            <a:off x="3195975" y="2993550"/>
            <a:ext cx="2678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isku ekaanshaha qoyska (family resemblance)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2" name="Google Shape;1592;p134"/>
          <p:cNvSpPr txBox="1"/>
          <p:nvPr/>
        </p:nvSpPr>
        <p:spPr>
          <a:xfrm>
            <a:off x="3180363" y="3779425"/>
            <a:ext cx="2770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isku ekaanshaha nooca (species resemblance)</a:t>
            </a:r>
            <a:endParaRPr/>
          </a:p>
        </p:txBody>
      </p:sp>
      <p:cxnSp>
        <p:nvCxnSpPr>
          <p:cNvPr id="1593" name="Google Shape;1593;p134"/>
          <p:cNvCxnSpPr>
            <a:stCxn id="1592" idx="1"/>
            <a:endCxn id="1583" idx="3"/>
          </p:cNvCxnSpPr>
          <p:nvPr/>
        </p:nvCxnSpPr>
        <p:spPr>
          <a:xfrm flipH="1">
            <a:off x="2229963" y="4025725"/>
            <a:ext cx="950400" cy="1197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4" name="Google Shape;1594;p134"/>
          <p:cNvCxnSpPr/>
          <p:nvPr/>
        </p:nvCxnSpPr>
        <p:spPr>
          <a:xfrm>
            <a:off x="5848275" y="3429750"/>
            <a:ext cx="1595100" cy="708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8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p135"/>
          <p:cNvSpPr txBox="1"/>
          <p:nvPr>
            <p:ph idx="1" type="body"/>
          </p:nvPr>
        </p:nvSpPr>
        <p:spPr>
          <a:xfrm>
            <a:off x="324000" y="759300"/>
            <a:ext cx="8237700" cy="74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1400">
                <a:latin typeface="Lexend"/>
              </a:rPr>
              <a:t>Samee jaantus Venn (Venn diagram) si aad u barbardhigto (compare) isku ekaanshaha iyo kala duwanaanshaha labadan eey.</a:t>
            </a:r>
            <a:endParaRPr sz="2000"/>
          </a:p>
        </p:txBody>
      </p:sp>
      <p:pic>
        <p:nvPicPr>
          <p:cNvPr id="1600" name="Google Shape;1600;p135"/>
          <p:cNvPicPr preferRelativeResize="0"/>
          <p:nvPr/>
        </p:nvPicPr>
        <p:blipFill rotWithShape="1">
          <a:blip r:embed="rId3">
            <a:alphaModFix/>
          </a:blip>
          <a:srcRect b="0" l="0" r="50238" t="0"/>
          <a:stretch/>
        </p:blipFill>
        <p:spPr>
          <a:xfrm>
            <a:off x="3992699" y="1518600"/>
            <a:ext cx="2250275" cy="30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1" name="Google Shape;1601;p135"/>
          <p:cNvPicPr preferRelativeResize="0"/>
          <p:nvPr/>
        </p:nvPicPr>
        <p:blipFill rotWithShape="1">
          <a:blip r:embed="rId4">
            <a:alphaModFix/>
          </a:blip>
          <a:srcRect b="0" l="36147" r="0" t="0"/>
          <a:stretch/>
        </p:blipFill>
        <p:spPr>
          <a:xfrm>
            <a:off x="6120601" y="2340100"/>
            <a:ext cx="2283200" cy="2382849"/>
          </a:xfrm>
          <a:prstGeom prst="rect">
            <a:avLst/>
          </a:prstGeom>
          <a:noFill/>
          <a:ln>
            <a:noFill/>
          </a:ln>
        </p:spPr>
      </p:pic>
      <p:sp>
        <p:nvSpPr>
          <p:cNvPr id="1602" name="Google Shape;1602;p135"/>
          <p:cNvSpPr/>
          <p:nvPr/>
        </p:nvSpPr>
        <p:spPr>
          <a:xfrm>
            <a:off x="554600" y="2059800"/>
            <a:ext cx="2000700" cy="20223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3" name="Google Shape;1603;p135"/>
          <p:cNvSpPr/>
          <p:nvPr/>
        </p:nvSpPr>
        <p:spPr>
          <a:xfrm>
            <a:off x="1456475" y="2059800"/>
            <a:ext cx="2000700" cy="20223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4" name="Google Shape;1604;p135"/>
          <p:cNvSpPr txBox="1"/>
          <p:nvPr/>
        </p:nvSpPr>
        <p:spPr>
          <a:xfrm>
            <a:off x="1293813" y="1466564"/>
            <a:ext cx="1426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isku ekaanshaha (similarities)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5" name="Google Shape;1605;p135"/>
          <p:cNvSpPr txBox="1"/>
          <p:nvPr/>
        </p:nvSpPr>
        <p:spPr>
          <a:xfrm>
            <a:off x="1343325" y="4235500"/>
            <a:ext cx="1543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kala duwanaanshaha (differences)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06" name="Google Shape;1606;p135"/>
          <p:cNvCxnSpPr>
            <a:stCxn id="1605" idx="0"/>
          </p:cNvCxnSpPr>
          <p:nvPr/>
        </p:nvCxnSpPr>
        <p:spPr>
          <a:xfrm rot="10800000">
            <a:off x="1407525" y="3755500"/>
            <a:ext cx="707700" cy="480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7" name="Google Shape;1607;p135"/>
          <p:cNvCxnSpPr>
            <a:stCxn id="1605" idx="0"/>
          </p:cNvCxnSpPr>
          <p:nvPr/>
        </p:nvCxnSpPr>
        <p:spPr>
          <a:xfrm flipH="1" rot="10800000">
            <a:off x="2115225" y="3755500"/>
            <a:ext cx="658800" cy="480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8" name="Google Shape;1608;p135"/>
          <p:cNvCxnSpPr>
            <a:stCxn id="1604" idx="2"/>
          </p:cNvCxnSpPr>
          <p:nvPr/>
        </p:nvCxnSpPr>
        <p:spPr>
          <a:xfrm>
            <a:off x="2007063" y="1928264"/>
            <a:ext cx="0" cy="690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09" name="Google Shape;1609;p135"/>
          <p:cNvSpPr txBox="1"/>
          <p:nvPr/>
        </p:nvSpPr>
        <p:spPr>
          <a:xfrm>
            <a:off x="6219614" y="1393500"/>
            <a:ext cx="2805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Eeydu waxay ka yimaadeen qoysas (families) kala duwan laakiin waa isku nooc (species).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0" name="Google Shape;1610;p13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Nooc iyo isku ekaanshaha qoyska (Species and family resemblance)</a:t>
            </a:r>
            <a:endParaRPr/>
          </a:p>
        </p:txBody>
      </p:sp>
      <p:sp>
        <p:nvSpPr>
          <p:cNvPr id="1611" name="Google Shape;1611;p135"/>
          <p:cNvSpPr txBox="1"/>
          <p:nvPr/>
        </p:nvSpPr>
        <p:spPr>
          <a:xfrm>
            <a:off x="4034575" y="4082100"/>
            <a:ext cx="15099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Skippy</a:t>
            </a:r>
            <a:endParaRPr sz="22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2" name="Google Shape;1612;p135"/>
          <p:cNvSpPr txBox="1"/>
          <p:nvPr/>
        </p:nvSpPr>
        <p:spPr>
          <a:xfrm>
            <a:off x="6219625" y="4309000"/>
            <a:ext cx="1848300" cy="3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Bouncer</a:t>
            </a:r>
            <a:endParaRPr sz="22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6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Google Shape;1617;p136"/>
          <p:cNvSpPr txBox="1"/>
          <p:nvPr>
            <p:ph idx="1" type="body"/>
          </p:nvPr>
        </p:nvSpPr>
        <p:spPr>
          <a:xfrm>
            <a:off x="324000" y="759300"/>
            <a:ext cx="8237700" cy="67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800">
                <a:latin typeface="Lexend"/>
              </a:rPr>
              <a:t>Samee jaantus Venn (Venn diagram) si aad u barbardhigto isku ekaanshaha iyo kala duwanaanshaha labadan eey.</a:t>
            </a:r>
            <a:endParaRPr sz="1800"/>
          </a:p>
        </p:txBody>
      </p:sp>
      <p:sp>
        <p:nvSpPr>
          <p:cNvPr id="1618" name="Google Shape;1618;p13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Nooc iyo isku ekaanshaha qoyska (Species and family resemblance)</a:t>
            </a:r>
            <a:endParaRPr/>
          </a:p>
        </p:txBody>
      </p:sp>
      <p:sp>
        <p:nvSpPr>
          <p:cNvPr id="1619" name="Google Shape;1619;p136"/>
          <p:cNvSpPr/>
          <p:nvPr/>
        </p:nvSpPr>
        <p:spPr>
          <a:xfrm>
            <a:off x="1773800" y="1520850"/>
            <a:ext cx="3712200" cy="33312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0" name="Google Shape;1620;p136"/>
          <p:cNvSpPr/>
          <p:nvPr/>
        </p:nvSpPr>
        <p:spPr>
          <a:xfrm>
            <a:off x="3447294" y="1520850"/>
            <a:ext cx="3712200" cy="3331200"/>
          </a:xfrm>
          <a:prstGeom prst="ellipse">
            <a:avLst/>
          </a:prstGeom>
          <a:noFill/>
          <a:ln cap="flat" cmpd="sng" w="2857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21" name="Google Shape;1621;p136"/>
          <p:cNvPicPr preferRelativeResize="0"/>
          <p:nvPr/>
        </p:nvPicPr>
        <p:blipFill rotWithShape="1">
          <a:blip r:embed="rId3">
            <a:alphaModFix/>
          </a:blip>
          <a:srcRect b="0" l="0" r="50238" t="0"/>
          <a:stretch/>
        </p:blipFill>
        <p:spPr>
          <a:xfrm>
            <a:off x="324000" y="1620000"/>
            <a:ext cx="1400925" cy="1880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2" name="Google Shape;1622;p136"/>
          <p:cNvPicPr preferRelativeResize="0"/>
          <p:nvPr/>
        </p:nvPicPr>
        <p:blipFill rotWithShape="1">
          <a:blip r:embed="rId4">
            <a:alphaModFix/>
          </a:blip>
          <a:srcRect b="0" l="36147" r="0" t="0"/>
          <a:stretch/>
        </p:blipFill>
        <p:spPr>
          <a:xfrm>
            <a:off x="7216374" y="1770250"/>
            <a:ext cx="1657933" cy="17303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3" name="Google Shape;1623;p136"/>
          <p:cNvSpPr txBox="1"/>
          <p:nvPr/>
        </p:nvSpPr>
        <p:spPr>
          <a:xfrm>
            <a:off x="1767312" y="4389120"/>
            <a:ext cx="1710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dheguhu taaganyihiin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4" name="Google Shape;1624;p136"/>
          <p:cNvSpPr txBox="1"/>
          <p:nvPr/>
        </p:nvSpPr>
        <p:spPr>
          <a:xfrm>
            <a:off x="411480" y="4389120"/>
            <a:ext cx="10998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dheguhu laalaadaan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5" name="Google Shape;1625;p136"/>
          <p:cNvSpPr txBox="1"/>
          <p:nvPr/>
        </p:nvSpPr>
        <p:spPr>
          <a:xfrm>
            <a:off x="3734244" y="4389120"/>
            <a:ext cx="1264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lugo gaagaaban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6" name="Google Shape;1626;p136"/>
          <p:cNvSpPr txBox="1"/>
          <p:nvPr/>
        </p:nvSpPr>
        <p:spPr>
          <a:xfrm>
            <a:off x="411480" y="4663440"/>
            <a:ext cx="1369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sanka madow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7" name="Google Shape;1627;p136"/>
          <p:cNvSpPr txBox="1"/>
          <p:nvPr/>
        </p:nvSpPr>
        <p:spPr>
          <a:xfrm>
            <a:off x="6880608" y="4389120"/>
            <a:ext cx="1369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dhogor cad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8" name="Google Shape;1628;p136"/>
          <p:cNvSpPr txBox="1"/>
          <p:nvPr/>
        </p:nvSpPr>
        <p:spPr>
          <a:xfrm>
            <a:off x="5254776" y="4389120"/>
            <a:ext cx="1369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dhogor cad oo leh qaybo madow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9" name="Google Shape;1629;p136"/>
          <p:cNvSpPr txBox="1"/>
          <p:nvPr/>
        </p:nvSpPr>
        <p:spPr>
          <a:xfrm>
            <a:off x="2037312" y="4663440"/>
            <a:ext cx="760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ilko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0" name="Google Shape;1630;p136"/>
          <p:cNvSpPr txBox="1"/>
          <p:nvPr/>
        </p:nvSpPr>
        <p:spPr>
          <a:xfrm>
            <a:off x="4679676" y="4663440"/>
            <a:ext cx="1509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qaabka jirka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1" name="Google Shape;1631;p136"/>
          <p:cNvSpPr txBox="1"/>
          <p:nvPr/>
        </p:nvSpPr>
        <p:spPr>
          <a:xfrm>
            <a:off x="3053844" y="4663440"/>
            <a:ext cx="1369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dhogortu waa gaaban oo toosan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2" name="Google Shape;1632;p136"/>
          <p:cNvSpPr txBox="1"/>
          <p:nvPr/>
        </p:nvSpPr>
        <p:spPr>
          <a:xfrm>
            <a:off x="6445308" y="4663440"/>
            <a:ext cx="13698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dhogortu waa gaaban oo qalloocan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3" name="Google Shape;1633;p136"/>
          <p:cNvSpPr txBox="1"/>
          <p:nvPr/>
        </p:nvSpPr>
        <p:spPr>
          <a:xfrm>
            <a:off x="3567950" y="978727"/>
            <a:ext cx="3148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Jawaabtaadu waxay noqon kartaa: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4" name="Google Shape;1634;p136"/>
          <p:cNvSpPr txBox="1"/>
          <p:nvPr/>
        </p:nvSpPr>
        <p:spPr>
          <a:xfrm>
            <a:off x="263150" y="30909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Skippy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5" name="Google Shape;1635;p136"/>
          <p:cNvSpPr txBox="1"/>
          <p:nvPr/>
        </p:nvSpPr>
        <p:spPr>
          <a:xfrm>
            <a:off x="7216375" y="306987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Bouncer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6" name="TextBox 1635"/>
          <p:cNvSpPr txBox="1"/>
          <p:nvPr/>
        </p:nvSpPr>
        <p:spPr>
          <a:xfrm>
            <a:off x="411480" y="411480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9" name="Shape 1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" name="Google Shape;1640;p137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Nooc iyo isku ekaanshaha qoyska (Species and family resemblance)</a:t>
            </a:r>
            <a:endParaRPr/>
          </a:p>
        </p:txBody>
      </p:sp>
      <p:sp>
        <p:nvSpPr>
          <p:cNvPr id="1641" name="Google Shape;1641;p137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DNA iyo dhaxalka (DNA and inheritance)</a:t>
            </a:r>
            <a:endParaRPr/>
          </a:p>
        </p:txBody>
      </p:sp>
      <p:sp>
        <p:nvSpPr>
          <p:cNvPr id="1642" name="Google Shape;1642;p137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Kala duwanaansho (Variation)</a:t>
            </a:r>
            <a:endParaRPr/>
          </a:p>
        </p:txBody>
      </p:sp>
      <p:sp>
        <p:nvSpPr>
          <p:cNvPr id="1643" name="Google Shape;1643;p137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Tarmida iyo kala duwanaansho (Reproduction and variation)</a:t>
            </a:r>
            <a:endParaRPr/>
          </a:p>
        </p:txBody>
      </p:sp>
      <p:pic>
        <p:nvPicPr>
          <p:cNvPr id="1644" name="Google Shape;1644;p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774" y="2758218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8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Google Shape;1649;p138"/>
          <p:cNvSpPr txBox="1"/>
          <p:nvPr>
            <p:ph idx="1" type="body"/>
          </p:nvPr>
        </p:nvSpPr>
        <p:spPr>
          <a:xfrm>
            <a:off x="324000" y="759300"/>
            <a:ext cx="6746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 jira kala duwanaansho (variation) udhaxeysa noolaha (organism) isku nooc (species) ah.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grpSp>
        <p:nvGrpSpPr>
          <p:cNvPr id="1650" name="Google Shape;1650;p138"/>
          <p:cNvGrpSpPr/>
          <p:nvPr/>
        </p:nvGrpSpPr>
        <p:grpSpPr>
          <a:xfrm>
            <a:off x="669570" y="1598451"/>
            <a:ext cx="2683205" cy="3010699"/>
            <a:chOff x="898170" y="1369851"/>
            <a:chExt cx="2683205" cy="3010699"/>
          </a:xfrm>
        </p:grpSpPr>
        <p:pic>
          <p:nvPicPr>
            <p:cNvPr id="1651" name="Google Shape;1651;p1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98170" y="1369851"/>
              <a:ext cx="2683174" cy="22303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2" name="Google Shape;1652;p138"/>
            <p:cNvSpPr txBox="1"/>
            <p:nvPr/>
          </p:nvSpPr>
          <p:spPr>
            <a:xfrm>
              <a:off x="898175" y="3600250"/>
              <a:ext cx="2683200" cy="78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waxaa jira kala duwanaansho (variation) udhaxeysa faraca (offspring)</a:t>
              </a: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53" name="Google Shape;1653;p138"/>
          <p:cNvGrpSpPr/>
          <p:nvPr/>
        </p:nvGrpSpPr>
        <p:grpSpPr>
          <a:xfrm>
            <a:off x="4203122" y="1598450"/>
            <a:ext cx="3959703" cy="3010700"/>
            <a:chOff x="4431722" y="1369850"/>
            <a:chExt cx="3959703" cy="3010700"/>
          </a:xfrm>
        </p:grpSpPr>
        <p:pic>
          <p:nvPicPr>
            <p:cNvPr id="1654" name="Google Shape;1654;p1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431722" y="1369850"/>
              <a:ext cx="3959654" cy="22304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5" name="Google Shape;1655;p138"/>
            <p:cNvSpPr txBox="1"/>
            <p:nvPr/>
          </p:nvSpPr>
          <p:spPr>
            <a:xfrm>
              <a:off x="4431725" y="3600250"/>
              <a:ext cx="3959700" cy="78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waxaa jira kala duwanaansho (variation) udhaxeysa faraca (offspring) iyo waalidkooda</a:t>
              </a: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656" name="Google Shape;1656;p1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DNA iyo dhaxalka (inheritance)</a:t>
            </a:r>
            <a:endParaRPr/>
          </a:p>
        </p:txBody>
      </p:sp>
      <p:sp>
        <p:nvSpPr>
          <p:cNvPr id="1657" name="Google Shape;1657;p138"/>
          <p:cNvSpPr txBox="1"/>
          <p:nvPr>
            <p:ph idx="1" type="body"/>
          </p:nvPr>
        </p:nvSpPr>
        <p:spPr>
          <a:xfrm>
            <a:off x="324000" y="1140300"/>
            <a:ext cx="6746400" cy="27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Tani waxay ka dhigan tahay inay jiraan kala duwanaansho (differences) muujintooda (features).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Google Shape;1662;p139"/>
          <p:cNvSpPr txBox="1"/>
          <p:nvPr>
            <p:ph idx="1" type="body"/>
          </p:nvPr>
        </p:nvSpPr>
        <p:spPr>
          <a:xfrm>
            <a:off x="324000" y="731700"/>
            <a:ext cx="3609000" cy="130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Faraca (Offspring) waxay la wadaagaan sifooyin (characteristics) waalidkooda sababtoo ah waxay ka dhaxlaan (inherit) sifooyinka (characteristics) iyaga.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900"/>
          </a:p>
        </p:txBody>
      </p:sp>
      <p:sp>
        <p:nvSpPr>
          <p:cNvPr id="1663" name="Google Shape;1663;p1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DNA iyo dhaxalka (inheritance)</a:t>
            </a:r>
            <a:endParaRPr/>
          </a:p>
        </p:txBody>
      </p:sp>
      <p:sp>
        <p:nvSpPr>
          <p:cNvPr id="1664" name="Google Shape;1664;p139"/>
          <p:cNvSpPr txBox="1"/>
          <p:nvPr/>
        </p:nvSpPr>
        <p:spPr>
          <a:xfrm>
            <a:off x="228600" y="2240850"/>
            <a:ext cx="4136400" cy="14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Sifooyinka (Characteristics) waa la dhaxlaa (inherited) sababtoo ah DNA oo ay ku jiraan tilmaamo (instructions) ayaa laga gudbiyaa (passed) waalidka una gudba faraca (offspring).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/>
          </a:p>
        </p:txBody>
      </p:sp>
      <p:sp>
        <p:nvSpPr>
          <p:cNvPr id="1665" name="Google Shape;1665;p139"/>
          <p:cNvSpPr txBox="1"/>
          <p:nvPr/>
        </p:nvSpPr>
        <p:spPr>
          <a:xfrm>
            <a:off x="228600" y="3934800"/>
            <a:ext cx="8233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Kaliya sifooyinka (characteristics) ay sabab u yihiin tilmaamaha (instructions) ku jira DNA ayaa la dhaxli karaa (inherited).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/>
          </a:p>
        </p:txBody>
      </p:sp>
      <p:pic>
        <p:nvPicPr>
          <p:cNvPr id="1666" name="Google Shape;1666;p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7400" y="765900"/>
            <a:ext cx="3838090" cy="3016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0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1" name="Google Shape;1671;p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18175" y="958200"/>
            <a:ext cx="2142019" cy="1427674"/>
          </a:xfrm>
          <a:prstGeom prst="rect">
            <a:avLst/>
          </a:prstGeom>
          <a:noFill/>
          <a:ln>
            <a:noFill/>
          </a:ln>
        </p:spPr>
      </p:pic>
      <p:sp>
        <p:nvSpPr>
          <p:cNvPr id="1672" name="Google Shape;1672;p140"/>
          <p:cNvSpPr txBox="1"/>
          <p:nvPr>
            <p:ph idx="1" type="body"/>
          </p:nvPr>
        </p:nvSpPr>
        <p:spPr>
          <a:xfrm>
            <a:off x="324000" y="759300"/>
            <a:ext cx="4837500" cy="43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8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Tilmaan kasta oo DNA ah waxaa loo yaqaan hiddo-side (gene).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900"/>
          </a:p>
        </p:txBody>
      </p:sp>
      <p:sp>
        <p:nvSpPr>
          <p:cNvPr id="1673" name="Google Shape;1673;p1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DNA iyo dhaxalka (inheritance)</a:t>
            </a:r>
            <a:endParaRPr/>
          </a:p>
        </p:txBody>
      </p:sp>
      <p:cxnSp>
        <p:nvCxnSpPr>
          <p:cNvPr id="1674" name="Google Shape;1674;p140"/>
          <p:cNvCxnSpPr>
            <a:stCxn id="1675" idx="2"/>
            <a:endCxn id="1676" idx="0"/>
          </p:cNvCxnSpPr>
          <p:nvPr/>
        </p:nvCxnSpPr>
        <p:spPr>
          <a:xfrm>
            <a:off x="7118322" y="2762325"/>
            <a:ext cx="0" cy="6843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77" name="Google Shape;1677;p140"/>
          <p:cNvSpPr txBox="1"/>
          <p:nvPr/>
        </p:nvSpPr>
        <p:spPr>
          <a:xfrm>
            <a:off x="5161600" y="958200"/>
            <a:ext cx="856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DNA oo ka yimid aabe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78" name="Google Shape;1678;p140"/>
          <p:cNvCxnSpPr/>
          <p:nvPr/>
        </p:nvCxnSpPr>
        <p:spPr>
          <a:xfrm>
            <a:off x="5942650" y="1443975"/>
            <a:ext cx="1232100" cy="2010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1679" name="Google Shape;1679;p140"/>
          <p:cNvGrpSpPr/>
          <p:nvPr/>
        </p:nvGrpSpPr>
        <p:grpSpPr>
          <a:xfrm>
            <a:off x="7577362" y="1737850"/>
            <a:ext cx="1320802" cy="1663825"/>
            <a:chOff x="7588095" y="1433050"/>
            <a:chExt cx="1406605" cy="1663825"/>
          </a:xfrm>
        </p:grpSpPr>
        <p:sp>
          <p:nvSpPr>
            <p:cNvPr id="1680" name="Google Shape;1680;p140"/>
            <p:cNvSpPr txBox="1"/>
            <p:nvPr/>
          </p:nvSpPr>
          <p:spPr>
            <a:xfrm>
              <a:off x="7928499" y="2081075"/>
              <a:ext cx="1066200" cy="10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DNA oo ka yimid hooyo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681" name="Google Shape;1681;p140"/>
            <p:cNvCxnSpPr/>
            <p:nvPr/>
          </p:nvCxnSpPr>
          <p:spPr>
            <a:xfrm rot="10800000">
              <a:off x="7588095" y="1433050"/>
              <a:ext cx="450600" cy="7845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682" name="Google Shape;1682;p140"/>
          <p:cNvSpPr txBox="1"/>
          <p:nvPr/>
        </p:nvSpPr>
        <p:spPr>
          <a:xfrm>
            <a:off x="228600" y="1219200"/>
            <a:ext cx="4343400" cy="8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Waxaan ka dhaxalnaa (inherit) hal nuqul (copy) oo hiddo-side (gene) kasta ah hooyadeenna dhalay (biological mother).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3" name="Google Shape;1683;p140"/>
          <p:cNvSpPr txBox="1"/>
          <p:nvPr/>
        </p:nvSpPr>
        <p:spPr>
          <a:xfrm>
            <a:off x="228600" y="2133600"/>
            <a:ext cx="4343400" cy="8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Waxaan ka dhaxalnaa (inherit) hal nuqul (copy) oo hiddo-side (gene) kasta ah aabbeheen dhalay (biological father).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4" name="Google Shape;1684;p140"/>
          <p:cNvSpPr txBox="1"/>
          <p:nvPr/>
        </p:nvSpPr>
        <p:spPr>
          <a:xfrm>
            <a:off x="228600" y="3048000"/>
            <a:ext cx="4343400" cy="13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Marka 50% DNA-gaaga wuxuu ka yimaadaa hooyadaa, 50% wuxuu ka yimaadaa aabahaa.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800"/>
              </a:spcBef>
              <a:spcAft>
                <a:spcPts val="18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Waxaan leenahay laba nuqul (copies) oo hiddo-side (gene) kasta ah.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685" name="Google Shape;1685;p1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00464" y="3240000"/>
            <a:ext cx="1847763" cy="1589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9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Google Shape;1690;p141"/>
          <p:cNvSpPr txBox="1"/>
          <p:nvPr>
            <p:ph idx="2" type="subTitle"/>
          </p:nvPr>
        </p:nvSpPr>
        <p:spPr>
          <a:xfrm>
            <a:off x="980575" y="3196125"/>
            <a:ext cx="5130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Carruurtu waxay la mid yihiin waalidkood.</a:t>
            </a:r>
            <a:endParaRPr sz="2000"/>
          </a:p>
        </p:txBody>
      </p:sp>
      <p:sp>
        <p:nvSpPr>
          <p:cNvPr id="1691" name="Google Shape;1691;p141"/>
          <p:cNvSpPr txBox="1"/>
          <p:nvPr>
            <p:ph idx="1" type="subTitle"/>
          </p:nvPr>
        </p:nvSpPr>
        <p:spPr>
          <a:xfrm>
            <a:off x="324000" y="1080000"/>
            <a:ext cx="5450400" cy="69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Haddii lamaanahan ay dhashaan gabadh yar, waxay ka dhaxli doontaa (inherit) kaliya sifooyinka (features) hooyadeed.</a:t>
            </a:r>
            <a:r>
              <a:rPr lang="en-GB" sz="1400">
                <a:solidFill>
                  <a:schemeClr val="accent5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100"/>
          </a:p>
        </p:txBody>
      </p:sp>
      <p:sp>
        <p:nvSpPr>
          <p:cNvPr id="1692" name="Google Shape;1692;p141"/>
          <p:cNvSpPr txBox="1"/>
          <p:nvPr>
            <p:ph idx="3" type="subTitle"/>
          </p:nvPr>
        </p:nvSpPr>
        <p:spPr>
          <a:xfrm>
            <a:off x="980575" y="3964150"/>
            <a:ext cx="44304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Carruurtu waxay ka dhaxlaan (inherit) isku dhaf (mix) ah sifooyin (features) labada waalid.</a:t>
            </a:r>
            <a:endParaRPr sz="2000"/>
          </a:p>
        </p:txBody>
      </p:sp>
      <p:sp>
        <p:nvSpPr>
          <p:cNvPr id="1693" name="Google Shape;1693;p1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DNA iyo dhaxalka (inheritance)</a:t>
            </a:r>
            <a:endParaRPr/>
          </a:p>
        </p:txBody>
      </p:sp>
      <p:pic>
        <p:nvPicPr>
          <p:cNvPr id="1694" name="Google Shape;1694;p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8733" y="18108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5" name="Google Shape;1695;p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6408" y="41104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6" name="Google Shape;1696;p1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9925" y="810000"/>
            <a:ext cx="2049274" cy="30746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0" name="Shape 1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1" name="Google Shape;1701;p1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DNA iyo dhaxalka (inheritance)</a:t>
            </a:r>
            <a:endParaRPr/>
          </a:p>
        </p:txBody>
      </p:sp>
      <p:grpSp>
        <p:nvGrpSpPr>
          <p:cNvPr id="1702" name="Google Shape;1702;p142"/>
          <p:cNvGrpSpPr/>
          <p:nvPr/>
        </p:nvGrpSpPr>
        <p:grpSpPr>
          <a:xfrm>
            <a:off x="2392825" y="911700"/>
            <a:ext cx="2000700" cy="1295400"/>
            <a:chOff x="2392825" y="911700"/>
            <a:chExt cx="2000700" cy="1295400"/>
          </a:xfrm>
        </p:grpSpPr>
        <p:sp>
          <p:nvSpPr>
            <p:cNvPr id="1703" name="Google Shape;1703;p142"/>
            <p:cNvSpPr/>
            <p:nvPr/>
          </p:nvSpPr>
          <p:spPr>
            <a:xfrm>
              <a:off x="2392825" y="911700"/>
              <a:ext cx="2000700" cy="12954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4" name="Google Shape;1704;p142"/>
            <p:cNvSpPr/>
            <p:nvPr/>
          </p:nvSpPr>
          <p:spPr>
            <a:xfrm>
              <a:off x="2524025" y="1631325"/>
              <a:ext cx="87600" cy="5082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5" name="Google Shape;1705;p142"/>
            <p:cNvSpPr/>
            <p:nvPr/>
          </p:nvSpPr>
          <p:spPr>
            <a:xfrm>
              <a:off x="2672500" y="1631325"/>
              <a:ext cx="87600" cy="5082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6" name="Google Shape;1706;p142"/>
            <p:cNvSpPr/>
            <p:nvPr/>
          </p:nvSpPr>
          <p:spPr>
            <a:xfrm>
              <a:off x="3735825" y="1731600"/>
              <a:ext cx="207300" cy="34980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7" name="Google Shape;1707;p142"/>
            <p:cNvSpPr/>
            <p:nvPr/>
          </p:nvSpPr>
          <p:spPr>
            <a:xfrm>
              <a:off x="4015400" y="1731600"/>
              <a:ext cx="207300" cy="349800"/>
            </a:xfrm>
            <a:prstGeom prst="roundRect">
              <a:avLst>
                <a:gd fmla="val 16667" name="adj"/>
              </a:avLst>
            </a:prstGeom>
            <a:solidFill>
              <a:srgbClr val="FF99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8" name="Google Shape;1708;p142"/>
            <p:cNvSpPr/>
            <p:nvPr/>
          </p:nvSpPr>
          <p:spPr>
            <a:xfrm>
              <a:off x="2955475" y="1758930"/>
              <a:ext cx="284100" cy="268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9" name="Google Shape;1709;p142"/>
            <p:cNvSpPr/>
            <p:nvPr/>
          </p:nvSpPr>
          <p:spPr>
            <a:xfrm>
              <a:off x="3275600" y="1758930"/>
              <a:ext cx="284100" cy="268200"/>
            </a:xfrm>
            <a:prstGeom prst="ellipse">
              <a:avLst/>
            </a:prstGeom>
            <a:solidFill>
              <a:schemeClr val="accent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0" name="Google Shape;1710;p142"/>
            <p:cNvSpPr txBox="1"/>
            <p:nvPr/>
          </p:nvSpPr>
          <p:spPr>
            <a:xfrm>
              <a:off x="2685201" y="1031563"/>
              <a:ext cx="1537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hidde-sidaha aabbaha (dad’s genes)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11" name="Google Shape;1711;p142"/>
          <p:cNvGrpSpPr/>
          <p:nvPr/>
        </p:nvGrpSpPr>
        <p:grpSpPr>
          <a:xfrm>
            <a:off x="4704925" y="911700"/>
            <a:ext cx="2000700" cy="1295400"/>
            <a:chOff x="4704925" y="911700"/>
            <a:chExt cx="2000700" cy="1295400"/>
          </a:xfrm>
        </p:grpSpPr>
        <p:sp>
          <p:nvSpPr>
            <p:cNvPr id="1712" name="Google Shape;1712;p142"/>
            <p:cNvSpPr/>
            <p:nvPr/>
          </p:nvSpPr>
          <p:spPr>
            <a:xfrm>
              <a:off x="4704925" y="911700"/>
              <a:ext cx="2000700" cy="12954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3" name="Google Shape;1713;p142"/>
            <p:cNvSpPr/>
            <p:nvPr/>
          </p:nvSpPr>
          <p:spPr>
            <a:xfrm>
              <a:off x="4771550" y="1598625"/>
              <a:ext cx="87600" cy="5082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4" name="Google Shape;1714;p142"/>
            <p:cNvSpPr/>
            <p:nvPr/>
          </p:nvSpPr>
          <p:spPr>
            <a:xfrm>
              <a:off x="4919475" y="1598625"/>
              <a:ext cx="87600" cy="508200"/>
            </a:xfrm>
            <a:prstGeom prst="roundRect">
              <a:avLst>
                <a:gd fmla="val 16667" name="adj"/>
              </a:avLst>
            </a:prstGeom>
            <a:solidFill>
              <a:schemeClr val="accent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5" name="Google Shape;1715;p142"/>
            <p:cNvSpPr/>
            <p:nvPr/>
          </p:nvSpPr>
          <p:spPr>
            <a:xfrm>
              <a:off x="6114350" y="1710525"/>
              <a:ext cx="207300" cy="349800"/>
            </a:xfrm>
            <a:prstGeom prst="roundRect">
              <a:avLst>
                <a:gd fmla="val 16667" name="adj"/>
              </a:avLst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6" name="Google Shape;1716;p142"/>
            <p:cNvSpPr/>
            <p:nvPr/>
          </p:nvSpPr>
          <p:spPr>
            <a:xfrm>
              <a:off x="6382525" y="1710525"/>
              <a:ext cx="207300" cy="34980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7" name="Google Shape;1717;p142"/>
            <p:cNvSpPr/>
            <p:nvPr/>
          </p:nvSpPr>
          <p:spPr>
            <a:xfrm>
              <a:off x="5209475" y="1778350"/>
              <a:ext cx="284100" cy="268200"/>
            </a:xfrm>
            <a:prstGeom prst="ellipse">
              <a:avLst/>
            </a:prstGeom>
            <a:solidFill>
              <a:schemeClr val="accen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8" name="Google Shape;1718;p142"/>
            <p:cNvSpPr/>
            <p:nvPr/>
          </p:nvSpPr>
          <p:spPr>
            <a:xfrm>
              <a:off x="5586625" y="1778350"/>
              <a:ext cx="284100" cy="268200"/>
            </a:xfrm>
            <a:prstGeom prst="ellipse">
              <a:avLst/>
            </a:prstGeom>
            <a:solidFill>
              <a:schemeClr val="accent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19" name="Google Shape;1719;p142"/>
            <p:cNvSpPr txBox="1"/>
            <p:nvPr/>
          </p:nvSpPr>
          <p:spPr>
            <a:xfrm>
              <a:off x="4910750" y="1038600"/>
              <a:ext cx="17757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hidde-sidaha hooyada (mum’s genes)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20" name="Google Shape;1720;p142"/>
          <p:cNvGrpSpPr/>
          <p:nvPr/>
        </p:nvGrpSpPr>
        <p:grpSpPr>
          <a:xfrm>
            <a:off x="2567825" y="2027130"/>
            <a:ext cx="3650175" cy="2056545"/>
            <a:chOff x="2567825" y="2027130"/>
            <a:chExt cx="3650175" cy="2056545"/>
          </a:xfrm>
        </p:grpSpPr>
        <p:sp>
          <p:nvSpPr>
            <p:cNvPr id="1721" name="Google Shape;1721;p142"/>
            <p:cNvSpPr/>
            <p:nvPr/>
          </p:nvSpPr>
          <p:spPr>
            <a:xfrm>
              <a:off x="3564600" y="2788275"/>
              <a:ext cx="2000700" cy="12954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22" name="Google Shape;1722;p142"/>
            <p:cNvSpPr txBox="1"/>
            <p:nvPr/>
          </p:nvSpPr>
          <p:spPr>
            <a:xfrm>
              <a:off x="3716250" y="3569925"/>
              <a:ext cx="16974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hidde-sidaha ilmaha (baby’s genes)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23" name="Google Shape;1723;p142"/>
            <p:cNvSpPr/>
            <p:nvPr/>
          </p:nvSpPr>
          <p:spPr>
            <a:xfrm>
              <a:off x="3648225" y="2956350"/>
              <a:ext cx="87600" cy="5082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24" name="Google Shape;1724;p142"/>
            <p:cNvSpPr/>
            <p:nvPr/>
          </p:nvSpPr>
          <p:spPr>
            <a:xfrm>
              <a:off x="3798961" y="2956350"/>
              <a:ext cx="87600" cy="508200"/>
            </a:xfrm>
            <a:prstGeom prst="roundRect">
              <a:avLst>
                <a:gd fmla="val 16667" name="adj"/>
              </a:avLst>
            </a:prstGeom>
            <a:solidFill>
              <a:schemeClr val="accent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25" name="Google Shape;1725;p142"/>
            <p:cNvSpPr/>
            <p:nvPr/>
          </p:nvSpPr>
          <p:spPr>
            <a:xfrm>
              <a:off x="4073625" y="3076355"/>
              <a:ext cx="284100" cy="268200"/>
            </a:xfrm>
            <a:prstGeom prst="ellipse">
              <a:avLst/>
            </a:prstGeom>
            <a:solidFill>
              <a:schemeClr val="accent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26" name="Google Shape;1726;p142"/>
            <p:cNvSpPr/>
            <p:nvPr/>
          </p:nvSpPr>
          <p:spPr>
            <a:xfrm>
              <a:off x="4449700" y="3076350"/>
              <a:ext cx="284100" cy="268200"/>
            </a:xfrm>
            <a:prstGeom prst="ellipse">
              <a:avLst/>
            </a:prstGeom>
            <a:solidFill>
              <a:schemeClr val="accent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27" name="Google Shape;1727;p142"/>
            <p:cNvSpPr/>
            <p:nvPr/>
          </p:nvSpPr>
          <p:spPr>
            <a:xfrm>
              <a:off x="4943800" y="3035550"/>
              <a:ext cx="207300" cy="34980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28" name="Google Shape;1728;p142"/>
            <p:cNvSpPr/>
            <p:nvPr/>
          </p:nvSpPr>
          <p:spPr>
            <a:xfrm>
              <a:off x="5247875" y="3035550"/>
              <a:ext cx="207300" cy="349800"/>
            </a:xfrm>
            <a:prstGeom prst="roundRect">
              <a:avLst>
                <a:gd fmla="val 16667" name="adj"/>
              </a:avLst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729" name="Google Shape;1729;p142"/>
            <p:cNvCxnSpPr>
              <a:stCxn id="1704" idx="2"/>
              <a:endCxn id="1723" idx="0"/>
            </p:cNvCxnSpPr>
            <p:nvPr/>
          </p:nvCxnSpPr>
          <p:spPr>
            <a:xfrm>
              <a:off x="2567825" y="2139525"/>
              <a:ext cx="1124100" cy="8169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30" name="Google Shape;1730;p142"/>
            <p:cNvCxnSpPr>
              <a:stCxn id="1709" idx="4"/>
              <a:endCxn id="1725" idx="0"/>
            </p:cNvCxnSpPr>
            <p:nvPr/>
          </p:nvCxnSpPr>
          <p:spPr>
            <a:xfrm>
              <a:off x="3417650" y="2027130"/>
              <a:ext cx="798000" cy="10491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31" name="Google Shape;1731;p142"/>
            <p:cNvCxnSpPr>
              <a:stCxn id="1706" idx="2"/>
              <a:endCxn id="1727" idx="0"/>
            </p:cNvCxnSpPr>
            <p:nvPr/>
          </p:nvCxnSpPr>
          <p:spPr>
            <a:xfrm>
              <a:off x="3839475" y="2081400"/>
              <a:ext cx="1208100" cy="954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32" name="Google Shape;1732;p142"/>
            <p:cNvCxnSpPr>
              <a:stCxn id="1714" idx="2"/>
              <a:endCxn id="1724" idx="0"/>
            </p:cNvCxnSpPr>
            <p:nvPr/>
          </p:nvCxnSpPr>
          <p:spPr>
            <a:xfrm flipH="1">
              <a:off x="3842775" y="2106825"/>
              <a:ext cx="1120500" cy="8496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33" name="Google Shape;1733;p142"/>
            <p:cNvCxnSpPr>
              <a:stCxn id="1718" idx="4"/>
              <a:endCxn id="1726" idx="0"/>
            </p:cNvCxnSpPr>
            <p:nvPr/>
          </p:nvCxnSpPr>
          <p:spPr>
            <a:xfrm flipH="1">
              <a:off x="4591675" y="2046550"/>
              <a:ext cx="1137000" cy="10299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734" name="Google Shape;1734;p142"/>
            <p:cNvCxnSpPr>
              <a:stCxn id="1715" idx="2"/>
              <a:endCxn id="1728" idx="0"/>
            </p:cNvCxnSpPr>
            <p:nvPr/>
          </p:nvCxnSpPr>
          <p:spPr>
            <a:xfrm flipH="1">
              <a:off x="5351600" y="2060325"/>
              <a:ext cx="866400" cy="9753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735" name="Google Shape;1735;p142"/>
          <p:cNvSpPr txBox="1"/>
          <p:nvPr/>
        </p:nvSpPr>
        <p:spPr>
          <a:xfrm>
            <a:off x="300025" y="895225"/>
            <a:ext cx="20928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Mid kasta oo ka mid ah hidde-sidaha (genes) wuxuu ka yimaadaa aabbahayaga dhabta ah.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6" name="Google Shape;1736;p142"/>
          <p:cNvSpPr txBox="1"/>
          <p:nvPr/>
        </p:nvSpPr>
        <p:spPr>
          <a:xfrm>
            <a:off x="6788425" y="1112100"/>
            <a:ext cx="22038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Mid kasta oo ka mid ah hidde-sidaha (genes) wuxuu ka yimaadaa hooyadayo dhabta ah.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7" name="Google Shape;1737;p142"/>
          <p:cNvSpPr txBox="1"/>
          <p:nvPr/>
        </p:nvSpPr>
        <p:spPr>
          <a:xfrm>
            <a:off x="462825" y="2849075"/>
            <a:ext cx="3000000" cy="14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Nooca hidde-sidaha (genes) ee ilmuhu ka dhaxlo waalidkiis waa random (random).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/>
          </a:p>
        </p:txBody>
      </p:sp>
      <p:sp>
        <p:nvSpPr>
          <p:cNvPr id="1738" name="Google Shape;1738;p142"/>
          <p:cNvSpPr txBox="1"/>
          <p:nvPr/>
        </p:nvSpPr>
        <p:spPr>
          <a:xfrm>
            <a:off x="228600" y="4419600"/>
            <a:ext cx="5465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Tani waxay abuurtaa kala duwanaansho (variation) ilmaha.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2" name="Shape 1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" name="Google Shape;1743;p14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DNA iyo dhaxalka (inheritance)</a:t>
            </a:r>
            <a:endParaRPr/>
          </a:p>
        </p:txBody>
      </p:sp>
      <p:sp>
        <p:nvSpPr>
          <p:cNvPr id="1744" name="Google Shape;1744;p143"/>
          <p:cNvSpPr txBox="1"/>
          <p:nvPr/>
        </p:nvSpPr>
        <p:spPr>
          <a:xfrm>
            <a:off x="5774450" y="839011"/>
            <a:ext cx="712200" cy="971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ahay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hubaa inay tani sax tahay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5" name="Google Shape;1745;p143"/>
          <p:cNvSpPr txBox="1"/>
          <p:nvPr/>
        </p:nvSpPr>
        <p:spPr>
          <a:xfrm>
            <a:off x="6535042" y="839011"/>
            <a:ext cx="712200" cy="971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qiyaasaa inay sax tahay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6" name="Google Shape;1746;p143"/>
          <p:cNvSpPr txBox="1"/>
          <p:nvPr/>
        </p:nvSpPr>
        <p:spPr>
          <a:xfrm>
            <a:off x="7295633" y="839011"/>
            <a:ext cx="712200" cy="971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I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qiyaasaa inay khalad tahay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7" name="Google Shape;1747;p143"/>
          <p:cNvSpPr txBox="1"/>
          <p:nvPr/>
        </p:nvSpPr>
        <p:spPr>
          <a:xfrm>
            <a:off x="8056225" y="839011"/>
            <a:ext cx="712200" cy="9711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54000" lIns="54000" spcFirstLastPara="1" rIns="54000" wrap="square" tIns="540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ahay</a:t>
            </a:r>
            <a:endParaRPr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>hubaa inay khalad tahay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b="1"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8" name="Google Shape;1748;p143"/>
          <p:cNvSpPr/>
          <p:nvPr/>
        </p:nvSpPr>
        <p:spPr>
          <a:xfrm>
            <a:off x="5774450" y="1999450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749" name="Google Shape;1749;p143"/>
          <p:cNvSpPr/>
          <p:nvPr/>
        </p:nvSpPr>
        <p:spPr>
          <a:xfrm>
            <a:off x="6535042" y="1999450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750" name="Google Shape;1750;p143"/>
          <p:cNvSpPr/>
          <p:nvPr/>
        </p:nvSpPr>
        <p:spPr>
          <a:xfrm>
            <a:off x="7295633" y="1999450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751" name="Google Shape;1751;p143"/>
          <p:cNvSpPr/>
          <p:nvPr/>
        </p:nvSpPr>
        <p:spPr>
          <a:xfrm>
            <a:off x="8056225" y="1999450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752" name="Google Shape;1752;p143"/>
          <p:cNvSpPr/>
          <p:nvPr/>
        </p:nvSpPr>
        <p:spPr>
          <a:xfrm>
            <a:off x="5774450" y="2791621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753" name="Google Shape;1753;p143"/>
          <p:cNvSpPr/>
          <p:nvPr/>
        </p:nvSpPr>
        <p:spPr>
          <a:xfrm>
            <a:off x="6535042" y="2791621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754" name="Google Shape;1754;p143"/>
          <p:cNvSpPr/>
          <p:nvPr/>
        </p:nvSpPr>
        <p:spPr>
          <a:xfrm>
            <a:off x="7295633" y="2791621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755" name="Google Shape;1755;p143"/>
          <p:cNvSpPr/>
          <p:nvPr/>
        </p:nvSpPr>
        <p:spPr>
          <a:xfrm>
            <a:off x="8056225" y="2791621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756" name="Google Shape;1756;p143"/>
          <p:cNvSpPr/>
          <p:nvPr/>
        </p:nvSpPr>
        <p:spPr>
          <a:xfrm>
            <a:off x="5774450" y="3571375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757" name="Google Shape;1757;p143"/>
          <p:cNvSpPr/>
          <p:nvPr/>
        </p:nvSpPr>
        <p:spPr>
          <a:xfrm>
            <a:off x="6535042" y="3571375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758" name="Google Shape;1758;p143"/>
          <p:cNvSpPr/>
          <p:nvPr/>
        </p:nvSpPr>
        <p:spPr>
          <a:xfrm>
            <a:off x="7295633" y="3571375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759" name="Google Shape;1759;p143"/>
          <p:cNvSpPr/>
          <p:nvPr/>
        </p:nvSpPr>
        <p:spPr>
          <a:xfrm>
            <a:off x="8056225" y="3571375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760" name="Google Shape;1760;p143"/>
          <p:cNvSpPr/>
          <p:nvPr/>
        </p:nvSpPr>
        <p:spPr>
          <a:xfrm>
            <a:off x="5774450" y="4345663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761" name="Google Shape;1761;p143"/>
          <p:cNvSpPr/>
          <p:nvPr/>
        </p:nvSpPr>
        <p:spPr>
          <a:xfrm>
            <a:off x="6535042" y="4345663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762" name="Google Shape;1762;p143"/>
          <p:cNvSpPr/>
          <p:nvPr/>
        </p:nvSpPr>
        <p:spPr>
          <a:xfrm>
            <a:off x="7295633" y="4345663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763" name="Google Shape;1763;p143"/>
          <p:cNvSpPr/>
          <p:nvPr/>
        </p:nvSpPr>
        <p:spPr>
          <a:xfrm>
            <a:off x="8056225" y="4345663"/>
            <a:ext cx="712200" cy="561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764" name="Google Shape;1764;p143"/>
          <p:cNvSpPr txBox="1"/>
          <p:nvPr>
            <p:ph idx="1" type="body"/>
          </p:nvPr>
        </p:nvSpPr>
        <p:spPr>
          <a:xfrm>
            <a:off x="324000" y="759300"/>
            <a:ext cx="3525600" cy="1050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1800"/>
              <a:buFont typeface="Calibri"/>
              <a:buNone/>
            </a:pPr>
            <a:r>
              <a:rPr lang="en-GB" sz="1100">
                <a:latin typeface="Lexend"/>
              </a:rPr>
              <a:t>Flo waxay leedahay indho buluug ah. Ninkeeda Joe wuxuu leeyahay indho cagaar ah. Flo waxay rabtaa in ilmahaagu yeesho indho buluug ah.</a:t>
            </a:r>
            <a:endParaRPr sz="1800"/>
          </a:p>
        </p:txBody>
      </p:sp>
      <p:sp>
        <p:nvSpPr>
          <p:cNvPr id="1765" name="Google Shape;1765;p143"/>
          <p:cNvSpPr txBox="1"/>
          <p:nvPr>
            <p:ph idx="4294967295" type="subTitle"/>
          </p:nvPr>
        </p:nvSpPr>
        <p:spPr>
          <a:xfrm>
            <a:off x="882025" y="2117950"/>
            <a:ext cx="4726800" cy="56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Flo waxay yeelan kartaa ilmo indho buluug ah haddii ay go'aansato.</a:t>
            </a:r>
            <a:endParaRPr sz="1800"/>
          </a:p>
        </p:txBody>
      </p:sp>
      <p:sp>
        <p:nvSpPr>
          <p:cNvPr id="1766" name="Google Shape;1766;p143"/>
          <p:cNvSpPr txBox="1"/>
          <p:nvPr>
            <p:ph idx="4294967295" type="subTitle"/>
          </p:nvPr>
        </p:nvSpPr>
        <p:spPr>
          <a:xfrm>
            <a:off x="882025" y="2801675"/>
            <a:ext cx="49401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Midabka indhaha ilmaha wuxuu ku xiran yahay macluumaadka hidde-sidaha (genetic information) ee uu ka helo waalidkiis.</a:t>
            </a:r>
            <a:endParaRPr sz="1800"/>
          </a:p>
        </p:txBody>
      </p:sp>
      <p:sp>
        <p:nvSpPr>
          <p:cNvPr id="1767" name="Google Shape;1767;p143"/>
          <p:cNvSpPr txBox="1"/>
          <p:nvPr>
            <p:ph idx="4294967295" type="subTitle"/>
          </p:nvPr>
        </p:nvSpPr>
        <p:spPr>
          <a:xfrm>
            <a:off x="895251" y="3689875"/>
            <a:ext cx="47004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Ilmuhu wuxuu dhaxli doonaa kala badh hidde-sideyaashiisa (genes) waalid kasta.</a:t>
            </a:r>
            <a:endParaRPr sz="1800"/>
          </a:p>
        </p:txBody>
      </p:sp>
      <p:sp>
        <p:nvSpPr>
          <p:cNvPr id="1768" name="Google Shape;1768;p143"/>
          <p:cNvSpPr txBox="1"/>
          <p:nvPr>
            <p:ph idx="4294967295" type="subTitle"/>
          </p:nvPr>
        </p:nvSpPr>
        <p:spPr>
          <a:xfrm>
            <a:off x="895251" y="4451763"/>
            <a:ext cx="47268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Indhaha ilmuhu waxay noqon karaan buluug ama cagaar.</a:t>
            </a:r>
            <a:endParaRPr sz="1800"/>
          </a:p>
        </p:txBody>
      </p:sp>
      <p:grpSp>
        <p:nvGrpSpPr>
          <p:cNvPr id="1769" name="Google Shape;1769;p143"/>
          <p:cNvGrpSpPr/>
          <p:nvPr/>
        </p:nvGrpSpPr>
        <p:grpSpPr>
          <a:xfrm>
            <a:off x="323653" y="2051663"/>
            <a:ext cx="457200" cy="457200"/>
            <a:chOff x="1020916" y="1442088"/>
            <a:chExt cx="457200" cy="457200"/>
          </a:xfrm>
        </p:grpSpPr>
        <p:pic>
          <p:nvPicPr>
            <p:cNvPr id="1770" name="Google Shape;1770;p1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1" name="Google Shape;1771;p1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72" name="Google Shape;1772;p143"/>
          <p:cNvGrpSpPr/>
          <p:nvPr/>
        </p:nvGrpSpPr>
        <p:grpSpPr>
          <a:xfrm>
            <a:off x="323653" y="2843800"/>
            <a:ext cx="457200" cy="457200"/>
            <a:chOff x="1020916" y="1442088"/>
            <a:chExt cx="457200" cy="457200"/>
          </a:xfrm>
        </p:grpSpPr>
        <p:pic>
          <p:nvPicPr>
            <p:cNvPr id="1773" name="Google Shape;1773;p1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4" name="Google Shape;1774;p1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75" name="Google Shape;1775;p143"/>
          <p:cNvGrpSpPr/>
          <p:nvPr/>
        </p:nvGrpSpPr>
        <p:grpSpPr>
          <a:xfrm>
            <a:off x="323653" y="3635850"/>
            <a:ext cx="457200" cy="457200"/>
            <a:chOff x="1020916" y="1442088"/>
            <a:chExt cx="457200" cy="457200"/>
          </a:xfrm>
        </p:grpSpPr>
        <p:pic>
          <p:nvPicPr>
            <p:cNvPr id="1776" name="Google Shape;1776;p1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7" name="Google Shape;1777;p1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78" name="Google Shape;1778;p143"/>
          <p:cNvGrpSpPr/>
          <p:nvPr/>
        </p:nvGrpSpPr>
        <p:grpSpPr>
          <a:xfrm>
            <a:off x="323653" y="4427763"/>
            <a:ext cx="457200" cy="457200"/>
            <a:chOff x="1020916" y="1442088"/>
            <a:chExt cx="457200" cy="457200"/>
          </a:xfrm>
        </p:grpSpPr>
        <p:pic>
          <p:nvPicPr>
            <p:cNvPr id="1779" name="Google Shape;1779;p1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0" name="Google Shape;1780;p1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0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81" name="Google Shape;1781;p1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98130" y="646700"/>
            <a:ext cx="1827920" cy="97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2" name="Google Shape;1782;p143"/>
          <p:cNvSpPr txBox="1"/>
          <p:nvPr/>
        </p:nvSpPr>
        <p:spPr>
          <a:xfrm>
            <a:off x="228600" y="1617133"/>
            <a:ext cx="440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Kee ayaa sax ah ama khalad?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1783" name="Google Shape;1783;p1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14333" y="20707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4" name="Google Shape;1784;p1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32558" y="285666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5" name="Google Shape;1785;p1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32558" y="3639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6" name="Google Shape;1786;p1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32558" y="44286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0" name="Shape 1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1" name="Google Shape;1791;p144"/>
          <p:cNvSpPr/>
          <p:nvPr/>
        </p:nvSpPr>
        <p:spPr>
          <a:xfrm>
            <a:off x="4265175" y="900975"/>
            <a:ext cx="4384200" cy="30558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2" name="Google Shape;1792;p144"/>
          <p:cNvSpPr txBox="1"/>
          <p:nvPr>
            <p:ph idx="1" type="body"/>
          </p:nvPr>
        </p:nvSpPr>
        <p:spPr>
          <a:xfrm>
            <a:off x="324000" y="759300"/>
            <a:ext cx="3772200" cy="365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Marka hore, ka wada hadla su'aalaha laba-laba, ka dibna qor sharaxaad gaar ah su'aal kasta.</a:t>
            </a:r>
            <a:endParaRPr sz="1800"/>
          </a:p>
          <a:p>
            <a:pPr indent="-342900" lvl="0" marL="4050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Lexend"/>
              <a:buAutoNum type="arabicParenR"/>
            </a:pPr>
            <a:r>
              <a:rPr lang="en-GB" sz="1100">
                <a:latin typeface="Lexend"/>
              </a:rPr>
              <a:t>Siyaabaha ay xayeysiintu u siin karto fikrad khaldan oo ku saabsan sida astaamaha (characteristics) loo dhaxlo?</a:t>
            </a:r>
            <a:endParaRPr sz="1800"/>
          </a:p>
          <a:p>
            <a:pPr indent="-342900" lvl="0" marL="4050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Lexend"/>
              <a:buAutoNum type="arabicParenR"/>
            </a:pPr>
            <a:r>
              <a:rPr lang="en-GB" sz="1100">
                <a:latin typeface="Lexend"/>
              </a:rPr>
              <a:t>Sidee u sharxi lahayd dhaxalka noole (biological inheritance) qof ku wareeray xayaysiiska?</a:t>
            </a:r>
            <a:endParaRPr sz="1800"/>
          </a:p>
        </p:txBody>
      </p:sp>
      <p:sp>
        <p:nvSpPr>
          <p:cNvPr id="1793" name="Google Shape;1793;p14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DNA iyo dhaxalka (inheritance)</a:t>
            </a:r>
            <a:endParaRPr/>
          </a:p>
        </p:txBody>
      </p:sp>
      <p:pic>
        <p:nvPicPr>
          <p:cNvPr id="1794" name="Google Shape;1794;p144"/>
          <p:cNvPicPr preferRelativeResize="0"/>
          <p:nvPr/>
        </p:nvPicPr>
        <p:blipFill rotWithShape="1">
          <a:blip r:embed="rId3">
            <a:alphaModFix/>
          </a:blip>
          <a:srcRect b="0" l="29" r="29" t="0"/>
          <a:stretch/>
        </p:blipFill>
        <p:spPr>
          <a:xfrm>
            <a:off x="6438426" y="990911"/>
            <a:ext cx="1967600" cy="17949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5" name="Google Shape;1795;p1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-343290">
            <a:off x="4413521" y="1413227"/>
            <a:ext cx="1836535" cy="950319"/>
          </a:xfrm>
          <a:prstGeom prst="rect">
            <a:avLst/>
          </a:prstGeom>
          <a:noFill/>
          <a:ln>
            <a:noFill/>
          </a:ln>
        </p:spPr>
      </p:pic>
      <p:sp>
        <p:nvSpPr>
          <p:cNvPr id="1796" name="Google Shape;1796;p144"/>
          <p:cNvSpPr txBox="1"/>
          <p:nvPr/>
        </p:nvSpPr>
        <p:spPr>
          <a:xfrm>
            <a:off x="4421475" y="2832125"/>
            <a:ext cx="41931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“Taleefankani wuxuu ka dhaxlay (inherited) dhammaan sifooyinka ugu fiican ee moodooyinkii hore!”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Sell Phones Magazine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0" name="Shape 1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1" name="Google Shape;1801;p14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DNA iyo dhaxalka (inheritance)</a:t>
            </a:r>
            <a:endParaRPr/>
          </a:p>
        </p:txBody>
      </p:sp>
      <p:sp>
        <p:nvSpPr>
          <p:cNvPr id="1802" name="Google Shape;1802;p145"/>
          <p:cNvSpPr txBox="1"/>
          <p:nvPr>
            <p:ph idx="1" type="body"/>
          </p:nvPr>
        </p:nvSpPr>
        <p:spPr>
          <a:xfrm>
            <a:off x="324000" y="759300"/>
            <a:ext cx="7948500" cy="136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050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Lexend"/>
              <a:buAutoNum type="arabicParenR"/>
            </a:pPr>
            <a:r>
              <a:rPr lang="en-GB" sz="1800">
                <a:latin typeface="Lexend"/>
              </a:rPr>
              <a:t>Sidee buu xayaysiisku u siin karaa fikrad khaldan oo ku saabsan sida sifooyinka loo dhaxlo (inherited)?</a:t>
            </a:r>
            <a:endParaRPr sz="1800"/>
          </a:p>
        </p:txBody>
      </p:sp>
      <p:sp>
        <p:nvSpPr>
          <p:cNvPr id="1803" name="Google Shape;1803;p145"/>
          <p:cNvSpPr txBox="1"/>
          <p:nvPr/>
        </p:nvSpPr>
        <p:spPr>
          <a:xfrm>
            <a:off x="731350" y="1553100"/>
            <a:ext cx="7180500" cy="28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Jawaabtaadu waxaa laga yaabaa inay ka kooban tahay: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Taleefannada gacanta ma tarmaan (reproduce) si ay u gudbiyaan sifooyinka; waa in la naqshadeeyaa oo la dhisaa.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Taleefannada gacanta ma laha DNA ama hiddo-sideyaal (genes), marka ma gudbin karaan tan jiilka taleefannada xiga.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Taleefannada gacanta cusub ma dhaxli karaan (inherit) sifooyin jiilalkii hore.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7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p14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DNA iyo dhaxalka (inheritance)</a:t>
            </a:r>
            <a:endParaRPr/>
          </a:p>
        </p:txBody>
      </p:sp>
      <p:sp>
        <p:nvSpPr>
          <p:cNvPr id="1809" name="Google Shape;1809;p146"/>
          <p:cNvSpPr txBox="1"/>
          <p:nvPr>
            <p:ph idx="1" type="body"/>
          </p:nvPr>
        </p:nvSpPr>
        <p:spPr>
          <a:xfrm>
            <a:off x="324000" y="759300"/>
            <a:ext cx="7886400" cy="136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0000" lvl="0" marL="3600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2) Sidee u sharxi lahayd dhaxalka noole (biological inheritance) qof ku wareeray xayaysiiska?</a:t>
            </a:r>
            <a:r>
              <a:rPr lang="en-GB" sz="1800">
                <a:latin typeface="Lexend"/>
              </a:rPr>
              <a:t/>
            </a:r>
            <a:endParaRPr sz="1800"/>
          </a:p>
        </p:txBody>
      </p:sp>
      <p:sp>
        <p:nvSpPr>
          <p:cNvPr id="1810" name="Google Shape;1810;p146"/>
          <p:cNvSpPr txBox="1"/>
          <p:nvPr/>
        </p:nvSpPr>
        <p:spPr>
          <a:xfrm>
            <a:off x="669375" y="1620000"/>
            <a:ext cx="7231200" cy="252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Jawaabtaadu waxaa laga yaabaa inay ka kooban tahay: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Kaliya sifooyinka noole (biological characteristics) ayaa la dhaxli karaa (inherited).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Kaliya sifooyinka ay saameeyaan hiddo-sideyaasha (genes)/DNA ayaa la dhaxli karaa (inherited).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Faraca (Offspring) waxay helaan kala badh DNA-ga mid ka mid ah waalidka waxayna leeyihiin laba waalid oo noole (biological parents).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4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Google Shape;1815;p147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Noocyada (Species) iyo isku ekaanshaha qoyska (family resemblance)</a:t>
            </a:r>
            <a:endParaRPr/>
          </a:p>
        </p:txBody>
      </p:sp>
      <p:sp>
        <p:nvSpPr>
          <p:cNvPr id="1816" name="Google Shape;1816;p147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DNA iyo dhaxalka (inheritance)</a:t>
            </a:r>
            <a:endParaRPr/>
          </a:p>
        </p:txBody>
      </p:sp>
      <p:sp>
        <p:nvSpPr>
          <p:cNvPr id="1817" name="Google Shape;1817;p147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Kala duwanaanshaha (Variation)</a:t>
            </a:r>
            <a:endParaRPr/>
          </a:p>
        </p:txBody>
      </p:sp>
      <p:sp>
        <p:nvSpPr>
          <p:cNvPr id="1818" name="Google Shape;1818;p147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Tarmidda (Reproduction) iyo kala duwanaanshaha (variation)</a:t>
            </a:r>
            <a:endParaRPr/>
          </a:p>
        </p:txBody>
      </p:sp>
      <p:pic>
        <p:nvPicPr>
          <p:cNvPr id="1819" name="Google Shape;1819;p1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6774" y="3701193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3" name="Shape 1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Google Shape;1824;p148"/>
          <p:cNvSpPr txBox="1"/>
          <p:nvPr>
            <p:ph idx="1" type="body"/>
          </p:nvPr>
        </p:nvSpPr>
        <p:spPr>
          <a:xfrm>
            <a:off x="324000" y="905825"/>
            <a:ext cx="3884700" cy="183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400">
                <a:latin typeface="Lexend"/>
              </a:rPr>
              <a:t>Kala duwanaanshaha (Variation) udhaxeeya xubnaha isku nooca (same species) wuxuu dhacaa sababtoo ah xubin kastaa wuxuu leeyahay isku dhaf kala duwan oo ah noocyada hiddo-sideyaasha (genes).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825" name="Google Shape;1825;p14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Kala duwanaanshaha (Variation)</a:t>
            </a:r>
            <a:endParaRPr/>
          </a:p>
        </p:txBody>
      </p:sp>
      <p:grpSp>
        <p:nvGrpSpPr>
          <p:cNvPr id="1826" name="Google Shape;1826;p148"/>
          <p:cNvGrpSpPr/>
          <p:nvPr/>
        </p:nvGrpSpPr>
        <p:grpSpPr>
          <a:xfrm>
            <a:off x="4419600" y="976971"/>
            <a:ext cx="2000700" cy="1295400"/>
            <a:chOff x="2392825" y="911700"/>
            <a:chExt cx="2000700" cy="1295400"/>
          </a:xfrm>
        </p:grpSpPr>
        <p:sp>
          <p:nvSpPr>
            <p:cNvPr id="1827" name="Google Shape;1827;p148"/>
            <p:cNvSpPr/>
            <p:nvPr/>
          </p:nvSpPr>
          <p:spPr>
            <a:xfrm>
              <a:off x="2392825" y="911700"/>
              <a:ext cx="2000700" cy="12954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8" name="Google Shape;1828;p148"/>
            <p:cNvSpPr/>
            <p:nvPr/>
          </p:nvSpPr>
          <p:spPr>
            <a:xfrm>
              <a:off x="2524025" y="1631325"/>
              <a:ext cx="87600" cy="5082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29" name="Google Shape;1829;p148"/>
            <p:cNvSpPr/>
            <p:nvPr/>
          </p:nvSpPr>
          <p:spPr>
            <a:xfrm>
              <a:off x="2672500" y="1631325"/>
              <a:ext cx="87600" cy="5082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0" name="Google Shape;1830;p148"/>
            <p:cNvSpPr/>
            <p:nvPr/>
          </p:nvSpPr>
          <p:spPr>
            <a:xfrm>
              <a:off x="3735825" y="1731600"/>
              <a:ext cx="207300" cy="34980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1" name="Google Shape;1831;p148"/>
            <p:cNvSpPr/>
            <p:nvPr/>
          </p:nvSpPr>
          <p:spPr>
            <a:xfrm>
              <a:off x="4015400" y="1731600"/>
              <a:ext cx="207300" cy="349800"/>
            </a:xfrm>
            <a:prstGeom prst="roundRect">
              <a:avLst>
                <a:gd fmla="val 16667" name="adj"/>
              </a:avLst>
            </a:prstGeom>
            <a:solidFill>
              <a:srgbClr val="FF99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2" name="Google Shape;1832;p148"/>
            <p:cNvSpPr/>
            <p:nvPr/>
          </p:nvSpPr>
          <p:spPr>
            <a:xfrm>
              <a:off x="2955475" y="1758930"/>
              <a:ext cx="284100" cy="268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3" name="Google Shape;1833;p148"/>
            <p:cNvSpPr/>
            <p:nvPr/>
          </p:nvSpPr>
          <p:spPr>
            <a:xfrm>
              <a:off x="3275600" y="1758930"/>
              <a:ext cx="284100" cy="268200"/>
            </a:xfrm>
            <a:prstGeom prst="ellipse">
              <a:avLst/>
            </a:prstGeom>
            <a:solidFill>
              <a:schemeClr val="accent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4" name="Google Shape;1834;p148"/>
            <p:cNvSpPr txBox="1"/>
            <p:nvPr/>
          </p:nvSpPr>
          <p:spPr>
            <a:xfrm>
              <a:off x="2685201" y="1031563"/>
              <a:ext cx="1537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hidde-sidaha aabbaha (dad’s genes)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35" name="Google Shape;1835;p148"/>
          <p:cNvGrpSpPr/>
          <p:nvPr/>
        </p:nvGrpSpPr>
        <p:grpSpPr>
          <a:xfrm>
            <a:off x="6731700" y="976971"/>
            <a:ext cx="2000700" cy="1295400"/>
            <a:chOff x="4704925" y="911700"/>
            <a:chExt cx="2000700" cy="1295400"/>
          </a:xfrm>
        </p:grpSpPr>
        <p:sp>
          <p:nvSpPr>
            <p:cNvPr id="1836" name="Google Shape;1836;p148"/>
            <p:cNvSpPr/>
            <p:nvPr/>
          </p:nvSpPr>
          <p:spPr>
            <a:xfrm>
              <a:off x="4704925" y="911700"/>
              <a:ext cx="2000700" cy="12954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7" name="Google Shape;1837;p148"/>
            <p:cNvSpPr/>
            <p:nvPr/>
          </p:nvSpPr>
          <p:spPr>
            <a:xfrm>
              <a:off x="4771550" y="1598625"/>
              <a:ext cx="87600" cy="5082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8" name="Google Shape;1838;p148"/>
            <p:cNvSpPr/>
            <p:nvPr/>
          </p:nvSpPr>
          <p:spPr>
            <a:xfrm>
              <a:off x="4919475" y="1598625"/>
              <a:ext cx="87600" cy="508200"/>
            </a:xfrm>
            <a:prstGeom prst="roundRect">
              <a:avLst>
                <a:gd fmla="val 16667" name="adj"/>
              </a:avLst>
            </a:prstGeom>
            <a:solidFill>
              <a:schemeClr val="accent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39" name="Google Shape;1839;p148"/>
            <p:cNvSpPr/>
            <p:nvPr/>
          </p:nvSpPr>
          <p:spPr>
            <a:xfrm>
              <a:off x="6114350" y="1710525"/>
              <a:ext cx="207300" cy="349800"/>
            </a:xfrm>
            <a:prstGeom prst="roundRect">
              <a:avLst>
                <a:gd fmla="val 16667" name="adj"/>
              </a:avLst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40" name="Google Shape;1840;p148"/>
            <p:cNvSpPr/>
            <p:nvPr/>
          </p:nvSpPr>
          <p:spPr>
            <a:xfrm>
              <a:off x="6382525" y="1710525"/>
              <a:ext cx="207300" cy="34980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41" name="Google Shape;1841;p148"/>
            <p:cNvSpPr/>
            <p:nvPr/>
          </p:nvSpPr>
          <p:spPr>
            <a:xfrm>
              <a:off x="5209475" y="1778350"/>
              <a:ext cx="284100" cy="268200"/>
            </a:xfrm>
            <a:prstGeom prst="ellipse">
              <a:avLst/>
            </a:prstGeom>
            <a:solidFill>
              <a:schemeClr val="accen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42" name="Google Shape;1842;p148"/>
            <p:cNvSpPr/>
            <p:nvPr/>
          </p:nvSpPr>
          <p:spPr>
            <a:xfrm>
              <a:off x="5586625" y="1778350"/>
              <a:ext cx="284100" cy="268200"/>
            </a:xfrm>
            <a:prstGeom prst="ellipse">
              <a:avLst/>
            </a:prstGeom>
            <a:solidFill>
              <a:schemeClr val="accent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43" name="Google Shape;1843;p148"/>
            <p:cNvSpPr txBox="1"/>
            <p:nvPr/>
          </p:nvSpPr>
          <p:spPr>
            <a:xfrm>
              <a:off x="4910750" y="1038600"/>
              <a:ext cx="17757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hidde-sidaha hooyada (mum’s genes)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44" name="Google Shape;1844;p148"/>
          <p:cNvGrpSpPr/>
          <p:nvPr/>
        </p:nvGrpSpPr>
        <p:grpSpPr>
          <a:xfrm>
            <a:off x="4466650" y="2092401"/>
            <a:ext cx="3778125" cy="2169245"/>
            <a:chOff x="3564600" y="1914430"/>
            <a:chExt cx="3778125" cy="2169245"/>
          </a:xfrm>
        </p:grpSpPr>
        <p:sp>
          <p:nvSpPr>
            <p:cNvPr id="1845" name="Google Shape;1845;p148"/>
            <p:cNvSpPr/>
            <p:nvPr/>
          </p:nvSpPr>
          <p:spPr>
            <a:xfrm>
              <a:off x="3564600" y="2788275"/>
              <a:ext cx="2000700" cy="12954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46" name="Google Shape;1846;p148"/>
            <p:cNvSpPr txBox="1"/>
            <p:nvPr/>
          </p:nvSpPr>
          <p:spPr>
            <a:xfrm>
              <a:off x="3716250" y="3569925"/>
              <a:ext cx="16974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hidde-sidaha ilmaha 1 (baby 1 genes)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47" name="Google Shape;1847;p148"/>
            <p:cNvSpPr/>
            <p:nvPr/>
          </p:nvSpPr>
          <p:spPr>
            <a:xfrm>
              <a:off x="3648225" y="2956350"/>
              <a:ext cx="87600" cy="5082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48" name="Google Shape;1848;p148"/>
            <p:cNvSpPr/>
            <p:nvPr/>
          </p:nvSpPr>
          <p:spPr>
            <a:xfrm>
              <a:off x="3798961" y="2956350"/>
              <a:ext cx="87600" cy="508200"/>
            </a:xfrm>
            <a:prstGeom prst="roundRect">
              <a:avLst>
                <a:gd fmla="val 16667" name="adj"/>
              </a:avLst>
            </a:prstGeom>
            <a:solidFill>
              <a:schemeClr val="accent3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49" name="Google Shape;1849;p148"/>
            <p:cNvSpPr/>
            <p:nvPr/>
          </p:nvSpPr>
          <p:spPr>
            <a:xfrm>
              <a:off x="4073625" y="3076355"/>
              <a:ext cx="284100" cy="268200"/>
            </a:xfrm>
            <a:prstGeom prst="ellipse">
              <a:avLst/>
            </a:prstGeom>
            <a:solidFill>
              <a:schemeClr val="accent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50" name="Google Shape;1850;p148"/>
            <p:cNvSpPr/>
            <p:nvPr/>
          </p:nvSpPr>
          <p:spPr>
            <a:xfrm>
              <a:off x="4449700" y="3076350"/>
              <a:ext cx="284100" cy="268200"/>
            </a:xfrm>
            <a:prstGeom prst="ellipse">
              <a:avLst/>
            </a:prstGeom>
            <a:solidFill>
              <a:schemeClr val="accent6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51" name="Google Shape;1851;p148"/>
            <p:cNvSpPr/>
            <p:nvPr/>
          </p:nvSpPr>
          <p:spPr>
            <a:xfrm>
              <a:off x="4943800" y="3035550"/>
              <a:ext cx="207300" cy="349800"/>
            </a:xfrm>
            <a:prstGeom prst="roundRect">
              <a:avLst>
                <a:gd fmla="val 16667" name="adj"/>
              </a:avLst>
            </a:prstGeom>
            <a:solidFill>
              <a:schemeClr val="accent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52" name="Google Shape;1852;p148"/>
            <p:cNvSpPr/>
            <p:nvPr/>
          </p:nvSpPr>
          <p:spPr>
            <a:xfrm>
              <a:off x="5247875" y="3035550"/>
              <a:ext cx="207300" cy="349800"/>
            </a:xfrm>
            <a:prstGeom prst="roundRect">
              <a:avLst>
                <a:gd fmla="val 16667" name="adj"/>
              </a:avLst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853" name="Google Shape;1853;p148"/>
            <p:cNvCxnSpPr>
              <a:stCxn id="1828" idx="2"/>
              <a:endCxn id="1847" idx="0"/>
            </p:cNvCxnSpPr>
            <p:nvPr/>
          </p:nvCxnSpPr>
          <p:spPr>
            <a:xfrm flipH="1">
              <a:off x="3691950" y="2026825"/>
              <a:ext cx="600" cy="9294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54" name="Google Shape;1854;p148"/>
            <p:cNvCxnSpPr>
              <a:stCxn id="1833" idx="4"/>
              <a:endCxn id="1849" idx="0"/>
            </p:cNvCxnSpPr>
            <p:nvPr/>
          </p:nvCxnSpPr>
          <p:spPr>
            <a:xfrm flipH="1">
              <a:off x="4215675" y="1914430"/>
              <a:ext cx="326700" cy="11619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55" name="Google Shape;1855;p148"/>
            <p:cNvCxnSpPr>
              <a:stCxn id="1830" idx="2"/>
              <a:endCxn id="1851" idx="0"/>
            </p:cNvCxnSpPr>
            <p:nvPr/>
          </p:nvCxnSpPr>
          <p:spPr>
            <a:xfrm>
              <a:off x="4964200" y="1968700"/>
              <a:ext cx="83400" cy="1066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56" name="Google Shape;1856;p148"/>
            <p:cNvCxnSpPr>
              <a:stCxn id="1838" idx="2"/>
              <a:endCxn id="1848" idx="0"/>
            </p:cNvCxnSpPr>
            <p:nvPr/>
          </p:nvCxnSpPr>
          <p:spPr>
            <a:xfrm flipH="1">
              <a:off x="3842800" y="1994125"/>
              <a:ext cx="2245200" cy="9621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57" name="Google Shape;1857;p148"/>
            <p:cNvCxnSpPr>
              <a:stCxn id="1842" idx="4"/>
              <a:endCxn id="1850" idx="0"/>
            </p:cNvCxnSpPr>
            <p:nvPr/>
          </p:nvCxnSpPr>
          <p:spPr>
            <a:xfrm flipH="1">
              <a:off x="4591700" y="1933850"/>
              <a:ext cx="2261700" cy="11424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858" name="Google Shape;1858;p148"/>
            <p:cNvCxnSpPr>
              <a:stCxn id="1839" idx="2"/>
              <a:endCxn id="1852" idx="0"/>
            </p:cNvCxnSpPr>
            <p:nvPr/>
          </p:nvCxnSpPr>
          <p:spPr>
            <a:xfrm flipH="1">
              <a:off x="5351625" y="1947625"/>
              <a:ext cx="1991100" cy="108780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859" name="Google Shape;1859;p148"/>
          <p:cNvGrpSpPr/>
          <p:nvPr/>
        </p:nvGrpSpPr>
        <p:grpSpPr>
          <a:xfrm>
            <a:off x="6778538" y="2968971"/>
            <a:ext cx="2000700" cy="1295400"/>
            <a:chOff x="6930938" y="2799663"/>
            <a:chExt cx="2000700" cy="1295400"/>
          </a:xfrm>
        </p:grpSpPr>
        <p:sp>
          <p:nvSpPr>
            <p:cNvPr id="1860" name="Google Shape;1860;p148"/>
            <p:cNvSpPr/>
            <p:nvPr/>
          </p:nvSpPr>
          <p:spPr>
            <a:xfrm>
              <a:off x="6930938" y="2799663"/>
              <a:ext cx="2000700" cy="1295400"/>
            </a:xfrm>
            <a:prstGeom prst="roundRect">
              <a:avLst>
                <a:gd fmla="val 16667" name="adj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1" name="Google Shape;1861;p148"/>
            <p:cNvSpPr txBox="1"/>
            <p:nvPr/>
          </p:nvSpPr>
          <p:spPr>
            <a:xfrm>
              <a:off x="7082587" y="3581313"/>
              <a:ext cx="16974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hidde-sidaha ilmaha 2 (baby 2 genes)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2" name="Google Shape;1862;p148"/>
            <p:cNvSpPr/>
            <p:nvPr/>
          </p:nvSpPr>
          <p:spPr>
            <a:xfrm>
              <a:off x="7031125" y="2936538"/>
              <a:ext cx="87600" cy="5082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3" name="Google Shape;1863;p148"/>
            <p:cNvSpPr/>
            <p:nvPr/>
          </p:nvSpPr>
          <p:spPr>
            <a:xfrm>
              <a:off x="7183300" y="2936538"/>
              <a:ext cx="87600" cy="508200"/>
            </a:xfrm>
            <a:prstGeom prst="roundRect">
              <a:avLst>
                <a:gd fmla="val 16667" name="adj"/>
              </a:avLst>
            </a:prstGeom>
            <a:solidFill>
              <a:schemeClr val="accent5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4" name="Google Shape;1864;p148"/>
            <p:cNvSpPr/>
            <p:nvPr/>
          </p:nvSpPr>
          <p:spPr>
            <a:xfrm>
              <a:off x="7488075" y="3056542"/>
              <a:ext cx="284100" cy="268200"/>
            </a:xfrm>
            <a:prstGeom prst="ellipse">
              <a:avLst/>
            </a:prstGeom>
            <a:solidFill>
              <a:schemeClr val="dk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5" name="Google Shape;1865;p148"/>
            <p:cNvSpPr/>
            <p:nvPr/>
          </p:nvSpPr>
          <p:spPr>
            <a:xfrm>
              <a:off x="7865450" y="3056538"/>
              <a:ext cx="284100" cy="268200"/>
            </a:xfrm>
            <a:prstGeom prst="ellipse">
              <a:avLst/>
            </a:prstGeom>
            <a:solidFill>
              <a:schemeClr val="accent1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6" name="Google Shape;1866;p148"/>
            <p:cNvSpPr/>
            <p:nvPr/>
          </p:nvSpPr>
          <p:spPr>
            <a:xfrm>
              <a:off x="8313975" y="2986210"/>
              <a:ext cx="207300" cy="349800"/>
            </a:xfrm>
            <a:prstGeom prst="roundRect">
              <a:avLst>
                <a:gd fmla="val 16667" name="adj"/>
              </a:avLst>
            </a:prstGeom>
            <a:solidFill>
              <a:srgbClr val="FF99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67" name="Google Shape;1867;p148"/>
            <p:cNvSpPr/>
            <p:nvPr/>
          </p:nvSpPr>
          <p:spPr>
            <a:xfrm>
              <a:off x="8591700" y="2986188"/>
              <a:ext cx="207300" cy="349800"/>
            </a:xfrm>
            <a:prstGeom prst="roundRect">
              <a:avLst>
                <a:gd fmla="val 16667" name="adj"/>
              </a:avLst>
            </a:prstGeom>
            <a:solidFill>
              <a:schemeClr val="accent4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cxnSp>
        <p:nvCxnSpPr>
          <p:cNvPr id="1868" name="Google Shape;1868;p148"/>
          <p:cNvCxnSpPr>
            <a:stCxn id="1828" idx="2"/>
            <a:endCxn id="1862" idx="0"/>
          </p:cNvCxnSpPr>
          <p:nvPr/>
        </p:nvCxnSpPr>
        <p:spPr>
          <a:xfrm>
            <a:off x="4594600" y="2204796"/>
            <a:ext cx="2328000" cy="9012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69" name="Google Shape;1869;p148"/>
          <p:cNvCxnSpPr>
            <a:stCxn id="1837" idx="2"/>
            <a:endCxn id="1863" idx="0"/>
          </p:cNvCxnSpPr>
          <p:nvPr/>
        </p:nvCxnSpPr>
        <p:spPr>
          <a:xfrm>
            <a:off x="6842125" y="2172096"/>
            <a:ext cx="232500" cy="933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0" name="Google Shape;1870;p148"/>
          <p:cNvCxnSpPr>
            <a:stCxn id="1832" idx="4"/>
            <a:endCxn id="1864" idx="0"/>
          </p:cNvCxnSpPr>
          <p:nvPr/>
        </p:nvCxnSpPr>
        <p:spPr>
          <a:xfrm>
            <a:off x="5124300" y="2092401"/>
            <a:ext cx="2353500" cy="11334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1" name="Google Shape;1871;p148"/>
          <p:cNvCxnSpPr>
            <a:stCxn id="1841" idx="4"/>
            <a:endCxn id="1865" idx="0"/>
          </p:cNvCxnSpPr>
          <p:nvPr/>
        </p:nvCxnSpPr>
        <p:spPr>
          <a:xfrm>
            <a:off x="7378300" y="2111821"/>
            <a:ext cx="476700" cy="1113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2" name="Google Shape;1872;p148"/>
          <p:cNvCxnSpPr>
            <a:stCxn id="1831" idx="2"/>
            <a:endCxn id="1866" idx="0"/>
          </p:cNvCxnSpPr>
          <p:nvPr/>
        </p:nvCxnSpPr>
        <p:spPr>
          <a:xfrm>
            <a:off x="6145825" y="2146671"/>
            <a:ext cx="2119500" cy="1008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73" name="Google Shape;1873;p148"/>
          <p:cNvCxnSpPr>
            <a:stCxn id="1839" idx="2"/>
            <a:endCxn id="1867" idx="0"/>
          </p:cNvCxnSpPr>
          <p:nvPr/>
        </p:nvCxnSpPr>
        <p:spPr>
          <a:xfrm>
            <a:off x="8244775" y="2125596"/>
            <a:ext cx="298200" cy="10299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74" name="Google Shape;1874;p148"/>
          <p:cNvSpPr txBox="1"/>
          <p:nvPr/>
        </p:nvSpPr>
        <p:spPr>
          <a:xfrm>
            <a:off x="229758" y="2933875"/>
            <a:ext cx="40563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Astaamaha la arki karo ee ay keliya xakameeyaan hidde-sidaha (genes) waxaa ka mid ah midabka indhaha, ku-xidhnaanta dhegta, awoodda carrabka oo la duubo, iyo nooca dhiigga (blood type).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8" name="Shape 1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9" name="Google Shape;1879;p149"/>
          <p:cNvSpPr txBox="1"/>
          <p:nvPr>
            <p:ph idx="1" type="body"/>
          </p:nvPr>
        </p:nvSpPr>
        <p:spPr>
          <a:xfrm>
            <a:off x="324000" y="759300"/>
            <a:ext cx="6982200" cy="39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Qaar ka mid ah kala-duwanaanshaha (variation) waxaa sidoo kale sababa deegaanka (environment).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880" name="Google Shape;1880;p14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Kala-duwanaansho (Variation)</a:t>
            </a:r>
            <a:endParaRPr/>
          </a:p>
        </p:txBody>
      </p:sp>
      <p:pic>
        <p:nvPicPr>
          <p:cNvPr id="1881" name="Google Shape;1881;p149"/>
          <p:cNvPicPr preferRelativeResize="0"/>
          <p:nvPr/>
        </p:nvPicPr>
        <p:blipFill rotWithShape="1">
          <a:blip r:embed="rId3">
            <a:alphaModFix/>
          </a:blip>
          <a:srcRect b="58679" l="15645" r="65730" t="20999"/>
          <a:stretch/>
        </p:blipFill>
        <p:spPr>
          <a:xfrm>
            <a:off x="601725" y="2495550"/>
            <a:ext cx="1426750" cy="2341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2" name="Google Shape;1882;p149"/>
          <p:cNvPicPr preferRelativeResize="0"/>
          <p:nvPr/>
        </p:nvPicPr>
        <p:blipFill rotWithShape="1">
          <a:blip r:embed="rId4">
            <a:alphaModFix/>
          </a:blip>
          <a:srcRect b="60766" l="58270" r="31793" t="22467"/>
          <a:stretch/>
        </p:blipFill>
        <p:spPr>
          <a:xfrm>
            <a:off x="2625937" y="2700000"/>
            <a:ext cx="1390675" cy="204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3" name="Google Shape;1883;p1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31539" y="2476000"/>
            <a:ext cx="3513616" cy="234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4" name="Google Shape;1884;p149"/>
          <p:cNvSpPr txBox="1"/>
          <p:nvPr/>
        </p:nvSpPr>
        <p:spPr>
          <a:xfrm>
            <a:off x="228600" y="1143000"/>
            <a:ext cx="84891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Dhegaha oo la dalooliyo iyo sawir-qaadista (tattoos) waa isbeddello ku yimaada muuqaalka jidhka oo aan dooranayno. Nabarrada (scars) waxaa sababa deegaanka (environment) sidoo kale.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5" name="Google Shape;1885;p149"/>
          <p:cNvSpPr txBox="1"/>
          <p:nvPr/>
        </p:nvSpPr>
        <p:spPr>
          <a:xfrm>
            <a:off x="228600" y="1981200"/>
            <a:ext cx="4380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Kuwan lama dhaxli karo (cannot be inherited).</a:t>
            </a:r>
            <a:r>
              <a:rPr b="1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9" name="Shape 1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0" name="Google Shape;1890;p150"/>
          <p:cNvSpPr txBox="1"/>
          <p:nvPr>
            <p:ph idx="1" type="body"/>
          </p:nvPr>
        </p:nvSpPr>
        <p:spPr>
          <a:xfrm>
            <a:off x="324000" y="759300"/>
            <a:ext cx="42006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Cufka jidhkeenna (body mass) qayb ahaan waxaa xakameeya hidde-sidaha (genes).</a:t>
            </a:r>
            <a:endParaRPr sz="2000"/>
          </a:p>
        </p:txBody>
      </p:sp>
      <p:sp>
        <p:nvSpPr>
          <p:cNvPr id="1891" name="Google Shape;1891;p15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Kala-duwanaansho (Variation)</a:t>
            </a:r>
            <a:endParaRPr/>
          </a:p>
        </p:txBody>
      </p:sp>
      <p:pic>
        <p:nvPicPr>
          <p:cNvPr id="1892" name="Google Shape;1892;p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2676" y="2758350"/>
            <a:ext cx="3070198" cy="2045999"/>
          </a:xfrm>
          <a:prstGeom prst="rect">
            <a:avLst/>
          </a:prstGeom>
          <a:noFill/>
          <a:ln>
            <a:noFill/>
          </a:ln>
        </p:spPr>
      </p:pic>
      <p:sp>
        <p:nvSpPr>
          <p:cNvPr id="1893" name="Google Shape;1893;p150"/>
          <p:cNvSpPr txBox="1"/>
          <p:nvPr/>
        </p:nvSpPr>
        <p:spPr>
          <a:xfrm>
            <a:off x="228600" y="1752600"/>
            <a:ext cx="4436700" cy="15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 sidoo kale saameeya qaab nololeedkeenna: waxa aan cunno iyo sida aan u firfircoonahay, cufka jidhkeenna (body mass) wuu isbeddelayaa.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4" name="Google Shape;1894;p150"/>
          <p:cNvSpPr txBox="1"/>
          <p:nvPr/>
        </p:nvSpPr>
        <p:spPr>
          <a:xfrm>
            <a:off x="228600" y="3505200"/>
            <a:ext cx="44367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Tani waa tusaale astaan (feature) ay saameeyaan labadaba dhaxalka (inheritance) iyo qaab nololeedka (lifestyle).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95" name="Google Shape;1895;p1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17700" y="765900"/>
            <a:ext cx="2758728" cy="1840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9" name="Shape 1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0" name="Google Shape;1900;p151"/>
          <p:cNvSpPr txBox="1"/>
          <p:nvPr>
            <p:ph idx="1" type="body"/>
          </p:nvPr>
        </p:nvSpPr>
        <p:spPr>
          <a:xfrm>
            <a:off x="324000" y="759300"/>
            <a:ext cx="8237700" cy="62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 habboonaynta bayaanka (statement) astaan kasta.</a:t>
            </a:r>
            <a:endParaRPr sz="2000"/>
          </a:p>
        </p:txBody>
      </p:sp>
      <p:sp>
        <p:nvSpPr>
          <p:cNvPr id="1901" name="Google Shape;1901;p15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Kala-duwanaansho (Variation)</a:t>
            </a:r>
            <a:endParaRPr/>
          </a:p>
        </p:txBody>
      </p:sp>
      <p:sp>
        <p:nvSpPr>
          <p:cNvPr id="1902" name="Google Shape;1902;p151"/>
          <p:cNvSpPr txBox="1"/>
          <p:nvPr/>
        </p:nvSpPr>
        <p:spPr>
          <a:xfrm>
            <a:off x="714925" y="2123250"/>
            <a:ext cx="20928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 sababa oo keliya deegaanka/qaab nololeedka (environment/lifestyle)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3" name="Google Shape;1903;p151"/>
          <p:cNvSpPr txBox="1"/>
          <p:nvPr/>
        </p:nvSpPr>
        <p:spPr>
          <a:xfrm>
            <a:off x="337200" y="1249088"/>
            <a:ext cx="2473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 sababa oo keliya hidde-sidaha (genes)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4" name="Google Shape;1904;p151"/>
          <p:cNvSpPr txBox="1"/>
          <p:nvPr/>
        </p:nvSpPr>
        <p:spPr>
          <a:xfrm>
            <a:off x="714925" y="3342750"/>
            <a:ext cx="20286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 saameeya hidde-sidaha (genes) iyo deegaanka/qaab nololeedka (environment/lifestyle)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5" name="Google Shape;1905;p151"/>
          <p:cNvSpPr txBox="1"/>
          <p:nvPr/>
        </p:nvSpPr>
        <p:spPr>
          <a:xfrm>
            <a:off x="5053575" y="1347200"/>
            <a:ext cx="2995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0000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midabka timaha/qaabka timaha (hair colour/style)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6" name="Google Shape;1906;p151"/>
          <p:cNvSpPr txBox="1"/>
          <p:nvPr/>
        </p:nvSpPr>
        <p:spPr>
          <a:xfrm>
            <a:off x="5053575" y="2516450"/>
            <a:ext cx="2995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dhererka (height)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7" name="Google Shape;1907;p151"/>
          <p:cNvSpPr txBox="1"/>
          <p:nvPr/>
        </p:nvSpPr>
        <p:spPr>
          <a:xfrm>
            <a:off x="5055839" y="3700350"/>
            <a:ext cx="2995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miisaanka (weight)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8" name="Google Shape;1908;p151"/>
          <p:cNvSpPr txBox="1"/>
          <p:nvPr/>
        </p:nvSpPr>
        <p:spPr>
          <a:xfrm>
            <a:off x="5052908" y="1931825"/>
            <a:ext cx="2995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midabka indhaha (eye colour)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9" name="Google Shape;1909;p151"/>
          <p:cNvSpPr txBox="1"/>
          <p:nvPr/>
        </p:nvSpPr>
        <p:spPr>
          <a:xfrm>
            <a:off x="5052069" y="3103725"/>
            <a:ext cx="2995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gacmo muruq leh (muscular arms)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0" name="Google Shape;1910;p151"/>
          <p:cNvSpPr txBox="1"/>
          <p:nvPr/>
        </p:nvSpPr>
        <p:spPr>
          <a:xfrm>
            <a:off x="5050209" y="4296975"/>
            <a:ext cx="2995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dhegaha daloosha (nose piercing)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11" name="Google Shape;1911;p151"/>
          <p:cNvCxnSpPr>
            <a:stCxn id="1905" idx="1"/>
            <a:endCxn id="1905" idx="1"/>
          </p:cNvCxnSpPr>
          <p:nvPr/>
        </p:nvCxnSpPr>
        <p:spPr>
          <a:xfrm>
            <a:off x="5053575" y="1593500"/>
            <a:ext cx="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12" name="Google Shape;1912;p151"/>
          <p:cNvCxnSpPr>
            <a:stCxn id="1905" idx="1"/>
            <a:endCxn id="1904" idx="3"/>
          </p:cNvCxnSpPr>
          <p:nvPr/>
        </p:nvCxnSpPr>
        <p:spPr>
          <a:xfrm flipH="1">
            <a:off x="2743575" y="1593500"/>
            <a:ext cx="2310000" cy="24264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13" name="Google Shape;1913;p151"/>
          <p:cNvCxnSpPr>
            <a:stCxn id="1908" idx="1"/>
            <a:endCxn id="1903" idx="3"/>
          </p:cNvCxnSpPr>
          <p:nvPr/>
        </p:nvCxnSpPr>
        <p:spPr>
          <a:xfrm rot="10800000">
            <a:off x="2811008" y="1633925"/>
            <a:ext cx="2241900" cy="5442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14" name="Google Shape;1914;p151"/>
          <p:cNvCxnSpPr>
            <a:stCxn id="1906" idx="1"/>
            <a:endCxn id="1904" idx="3"/>
          </p:cNvCxnSpPr>
          <p:nvPr/>
        </p:nvCxnSpPr>
        <p:spPr>
          <a:xfrm flipH="1">
            <a:off x="2743575" y="2762750"/>
            <a:ext cx="2310000" cy="12573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15" name="Google Shape;1915;p151"/>
          <p:cNvCxnSpPr>
            <a:stCxn id="1909" idx="1"/>
            <a:endCxn id="1904" idx="3"/>
          </p:cNvCxnSpPr>
          <p:nvPr/>
        </p:nvCxnSpPr>
        <p:spPr>
          <a:xfrm flipH="1">
            <a:off x="2743569" y="3350025"/>
            <a:ext cx="2308500" cy="6699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16" name="Google Shape;1916;p151"/>
          <p:cNvCxnSpPr>
            <a:stCxn id="1907" idx="1"/>
            <a:endCxn id="1904" idx="3"/>
          </p:cNvCxnSpPr>
          <p:nvPr/>
        </p:nvCxnSpPr>
        <p:spPr>
          <a:xfrm flipH="1">
            <a:off x="2743439" y="3946650"/>
            <a:ext cx="2312400" cy="735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17" name="Google Shape;1917;p151"/>
          <p:cNvCxnSpPr>
            <a:stCxn id="1910" idx="1"/>
            <a:endCxn id="1902" idx="3"/>
          </p:cNvCxnSpPr>
          <p:nvPr/>
        </p:nvCxnSpPr>
        <p:spPr>
          <a:xfrm rot="10800000">
            <a:off x="2807709" y="2654175"/>
            <a:ext cx="2242500" cy="1889100"/>
          </a:xfrm>
          <a:prstGeom prst="straightConnector1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1" name="Shape 1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2" name="Google Shape;1922;p152"/>
          <p:cNvSpPr txBox="1"/>
          <p:nvPr>
            <p:ph idx="1" type="body"/>
          </p:nvPr>
        </p:nvSpPr>
        <p:spPr>
          <a:xfrm>
            <a:off x="324000" y="759300"/>
            <a:ext cx="8237700" cy="208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1400">
                <a:latin typeface="Lexend"/>
              </a:rPr>
              <a:t>Ku soo noqo jaantuska Venn ee Hawsha A. Isticmaal furaha si aad u aqoonsato sifo kasta mid ka mid ah:</a:t>
            </a:r>
            <a:br>
              <a:rPr lang="en-GB" sz="2000"/>
            </a:br>
            <a:r>
              <a:rPr lang="en-GB" sz="1400">
                <a:latin typeface="Lexend"/>
              </a:rPr>
              <a:t/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en-GB" sz="1400">
                <a:latin typeface="Lexend"/>
              </a:rPr>
              <a:t>Waxaa sababa oo kaliya hiddo-sideyaal (G)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en-GB" sz="1400">
                <a:latin typeface="Lexend"/>
              </a:rPr>
              <a:t>Waxaa sababa oo kaliya deegaanka/qaab nololeed (E)</a:t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–"/>
            </a:pPr>
            <a:r>
              <a:rPr lang="en-GB" sz="1400">
                <a:latin typeface="Lexend"/>
              </a:rPr>
              <a:t>Waxaa saameeya labadaba (B)</a:t>
            </a:r>
            <a:endParaRPr sz="2000"/>
          </a:p>
        </p:txBody>
      </p:sp>
      <p:sp>
        <p:nvSpPr>
          <p:cNvPr id="1923" name="Google Shape;1923;p1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Kala duwanaansho (Variation)</a:t>
            </a:r>
            <a:endParaRPr/>
          </a:p>
        </p:txBody>
      </p:sp>
      <p:pic>
        <p:nvPicPr>
          <p:cNvPr id="1924" name="Google Shape;1924;p15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13850" y="3872125"/>
            <a:ext cx="727175" cy="89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5" name="Google Shape;1925;p1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4681151" y="2790275"/>
            <a:ext cx="2726649" cy="2030124"/>
          </a:xfrm>
          <a:prstGeom prst="rect">
            <a:avLst/>
          </a:prstGeom>
          <a:noFill/>
          <a:ln>
            <a:noFill/>
          </a:ln>
        </p:spPr>
      </p:pic>
      <p:sp>
        <p:nvSpPr>
          <p:cNvPr id="1926" name="Google Shape;1926;p152"/>
          <p:cNvSpPr txBox="1"/>
          <p:nvPr/>
        </p:nvSpPr>
        <p:spPr>
          <a:xfrm flipH="1">
            <a:off x="4850475" y="2942450"/>
            <a:ext cx="2416500" cy="14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Waxaad u isticmaali kartaa macluumaadka hiddo-sideyaasha ee ilmaha si aad u ogaato sida uu u ekaan doono marka uu weynaado.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7" name="Google Shape;1927;p152"/>
          <p:cNvSpPr txBox="1"/>
          <p:nvPr/>
        </p:nvSpPr>
        <p:spPr>
          <a:xfrm>
            <a:off x="228600" y="2895600"/>
            <a:ext cx="4595400" cy="15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0000" lvl="0" marL="36000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2) U sharax Yacquub sababta taladiisu khalad u tahay iyo nooca sifooyinka ay tani u shaqayn doonto.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28" name="Google Shape;1928;p152"/>
          <p:cNvPicPr preferRelativeResize="0"/>
          <p:nvPr/>
        </p:nvPicPr>
        <p:blipFill rotWithShape="1">
          <a:blip r:embed="rId5">
            <a:alphaModFix/>
          </a:blip>
          <a:srcRect b="0" l="0" r="50238" t="0"/>
          <a:stretch/>
        </p:blipFill>
        <p:spPr>
          <a:xfrm>
            <a:off x="7191800" y="699925"/>
            <a:ext cx="1112899" cy="149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9" name="Google Shape;1929;p152"/>
          <p:cNvPicPr preferRelativeResize="0"/>
          <p:nvPr/>
        </p:nvPicPr>
        <p:blipFill rotWithShape="1">
          <a:blip r:embed="rId6">
            <a:alphaModFix/>
          </a:blip>
          <a:srcRect b="0" l="36147" r="0" t="0"/>
          <a:stretch/>
        </p:blipFill>
        <p:spPr>
          <a:xfrm>
            <a:off x="7591350" y="1694850"/>
            <a:ext cx="1195424" cy="1247604"/>
          </a:xfrm>
          <a:prstGeom prst="rect">
            <a:avLst/>
          </a:prstGeom>
          <a:noFill/>
          <a:ln>
            <a:noFill/>
          </a:ln>
        </p:spPr>
      </p:pic>
      <p:sp>
        <p:nvSpPr>
          <p:cNvPr id="1930" name="Google Shape;1930;p152"/>
          <p:cNvSpPr txBox="1"/>
          <p:nvPr/>
        </p:nvSpPr>
        <p:spPr>
          <a:xfrm>
            <a:off x="7513850" y="3354900"/>
            <a:ext cx="1047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4" name="Shape 1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" name="Google Shape;1935;p153"/>
          <p:cNvSpPr txBox="1"/>
          <p:nvPr>
            <p:ph idx="1" type="body"/>
          </p:nvPr>
        </p:nvSpPr>
        <p:spPr>
          <a:xfrm>
            <a:off x="324000" y="663800"/>
            <a:ext cx="8117700" cy="99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100">
                <a:latin typeface="Lexend"/>
              </a:rPr>
              <a:t>Isticmaal furaha si aad u aqoonsato sifo kasta mid ka mid ah: Hiddo-sideyaal oo kaliya (G); Deegaanka/qaab nololeed oo kaliya (E); Hiddo-sideyaal iyo deegaanka/qaab nololeed (B: labadaba).</a:t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1800"/>
          </a:p>
        </p:txBody>
      </p:sp>
      <p:sp>
        <p:nvSpPr>
          <p:cNvPr id="1936" name="Google Shape;1936;p1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Kala duwanaansho (Variation)</a:t>
            </a:r>
            <a:endParaRPr/>
          </a:p>
        </p:txBody>
      </p:sp>
      <p:grpSp>
        <p:nvGrpSpPr>
          <p:cNvPr id="1937" name="Google Shape;1937;p153"/>
          <p:cNvGrpSpPr/>
          <p:nvPr/>
        </p:nvGrpSpPr>
        <p:grpSpPr>
          <a:xfrm>
            <a:off x="324000" y="1597050"/>
            <a:ext cx="8496000" cy="3223200"/>
            <a:chOff x="324000" y="1749450"/>
            <a:chExt cx="8496000" cy="3223200"/>
          </a:xfrm>
        </p:grpSpPr>
        <p:sp>
          <p:nvSpPr>
            <p:cNvPr id="1938" name="Google Shape;1938;p153"/>
            <p:cNvSpPr/>
            <p:nvPr/>
          </p:nvSpPr>
          <p:spPr>
            <a:xfrm>
              <a:off x="1773800" y="1749450"/>
              <a:ext cx="3712200" cy="3223200"/>
            </a:xfrm>
            <a:prstGeom prst="ellipse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39" name="Google Shape;1939;p153"/>
            <p:cNvSpPr/>
            <p:nvPr/>
          </p:nvSpPr>
          <p:spPr>
            <a:xfrm>
              <a:off x="3447300" y="1749450"/>
              <a:ext cx="3712200" cy="3223200"/>
            </a:xfrm>
            <a:prstGeom prst="ellipse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940" name="Google Shape;1940;p153"/>
            <p:cNvPicPr preferRelativeResize="0"/>
            <p:nvPr/>
          </p:nvPicPr>
          <p:blipFill rotWithShape="1">
            <a:blip r:embed="rId3">
              <a:alphaModFix/>
            </a:blip>
            <a:srcRect b="0" l="0" r="50238" t="0"/>
            <a:stretch/>
          </p:blipFill>
          <p:spPr>
            <a:xfrm>
              <a:off x="324000" y="1848600"/>
              <a:ext cx="1400925" cy="188054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1" name="Google Shape;1941;p153"/>
            <p:cNvPicPr preferRelativeResize="0"/>
            <p:nvPr/>
          </p:nvPicPr>
          <p:blipFill rotWithShape="1">
            <a:blip r:embed="rId4">
              <a:alphaModFix/>
            </a:blip>
            <a:srcRect b="0" l="36147" r="0" t="0"/>
            <a:stretch/>
          </p:blipFill>
          <p:spPr>
            <a:xfrm>
              <a:off x="7216374" y="2055529"/>
              <a:ext cx="1603626" cy="16736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2" name="Google Shape;1942;p153"/>
            <p:cNvSpPr txBox="1"/>
            <p:nvPr/>
          </p:nvSpPr>
          <p:spPr>
            <a:xfrm>
              <a:off x="2158125" y="2208575"/>
              <a:ext cx="17109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dheguhu taagan yihiin (ears point up)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43" name="Google Shape;1943;p153"/>
            <p:cNvSpPr txBox="1"/>
            <p:nvPr/>
          </p:nvSpPr>
          <p:spPr>
            <a:xfrm>
              <a:off x="5224500" y="1895725"/>
              <a:ext cx="12645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dheguhu hoos u dhacaan (ears flop down)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44" name="Google Shape;1944;p153"/>
            <p:cNvSpPr txBox="1"/>
            <p:nvPr/>
          </p:nvSpPr>
          <p:spPr>
            <a:xfrm>
              <a:off x="3838400" y="2334300"/>
              <a:ext cx="12645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lugo gaaban (short legs)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45" name="Google Shape;1945;p153"/>
            <p:cNvSpPr txBox="1"/>
            <p:nvPr/>
          </p:nvSpPr>
          <p:spPr>
            <a:xfrm>
              <a:off x="3810600" y="2890725"/>
              <a:ext cx="1369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san madow (black nose)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46" name="Google Shape;1946;p153"/>
            <p:cNvSpPr txBox="1"/>
            <p:nvPr/>
          </p:nvSpPr>
          <p:spPr>
            <a:xfrm>
              <a:off x="1901213" y="2826900"/>
              <a:ext cx="13698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dhogor cad (white fur)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47" name="Google Shape;1947;p153"/>
            <p:cNvSpPr txBox="1"/>
            <p:nvPr/>
          </p:nvSpPr>
          <p:spPr>
            <a:xfrm>
              <a:off x="5622550" y="2651975"/>
              <a:ext cx="1369800" cy="10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dhogor cad oo leh qaybo madow (white fur with black sections)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48" name="Google Shape;1948;p153"/>
            <p:cNvSpPr txBox="1"/>
            <p:nvPr/>
          </p:nvSpPr>
          <p:spPr>
            <a:xfrm>
              <a:off x="4062600" y="3398675"/>
              <a:ext cx="8652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ilko (teeth)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49" name="Google Shape;1949;p153"/>
            <p:cNvSpPr txBox="1"/>
            <p:nvPr/>
          </p:nvSpPr>
          <p:spPr>
            <a:xfrm>
              <a:off x="3797000" y="3906625"/>
              <a:ext cx="15096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qaabka jirka (body shape)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50" name="Google Shape;1950;p153"/>
            <p:cNvSpPr txBox="1"/>
            <p:nvPr/>
          </p:nvSpPr>
          <p:spPr>
            <a:xfrm>
              <a:off x="2328675" y="3607800"/>
              <a:ext cx="1369800" cy="10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dhogortu waa gaaban tahay oo toosan tahay (fur is short and straight)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51" name="Google Shape;1951;p153"/>
            <p:cNvSpPr txBox="1"/>
            <p:nvPr/>
          </p:nvSpPr>
          <p:spPr>
            <a:xfrm>
              <a:off x="5306600" y="3864600"/>
              <a:ext cx="1401000" cy="73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dhogortu waa gaaban tahay oo qalloocan tahay (fur is short and curly)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952" name="Google Shape;1952;p153"/>
          <p:cNvSpPr txBox="1"/>
          <p:nvPr/>
        </p:nvSpPr>
        <p:spPr>
          <a:xfrm>
            <a:off x="411480" y="4389120"/>
            <a:ext cx="411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G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53" name="Google Shape;1953;p153"/>
          <p:cNvSpPr txBox="1"/>
          <p:nvPr/>
        </p:nvSpPr>
        <p:spPr>
          <a:xfrm>
            <a:off x="2413476" y="4389120"/>
            <a:ext cx="411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54" name="Google Shape;1954;p153"/>
          <p:cNvSpPr txBox="1"/>
          <p:nvPr/>
        </p:nvSpPr>
        <p:spPr>
          <a:xfrm>
            <a:off x="5750136" y="4389120"/>
            <a:ext cx="761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G/B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55" name="Google Shape;1955;p153"/>
          <p:cNvSpPr txBox="1"/>
          <p:nvPr/>
        </p:nvSpPr>
        <p:spPr>
          <a:xfrm>
            <a:off x="1746144" y="4389120"/>
            <a:ext cx="411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56" name="Google Shape;1956;p153"/>
          <p:cNvSpPr txBox="1"/>
          <p:nvPr/>
        </p:nvSpPr>
        <p:spPr>
          <a:xfrm>
            <a:off x="3080808" y="4389120"/>
            <a:ext cx="411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G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57" name="Google Shape;1957;p153"/>
          <p:cNvSpPr txBox="1"/>
          <p:nvPr/>
        </p:nvSpPr>
        <p:spPr>
          <a:xfrm>
            <a:off x="4415472" y="4389120"/>
            <a:ext cx="411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58" name="Google Shape;1958;p153"/>
          <p:cNvSpPr txBox="1"/>
          <p:nvPr/>
        </p:nvSpPr>
        <p:spPr>
          <a:xfrm>
            <a:off x="5082804" y="4389120"/>
            <a:ext cx="411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59" name="Google Shape;1959;p153"/>
          <p:cNvSpPr txBox="1"/>
          <p:nvPr/>
        </p:nvSpPr>
        <p:spPr>
          <a:xfrm>
            <a:off x="1078812" y="4389120"/>
            <a:ext cx="411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G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60" name="Google Shape;1960;p153"/>
          <p:cNvSpPr txBox="1"/>
          <p:nvPr/>
        </p:nvSpPr>
        <p:spPr>
          <a:xfrm>
            <a:off x="3748140" y="4389120"/>
            <a:ext cx="411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61" name="Google Shape;1961;p153"/>
          <p:cNvSpPr txBox="1"/>
          <p:nvPr/>
        </p:nvSpPr>
        <p:spPr>
          <a:xfrm>
            <a:off x="6767268" y="4389120"/>
            <a:ext cx="636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G/B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62" name="Google Shape;1962;p153"/>
          <p:cNvSpPr txBox="1"/>
          <p:nvPr/>
        </p:nvSpPr>
        <p:spPr>
          <a:xfrm>
            <a:off x="3146100" y="1186225"/>
            <a:ext cx="2291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Waxaa laga yaabaa inaad dhigtay: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63" name="Google Shape;1963;p153"/>
          <p:cNvSpPr txBox="1"/>
          <p:nvPr/>
        </p:nvSpPr>
        <p:spPr>
          <a:xfrm>
            <a:off x="324000" y="3168250"/>
            <a:ext cx="1133100" cy="29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Skippy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4" name="Google Shape;1964;p153"/>
          <p:cNvSpPr txBox="1"/>
          <p:nvPr/>
        </p:nvSpPr>
        <p:spPr>
          <a:xfrm>
            <a:off x="7231250" y="3176650"/>
            <a:ext cx="1518000" cy="2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Bouncer</a:t>
            </a:r>
            <a:endParaRPr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65" name="TextBox 1964"/>
          <p:cNvSpPr txBox="1"/>
          <p:nvPr/>
        </p:nvSpPr>
        <p:spPr>
          <a:xfrm>
            <a:off x="411480" y="4114800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8" name="Shape 1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9" name="Google Shape;1969;p1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Kala duwanaansho (Variation)</a:t>
            </a:r>
            <a:endParaRPr/>
          </a:p>
        </p:txBody>
      </p:sp>
      <p:sp>
        <p:nvSpPr>
          <p:cNvPr id="1970" name="Google Shape;1970;p154"/>
          <p:cNvSpPr txBox="1"/>
          <p:nvPr/>
        </p:nvSpPr>
        <p:spPr>
          <a:xfrm>
            <a:off x="228600" y="685800"/>
            <a:ext cx="4595400" cy="155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0000" lvl="0" marL="36000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2) U sharax Yacquub sababta soo jeedintiisu ay khalad tahay iyo noocyada astaamaha ee tani kaliya u shaqayn karto.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71" name="Google Shape;1971;p15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13850" y="1814725"/>
            <a:ext cx="727175" cy="895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2" name="Google Shape;1972;p1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4681151" y="732875"/>
            <a:ext cx="2726649" cy="2030124"/>
          </a:xfrm>
          <a:prstGeom prst="rect">
            <a:avLst/>
          </a:prstGeom>
          <a:noFill/>
          <a:ln>
            <a:noFill/>
          </a:ln>
        </p:spPr>
      </p:pic>
      <p:sp>
        <p:nvSpPr>
          <p:cNvPr id="1973" name="Google Shape;1973;p154"/>
          <p:cNvSpPr txBox="1"/>
          <p:nvPr/>
        </p:nvSpPr>
        <p:spPr>
          <a:xfrm flipH="1">
            <a:off x="4850600" y="885050"/>
            <a:ext cx="2341200" cy="144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Waxaad isticmaali kartaa macluumaadka hidaha (genetic) ee ilmaha si aad si sax ah u ogaato sida uu u ekaan doono marka uu weynaado.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4" name="Google Shape;1974;p154"/>
          <p:cNvSpPr txBox="1"/>
          <p:nvPr/>
        </p:nvSpPr>
        <p:spPr>
          <a:xfrm>
            <a:off x="675000" y="2336225"/>
            <a:ext cx="7566000" cy="26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Waxaa laga yaabaa inaad dhigtay: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deegaanka/qaab nololeedku waxay saameyn weyn ku leeyihiin muuqaalka noole (organism)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dhawr astaamood oo muuqda ayaa kaliya go'aamiya hidaha (genetics)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tusaale ahaan, midabka indhaha, ku dhegganaanta dhegta, awoodda carrabka oo la duubo, nooca dhiigga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lam"/>
              <a:buChar char="●"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inta badan astaamaha waxaa saameeya deegaanka ama doorashada qaab nololeedka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975" name="Google Shape;1975;p154"/>
          <p:cNvSpPr txBox="1"/>
          <p:nvPr/>
        </p:nvSpPr>
        <p:spPr>
          <a:xfrm>
            <a:off x="7459198" y="1262425"/>
            <a:ext cx="873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Yacquub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9" name="Shape 1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0" name="Google Shape;1980;p155"/>
          <p:cNvSpPr txBox="1"/>
          <p:nvPr>
            <p:ph idx="1" type="body"/>
          </p:nvPr>
        </p:nvSpPr>
        <p:spPr>
          <a:xfrm>
            <a:off x="324000" y="775200"/>
            <a:ext cx="6085800" cy="3914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400">
                <a:highlight>
                  <a:srgbClr val="FFFFFF"/>
                </a:highlight>
                <a:latin typeface="Lexend"/>
              </a:rPr>
              <a:t>Xubnaha isku nooca (species) ah waxay isu eg yihiin.</a:t>
            </a:r>
            <a:r>
              <a:rPr lang="en-GB" sz="1400">
                <a:highlight>
                  <a:srgbClr val="FFFFFF"/>
                </a:highlight>
                <a:latin typeface="Lexend"/>
              </a:rPr>
              <a:t/>
            </a:r>
            <a:endParaRPr sz="1800">
              <a:highlight>
                <a:srgbClr val="FFFFFF"/>
              </a:highlight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 sz="1400">
                <a:highlight>
                  <a:srgbClr val="FFFFFF"/>
                </a:highlight>
                <a:latin typeface="Lexend"/>
              </a:rPr>
              <a:t>Carruurtu waxay ka dhaxlaan astaamaha labada waalid, sidaas darteed waxay u eg yihiin waalidkood iyo midba midka kale, laakiin ma aha kuwa isku mid ah. Waxaa dhexdooda ah kala duwanaansho (variation).</a:t>
            </a:r>
            <a:r>
              <a:rPr b="1" lang="en-GB" sz="1400">
                <a:highlight>
                  <a:srgbClr val="FFFFFF"/>
                </a:highlight>
                <a:latin typeface="Lexend"/>
              </a:rPr>
              <a:t/>
            </a:r>
            <a:r>
              <a:rPr lang="en-GB" sz="1400">
                <a:highlight>
                  <a:srgbClr val="FFFFFF"/>
                </a:highlight>
                <a:latin typeface="Lexend"/>
              </a:rPr>
              <a:t/>
            </a:r>
            <a:r>
              <a:rPr b="1" lang="en-GB" sz="1400">
                <a:highlight>
                  <a:srgbClr val="FFFFFF"/>
                </a:highlight>
                <a:latin typeface="Lexend"/>
              </a:rPr>
              <a:t/>
            </a:r>
            <a:r>
              <a:rPr lang="en-GB" sz="1400">
                <a:highlight>
                  <a:srgbClr val="FFFFFF"/>
                </a:highlight>
                <a:latin typeface="Lexend"/>
              </a:rPr>
              <a:t/>
            </a:r>
            <a:endParaRPr sz="1800">
              <a:highlight>
                <a:srgbClr val="FFFFFF"/>
              </a:highlight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 sz="1400">
                <a:highlight>
                  <a:srgbClr val="FFFFFF"/>
                </a:highlight>
                <a:latin typeface="Lexend"/>
              </a:rPr>
              <a:t>Astaamaha qaarkood waa la dhaxlaa marka DNA laga gudbiyo waalidka ilaa carruurta inta lagu jiro taranka (reproduction), sida midabka indhaha, nooca dhiigga, iyo awoodda carrabka oo la duubo.</a:t>
            </a:r>
            <a:r>
              <a:rPr b="1" lang="en-GB" sz="1400">
                <a:highlight>
                  <a:srgbClr val="FFFFFF"/>
                </a:highlight>
                <a:latin typeface="Lexend"/>
              </a:rPr>
              <a:t/>
            </a:r>
            <a:r>
              <a:rPr lang="en-GB" sz="1400">
                <a:highlight>
                  <a:srgbClr val="FFFFFF"/>
                </a:highlight>
                <a:latin typeface="Lexend"/>
              </a:rPr>
              <a:t/>
            </a:r>
            <a:r>
              <a:rPr b="1" lang="en-GB" sz="1400">
                <a:highlight>
                  <a:srgbClr val="FFFFFF"/>
                </a:highlight>
                <a:latin typeface="Lexend"/>
              </a:rPr>
              <a:t/>
            </a:r>
            <a:r>
              <a:rPr lang="en-GB" sz="1400">
                <a:highlight>
                  <a:srgbClr val="FFFFFF"/>
                </a:highlight>
                <a:latin typeface="Lexend"/>
              </a:rPr>
              <a:t/>
            </a:r>
            <a:endParaRPr sz="1800">
              <a:highlight>
                <a:srgbClr val="FFFFFF"/>
              </a:highlight>
            </a:endParaRPr>
          </a:p>
          <a:p>
            <a:pPr indent="-342900" lvl="0" marL="457200" rtl="0" algn="l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SzPts val="1800"/>
              <a:buChar char="●"/>
            </a:pPr>
            <a:r>
              <a:rPr lang="en-GB" sz="1400">
                <a:highlight>
                  <a:srgbClr val="FFFFFF"/>
                </a:highlight>
                <a:latin typeface="Lexend"/>
              </a:rPr>
              <a:t>Astaamaha qaarkood waxaa keena ama beddela qaab nololeedka iyo deegaanka noole (organism), sida cufnaanta jirka, dhererka, nabarrada iyo tattoo-yada.</a:t>
            </a:r>
            <a:endParaRPr sz="1800"/>
          </a:p>
        </p:txBody>
      </p:sp>
      <p:sp>
        <p:nvSpPr>
          <p:cNvPr id="1981" name="Google Shape;1981;p155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Taranka iyo kala duwanaanshaha (Reproduction and variation)</a:t>
            </a:r>
            <a:endParaRPr/>
          </a:p>
        </p:txBody>
      </p:sp>
      <p:pic>
        <p:nvPicPr>
          <p:cNvPr id="1982" name="Google Shape;1982;p1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70483" y="1128675"/>
            <a:ext cx="2249354" cy="15773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3" name="Google Shape;1983;p1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70350" y="2742650"/>
            <a:ext cx="2249651" cy="1577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78787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