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package/2006/relationships/metadata/thumbnail" Target="docProps/thumbnail.jpeg"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trictFirstAndLastChars="0" embedTrueTypeFonts="1" saveSubsetFonts="1" autoCompressPictures="0">
  <p:sldMasterIdLst>
    <p:sldMasterId id="2147483709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/>
  <p:notesSz cx="6858000" cy="9144000"/>
  <p:embeddedFontLst>
    <p:embeddedFont>
      <p:font typeface="Lexend" panose="00000000000000000000"/>
      <p:regular r:id="rId47"/>
    </p:embeddedFont>
    <p:embeddedFont>
      <p:font typeface="Lexend Medium" panose="00000000000000000000"/>
      <p:regular r:id="rId48"/>
    </p:embeddedFont>
    <p:embeddedFont>
      <p:font typeface="Kalam" panose="02000000000000000000"/>
      <p:regular r:id="rId49"/>
    </p:embeddedFont>
    <p:embeddedFont>
      <p:font typeface="Lexend Light" panose="00000000000000000000"/>
      <p:regular r:id="rId50"/>
    </p:embeddedFont>
  </p:embeddedFontLst>
  <p:custDataLst>
    <p:tags r:id="rId46"/>
  </p:custDataLst>
  <p:defaultText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E57491AF-70F7-4E20-BE8B-AFF77B16C77F}">
  <a:tblStyle styleId="{E57491AF-70F7-4E20-BE8B-AFF77B16C77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6" Type="http://schemas.openxmlformats.org/officeDocument/2006/relationships/tags" Target="tags/tag1.xml"/><Relationship Id="rId47" Type="http://schemas.openxmlformats.org/officeDocument/2006/relationships/font" Target="fonts/font1.fntdata"/><Relationship Id="rId48" Type="http://schemas.openxmlformats.org/officeDocument/2006/relationships/font" Target="fonts/font2.fntdata"/><Relationship Id="rId49" Type="http://schemas.openxmlformats.org/officeDocument/2006/relationships/font" Target="fonts/font3.fntdata"/><Relationship Id="rId50" Type="http://schemas.openxmlformats.org/officeDocument/2006/relationships/font" Target="fonts/font4.fntdata"/><Relationship Id="rId51" Type="http://schemas.openxmlformats.org/officeDocument/2006/relationships/presProps" Target="presProps.xml"/><Relationship Id="rId52" Type="http://schemas.openxmlformats.org/officeDocument/2006/relationships/viewProps" Target="viewProps.xml"/><Relationship Id="rId53" Type="http://schemas.openxmlformats.org/officeDocument/2006/relationships/theme" Target="theme/theme1.xml"/><Relationship Id="rId54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2" name="Shape 2"/>
        <p:cNvGrpSpPr/>
        <p:nvPr/>
      </p:nvGrpSpPr>
      <p:grpSpPr>
        <a:xfrm>
          <a:off x="0" y="0"/>
          <a: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3.xml"/><Relationship Id="rId2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slide" Target="../slides/slide34.xml"/><Relationship Id="rId2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slide" Target="../slides/slide35.xml"/><Relationship Id="rId2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slide" Target="../slides/slide36.xml"/><Relationship Id="rId2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slide" Target="../slides/slide37.xml"/><Relationship Id="rId2" Type="http://schemas.openxmlformats.org/officeDocument/2006/relationships/notesMaster" Target="../notesMasters/notesMaster1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slide" Target="../slides/slide38.xml"/><Relationship Id="rId2" Type="http://schemas.openxmlformats.org/officeDocument/2006/relationships/notesMaster" Target="../notesMasters/notesMaster1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slide" Target="../slides/slide39.xml"/><Relationship Id="rId2" Type="http://schemas.openxmlformats.org/officeDocument/2006/relationships/notesMaster" Target="../notesMasters/notesMaster1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slide" Target="../slides/slide40.xml"/><Relationship Id="rId2" Type="http://schemas.openxmlformats.org/officeDocument/2006/relationships/notesMaster" Target="../notesMasters/notesMaster1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slide" Target="../slides/slide41.xml"/><Relationship Id="rId2" Type="http://schemas.openxmlformats.org/officeDocument/2006/relationships/notesMaster" Target="../notesMasters/notesMaster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slide" Target="../slides/slide4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50" name="Shape 750"/>
        <p:cNvGrpSpPr/>
        <p:nvPr/>
      </p:nvGrpSpPr>
      <p:grpSpPr>
        <a:xfrm>
          <a:off x="0" y="0"/>
          <a:ext cx="0" cy="0"/>
        </a:xfrm>
      </p:grpSpPr>
      <p:sp>
        <p:nvSpPr>
          <p:cNvPr id="751" name="Google Shape;751;g2add9cc31d9_0_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2" name="Google Shape;752;g2add9cc31d9_0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56" name="Shape 756"/>
        <p:cNvGrpSpPr/>
        <p:nvPr/>
      </p:nvGrpSpPr>
      <p:grpSpPr>
        <a:xfrm>
          <a:off x="0" y="0"/>
          <a:ext cx="0" cy="0"/>
        </a:xfrm>
      </p:grpSpPr>
      <p:sp>
        <p:nvSpPr>
          <p:cNvPr id="757" name="Google Shape;757;g279955a40ae_0_83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8" name="Google Shape;758;g279955a40ae_0_83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61" name="Shape 761"/>
        <p:cNvGrpSpPr/>
        <p:nvPr/>
      </p:nvGrpSpPr>
      <p:grpSpPr>
        <a:xfrm>
          <a:off x="0" y="0"/>
          <a:ext cx="0" cy="0"/>
        </a:xfrm>
      </p:grpSpPr>
      <p:sp>
        <p:nvSpPr>
          <p:cNvPr id="762" name="Google Shape;762;g279955a40ae_0_84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3" name="Google Shape;763;g279955a40ae_0_84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66" name="Shape 766"/>
        <p:cNvGrpSpPr/>
        <p:nvPr/>
      </p:nvGrpSpPr>
      <p:grpSpPr>
        <a:xfrm>
          <a:off x="0" y="0"/>
          <a:ext cx="0" cy="0"/>
        </a:xfrm>
      </p:grpSpPr>
      <p:sp>
        <p:nvSpPr>
          <p:cNvPr id="767" name="Google Shape;767;g2b1f4de2134_2_16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2b1f4de2134_2_16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71" name="Shape 771"/>
        <p:cNvGrpSpPr/>
        <p:nvPr/>
      </p:nvGrpSpPr>
      <p:grpSpPr>
        <a:xfrm>
          <a:off x="0" y="0"/>
          <a:ext cx="0" cy="0"/>
        </a:xfrm>
      </p:grpSpPr>
      <p:sp>
        <p:nvSpPr>
          <p:cNvPr id="772" name="Google Shape;772;g2add9cc31d9_0_149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3" name="Google Shape;773;g2add9cc31d9_0_149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76" name="Shape 776"/>
        <p:cNvGrpSpPr/>
        <p:nvPr/>
      </p:nvGrpSpPr>
      <p:grpSpPr>
        <a:xfrm>
          <a:off x="0" y="0"/>
          <a:ext cx="0" cy="0"/>
        </a:xfrm>
      </p:grpSpPr>
      <p:sp>
        <p:nvSpPr>
          <p:cNvPr id="777" name="Google Shape;777;g2add9cc31d9_0_74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8" name="Google Shape;778;g2add9cc31d9_0_74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84" name="Shape 784"/>
        <p:cNvGrpSpPr/>
        <p:nvPr/>
      </p:nvGrpSpPr>
      <p:grpSpPr>
        <a:xfrm>
          <a:off x="0" y="0"/>
          <a:ext cx="0" cy="0"/>
        </a:xfrm>
      </p:grpSpPr>
      <p:sp>
        <p:nvSpPr>
          <p:cNvPr id="785" name="Google Shape;785;g2b1e33103dc_0_8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6" name="Google Shape;786;g2b1e33103dc_0_8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807" name="Shape 807"/>
        <p:cNvGrpSpPr/>
        <p:nvPr/>
      </p:nvGrpSpPr>
      <p:grpSpPr>
        <a:xfrm>
          <a:off x="0" y="0"/>
          <a:ext cx="0" cy="0"/>
        </a:xfrm>
      </p:grpSpPr>
      <p:sp>
        <p:nvSpPr>
          <p:cNvPr id="808" name="Google Shape;808;g2b1e33103dc_1_23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9" name="Google Shape;809;g2b1e33103dc_1_23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823" name="Shape 823"/>
        <p:cNvGrpSpPr/>
        <p:nvPr/>
      </p:nvGrpSpPr>
      <p:grpSpPr>
        <a:xfrm>
          <a:off x="0" y="0"/>
          <a:ext cx="0" cy="0"/>
        </a:xfrm>
      </p:grpSpPr>
      <p:sp>
        <p:nvSpPr>
          <p:cNvPr id="824" name="Google Shape;824;g2b1e33103dc_1_20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5" name="Google Shape;825;g2b1e33103dc_1_20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833" name="Shape 833"/>
        <p:cNvGrpSpPr/>
        <p:nvPr/>
      </p:nvGrpSpPr>
      <p:grpSpPr>
        <a:xfrm>
          <a:off x="0" y="0"/>
          <a:ext cx="0" cy="0"/>
        </a:xfrm>
      </p:grpSpPr>
      <p:sp>
        <p:nvSpPr>
          <p:cNvPr id="834" name="Google Shape;834;g2b1e33103dc_1_15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5" name="Google Shape;835;g2b1e33103dc_1_15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866" name="Shape 866"/>
        <p:cNvGrpSpPr/>
        <p:nvPr/>
      </p:nvGrpSpPr>
      <p:grpSpPr>
        <a:xfrm>
          <a:off x="0" y="0"/>
          <a:ext cx="0" cy="0"/>
        </a:xfrm>
      </p:grpSpPr>
      <p:sp>
        <p:nvSpPr>
          <p:cNvPr id="867" name="Google Shape;867;g2b1e33103dc_0_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8" name="Google Shape;868;g2b1e33103dc_0_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882" name="Shape 882"/>
        <p:cNvGrpSpPr/>
        <p:nvPr/>
      </p:nvGrpSpPr>
      <p:grpSpPr>
        <a:xfrm>
          <a:off x="0" y="0"/>
          <a:ext cx="0" cy="0"/>
        </a:xfrm>
      </p:grpSpPr>
      <p:sp>
        <p:nvSpPr>
          <p:cNvPr id="883" name="Google Shape;883;g2b1e33103dc_0_20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4" name="Google Shape;884;g2b1e33103dc_0_20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898" name="Shape 898"/>
        <p:cNvGrpSpPr/>
        <p:nvPr/>
      </p:nvGrpSpPr>
      <p:grpSpPr>
        <a:xfrm>
          <a:off x="0" y="0"/>
          <a:ext cx="0" cy="0"/>
        </a:xfrm>
      </p:grpSpPr>
      <p:sp>
        <p:nvSpPr>
          <p:cNvPr id="899" name="Google Shape;899;g2b1e33103dc_0_22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0" name="Google Shape;900;g2b1e33103dc_0_22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14" name="Shape 914"/>
        <p:cNvGrpSpPr/>
        <p:nvPr/>
      </p:nvGrpSpPr>
      <p:grpSpPr>
        <a:xfrm>
          <a:off x="0" y="0"/>
          <a:ext cx="0" cy="0"/>
        </a:xfrm>
      </p:grpSpPr>
      <p:sp>
        <p:nvSpPr>
          <p:cNvPr id="915" name="Google Shape;915;g2b1e33103dc_0_23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6" name="Google Shape;916;g2b1e33103dc_0_23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30" name="Shape 930"/>
        <p:cNvGrpSpPr/>
        <p:nvPr/>
      </p:nvGrpSpPr>
      <p:grpSpPr>
        <a:xfrm>
          <a:off x="0" y="0"/>
          <a:ext cx="0" cy="0"/>
        </a:xfrm>
      </p:grpSpPr>
      <p:sp>
        <p:nvSpPr>
          <p:cNvPr id="931" name="Google Shape;931;g2b1e33103dc_0_25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2" name="Google Shape;932;g2b1e33103dc_0_25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54" name="Shape 954"/>
        <p:cNvGrpSpPr/>
        <p:nvPr/>
      </p:nvGrpSpPr>
      <p:grpSpPr>
        <a:xfrm>
          <a:off x="0" y="0"/>
          <a:ext cx="0" cy="0"/>
        </a:xfrm>
      </p:grpSpPr>
      <p:sp>
        <p:nvSpPr>
          <p:cNvPr id="955" name="Google Shape;955;g2b236437e94_0_1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6" name="Google Shape;956;g2b236437e94_0_1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94" name="Shape 994"/>
        <p:cNvGrpSpPr/>
        <p:nvPr/>
      </p:nvGrpSpPr>
      <p:grpSpPr>
        <a:xfrm>
          <a:off x="0" y="0"/>
          <a:ext cx="0" cy="0"/>
        </a:xfrm>
      </p:grpSpPr>
      <p:sp>
        <p:nvSpPr>
          <p:cNvPr id="995" name="Google Shape;995;g2b1e33103dc_1_26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6" name="Google Shape;996;g2b1e33103dc_1_26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012" name="Shape 1012"/>
        <p:cNvGrpSpPr/>
        <p:nvPr/>
      </p:nvGrpSpPr>
      <p:grpSpPr>
        <a:xfrm>
          <a:off x="0" y="0"/>
          <a:ext cx="0" cy="0"/>
        </a:xfrm>
      </p:grpSpPr>
      <p:sp>
        <p:nvSpPr>
          <p:cNvPr id="1013" name="Google Shape;1013;g2b1e33103dc_1_29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4" name="Google Shape;1014;g2b1e33103dc_1_29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046" name="Shape 1046"/>
        <p:cNvGrpSpPr/>
        <p:nvPr/>
      </p:nvGrpSpPr>
      <p:grpSpPr>
        <a:xfrm>
          <a:off x="0" y="0"/>
          <a:ext cx="0" cy="0"/>
        </a:xfrm>
      </p:grpSpPr>
      <p:sp>
        <p:nvSpPr>
          <p:cNvPr id="1047" name="Google Shape;1047;g2b1e33103dc_1_37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8" name="Google Shape;1048;g2b1e33103dc_1_37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055" name="Shape 1055"/>
        <p:cNvGrpSpPr/>
        <p:nvPr/>
      </p:nvGrpSpPr>
      <p:grpSpPr>
        <a:xfrm>
          <a:off x="0" y="0"/>
          <a:ext cx="0" cy="0"/>
        </a:xfrm>
      </p:grpSpPr>
      <p:sp>
        <p:nvSpPr>
          <p:cNvPr id="1056" name="Google Shape;1056;g2b1e33103dc_1_25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7" name="Google Shape;1057;g2b1e33103dc_1_25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065" name="Shape 1065"/>
        <p:cNvGrpSpPr/>
        <p:nvPr/>
      </p:nvGrpSpPr>
      <p:grpSpPr>
        <a:xfrm>
          <a:off x="0" y="0"/>
          <a:ext cx="0" cy="0"/>
        </a:xfrm>
      </p:grpSpPr>
      <p:sp>
        <p:nvSpPr>
          <p:cNvPr id="1066" name="Google Shape;1066;g2b1e33103dc_1_2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7" name="Google Shape;1067;g2b1e33103dc_1_2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087" name="Shape 1087"/>
        <p:cNvGrpSpPr/>
        <p:nvPr/>
      </p:nvGrpSpPr>
      <p:grpSpPr>
        <a:xfrm>
          <a:off x="0" y="0"/>
          <a:ext cx="0" cy="0"/>
        </a:xfrm>
      </p:grpSpPr>
      <p:sp>
        <p:nvSpPr>
          <p:cNvPr id="1088" name="Google Shape;1088;g2b1e33103dc_1_12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9" name="Google Shape;1089;g2b1e33103dc_1_12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095" name="Shape 1095"/>
        <p:cNvGrpSpPr/>
        <p:nvPr/>
      </p:nvGrpSpPr>
      <p:grpSpPr>
        <a:xfrm>
          <a:off x="0" y="0"/>
          <a:ext cx="0" cy="0"/>
        </a:xfrm>
      </p:grpSpPr>
      <p:sp>
        <p:nvSpPr>
          <p:cNvPr id="1096" name="Google Shape;1096;g2b1e33103dc_1_8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7" name="Google Shape;1097;g2b1e33103dc_1_8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224" name="Shape 1224"/>
        <p:cNvGrpSpPr/>
        <p:nvPr/>
      </p:nvGrpSpPr>
      <p:grpSpPr>
        <a:xfrm>
          <a:off x="0" y="0"/>
          <a:ext cx="0" cy="0"/>
        </a:xfrm>
      </p:grpSpPr>
      <p:sp>
        <p:nvSpPr>
          <p:cNvPr id="1225" name="Google Shape;1225;g2b1e33103dc_1_14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6" name="Google Shape;1226;g2b1e33103dc_1_14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236" name="Shape 1236"/>
        <p:cNvGrpSpPr/>
        <p:nvPr/>
      </p:nvGrpSpPr>
      <p:grpSpPr>
        <a:xfrm>
          <a:off x="0" y="0"/>
          <a:ext cx="0" cy="0"/>
        </a:xfrm>
      </p:grpSpPr>
      <p:sp>
        <p:nvSpPr>
          <p:cNvPr id="1237" name="Google Shape;1237;g2add9cc31d9_0_148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8" name="Google Shape;1238;g2add9cc31d9_0_148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244" name="Shape 1244"/>
        <p:cNvGrpSpPr/>
        <p:nvPr/>
      </p:nvGrpSpPr>
      <p:grpSpPr>
        <a:xfrm>
          <a:off x="0" y="0"/>
          <a:ext cx="0" cy="0"/>
        </a:xfrm>
      </p:grpSpPr>
      <p:sp>
        <p:nvSpPr>
          <p:cNvPr id="1245" name="Google Shape;1245;g2b1e33103dc_1_38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6" name="Google Shape;1246;g2b1e33103dc_1_38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280" name="Shape 1280"/>
        <p:cNvGrpSpPr/>
        <p:nvPr/>
      </p:nvGrpSpPr>
      <p:grpSpPr>
        <a:xfrm>
          <a:off x="0" y="0"/>
          <a:ext cx="0" cy="0"/>
        </a:xfrm>
      </p:grpSpPr>
      <p:sp>
        <p:nvSpPr>
          <p:cNvPr id="1281" name="Google Shape;1281;g2b1f4de2134_1_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2" name="Google Shape;1282;g2b1f4de2134_1_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306" name="Shape 1306"/>
        <p:cNvGrpSpPr/>
        <p:nvPr/>
      </p:nvGrpSpPr>
      <p:grpSpPr>
        <a:xfrm>
          <a:off x="0" y="0"/>
          <a:ext cx="0" cy="0"/>
        </a:xfrm>
      </p:grpSpPr>
      <p:sp>
        <p:nvSpPr>
          <p:cNvPr id="1307" name="Google Shape;1307;g2b1f4de2134_1_4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8" name="Google Shape;1308;g2b1f4de2134_1_4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335" name="Shape 1335"/>
        <p:cNvGrpSpPr/>
        <p:nvPr/>
      </p:nvGrpSpPr>
      <p:grpSpPr>
        <a:xfrm>
          <a:off x="0" y="0"/>
          <a:ext cx="0" cy="0"/>
        </a:xfrm>
      </p:grpSpPr>
      <p:sp>
        <p:nvSpPr>
          <p:cNvPr id="1336" name="Google Shape;1336;g2b1f4de2134_2_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7" name="Google Shape;1337;g2b1f4de2134_2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363" name="Shape 1363"/>
        <p:cNvGrpSpPr/>
        <p:nvPr/>
      </p:nvGrpSpPr>
      <p:grpSpPr>
        <a:xfrm>
          <a:off x="0" y="0"/>
          <a:ext cx="0" cy="0"/>
        </a:xfrm>
      </p:grpSpPr>
      <p:sp>
        <p:nvSpPr>
          <p:cNvPr id="1364" name="Google Shape;1364;g2b1f4de2134_2_5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5" name="Google Shape;1365;g2b1f4de2134_2_5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397" name="Shape 1397"/>
        <p:cNvGrpSpPr/>
        <p:nvPr/>
      </p:nvGrpSpPr>
      <p:grpSpPr>
        <a:xfrm>
          <a:off x="0" y="0"/>
          <a:ext cx="0" cy="0"/>
        </a:xfrm>
      </p:grpSpPr>
      <p:sp>
        <p:nvSpPr>
          <p:cNvPr id="1398" name="Google Shape;1398;g2b1f4de2134_0_9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9" name="Google Shape;1399;g2b1f4de2134_0_9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419" name="Shape 1419"/>
        <p:cNvGrpSpPr/>
        <p:nvPr/>
      </p:nvGrpSpPr>
      <p:grpSpPr>
        <a:xfrm>
          <a:off x="0" y="0"/>
          <a:ext cx="0" cy="0"/>
        </a:xfrm>
      </p:grpSpPr>
      <p:sp>
        <p:nvSpPr>
          <p:cNvPr id="1420" name="Google Shape;1420;g2b1e33103dc_1_43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1" name="Google Shape;1421;g2b1e33103dc_1_43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457" name="Shape 1457"/>
        <p:cNvGrpSpPr/>
        <p:nvPr/>
      </p:nvGrpSpPr>
      <p:grpSpPr>
        <a:xfrm>
          <a:off x="0" y="0"/>
          <a:ext cx="0" cy="0"/>
        </a:xfrm>
      </p:grpSpPr>
      <p:sp>
        <p:nvSpPr>
          <p:cNvPr id="1458" name="Google Shape;1458;g2b1e33103dc_1_48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9" name="Google Shape;1459;g2b1e33103dc_1_48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514" name="Shape 1514"/>
        <p:cNvGrpSpPr/>
        <p:nvPr/>
      </p:nvGrpSpPr>
      <p:grpSpPr>
        <a:xfrm>
          <a:off x="0" y="0"/>
          <a:ext cx="0" cy="0"/>
        </a:xfrm>
      </p:grpSpPr>
      <p:sp>
        <p:nvSpPr>
          <p:cNvPr id="1515" name="Google Shape;1515;g2b1e33103dc_1_39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6" name="Google Shape;1516;g2b1e33103dc_1_39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545" name="Shape 1545"/>
        <p:cNvGrpSpPr/>
        <p:nvPr/>
      </p:nvGrpSpPr>
      <p:grpSpPr>
        <a:xfrm>
          <a:off x="0" y="0"/>
          <a:ext cx="0" cy="0"/>
        </a:xfrm>
      </p:grpSpPr>
      <p:sp>
        <p:nvSpPr>
          <p:cNvPr id="1546" name="Google Shape;1546;g2b1f4de2134_2_10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7" name="Google Shape;1547;g2b1f4de2134_2_10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556" name="Shape 1556"/>
        <p:cNvGrpSpPr/>
        <p:nvPr/>
      </p:nvGrpSpPr>
      <p:grpSpPr>
        <a:xfrm>
          <a:off x="0" y="0"/>
          <a:ext cx="0" cy="0"/>
        </a:xfrm>
      </p:grpSpPr>
      <p:sp>
        <p:nvSpPr>
          <p:cNvPr id="1557" name="Google Shape;1557;g2b1f4de2134_2_10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8" name="Google Shape;1558;g2b1f4de2134_2_10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565" name="Shape 1565"/>
        <p:cNvGrpSpPr/>
        <p:nvPr/>
      </p:nvGrpSpPr>
      <p:grpSpPr>
        <a:xfrm>
          <a:off x="0" y="0"/>
          <a:ext cx="0" cy="0"/>
        </a:xfrm>
      </p:grpSpPr>
      <p:sp>
        <p:nvSpPr>
          <p:cNvPr id="1566" name="Google Shape;1566;g2b1f4de2134_2_12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7" name="Google Shape;1567;g2b1f4de2134_2_12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573" name="Shape 1573"/>
        <p:cNvGrpSpPr/>
        <p:nvPr/>
      </p:nvGrpSpPr>
      <p:grpSpPr>
        <a:xfrm>
          <a:off x="0" y="0"/>
          <a:ext cx="0" cy="0"/>
        </a:xfrm>
      </p:grpSpPr>
      <p:sp>
        <p:nvSpPr>
          <p:cNvPr id="1574" name="Google Shape;1574;g2b1f4de2134_0_8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5" name="Google Shape;1575;g2b1f4de2134_0_8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587" name="Shape 1587"/>
        <p:cNvGrpSpPr/>
        <p:nvPr/>
      </p:nvGrpSpPr>
      <p:grpSpPr>
        <a:xfrm>
          <a:off x="0" y="0"/>
          <a:ext cx="0" cy="0"/>
        </a:xfrm>
      </p:grpSpPr>
      <p:sp>
        <p:nvSpPr>
          <p:cNvPr id="1588" name="Google Shape;1588;g2b1f4de2134_0_8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9" name="Google Shape;1589;g2b1f4de2134_0_8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593" name="Shape 1593"/>
        <p:cNvGrpSpPr/>
        <p:nvPr/>
      </p:nvGrpSpPr>
      <p:grpSpPr>
        <a:xfrm>
          <a:off x="0" y="0"/>
          <a:ext cx="0" cy="0"/>
        </a:xfrm>
      </p:grpSpPr>
      <p:sp>
        <p:nvSpPr>
          <p:cNvPr id="1594" name="Google Shape;1594;g2b1f4de2134_2_16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5" name="Google Shape;1595;g2b1f4de2134_2_16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614" name="Shape 1614"/>
        <p:cNvGrpSpPr/>
        <p:nvPr/>
      </p:nvGrpSpPr>
      <p:grpSpPr>
        <a:xfrm>
          <a:off x="0" y="0"/>
          <a:ext cx="0" cy="0"/>
        </a:xfrm>
      </p:grpSpPr>
      <p:sp>
        <p:nvSpPr>
          <p:cNvPr id="1615" name="Google Shape;1615;g2b1f4de2134_2_18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6" name="Google Shape;1616;g2b1f4de2134_2_18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635" name="Shape 1635"/>
        <p:cNvGrpSpPr/>
        <p:nvPr/>
      </p:nvGrpSpPr>
      <p:grpSpPr>
        <a:xfrm>
          <a:off x="0" y="0"/>
          <a:ext cx="0" cy="0"/>
        </a:xfrm>
      </p:grpSpPr>
      <p:sp>
        <p:nvSpPr>
          <p:cNvPr id="1636" name="Google Shape;1636;g279955a40ae_0_84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7" name="Google Shape;1637;g279955a40ae_0_84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1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4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2.png"/><Relationship Id="rId7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25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9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22.png"/><Relationship Id="rId9" Type="http://schemas.openxmlformats.org/officeDocument/2006/relationships/slideMaster" Target="../slideMasters/slideMaster1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25.png"/><Relationship Id="rId3" Type="http://schemas.openxmlformats.org/officeDocument/2006/relationships/image" Target="../media/image30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9.png"/><Relationship Id="rId7" Type="http://schemas.openxmlformats.org/officeDocument/2006/relationships/image" Target="../media/image26.png"/><Relationship Id="rId8" Type="http://schemas.openxmlformats.org/officeDocument/2006/relationships/image" Target="../media/image27.png"/><Relationship Id="rId9" Type="http://schemas.openxmlformats.org/officeDocument/2006/relationships/image" Target="../media/image31.png"/><Relationship Id="rId10" Type="http://schemas.openxmlformats.org/officeDocument/2006/relationships/image" Target="../media/image22.png"/><Relationship Id="rId11" Type="http://schemas.openxmlformats.org/officeDocument/2006/relationships/slideMaster" Target="../slideMasters/slideMaster1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1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1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1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1.xml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1.xml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1.xml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1.xml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1.xml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image" Target="../media/image38.png"/><Relationship Id="rId2" Type="http://schemas.openxmlformats.org/officeDocument/2006/relationships/image" Target="../media/image32.png"/><Relationship Id="rId3" Type="http://schemas.openxmlformats.org/officeDocument/2006/relationships/image" Target="../media/image37.png"/><Relationship Id="rId4" Type="http://schemas.openxmlformats.org/officeDocument/2006/relationships/image" Target="../media/image39.png"/><Relationship Id="rId5" Type="http://schemas.openxmlformats.org/officeDocument/2006/relationships/slideMaster" Target="../slideMasters/slideMaster1.xml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image" Target="../media/image38.png"/><Relationship Id="rId5" Type="http://schemas.openxmlformats.org/officeDocument/2006/relationships/slideMaster" Target="../slideMasters/slideMaster1.xml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image" Target="../media/image38.png"/><Relationship Id="rId5" Type="http://schemas.openxmlformats.org/officeDocument/2006/relationships/slideMaster" Target="../slideMasters/slideMaster1.xml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image" Target="../media/image38.png"/><Relationship Id="rId5" Type="http://schemas.openxmlformats.org/officeDocument/2006/relationships/slideMaster" Target="../slideMasters/slideMaster1.xml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1.xml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1.xml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1.xml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1.xml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1.xml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1.xml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1.xml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1.xml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slideMaster" Target="../slideMasters/slideMaster1.xml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Master" Target="../slideMasters/slideMaster1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English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English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type="subTitle" idx="1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" name="Google Shape;15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Maths">
  <p:cSld name="Title Slide 2_1_1">
    <p:bg>
      <p:bgPr>
        <a:solidFill>
          <a:srgbClr val="EBEDFE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</a:xfrm>
      </p:grpSpPr>
      <p:pic>
        <p:nvPicPr>
          <p:cNvPr id="18" name="Google Shape;18;p3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0" name="Google Shape;20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Maths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" name="Google Shape;21;p3"/>
          <p:cNvSpPr txBox="1"/>
          <p:nvPr>
            <p:ph type="subTitle" idx="1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23" name="Google Shape;23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4" name="Google Shape;24;p3"/>
          <p:cNvPicPr preferRelativeResize="0"/>
          <p:nvPr/>
        </p:nvPicPr>
        <p:blipFill>
          <a:blip r:embed="rId3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Geography">
  <p:cSld name="Title Slide 2_1_1_1">
    <p:bg>
      <p:bgPr>
        <a:solidFill>
          <a:srgbClr val="EBEDFE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</a:xfrm>
      </p:grpSpPr>
      <p:pic>
        <p:nvPicPr>
          <p:cNvPr id="26" name="Google Shape;26;p4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Juqraafi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" name="Google Shape;30;p4"/>
          <p:cNvSpPr txBox="1"/>
          <p:nvPr>
            <p:ph type="subTitle" idx="1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2" name="Google Shape;32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History">
  <p:cSld name="Title Slide 2_1_1_1_1">
    <p:bg>
      <p:bgPr>
        <a:solidFill>
          <a:srgbClr val="EBEDFE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</a:xfrm>
      </p:grpSpPr>
      <p:pic>
        <p:nvPicPr>
          <p:cNvPr id="34" name="Google Shape;34;p5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History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" name="Google Shape;37;p5"/>
          <p:cNvSpPr txBox="1"/>
          <p:nvPr>
            <p:ph type="subTitle" idx="1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0" name="Google Shape;40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1" name="Google Shape;41;p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Google Shape;42;p5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43" name="Google Shape;43;p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Music">
  <p:cSld name="Title Slide 2_1_1_1_1_1">
    <p:bg>
      <p:bgPr>
        <a:solidFill>
          <a:srgbClr val="EBEDFE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</a:xfrm>
      </p:grpSpPr>
      <p:pic>
        <p:nvPicPr>
          <p:cNvPr id="45" name="Google Shape;45;p6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Music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" name="Google Shape;48;p6"/>
          <p:cNvSpPr txBox="1"/>
          <p:nvPr>
            <p:ph type="subTitle" idx="1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1" name="Google Shape;51;p6"/>
          <p:cNvPicPr preferRelativeResize="0"/>
          <p:nvPr/>
        </p:nvPicPr>
        <p:blipFill>
          <a:blip r:embed="rId3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Science">
  <p:cSld name="Title Slide 2_1_1_1_1_1_1">
    <p:bg>
      <p:bgPr>
        <a:solidFill>
          <a:srgbClr val="EBEDFE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</a:xfrm>
      </p:grpSpPr>
      <p:sp>
        <p:nvSpPr>
          <p:cNvPr id="53" name="Google Shape;53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Sayniska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" name="Google Shape;55;p7"/>
          <p:cNvSpPr txBox="1"/>
          <p:nvPr>
            <p:ph type="subTitle" idx="1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7" name="Google Shape;57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8" name="Google Shape;58;p7"/>
          <p:cNvPicPr preferRelativeResize="0"/>
          <p:nvPr/>
        </p:nvPicPr>
        <p:blipFill>
          <a:blip r:embed="rId2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0" name="Google Shape;60;p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61;p7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62" name="Google Shape;62;p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Biology">
  <p:cSld name="Title Slide 2_1_1_1_1_1_1_1">
    <p:bg>
      <p:bgPr>
        <a:solidFill>
          <a:srgbClr val="EBEDFE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</a:xfrm>
      </p:grpSpPr>
      <p:pic>
        <p:nvPicPr>
          <p:cNvPr id="64" name="Google Shape;64;p8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Biology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8"/>
          <p:cNvSpPr txBox="1"/>
          <p:nvPr>
            <p:ph type="subTitle" idx="1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0" name="Google Shape;70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Physics">
  <p:cSld name="Title Slide 2_1_1_1_1_1_1_1_1">
    <p:bg>
      <p:bgPr>
        <a:solidFill>
          <a:srgbClr val="EBEDFE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</a:xfrm>
      </p:grpSpPr>
      <p:pic>
        <p:nvPicPr>
          <p:cNvPr id="72" name="Google Shape;72;p9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Physics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9"/>
          <p:cNvSpPr txBox="1"/>
          <p:nvPr>
            <p:ph type="subTitle" idx="1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" name="Google Shape;77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8" name="Google Shape;78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" name="Google Shape;79;p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9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81" name="Google Shape;81;p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Chemistry">
  <p:cSld name="Title Slide 2_1_1_1_1_1_1_1_1_1">
    <p:bg>
      <p:bgPr>
        <a:solidFill>
          <a:srgbClr val="EBEDFE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</a:xfrm>
      </p:grpSpPr>
      <p:pic>
        <p:nvPicPr>
          <p:cNvPr id="83" name="Google Shape;83;p10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Chemistry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0"/>
          <p:cNvSpPr txBox="1"/>
          <p:nvPr>
            <p:ph type="subTitle" idx="1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9" name="Google Shape;89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1 Outcome">
  <p:cSld name="CUSTOM_5">
    <p:bg>
      <p:bgPr>
        <a:solidFill>
          <a:srgbClr val="EBEDFE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</a:xfrm>
      </p:grpSpPr>
      <p:pic>
        <p:nvPicPr>
          <p:cNvPr id="91" name="Google Shape;91;p1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1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Natiijo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1"/>
          <p:cNvSpPr txBox="1"/>
          <p:nvPr>
            <p:ph type="subTitle" idx="1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2 Hidden guidance slide">
  <p:cSld name="CUSTOM_1">
    <p:spTree>
      <p:nvGrpSpPr>
        <p:cNvPr id="94" name="Shape 94"/>
        <p:cNvGrpSpPr/>
        <p:nvPr/>
      </p:nvGrpSpPr>
      <p:grpSpPr>
        <a:xfrm>
          <a:off x="0" y="0"/>
          <a:ext cx="0" cy="0"/>
        </a:xfrm>
      </p:grpSpPr>
      <p:sp>
        <p:nvSpPr>
          <p:cNvPr id="95" name="Google Shape;95;p12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lang="en-GB" sz="1200" b="1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lang="en-GB" sz="1200" i="1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" name="Google Shape;96;p12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2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" name="Google Shape;98;p12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lang="en-GB" sz="1200" b="1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" name="Google Shape;99;p12"/>
          <p:cNvSpPr txBox="1"/>
          <p:nvPr/>
        </p:nvSpPr>
        <p:spPr>
          <a:xfrm>
            <a:off x="4901925" y="953475"/>
            <a:ext cx="40128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Advice on                                          to </a:t>
            </a:r>
            <a:r>
              <a:rPr lang="en-GB" sz="12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bring the lesson to life in your classroom and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best fit the needs of your pupils.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0" name="Google Shape;100;p12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101" name="Google Shape;101;p12"/>
            <p:cNvPicPr preferRelativeResize="0"/>
            <p:nvPr/>
          </p:nvPicPr>
          <p:blipFill>
            <a:blip r:embed="rId1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02" name="Google Shape;102;p1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03" name="Google Shape;103;p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04" name="Google Shape;104;p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05" name="Google Shape;105;p12"/>
          <p:cNvPicPr preferRelativeResize="0"/>
          <p:nvPr/>
        </p:nvPicPr>
        <p:blipFill>
          <a:blip r:embed="rId5">
            <a:alphaModFix/>
          </a:blip>
          <a:srcRect l="3910" b="5222"/>
          <a:stretch>
            <a:fillRect/>
          </a:stretch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07" name="Google Shape;107;p1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3)">
  <p:cSld name="CUSTOM_3_1">
    <p:spTree>
      <p:nvGrpSpPr>
        <p:cNvPr id="108" name="Shape 108"/>
        <p:cNvGrpSpPr/>
        <p:nvPr/>
      </p:nvGrpSpPr>
      <p:grpSpPr>
        <a:xfrm>
          <a:off x="0" y="0"/>
          <a:ext cx="0" cy="0"/>
        </a:xfrm>
      </p:grpSpPr>
      <p:sp>
        <p:nvSpPr>
          <p:cNvPr id="109" name="Google Shape;109;p1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10" name="Google Shape;110;p13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3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3" name="Google Shape;113;p13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4" name="Google Shape;114;p13"/>
          <p:cNvSpPr txBox="1"/>
          <p:nvPr>
            <p:ph type="subTitle" idx="3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5" name="Google Shape;115;p13"/>
          <p:cNvSpPr txBox="1"/>
          <p:nvPr>
            <p:ph type="subTitle" idx="4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6" name="Google Shape;116;p13"/>
          <p:cNvSpPr txBox="1"/>
          <p:nvPr>
            <p:ph type="subTitle" idx="5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7" name="Google Shape;117;p13"/>
          <p:cNvSpPr txBox="1"/>
          <p:nvPr>
            <p:ph type="subTitle" idx="6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4)">
  <p:cSld name="CUSTOM_3_1_1">
    <p:spTree>
      <p:nvGrpSpPr>
        <p:cNvPr id="118" name="Shape 118"/>
        <p:cNvGrpSpPr/>
        <p:nvPr/>
      </p:nvGrpSpPr>
      <p:grpSpPr>
        <a:xfrm>
          <a:off x="0" y="0"/>
          <a:ext cx="0" cy="0"/>
        </a:xfrm>
      </p:grpSpPr>
      <p:sp>
        <p:nvSpPr>
          <p:cNvPr id="119" name="Google Shape;119;p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20" name="Google Shape;120;p14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4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3" name="Google Shape;123;p14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4" name="Google Shape;124;p14"/>
          <p:cNvSpPr txBox="1"/>
          <p:nvPr>
            <p:ph type="subTitle" idx="3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5" name="Google Shape;125;p14"/>
          <p:cNvSpPr txBox="1"/>
          <p:nvPr>
            <p:ph type="subTitle" idx="4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6" name="Google Shape;126;p14"/>
          <p:cNvSpPr txBox="1"/>
          <p:nvPr>
            <p:ph type="subTitle" idx="5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7" name="Google Shape;127;p14"/>
          <p:cNvSpPr txBox="1"/>
          <p:nvPr>
            <p:ph type="subTitle" idx="6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8" name="Google Shape;128;p14"/>
          <p:cNvSpPr txBox="1"/>
          <p:nvPr>
            <p:ph type="subTitle" idx="7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9" name="Google Shape;129;p14"/>
          <p:cNvSpPr txBox="1"/>
          <p:nvPr>
            <p:ph type="subTitle" idx="8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5)">
  <p:cSld name="CUSTOM_3_1_1_1">
    <p:spTree>
      <p:nvGrpSpPr>
        <p:cNvPr id="130" name="Shape 130"/>
        <p:cNvGrpSpPr/>
        <p:nvPr/>
      </p:nvGrpSpPr>
      <p:grpSpPr>
        <a:xfrm>
          <a:off x="0" y="0"/>
          <a:ext cx="0" cy="0"/>
        </a:xfrm>
      </p:grpSpPr>
      <p:sp>
        <p:nvSpPr>
          <p:cNvPr id="131" name="Google Shape;131;p1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32" name="Google Shape;132;p15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5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5" name="Google Shape;135;p15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6" name="Google Shape;136;p15"/>
          <p:cNvSpPr txBox="1"/>
          <p:nvPr>
            <p:ph type="subTitle" idx="3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7" name="Google Shape;137;p15"/>
          <p:cNvSpPr txBox="1"/>
          <p:nvPr>
            <p:ph type="subTitle" idx="4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8" name="Google Shape;138;p15"/>
          <p:cNvSpPr txBox="1"/>
          <p:nvPr>
            <p:ph type="subTitle" idx="5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9" name="Google Shape;139;p15"/>
          <p:cNvSpPr txBox="1"/>
          <p:nvPr>
            <p:ph type="subTitle" idx="6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0" name="Google Shape;140;p15"/>
          <p:cNvSpPr txBox="1"/>
          <p:nvPr>
            <p:ph type="subTitle" idx="7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1" name="Google Shape;141;p15"/>
          <p:cNvSpPr txBox="1"/>
          <p:nvPr>
            <p:ph type="subTitle" idx="8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2" name="Google Shape;142;p15"/>
          <p:cNvSpPr txBox="1"/>
          <p:nvPr>
            <p:ph type="subTitle" idx="9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3" name="Google Shape;143;p15"/>
          <p:cNvSpPr txBox="1"/>
          <p:nvPr>
            <p:ph type="subTitle" idx="13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p2, 2)">
  <p:cSld name="CUSTOM_3_1_1_1_1">
    <p:spTree>
      <p:nvGrpSpPr>
        <p:cNvPr id="144" name="Shape 144"/>
        <p:cNvGrpSpPr/>
        <p:nvPr/>
      </p:nvGrpSpPr>
      <p:grpSpPr>
        <a:xfrm>
          <a:off x="0" y="0"/>
          <a:ext cx="0" cy="0"/>
        </a:xfrm>
      </p:grpSpPr>
      <p:sp>
        <p:nvSpPr>
          <p:cNvPr id="145" name="Google Shape;145;p1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46" name="Google Shape;146;p16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6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9" name="Google Shape;149;p16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0" name="Google Shape;150;p16"/>
          <p:cNvSpPr txBox="1"/>
          <p:nvPr>
            <p:ph type="subTitle" idx="3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1" name="Google Shape;151;p16"/>
          <p:cNvSpPr txBox="1"/>
          <p:nvPr>
            <p:ph type="subTitle" idx="4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2)">
  <p:cSld name="CUSTOM_3">
    <p:spTree>
      <p:nvGrpSpPr>
        <p:cNvPr id="152" name="Shape 152"/>
        <p:cNvGrpSpPr/>
        <p:nvPr/>
      </p:nvGrpSpPr>
      <p:grpSpPr>
        <a:xfrm>
          <a:off x="0" y="0"/>
          <a:ext cx="0" cy="0"/>
        </a:xfrm>
      </p:grpSpPr>
      <p:sp>
        <p:nvSpPr>
          <p:cNvPr id="153" name="Google Shape;153;p17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54" name="Google Shape;154;p17"/>
          <p:cNvPicPr preferRelativeResize="0"/>
          <p:nvPr/>
        </p:nvPicPr>
        <p:blipFill>
          <a:blip r:embed="rId1">
            <a:alphaModFix/>
          </a:blip>
          <a:srcRect t="3678" b="3669"/>
          <a:stretch>
            <a:fillRect/>
          </a:stretch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/>
          <p:cNvPicPr preferRelativeResize="0"/>
          <p:nvPr/>
        </p:nvPicPr>
        <p:blipFill>
          <a:blip r:embed="rId2">
            <a:alphaModFix/>
          </a:blip>
          <a:srcRect t="3678" b="3669"/>
          <a:stretch>
            <a:fillRect/>
          </a:stretch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7"/>
          <p:cNvPicPr preferRelativeResize="0"/>
          <p:nvPr/>
        </p:nvPicPr>
        <p:blipFill>
          <a:blip r:embed="rId3">
            <a:alphaModFix/>
          </a:blip>
          <a:srcRect l="74623"/>
          <a:stretch>
            <a:fillRect/>
          </a:stretch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7" name="Google Shape;157;p17"/>
          <p:cNvCxnSpPr>
            <a:endCxn id="158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59" name="Google Shape;15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61" name="Google Shape;161;p17"/>
          <p:cNvSpPr txBox="1"/>
          <p:nvPr>
            <p:ph type="title" idx="2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158" name="Google Shape;15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7"/>
          <p:cNvPicPr preferRelativeResize="0"/>
          <p:nvPr/>
        </p:nvPicPr>
        <p:blipFill>
          <a:blip r:embed="rId6">
            <a:alphaModFix/>
          </a:blip>
          <a:srcRect t="1699" b="1709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7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" name="Google Shape;164;p17"/>
          <p:cNvSpPr txBox="1"/>
          <p:nvPr>
            <p:ph type="title" idx="3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3)">
  <p:cSld name="CUSTOM_3_2">
    <p:spTree>
      <p:nvGrpSpPr>
        <p:cNvPr id="165" name="Shape 165"/>
        <p:cNvGrpSpPr/>
        <p:nvPr/>
      </p:nvGrpSpPr>
      <p:grpSpPr>
        <a:xfrm>
          <a:off x="0" y="0"/>
          <a:ext cx="0" cy="0"/>
        </a:xfrm>
      </p:grpSpPr>
      <p:pic>
        <p:nvPicPr>
          <p:cNvPr id="166" name="Google Shape;166;p18"/>
          <p:cNvPicPr preferRelativeResize="0"/>
          <p:nvPr/>
        </p:nvPicPr>
        <p:blipFill>
          <a:blip r:embed="rId1">
            <a:alphaModFix/>
          </a:blip>
          <a:srcRect t="4429" b="4438"/>
          <a:stretch>
            <a:fillRect/>
          </a:stretch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8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/>
          <p:cNvPicPr preferRelativeResize="0"/>
          <p:nvPr/>
        </p:nvPicPr>
        <p:blipFill>
          <a:blip r:embed="rId3">
            <a:alphaModFix/>
          </a:blip>
          <a:srcRect t="3678" b="3669"/>
          <a:stretch>
            <a:fillRect/>
          </a:stretch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/>
          <p:cNvPicPr preferRelativeResize="0"/>
          <p:nvPr/>
        </p:nvPicPr>
        <p:blipFill>
          <a:blip r:embed="rId4">
            <a:alphaModFix/>
          </a:blip>
          <a:srcRect t="3678" b="3669"/>
          <a:stretch>
            <a:fillRect/>
          </a:stretch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8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2" name="Google Shape;172;p18"/>
          <p:cNvCxnSpPr>
            <a:endCxn id="173" idx="2"/>
          </p:cNvCxnSpPr>
          <p:nvPr/>
        </p:nvCxnSpPr>
        <p:spPr>
          <a:xfrm flipH="1">
            <a:off x="647802" y="1841898"/>
            <a:ext cx="0" cy="23664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73" name="Google Shape;173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8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6" name="Google Shape;176;p18"/>
          <p:cNvSpPr txBox="1"/>
          <p:nvPr>
            <p:ph type="title" idx="2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7" name="Google Shape;177;p18"/>
          <p:cNvSpPr txBox="1"/>
          <p:nvPr>
            <p:ph type="title" idx="3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78" name="Google Shape;178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80" name="Google Shape;180;p18"/>
          <p:cNvPicPr preferRelativeResize="0"/>
          <p:nvPr/>
        </p:nvPicPr>
        <p:blipFill>
          <a:blip r:embed="rId8">
            <a:alphaModFix/>
          </a:blip>
          <a:srcRect t="1699" b="1709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" name="Google Shape;182;p18"/>
          <p:cNvSpPr txBox="1"/>
          <p:nvPr>
            <p:ph type="title" idx="4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4)">
  <p:cSld name="CUSTOM_4">
    <p:spTree>
      <p:nvGrpSpPr>
        <p:cNvPr id="183" name="Shape 183"/>
        <p:cNvGrpSpPr/>
        <p:nvPr/>
      </p:nvGrpSpPr>
      <p:grpSpPr>
        <a:xfrm>
          <a:off x="0" y="0"/>
          <a:ext cx="0" cy="0"/>
        </a:xfrm>
      </p:grpSpPr>
      <p:pic>
        <p:nvPicPr>
          <p:cNvPr id="184" name="Google Shape;184;p19"/>
          <p:cNvPicPr preferRelativeResize="0"/>
          <p:nvPr/>
        </p:nvPicPr>
        <p:blipFill>
          <a:blip r:embed="rId1">
            <a:alphaModFix/>
          </a:blip>
          <a:srcRect t="4429" b="4438"/>
          <a:stretch>
            <a:fillRect/>
          </a:stretch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9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/>
          <p:cNvPicPr preferRelativeResize="0"/>
          <p:nvPr/>
        </p:nvPicPr>
        <p:blipFill>
          <a:blip r:embed="rId3">
            <a:alphaModFix/>
          </a:blip>
          <a:srcRect t="4387" b="4396"/>
          <a:stretch>
            <a:fillRect/>
          </a:stretch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9"/>
          <p:cNvPicPr preferRelativeResize="0"/>
          <p:nvPr/>
        </p:nvPicPr>
        <p:blipFill>
          <a:blip r:embed="rId4">
            <a:alphaModFix/>
          </a:blip>
          <a:srcRect t="3678" b="3669"/>
          <a:stretch>
            <a:fillRect/>
          </a:stretch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9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/>
          <p:cNvPicPr preferRelativeResize="0"/>
          <p:nvPr/>
        </p:nvPicPr>
        <p:blipFill>
          <a:blip r:embed="rId5">
            <a:alphaModFix/>
          </a:blip>
          <a:srcRect t="3678" b="3669"/>
          <a:stretch>
            <a:fillRect/>
          </a:stretch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19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93" name="Google Shape;193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9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7" name="Google Shape;197;p19"/>
          <p:cNvSpPr txBox="1"/>
          <p:nvPr>
            <p:ph type="title" idx="2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8" name="Google Shape;198;p19"/>
          <p:cNvSpPr txBox="1"/>
          <p:nvPr>
            <p:ph type="title" idx="3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9" name="Google Shape;199;p19"/>
          <p:cNvSpPr txBox="1"/>
          <p:nvPr>
            <p:ph type="title" idx="4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00" name="Google Shape;200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02" name="Google Shape;202;p19"/>
          <p:cNvPicPr preferRelativeResize="0"/>
          <p:nvPr/>
        </p:nvPicPr>
        <p:blipFill>
          <a:blip r:embed="rId10">
            <a:alphaModFix/>
          </a:blip>
          <a:srcRect t="1699" b="1709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1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" name="Google Shape;204;p19"/>
          <p:cNvSpPr txBox="1"/>
          <p:nvPr>
            <p:ph type="title" idx="5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0 Explanation blank - purple ">
  <p:cSld name="TITLE_AND_TWO_COLUMNS_1_1_6_2_1_4">
    <p:spTree>
      <p:nvGrpSpPr>
        <p:cNvPr id="205" name="Shape 205"/>
        <p:cNvGrpSpPr/>
        <p:nvPr/>
      </p:nvGrpSpPr>
      <p:grpSpPr>
        <a:xfrm>
          <a:off x="0" y="0"/>
          <a:ext cx="0" cy="0"/>
        </a:xfrm>
      </p:grpSpPr>
      <p:pic>
        <p:nvPicPr>
          <p:cNvPr id="206" name="Google Shape;206;p20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0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08" name="Google Shape;208;p20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09" name="Google Shape;209;p2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0" name="Google Shape;210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0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0 Explanation blank - jade">
  <p:cSld name="TITLE_AND_TWO_COLUMNS_1_1_6_2_1_2">
    <p:spTree>
      <p:nvGrpSpPr>
        <p:cNvPr id="212" name="Shape 212"/>
        <p:cNvGrpSpPr/>
        <p:nvPr/>
      </p:nvGrpSpPr>
      <p:grpSpPr>
        <a:xfrm>
          <a:off x="0" y="0"/>
          <a:ext cx="0" cy="0"/>
        </a:xfrm>
      </p:grpSpPr>
      <p:pic>
        <p:nvPicPr>
          <p:cNvPr id="213" name="Google Shape;213;p21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15" name="Google Shape;215;p21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16" name="Google Shape;216;p2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" name="Google Shape;217;p2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8" name="Google Shape;218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0 Explanation blank - blue ">
  <p:cSld name="TITLE_AND_TWO_COLUMNS_1_1_6_2_2">
    <p:spTree>
      <p:nvGrpSpPr>
        <p:cNvPr id="219" name="Shape 219"/>
        <p:cNvGrpSpPr/>
        <p:nvPr/>
      </p:nvGrpSpPr>
      <p:grpSpPr>
        <a:xfrm>
          <a:off x="0" y="0"/>
          <a:ext cx="0" cy="0"/>
        </a:xfrm>
      </p:grpSpPr>
      <p:pic>
        <p:nvPicPr>
          <p:cNvPr id="220" name="Google Shape;220;p22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22" name="Google Shape;222;p22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3" name="Google Shape;223;p2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" name="Google Shape;224;p2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25" name="Google Shape;225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0 Explanation blank - pink ">
  <p:cSld name="TITLE_AND_TWO_COLUMNS_1_1_6_2_1_1">
    <p:spTree>
      <p:nvGrpSpPr>
        <p:cNvPr id="226" name="Shape 226"/>
        <p:cNvGrpSpPr/>
        <p:nvPr/>
      </p:nvGrpSpPr>
      <p:grpSpPr>
        <a:xfrm>
          <a:off x="0" y="0"/>
          <a:ext cx="0" cy="0"/>
        </a:xfrm>
      </p:grpSpPr>
      <p:pic>
        <p:nvPicPr>
          <p:cNvPr id="227" name="Google Shape;227;p23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29" name="Google Shape;229;p23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0" name="Google Shape;230;p2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" name="Google Shape;231;p2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32" name="Google Shape;232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</a:xfrm>
      </p:grpSpPr>
      <p:sp>
        <p:nvSpPr>
          <p:cNvPr id="234" name="Google Shape;234;p24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35" name="Google Shape;235;p24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37" name="Google Shape;237;p24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8" name="Google Shape;238;p24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9" name="Google Shape;239;p24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40" name="Google Shape;240;p24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41" name="Google Shape;241;p2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2" name="Google Shape;242;p24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3" name="Google Shape;243;p24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44" name="Google Shape;244;p2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5" name="Google Shape;245;p24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</a:xfrm>
      </p:grpSpPr>
      <p:sp>
        <p:nvSpPr>
          <p:cNvPr id="247" name="Google Shape;247;p2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48" name="Google Shape;248;p25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50" name="Google Shape;250;p25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1" name="Google Shape;251;p25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2" name="Google Shape;252;p2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53" name="Google Shape;253;p2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54" name="Google Shape;254;p2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2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6" name="Google Shape;256;p2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57" name="Google Shape;257;p2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8" name="Google Shape;258;p2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259" name="Shape 259"/>
        <p:cNvGrpSpPr/>
        <p:nvPr/>
      </p:nvGrpSpPr>
      <p:grpSpPr>
        <a:xfrm>
          <a:off x="0" y="0"/>
          <a:ext cx="0" cy="0"/>
        </a:xfrm>
      </p:grpSpPr>
      <p:sp>
        <p:nvSpPr>
          <p:cNvPr id="260" name="Google Shape;260;p26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61" name="Google Shape;261;p26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2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63" name="Google Shape;263;p26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4" name="Google Shape;264;p26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5" name="Google Shape;265;p2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66" name="Google Shape;266;p2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67" name="Google Shape;267;p2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8" name="Google Shape;268;p2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9" name="Google Shape;269;p2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70" name="Google Shape;270;p2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2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272" name="Shape 272"/>
        <p:cNvGrpSpPr/>
        <p:nvPr/>
      </p:nvGrpSpPr>
      <p:grpSpPr>
        <a:xfrm>
          <a:off x="0" y="0"/>
          <a:ext cx="0" cy="0"/>
        </a:xfrm>
      </p:grpSpPr>
      <p:sp>
        <p:nvSpPr>
          <p:cNvPr id="273" name="Google Shape;273;p2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74" name="Google Shape;274;p27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76" name="Google Shape;276;p27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7" name="Google Shape;277;p27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8" name="Google Shape;278;p2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79" name="Google Shape;279;p2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80" name="Google Shape;280;p2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1" name="Google Shape;281;p2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2" name="Google Shape;282;p2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83" name="Google Shape;283;p2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4" name="Google Shape;284;p2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</a:xfrm>
      </p:grpSpPr>
      <p:pic>
        <p:nvPicPr>
          <p:cNvPr id="286" name="Google Shape;286;p28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8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90" name="Google Shape;290;p28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1" name="Google Shape;291;p28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2" name="Google Shape;292;p28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3" name="Google Shape;293;p28"/>
          <p:cNvSpPr txBox="1"/>
          <p:nvPr>
            <p:ph type="subTitle" idx="1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94" name="Google Shape;294;p28"/>
          <p:cNvSpPr txBox="1"/>
          <p:nvPr>
            <p:ph type="subTitle" idx="2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95" name="Google Shape;295;p28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96" name="Google Shape;296;p28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97" name="Google Shape;297;p28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8" name="Google Shape;298;p28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99" name="Google Shape;29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1" name="Google Shape;301;p2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302" name="Google Shape;302;p28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03" name="Google Shape;303;p2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4" name="Google Shape;304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05" name="Google Shape;305;p28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06" name="Google Shape;306;p2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7" name="Google Shape;307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</a:xfrm>
      </p:grpSpPr>
      <p:pic>
        <p:nvPicPr>
          <p:cNvPr id="309" name="Google Shape;309;p29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2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11" name="Google Shape;311;p2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2" name="Google Shape;312;p2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3" name="Google Shape;313;p2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4" name="Google Shape;314;p29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5" name="Google Shape;315;p2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16" name="Google Shape;316;p2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2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8" name="Google Shape;318;p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9" name="Google Shape;319;p29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20" name="Google Shape;320;p29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21" name="Google Shape;321;p2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22" name="Google Shape;322;p2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24" name="Google Shape;324;p2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25" name="Google Shape;325;p2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6" name="Google Shape;326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27" name="Google Shape;327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2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0" name="Google Shape;330;p2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331" name="Shape 331"/>
        <p:cNvGrpSpPr/>
        <p:nvPr/>
      </p:nvGrpSpPr>
      <p:grpSpPr>
        <a:xfrm>
          <a:off x="0" y="0"/>
          <a:ext cx="0" cy="0"/>
        </a:xfrm>
      </p:grpSpPr>
      <p:pic>
        <p:nvPicPr>
          <p:cNvPr id="332" name="Google Shape;332;p30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3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34" name="Google Shape;334;p3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5" name="Google Shape;335;p3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6" name="Google Shape;336;p3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7" name="Google Shape;337;p30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38" name="Google Shape;338;p3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39" name="Google Shape;339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3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1" name="Google Shape;341;p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2" name="Google Shape;342;p30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43" name="Google Shape;343;p30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44" name="Google Shape;344;p3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45" name="Google Shape;345;p3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6" name="Google Shape;346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47" name="Google Shape;347;p3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48" name="Google Shape;348;p3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9" name="Google Shape;349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50" name="Google Shape;350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3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3" name="Google Shape;353;p3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354" name="Shape 354"/>
        <p:cNvGrpSpPr/>
        <p:nvPr/>
      </p:nvGrpSpPr>
      <p:grpSpPr>
        <a:xfrm>
          <a:off x="0" y="0"/>
          <a:ext cx="0" cy="0"/>
        </a:xfrm>
      </p:grpSpPr>
      <p:pic>
        <p:nvPicPr>
          <p:cNvPr id="355" name="Google Shape;355;p31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57" name="Google Shape;357;p3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8" name="Google Shape;358;p3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9" name="Google Shape;359;p3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0" name="Google Shape;360;p31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1" name="Google Shape;361;p3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62" name="Google Shape;362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3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4" name="Google Shape;364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5" name="Google Shape;365;p31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6" name="Google Shape;366;p31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67" name="Google Shape;367;p3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68" name="Google Shape;368;p3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9" name="Google Shape;369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70" name="Google Shape;370;p3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71" name="Google Shape;371;p3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2" name="Google Shape;372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73" name="Google Shape;373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3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6" name="Google Shape;376;p3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377" name="Shape 377"/>
        <p:cNvGrpSpPr/>
        <p:nvPr/>
      </p:nvGrpSpPr>
      <p:grpSpPr>
        <a:xfrm>
          <a:off x="0" y="0"/>
          <a:ext cx="0" cy="0"/>
        </a:xfrm>
      </p:grpSpPr>
      <p:pic>
        <p:nvPicPr>
          <p:cNvPr id="378" name="Google Shape;378;p32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80" name="Google Shape;380;p3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81" name="Google Shape;381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3" name="Google Shape;383;p32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4" name="Google Shape;384;p32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2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6" name="Google Shape;386;p32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87" name="Google Shape;387;p32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388" name="Google Shape;388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9" name="Google Shape;389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0" name="Google Shape;390;p32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391" name="Google Shape;391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2" name="Google Shape;392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3" name="Google Shape;393;p32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394" name="Google Shape;394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5" name="Google Shape;395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396" name="Shape 396"/>
        <p:cNvGrpSpPr/>
        <p:nvPr/>
      </p:nvGrpSpPr>
      <p:grpSpPr>
        <a:xfrm>
          <a:off x="0" y="0"/>
          <a:ext cx="0" cy="0"/>
        </a:xfrm>
      </p:grpSpPr>
      <p:pic>
        <p:nvPicPr>
          <p:cNvPr id="397" name="Google Shape;397;p33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99" name="Google Shape;399;p3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00" name="Google Shape;400;p3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3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2" name="Google Shape;402;p33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3" name="Google Shape;403;p33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4" name="Google Shape;404;p33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5" name="Google Shape;405;p33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6" name="Google Shape;406;p3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07" name="Google Shape;407;p3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8" name="Google Shape;408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9" name="Google Shape;409;p3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10" name="Google Shape;410;p3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1" name="Google Shape;411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12" name="Google Shape;412;p3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13" name="Google Shape;413;p3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4" name="Google Shape;414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415" name="Shape 415"/>
        <p:cNvGrpSpPr/>
        <p:nvPr/>
      </p:nvGrpSpPr>
      <p:grpSpPr>
        <a:xfrm>
          <a:off x="0" y="0"/>
          <a:ext cx="0" cy="0"/>
        </a:xfrm>
      </p:grpSpPr>
      <p:pic>
        <p:nvPicPr>
          <p:cNvPr id="416" name="Google Shape;416;p34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18" name="Google Shape;418;p3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19" name="Google Shape;419;p3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3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1" name="Google Shape;421;p34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2" name="Google Shape;422;p34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3" name="Google Shape;423;p34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4" name="Google Shape;424;p34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25" name="Google Shape;425;p3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26" name="Google Shape;426;p3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7" name="Google Shape;427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8" name="Google Shape;428;p3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29" name="Google Shape;429;p3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0" name="Google Shape;430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1" name="Google Shape;431;p3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32" name="Google Shape;432;p3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3" name="Google Shape;433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434" name="Shape 434"/>
        <p:cNvGrpSpPr/>
        <p:nvPr/>
      </p:nvGrpSpPr>
      <p:grpSpPr>
        <a:xfrm>
          <a:off x="0" y="0"/>
          <a:ext cx="0" cy="0"/>
        </a:xfrm>
      </p:grpSpPr>
      <p:pic>
        <p:nvPicPr>
          <p:cNvPr id="435" name="Google Shape;435;p35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3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37" name="Google Shape;437;p3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38" name="Google Shape;438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3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0" name="Google Shape;440;p35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1" name="Google Shape;441;p35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2" name="Google Shape;442;p35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3" name="Google Shape;443;p35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4" name="Google Shape;444;p3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45" name="Google Shape;445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6" name="Google Shape;446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7" name="Google Shape;447;p3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48" name="Google Shape;448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9" name="Google Shape;449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50" name="Google Shape;450;p3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51" name="Google Shape;451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2" name="Google Shape;452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453" name="Shape 453"/>
        <p:cNvGrpSpPr/>
        <p:nvPr/>
      </p:nvGrpSpPr>
      <p:grpSpPr>
        <a:xfrm>
          <a:off x="0" y="0"/>
          <a:ext cx="0" cy="0"/>
        </a:xfrm>
      </p:grpSpPr>
      <p:pic>
        <p:nvPicPr>
          <p:cNvPr id="454" name="Google Shape;454;p36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56" name="Google Shape;456;p36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57" name="Google Shape;457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3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9" name="Google Shape;459;p36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0" name="Google Shape;460;p36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1" name="Google Shape;461;p36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2" name="Google Shape;462;p36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3" name="Google Shape;463;p36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64" name="Google Shape;464;p36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65" name="Google Shape;465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6" name="Google Shape;466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7" name="Google Shape;467;p36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68" name="Google Shape;468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9" name="Google Shape;469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0" name="Google Shape;470;p36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71" name="Google Shape;471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2" name="Google Shape;472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3" name="Google Shape;473;p36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74" name="Google Shape;474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5" name="Google Shape;475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476" name="Shape 476"/>
        <p:cNvGrpSpPr/>
        <p:nvPr/>
      </p:nvGrpSpPr>
      <p:grpSpPr>
        <a:xfrm>
          <a:off x="0" y="0"/>
          <a:ext cx="0" cy="0"/>
        </a:xfrm>
      </p:grpSpPr>
      <p:pic>
        <p:nvPicPr>
          <p:cNvPr id="477" name="Google Shape;477;p37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79" name="Google Shape;479;p3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480" name="Google Shape;480;p3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3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2" name="Google Shape;482;p37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83" name="Google Shape;483;p37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84" name="Google Shape;484;p37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85" name="Google Shape;485;p37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86" name="Google Shape;486;p37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487" name="Google Shape;487;p3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88" name="Google Shape;488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9" name="Google Shape;489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0" name="Google Shape;490;p3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91" name="Google Shape;491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2" name="Google Shape;492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3" name="Google Shape;493;p3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94" name="Google Shape;494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5" name="Google Shape;495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6" name="Google Shape;496;p3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97" name="Google Shape;497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8" name="Google Shape;498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499" name="Shape 499"/>
        <p:cNvGrpSpPr/>
        <p:nvPr/>
      </p:nvGrpSpPr>
      <p:grpSpPr>
        <a:xfrm>
          <a:off x="0" y="0"/>
          <a:ext cx="0" cy="0"/>
        </a:xfrm>
      </p:grpSpPr>
      <p:pic>
        <p:nvPicPr>
          <p:cNvPr id="500" name="Google Shape;500;p38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02" name="Google Shape;502;p3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3" name="Google Shape;503;p3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3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5" name="Google Shape;505;p38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6" name="Google Shape;506;p38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7" name="Google Shape;507;p38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8" name="Google Shape;508;p38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9" name="Google Shape;509;p38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10" name="Google Shape;510;p3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11" name="Google Shape;511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2" name="Google Shape;512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3" name="Google Shape;513;p3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14" name="Google Shape;514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5" name="Google Shape;515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6" name="Google Shape;516;p3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17" name="Google Shape;517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8" name="Google Shape;518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9" name="Google Shape;519;p3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20" name="Google Shape;520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1" name="Google Shape;521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522" name="Shape 522"/>
        <p:cNvGrpSpPr/>
        <p:nvPr/>
      </p:nvGrpSpPr>
      <p:grpSpPr>
        <a:xfrm>
          <a:off x="0" y="0"/>
          <a:ext cx="0" cy="0"/>
        </a:xfrm>
      </p:grpSpPr>
      <p:pic>
        <p:nvPicPr>
          <p:cNvPr id="523" name="Google Shape;523;p39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3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25" name="Google Shape;525;p3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6" name="Google Shape;526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8" name="Google Shape;528;p39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9" name="Google Shape;529;p39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0" name="Google Shape;530;p39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1" name="Google Shape;531;p39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2" name="Google Shape;532;p39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3" name="Google Shape;533;p3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34" name="Google Shape;534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5" name="Google Shape;535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6" name="Google Shape;536;p3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37" name="Google Shape;537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8" name="Google Shape;538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9" name="Google Shape;539;p3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40" name="Google Shape;540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1" name="Google Shape;541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2" name="Google Shape;542;p3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43" name="Google Shape;543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4" name="Google Shape;54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545" name="Shape 545"/>
        <p:cNvGrpSpPr/>
        <p:nvPr/>
      </p:nvGrpSpPr>
      <p:grpSpPr>
        <a:xfrm>
          <a:off x="0" y="0"/>
          <a:ext cx="0" cy="0"/>
        </a:xfrm>
      </p:grpSpPr>
      <p:pic>
        <p:nvPicPr>
          <p:cNvPr id="546" name="Google Shape;546;p40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48" name="Google Shape;548;p4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549" name="Google Shape;549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1" name="Google Shape;551;p40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52" name="Google Shape;552;p40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53" name="Google Shape;553;p40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54" name="Google Shape;554;p40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555" name="Google Shape;555;p40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56" name="Google Shape;556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7" name="Google Shape;557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8" name="Google Shape;558;p40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59" name="Google Shape;559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0" name="Google Shape;560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1" name="Google Shape;561;p40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62" name="Google Shape;562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3" name="Google Shape;563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564" name="Shape 564"/>
        <p:cNvGrpSpPr/>
        <p:nvPr/>
      </p:nvGrpSpPr>
      <p:grpSpPr>
        <a:xfrm>
          <a:off x="0" y="0"/>
          <a:ext cx="0" cy="0"/>
        </a:xfrm>
      </p:grpSpPr>
      <p:pic>
        <p:nvPicPr>
          <p:cNvPr id="565" name="Google Shape;565;p41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67" name="Google Shape;567;p4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68" name="Google Shape;568;p4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0" name="Google Shape;570;p41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1" name="Google Shape;571;p41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72" name="Google Shape;572;p41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73" name="Google Shape;573;p41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574" name="Google Shape;574;p4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75" name="Google Shape;575;p4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6" name="Google Shape;576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7" name="Google Shape;577;p4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78" name="Google Shape;578;p4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9" name="Google Shape;579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0" name="Google Shape;580;p4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81" name="Google Shape;581;p4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2" name="Google Shape;582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583" name="Shape 583"/>
        <p:cNvGrpSpPr/>
        <p:nvPr/>
      </p:nvGrpSpPr>
      <p:grpSpPr>
        <a:xfrm>
          <a:off x="0" y="0"/>
          <a:ext cx="0" cy="0"/>
        </a:xfrm>
      </p:grpSpPr>
      <p:pic>
        <p:nvPicPr>
          <p:cNvPr id="584" name="Google Shape;584;p42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86" name="Google Shape;586;p4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87" name="Google Shape;587;p4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Google Shape;588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9" name="Google Shape;589;p42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90" name="Google Shape;590;p42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91" name="Google Shape;591;p42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92" name="Google Shape;592;p42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593" name="Google Shape;593;p4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94" name="Google Shape;594;p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5" name="Google Shape;595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6" name="Google Shape;596;p4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97" name="Google Shape;597;p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8" name="Google Shape;598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9" name="Google Shape;599;p4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00" name="Google Shape;600;p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1" name="Google Shape;601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02" name="Shape 602"/>
        <p:cNvGrpSpPr/>
        <p:nvPr/>
      </p:nvGrpSpPr>
      <p:grpSpPr>
        <a:xfrm>
          <a:off x="0" y="0"/>
          <a:ext cx="0" cy="0"/>
        </a:xfrm>
      </p:grpSpPr>
      <p:pic>
        <p:nvPicPr>
          <p:cNvPr id="603" name="Google Shape;603;p43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Google Shape;604;p4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05" name="Google Shape;605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6" name="Google Shape;606;p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8" name="Google Shape;608;p43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9" name="Google Shape;609;p43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610" name="Google Shape;610;p43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611" name="Google Shape;611;p43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612" name="Google Shape;612;p4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13" name="Google Shape;613;p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4" name="Google Shape;614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5" name="Google Shape;615;p4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16" name="Google Shape;616;p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7" name="Google Shape;617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8" name="Google Shape;618;p4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19" name="Google Shape;619;p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0" name="Google Shape;620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621" name="Shape 621"/>
        <p:cNvGrpSpPr/>
        <p:nvPr/>
      </p:nvGrpSpPr>
      <p:grpSpPr>
        <a:xfrm>
          <a:off x="0" y="0"/>
          <a:ext cx="0" cy="0"/>
        </a:xfrm>
      </p:grpSpPr>
      <p:pic>
        <p:nvPicPr>
          <p:cNvPr id="622" name="Google Shape;622;p44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3" name="Google Shape;623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24" name="Google Shape;624;p44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625" name="Google Shape;625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6" name="Google Shape;626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7" name="Google Shape;627;p4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628" name="Shape 628"/>
        <p:cNvGrpSpPr/>
        <p:nvPr/>
      </p:nvGrpSpPr>
      <p:grpSpPr>
        <a:xfrm>
          <a:off x="0" y="0"/>
          <a:ext cx="0" cy="0"/>
        </a:xfrm>
      </p:grpSpPr>
      <p:pic>
        <p:nvPicPr>
          <p:cNvPr id="629" name="Google Shape;629;p45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0" name="Google Shape;630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31" name="Google Shape;631;p45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632" name="Google Shape;632;p4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3" name="Google Shape;633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4" name="Google Shape;634;p4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635" name="Shape 635"/>
        <p:cNvGrpSpPr/>
        <p:nvPr/>
      </p:nvGrpSpPr>
      <p:grpSpPr>
        <a:xfrm>
          <a:off x="0" y="0"/>
          <a:ext cx="0" cy="0"/>
        </a:xfrm>
      </p:grpSpPr>
      <p:pic>
        <p:nvPicPr>
          <p:cNvPr id="636" name="Google Shape;636;p46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Google Shape;637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38" name="Google Shape;638;p46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9" name="Google Shape;639;p4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1" name="Google Shape;641;p4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642" name="Shape 642"/>
        <p:cNvGrpSpPr/>
        <p:nvPr/>
      </p:nvGrpSpPr>
      <p:grpSpPr>
        <a:xfrm>
          <a:off x="0" y="0"/>
          <a:ext cx="0" cy="0"/>
        </a:xfrm>
      </p:grpSpPr>
      <p:pic>
        <p:nvPicPr>
          <p:cNvPr id="643" name="Google Shape;643;p47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45" name="Google Shape;645;p47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46" name="Google Shape;646;p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8" name="Google Shape;648;p4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7 Practice - purple ">
  <p:cSld name="TITLE_AND_TWO_COLUMNS_1_1_5_1_3_1_1">
    <p:spTree>
      <p:nvGrpSpPr>
        <p:cNvPr id="649" name="Shape 649"/>
        <p:cNvGrpSpPr/>
        <p:nvPr/>
      </p:nvGrpSpPr>
      <p:grpSpPr>
        <a:xfrm>
          <a:off x="0" y="0"/>
          <a:ext cx="0" cy="0"/>
        </a:xfrm>
      </p:grpSpPr>
      <p:pic>
        <p:nvPicPr>
          <p:cNvPr id="650" name="Google Shape;650;p48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1" name="Google Shape;651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52" name="Google Shape;652;p48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53" name="Google Shape;653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4" name="Google Shape;654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5" name="Google Shape;655;p4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56" name="Google Shape;656;p4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7 Practice - jade">
  <p:cSld name="TITLE_AND_TWO_COLUMNS_1_1_5_1_3_1_1_1_1">
    <p:spTree>
      <p:nvGrpSpPr>
        <p:cNvPr id="657" name="Shape 657"/>
        <p:cNvGrpSpPr/>
        <p:nvPr/>
      </p:nvGrpSpPr>
      <p:grpSpPr>
        <a:xfrm>
          <a:off x="0" y="0"/>
          <a:ext cx="0" cy="0"/>
        </a:xfrm>
      </p:grpSpPr>
      <p:pic>
        <p:nvPicPr>
          <p:cNvPr id="658" name="Google Shape;658;p49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9" name="Google Shape;659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60" name="Google Shape;660;p49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1" name="Google Shape;661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2" name="Google Shape;662;p4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63" name="Google Shape;663;p4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64" name="Google Shape;664;p4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7 Practice - blue ">
  <p:cSld name="TITLE_AND_TWO_COLUMNS_1_1_5_1_3_1_2">
    <p:spTree>
      <p:nvGrpSpPr>
        <p:cNvPr id="665" name="Shape 665"/>
        <p:cNvGrpSpPr/>
        <p:nvPr/>
      </p:nvGrpSpPr>
      <p:grpSpPr>
        <a:xfrm>
          <a:off x="0" y="0"/>
          <a:ext cx="0" cy="0"/>
        </a:xfrm>
      </p:grpSpPr>
      <p:pic>
        <p:nvPicPr>
          <p:cNvPr id="666" name="Google Shape;666;p50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68" name="Google Shape;668;p50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9" name="Google Shape;669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0" name="Google Shape;670;p5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1" name="Google Shape;671;p5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2" name="Google Shape;672;p5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7 Practice - pink">
  <p:cSld name="TITLE_AND_TWO_COLUMNS_1_1_5_1_3_1_1_1_1_1">
    <p:spTree>
      <p:nvGrpSpPr>
        <p:cNvPr id="673" name="Shape 673"/>
        <p:cNvGrpSpPr/>
        <p:nvPr/>
      </p:nvGrpSpPr>
      <p:grpSpPr>
        <a:xfrm>
          <a:off x="0" y="0"/>
          <a:ext cx="0" cy="0"/>
        </a:xfrm>
      </p:grpSpPr>
      <p:pic>
        <p:nvPicPr>
          <p:cNvPr id="674" name="Google Shape;674;p51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5" name="Google Shape;675;p5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76" name="Google Shape;676;p51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77" name="Google Shape;677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8" name="Google Shape;678;p5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9" name="Google Shape;679;p5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80" name="Google Shape;680;p5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681" name="Shape 681"/>
        <p:cNvGrpSpPr/>
        <p:nvPr/>
      </p:nvGrpSpPr>
      <p:grpSpPr>
        <a:xfrm>
          <a:off x="0" y="0"/>
          <a:ext cx="0" cy="0"/>
        </a:xfrm>
      </p:grpSpPr>
      <p:pic>
        <p:nvPicPr>
          <p:cNvPr id="682" name="Google Shape;682;p52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3" name="Google Shape;683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84" name="Google Shape;684;p52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85" name="Google Shape;685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7" name="Google Shape;687;p5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88" name="Google Shape;688;p5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689" name="Shape 689"/>
        <p:cNvGrpSpPr/>
        <p:nvPr/>
      </p:nvGrpSpPr>
      <p:grpSpPr>
        <a:xfrm>
          <a:off x="0" y="0"/>
          <a:ext cx="0" cy="0"/>
        </a:xfrm>
      </p:grpSpPr>
      <p:pic>
        <p:nvPicPr>
          <p:cNvPr id="690" name="Google Shape;690;p53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1" name="Google Shape;691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92" name="Google Shape;692;p53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93" name="Google Shape;693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94" name="Google Shape;694;p5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95" name="Google Shape;695;p5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96" name="Google Shape;696;p5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697" name="Shape 697"/>
        <p:cNvGrpSpPr/>
        <p:nvPr/>
      </p:nvGrpSpPr>
      <p:grpSpPr>
        <a:xfrm>
          <a:off x="0" y="0"/>
          <a:ext cx="0" cy="0"/>
        </a:xfrm>
      </p:grpSpPr>
      <p:pic>
        <p:nvPicPr>
          <p:cNvPr id="698" name="Google Shape;698;p54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9" name="Google Shape;699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700" name="Google Shape;700;p54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1" name="Google Shape;701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2" name="Google Shape;702;p5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3" name="Google Shape;703;p5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04" name="Google Shape;704;p5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05" name="Shape 705"/>
        <p:cNvGrpSpPr/>
        <p:nvPr/>
      </p:nvGrpSpPr>
      <p:grpSpPr>
        <a:xfrm>
          <a:off x="0" y="0"/>
          <a:ext cx="0" cy="0"/>
        </a:xfrm>
      </p:grpSpPr>
      <p:pic>
        <p:nvPicPr>
          <p:cNvPr id="706" name="Google Shape;706;p55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7" name="Google Shape;707;p5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708" name="Google Shape;708;p55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9" name="Google Shape;709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10" name="Google Shape;710;p5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11" name="Google Shape;711;p5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2" name="Google Shape;712;p5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6 Summary 1">
  <p:cSld name="TITLE_AND_TWO_COLUMNS_1_1_5_1_2_1_1">
    <p:spTree>
      <p:nvGrpSpPr>
        <p:cNvPr id="713" name="Shape 713"/>
        <p:cNvGrpSpPr/>
        <p:nvPr/>
      </p:nvGrpSpPr>
      <p:grpSpPr>
        <a:xfrm>
          <a:off x="0" y="0"/>
          <a:ext cx="0" cy="0"/>
        </a:xfrm>
      </p:grpSpPr>
      <p:sp>
        <p:nvSpPr>
          <p:cNvPr id="714" name="Google Shape;714;p56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715" name="Google Shape;715;p56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6" name="Google Shape;716;p56"/>
          <p:cNvSpPr txBox="1"/>
          <p:nvPr>
            <p:ph type="body" idx="1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17" name="Google Shape;717;p5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8" name="Google Shape;718;p56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Font typeface="Lexend"/>
              <a:buNone/>
              <a:defRPr sz="20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6 Summary 2">
  <p:cSld name="TITLE_AND_TWO_COLUMNS_1_1_5_1_2">
    <p:spTree>
      <p:nvGrpSpPr>
        <p:cNvPr id="719" name="Shape 719"/>
        <p:cNvGrpSpPr/>
        <p:nvPr/>
      </p:nvGrpSpPr>
      <p:grpSpPr>
        <a:xfrm>
          <a:off x="0" y="0"/>
          <a:ext cx="0" cy="0"/>
        </a:xfrm>
      </p:grpSpPr>
      <p:sp>
        <p:nvSpPr>
          <p:cNvPr id="720" name="Google Shape;720;p57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721" name="Google Shape;721;p57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2" name="Google Shape;722;p57"/>
          <p:cNvSpPr txBox="1"/>
          <p:nvPr>
            <p:ph type="body" idx="1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23" name="Google Shape;723;p5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4" name="Google Shape;724;p5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Font typeface="Lexend"/>
              <a:buNone/>
              <a:defRPr sz="20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3 Projectable quiz">
  <p:cSld name="Title Slide 3_1">
    <p:bg>
      <p:bgPr>
        <a:solidFill>
          <a:schemeClr val="lt1"/>
        </a:solidFill>
      </p:bgPr>
    </p:bg>
    <p:spTree>
      <p:nvGrpSpPr>
        <p:cNvPr id="725" name="Shape 725"/>
        <p:cNvGrpSpPr/>
        <p:nvPr/>
      </p:nvGrpSpPr>
      <p:grpSpPr>
        <a:xfrm>
          <a:off x="0" y="0"/>
          <a:ext cx="0" cy="0"/>
        </a:xfrm>
      </p:grpSpPr>
      <p:sp>
        <p:nvSpPr>
          <p:cNvPr id="727" name="Google Shape;727;p58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4 Items to copy-paste">
  <p:cSld name="CUSTOM_104_1_2_1_1">
    <p:spTree>
      <p:nvGrpSpPr>
        <p:cNvPr id="728" name="Shape 728"/>
        <p:cNvGrpSpPr/>
        <p:nvPr/>
      </p:nvGrpSpPr>
      <p:grpSpPr>
        <a:xfrm>
          <a:off x="0" y="0"/>
          <a:ext cx="0" cy="0"/>
        </a:xfrm>
      </p:grpSpPr>
      <p:sp>
        <p:nvSpPr>
          <p:cNvPr id="729" name="Google Shape;729;p59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sz="14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0" name="Google Shape;730;p59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0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1" name="Google Shape;731;p59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2" name="Google Shape;732;p59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3" name="Google Shape;733;p59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4" name="Google Shape;734;p59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5" name="Google Shape;735;p59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59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sz="14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7" name="Google Shape;737;p59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5 OGL">
  <p:cSld name="CUSTOM_5_1">
    <p:bg>
      <p:bgPr>
        <a:solidFill>
          <a:srgbClr val="EBEDFE"/>
        </a:solidFill>
      </p:bgPr>
    </p:bg>
    <p:spTree>
      <p:nvGrpSpPr>
        <p:cNvPr id="738" name="Shape 738"/>
        <p:cNvGrpSpPr/>
        <p:nvPr/>
      </p:nvGrpSpPr>
      <p:grpSpPr>
        <a:xfrm>
          <a:off x="0" y="0"/>
          <a:ext cx="0" cy="0"/>
        </a:xfrm>
      </p:grpSpPr>
      <p:pic>
        <p:nvPicPr>
          <p:cNvPr id="739" name="Google Shape;739;p60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740" name="Google Shape;740;p60"/>
          <p:cNvSpPr txBox="1"/>
          <p:nvPr>
            <p:ph type="subTitle" idx="1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6 Blank">
  <p:cSld name="CUSTOM_6">
    <p:spTree>
      <p:nvGrpSpPr>
        <p:cNvPr id="741" name="Shape 741"/>
        <p:cNvGrpSpPr/>
        <p:nvPr/>
      </p:nvGrpSpPr>
      <p:grpSpPr>
        <a:xfrm>
          <a:off x="0" y="0"/>
          <a:ext cx="0" cy="0"/>
        </a:xfrm>
      </p:grpSpPr>
      <p:sp>
        <p:nvSpPr>
          <p:cNvPr id="742" name="Google Shape;742;p6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.1 Keywords definitions (3)">
  <p:cSld name="CUSTOM_3_1_1_2">
    <p:spTree>
      <p:nvGrpSpPr>
        <p:cNvPr id="743" name="Shape 743"/>
        <p:cNvGrpSpPr/>
        <p:nvPr/>
      </p:nvGrpSpPr>
      <p:grpSpPr>
        <a:xfrm>
          <a:off x="0" y="0"/>
          <a:ext cx="0" cy="0"/>
        </a:xfrm>
      </p:grpSpPr>
      <p:sp>
        <p:nvSpPr>
          <p:cNvPr id="744" name="Google Shape;744;p6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745" name="Google Shape;745;p62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6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7" name="Google Shape;747;p62"/>
          <p:cNvSpPr txBox="1"/>
          <p:nvPr>
            <p:ph type="subTitle" idx="1"/>
          </p:nvPr>
        </p:nvSpPr>
        <p:spPr>
          <a:xfrm>
            <a:off x="324000" y="993650"/>
            <a:ext cx="8496000" cy="544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48" name="Google Shape;748;p62"/>
          <p:cNvSpPr txBox="1"/>
          <p:nvPr>
            <p:ph type="subTitle" idx="2"/>
          </p:nvPr>
        </p:nvSpPr>
        <p:spPr>
          <a:xfrm>
            <a:off x="324001" y="2238725"/>
            <a:ext cx="84960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49" name="Google Shape;749;p62"/>
          <p:cNvSpPr txBox="1"/>
          <p:nvPr>
            <p:ph type="subTitle" idx="3"/>
          </p:nvPr>
        </p:nvSpPr>
        <p:spPr>
          <a:xfrm>
            <a:off x="324001" y="3483825"/>
            <a:ext cx="84960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slideLayout" Target="../slideLayouts/slideLayout36.xml"/><Relationship Id="rId37" Type="http://schemas.openxmlformats.org/officeDocument/2006/relationships/slideLayout" Target="../slideLayouts/slideLayout37.xml"/><Relationship Id="rId38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39.xml"/><Relationship Id="rId40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41.xml"/><Relationship Id="rId42" Type="http://schemas.openxmlformats.org/officeDocument/2006/relationships/slideLayout" Target="../slideLayouts/slideLayout42.xml"/><Relationship Id="rId43" Type="http://schemas.openxmlformats.org/officeDocument/2006/relationships/slideLayout" Target="../slideLayouts/slideLayout43.xml"/><Relationship Id="rId44" Type="http://schemas.openxmlformats.org/officeDocument/2006/relationships/slideLayout" Target="../slideLayouts/slideLayout44.xml"/><Relationship Id="rId45" Type="http://schemas.openxmlformats.org/officeDocument/2006/relationships/slideLayout" Target="../slideLayouts/slideLayout45.xml"/><Relationship Id="rId46" Type="http://schemas.openxmlformats.org/officeDocument/2006/relationships/slideLayout" Target="../slideLayouts/slideLayout46.xml"/><Relationship Id="rId47" Type="http://schemas.openxmlformats.org/officeDocument/2006/relationships/slideLayout" Target="../slideLayouts/slideLayout47.xml"/><Relationship Id="rId48" Type="http://schemas.openxmlformats.org/officeDocument/2006/relationships/slideLayout" Target="../slideLayouts/slideLayout48.xml"/><Relationship Id="rId49" Type="http://schemas.openxmlformats.org/officeDocument/2006/relationships/slideLayout" Target="../slideLayouts/slideLayout49.xml"/><Relationship Id="rId50" Type="http://schemas.openxmlformats.org/officeDocument/2006/relationships/slideLayout" Target="../slideLayouts/slideLayout50.xml"/><Relationship Id="rId51" Type="http://schemas.openxmlformats.org/officeDocument/2006/relationships/slideLayout" Target="../slideLayouts/slideLayout51.xml"/><Relationship Id="rId52" Type="http://schemas.openxmlformats.org/officeDocument/2006/relationships/slideLayout" Target="../slideLayouts/slideLayout52.xml"/><Relationship Id="rId53" Type="http://schemas.openxmlformats.org/officeDocument/2006/relationships/slideLayout" Target="../slideLayouts/slideLayout53.xml"/><Relationship Id="rId54" Type="http://schemas.openxmlformats.org/officeDocument/2006/relationships/slideLayout" Target="../slideLayouts/slideLayout54.xml"/><Relationship Id="rId55" Type="http://schemas.openxmlformats.org/officeDocument/2006/relationships/slideLayout" Target="../slideLayouts/slideLayout55.xml"/><Relationship Id="rId56" Type="http://schemas.openxmlformats.org/officeDocument/2006/relationships/slideLayout" Target="../slideLayouts/slideLayout56.xml"/><Relationship Id="rId57" Type="http://schemas.openxmlformats.org/officeDocument/2006/relationships/slideLayout" Target="../slideLayouts/slideLayout57.xml"/><Relationship Id="rId58" Type="http://schemas.openxmlformats.org/officeDocument/2006/relationships/slideLayout" Target="../slideLayouts/slideLayout58.xml"/><Relationship Id="rId59" Type="http://schemas.openxmlformats.org/officeDocument/2006/relationships/slideLayout" Target="../slideLayouts/slideLayout59.xml"/><Relationship Id="rId60" Type="http://schemas.openxmlformats.org/officeDocument/2006/relationships/slideLayout" Target="../slideLayouts/slideLayout60.xml"/><Relationship Id="rId61" Type="http://schemas.openxmlformats.org/officeDocument/2006/relationships/slideLayout" Target="../slideLayouts/slideLayout61.xml"/><Relationship Id="rId62" Type="http://schemas.openxmlformats.org/officeDocument/2006/relationships/image" Target="../media/image42.png"/><Relationship Id="rId6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200"/>
              <a:buFont typeface="Lexend"/>
              <a:buNone/>
              <a:defRPr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type="body" idx="1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1950" rtl="0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49250" rtl="0">
              <a:lnSpc>
                <a:spcPct val="13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lnSpc>
                <a:spcPct val="13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lnSpc>
                <a:spcPct val="130000"/>
              </a:lnSpc>
              <a:spcBef>
                <a:spcPts val="6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lnSpc>
                <a:spcPct val="130000"/>
              </a:lnSpc>
              <a:spcBef>
                <a:spcPts val="6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lnSpc>
                <a:spcPct val="13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  <p:sldLayoutId id="2147483695" r:id="rId48"/>
    <p:sldLayoutId id="2147483696" r:id="rId49"/>
    <p:sldLayoutId id="2147483697" r:id="rId50"/>
    <p:sldLayoutId id="2147483698" r:id="rId51"/>
    <p:sldLayoutId id="2147483699" r:id="rId52"/>
    <p:sldLayoutId id="2147483700" r:id="rId53"/>
    <p:sldLayoutId id="2147483701" r:id="rId54"/>
    <p:sldLayoutId id="2147483702" r:id="rId55"/>
    <p:sldLayoutId id="2147483703" r:id="rId56"/>
    <p:sldLayoutId id="2147483704" r:id="rId57"/>
    <p:sldLayoutId id="2147483705" r:id="rId58"/>
    <p:sldLayoutId id="2147483706" r:id="rId59"/>
    <p:sldLayoutId id="2147483707" r:id="rId60"/>
    <p:sldLayoutId id="2147483708" r:id="rId61"/>
  </p:sldLayoutIdLst>
  <p:transition/>
  <p:timing/>
  <p:txStyles>
    <p:title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6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6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5" Type="http://schemas.openxmlformats.org/officeDocument/2006/relationships/image" Target="../media/image58.png"/><Relationship Id="rId6" Type="http://schemas.openxmlformats.org/officeDocument/2006/relationships/image" Target="../media/image57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5" Type="http://schemas.openxmlformats.org/officeDocument/2006/relationships/image" Target="../media/image58.png"/><Relationship Id="rId6" Type="http://schemas.openxmlformats.org/officeDocument/2006/relationships/image" Target="../media/image57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5" Type="http://schemas.openxmlformats.org/officeDocument/2006/relationships/image" Target="../media/image58.png"/><Relationship Id="rId6" Type="http://schemas.openxmlformats.org/officeDocument/2006/relationships/image" Target="../media/image57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5" Type="http://schemas.openxmlformats.org/officeDocument/2006/relationships/image" Target="../media/image58.png"/><Relationship Id="rId6" Type="http://schemas.openxmlformats.org/officeDocument/2006/relationships/image" Target="../media/image57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5" Type="http://schemas.openxmlformats.org/officeDocument/2006/relationships/image" Target="../media/image58.png"/><Relationship Id="rId6" Type="http://schemas.openxmlformats.org/officeDocument/2006/relationships/image" Target="../media/image57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8.png"/><Relationship Id="rId4" Type="http://schemas.openxmlformats.org/officeDocument/2006/relationships/image" Target="../media/image46.png"/><Relationship Id="rId5" Type="http://schemas.openxmlformats.org/officeDocument/2006/relationships/image" Target="../media/image59.png"/><Relationship Id="rId6" Type="http://schemas.openxmlformats.org/officeDocument/2006/relationships/image" Target="../media/image60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5" Type="http://schemas.openxmlformats.org/officeDocument/2006/relationships/image" Target="../media/image46.png"/><Relationship Id="rId6" Type="http://schemas.openxmlformats.org/officeDocument/2006/relationships/image" Target="../media/image5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9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1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3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5" Type="http://schemas.openxmlformats.org/officeDocument/2006/relationships/image" Target="../media/image61.png"/><Relationship Id="rId6" Type="http://schemas.openxmlformats.org/officeDocument/2006/relationships/image" Target="../media/image60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6.png"/><Relationship Id="rId4" Type="http://schemas.openxmlformats.org/officeDocument/2006/relationships/image" Target="../media/image52.png"/><Relationship Id="rId5" Type="http://schemas.openxmlformats.org/officeDocument/2006/relationships/image" Target="../media/image53.png"/><Relationship Id="rId6" Type="http://schemas.openxmlformats.org/officeDocument/2006/relationships/image" Target="../media/image61.png"/><Relationship Id="rId7" Type="http://schemas.openxmlformats.org/officeDocument/2006/relationships/image" Target="../media/image60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6.png"/><Relationship Id="rId4" Type="http://schemas.openxmlformats.org/officeDocument/2006/relationships/image" Target="../media/image52.png"/><Relationship Id="rId5" Type="http://schemas.openxmlformats.org/officeDocument/2006/relationships/image" Target="../media/image53.png"/><Relationship Id="rId6" Type="http://schemas.openxmlformats.org/officeDocument/2006/relationships/image" Target="../media/image61.png"/><Relationship Id="rId7" Type="http://schemas.openxmlformats.org/officeDocument/2006/relationships/image" Target="../media/image60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6.png"/><Relationship Id="rId4" Type="http://schemas.openxmlformats.org/officeDocument/2006/relationships/image" Target="../media/image52.png"/><Relationship Id="rId5" Type="http://schemas.openxmlformats.org/officeDocument/2006/relationships/image" Target="../media/image53.png"/><Relationship Id="rId6" Type="http://schemas.openxmlformats.org/officeDocument/2006/relationships/image" Target="../media/image61.png"/><Relationship Id="rId7" Type="http://schemas.openxmlformats.org/officeDocument/2006/relationships/image" Target="../media/image60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5" Type="http://schemas.openxmlformats.org/officeDocument/2006/relationships/image" Target="../media/image61.png"/><Relationship Id="rId6" Type="http://schemas.openxmlformats.org/officeDocument/2006/relationships/image" Target="../media/image60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54.png"/><Relationship Id="rId4" Type="http://schemas.openxmlformats.org/officeDocument/2006/relationships/image" Target="../media/image46.png"/><Relationship Id="rId5" Type="http://schemas.openxmlformats.org/officeDocument/2006/relationships/image" Target="../media/image58.png"/><Relationship Id="rId6" Type="http://schemas.openxmlformats.org/officeDocument/2006/relationships/image" Target="../media/image57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54.png"/><Relationship Id="rId4" Type="http://schemas.openxmlformats.org/officeDocument/2006/relationships/image" Target="../media/image46.png"/><Relationship Id="rId5" Type="http://schemas.openxmlformats.org/officeDocument/2006/relationships/image" Target="../media/image58.png"/><Relationship Id="rId6" Type="http://schemas.openxmlformats.org/officeDocument/2006/relationships/image" Target="../media/image57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54.png"/><Relationship Id="rId4" Type="http://schemas.openxmlformats.org/officeDocument/2006/relationships/image" Target="../media/image46.png"/><Relationship Id="rId5" Type="http://schemas.openxmlformats.org/officeDocument/2006/relationships/image" Target="../media/image58.png"/><Relationship Id="rId6" Type="http://schemas.openxmlformats.org/officeDocument/2006/relationships/image" Target="../media/image57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6.png"/><Relationship Id="rId4" Type="http://schemas.openxmlformats.org/officeDocument/2006/relationships/image" Target="../media/image54.png"/><Relationship Id="rId5" Type="http://schemas.openxmlformats.org/officeDocument/2006/relationships/image" Target="../media/image58.png"/><Relationship Id="rId6" Type="http://schemas.openxmlformats.org/officeDocument/2006/relationships/image" Target="../media/image57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51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55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56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42.xml"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53" name="Shape 753"/>
        <p:cNvGrpSpPr/>
        <p:nvPr/>
      </p:nvGrpSpPr>
      <p:grpSpPr>
        <a:xfrm>
          <a:off x="0" y="0"/>
          <a:ext cx="0" cy="0"/>
        </a:xfrm>
      </p:grpSpPr>
      <p:sp>
        <p:nvSpPr>
          <p:cNvPr id="754" name="Google Shape;754;p6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Isku-dhigma wareeg (Rotational symmetry)</a:t>
            </a:r>
            <a:endParaRPr/>
          </a:p>
        </p:txBody>
      </p:sp>
      <p:sp>
        <p:nvSpPr>
          <p:cNvPr id="755" name="Google Shape;755;p63"/>
          <p:cNvSpPr txBox="1"/>
          <p:nvPr>
            <p:ph type="subTitle" idx="1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Sifooyinka joomatari iyo aragtida Pythagoras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="0">
  <p:cSld name="">
    <p:spTree>
      <p:nvGrpSpPr>
        <p:cNvPr id="759" name="Shape 759"/>
        <p:cNvGrpSpPr/>
        <p:nvPr/>
      </p:nvGrpSpPr>
      <p:grpSpPr>
        <a:xfrm>
          <a:off x="0" y="0"/>
          <a:ext cx="0" cy="0"/>
        </a:xfrm>
      </p:grpSpPr>
      <p:sp>
        <p:nvSpPr>
          <p:cNvPr id="760" name="Google Shape;760;p64"/>
          <p:cNvSpPr txBox="1"/>
          <p:nvPr/>
        </p:nvSpPr>
        <p:spPr>
          <a:xfrm>
            <a:off x="5655175" y="953025"/>
            <a:ext cx="1928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sida loo isticmaalo darasyada Oak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64" name="Shape 764"/>
        <p:cNvGrpSpPr/>
        <p:nvPr/>
      </p:nvGrpSpPr>
      <p:grpSpPr>
        <a:xfrm>
          <a:off x="0" y="0"/>
          <a:ext cx="0" cy="0"/>
        </a:xfrm>
      </p:grpSpPr>
      <p:sp>
        <p:nvSpPr>
          <p:cNvPr id="765" name="Google Shape;765;p65"/>
          <p:cNvSpPr txBox="1"/>
          <p:nvPr>
            <p:ph type="subTitle" idx="1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Waxaan aqoonsan karaa isku-dhigma wareeg ee qaababka.</a:t>
            </a:r>
            <a:endParaRPr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69" name="Shape 769"/>
        <p:cNvGrpSpPr/>
        <p:nvPr/>
      </p:nvGrpSpPr>
      <p:grpSpPr>
        <a:xfrm>
          <a:off x="0" y="0"/>
          <a:ext cx="0" cy="0"/>
        </a:xfrm>
      </p:grpSpPr>
      <p:sp>
        <p:nvSpPr>
          <p:cNvPr id="770" name="Google Shape;770;p66"/>
          <p:cNvSpPr txBox="1"/>
          <p:nvPr>
            <p:ph type="subTitle" idx="1"/>
          </p:nvPr>
        </p:nvSpPr>
        <p:spPr>
          <a:xfrm>
            <a:off x="324000" y="1048850"/>
            <a:ext cx="8496000" cy="987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Xarunta wareeggu waa barta go'an ee shayga lagu wareejiyo.</a:t>
            </a:r>
            <a:endParaRPr sz="18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74" name="Shape 774"/>
        <p:cNvGrpSpPr/>
        <p:nvPr/>
      </p:nvGrpSpPr>
      <p:grpSpPr>
        <a:xfrm>
          <a:off x="0" y="0"/>
          <a:ext cx="0" cy="0"/>
        </a:xfrm>
      </p:grpSpPr>
      <p:sp>
        <p:nvSpPr>
          <p:cNvPr id="775" name="Google Shape;775;p67"/>
          <p:cNvSpPr txBox="1"/>
          <p:nvPr>
            <p:ph type="subTitle" idx="1"/>
          </p:nvPr>
        </p:nvSpPr>
        <p:spPr>
          <a:xfrm>
            <a:off x="324000" y="1048850"/>
            <a:ext cx="8496000" cy="774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b="1">
                <a:solidFill>
                  <a:schemeClr val="dk1"/>
                </a:solidFill>
                <a:highlight>
                  <a:srgbClr val="FFFFFF"/>
                </a:highlight>
                <a:latin typeface="Lexend"/>
              </a:rPr>
              <a:t>Isku-dhigma wareeg (Rotational symmetry) wuxuu qeexaa marka qaabku u muuqdo isku mid ka dib wareeg yar. Nidaamka isku-dhigma wareeggu waa tirada jeer ee sawirku u muuqdo isku mid sida shayga hal wareeg oo buuxa.</a:t>
            </a:r>
            <a:r>
              <a:rPr lang="en-GB" sz="1800">
                <a:solidFill>
                  <a:schemeClr val="dk1"/>
                </a:solidFill>
                <a:highlight>
                  <a:srgbClr val="FFFFFF"/>
                </a:highlight>
                <a:latin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1900"/>
          </a:p>
        </p:txBody>
      </p:sp>
    </p:spTree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79" name="Shape 779"/>
        <p:cNvGrpSpPr/>
        <p:nvPr/>
      </p:nvGrpSpPr>
      <p:grpSpPr>
        <a:xfrm>
          <a:off x="0" y="0"/>
          <a:ext cx="0" cy="0"/>
        </a:xfrm>
      </p:grpSpPr>
      <p:sp>
        <p:nvSpPr>
          <p:cNvPr id="780" name="Google Shape;780;p68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Aqoonsashada isku-dhigma wareeg ee qaababka</a:t>
            </a:r>
            <a:r>
              <a:rPr lang="en-GB" b="1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781" name="Google Shape;781;p68"/>
          <p:cNvSpPr txBox="1"/>
          <p:nvPr>
            <p:ph type="title" idx="2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Helista qaababka leh isku-dhigma wareeg gaar ah</a:t>
            </a:r>
            <a:r>
              <a:rPr lang="en-GB" b="1">
                <a:latin typeface="Lexend"/>
              </a:rPr>
              <a:t/>
            </a:r>
            <a:endParaRPr b="1"/>
          </a:p>
        </p:txBody>
      </p:sp>
      <p:sp>
        <p:nvSpPr>
          <p:cNvPr id="782" name="Google Shape;782;p68"/>
          <p:cNvSpPr txBox="1"/>
          <p:nvPr>
            <p:ph type="title" idx="3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Isku-dhigma wareeg (Rotational symmetry)</a:t>
            </a:r>
            <a:endParaRPr/>
          </a:p>
        </p:txBody>
      </p:sp>
      <p:pic>
        <p:nvPicPr>
          <p:cNvPr id="783" name="Google Shape;783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750" y="205210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87" name="Shape 787"/>
        <p:cNvGrpSpPr/>
        <p:nvPr/>
      </p:nvGrpSpPr>
      <p:grpSpPr>
        <a:xfrm>
          <a:off x="0" y="0"/>
          <a:ext cx="0" cy="0"/>
        </a:xfrm>
      </p:grpSpPr>
      <p:sp>
        <p:nvSpPr>
          <p:cNvPr id="788" name="Google Shape;788;p69"/>
          <p:cNvSpPr/>
          <p:nvPr/>
        </p:nvSpPr>
        <p:spPr>
          <a:xfrm rot="2227429">
            <a:off x="2248110" y="2898127"/>
            <a:ext cx="1705937" cy="708427"/>
          </a:xfrm>
          <a:prstGeom prst="rect">
            <a:avLst/>
          </a:prstGeom>
          <a:solidFill>
            <a:srgbClr val="EBEDFE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89" name="Google Shape;789;p69"/>
          <p:cNvSpPr/>
          <p:nvPr/>
        </p:nvSpPr>
        <p:spPr>
          <a:xfrm>
            <a:off x="2293300" y="2889448"/>
            <a:ext cx="1705800" cy="708300"/>
          </a:xfrm>
          <a:prstGeom prst="rect">
            <a:avLst/>
          </a:prstGeom>
          <a:solidFill>
            <a:srgbClr val="EBEDFE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0" name="Google Shape;790;p69"/>
          <p:cNvSpPr/>
          <p:nvPr/>
        </p:nvSpPr>
        <p:spPr>
          <a:xfrm rot="2227429">
            <a:off x="5118407" y="2858282"/>
            <a:ext cx="1705937" cy="708427"/>
          </a:xfrm>
          <a:prstGeom prst="rect">
            <a:avLst/>
          </a:prstGeom>
          <a:solidFill>
            <a:srgbClr val="EBEDFE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1" name="Google Shape;791;p69"/>
          <p:cNvSpPr/>
          <p:nvPr/>
        </p:nvSpPr>
        <p:spPr>
          <a:xfrm rot="5400000">
            <a:off x="2275948" y="2948295"/>
            <a:ext cx="1705800" cy="708300"/>
          </a:xfrm>
          <a:prstGeom prst="rect">
            <a:avLst/>
          </a:prstGeom>
          <a:solidFill>
            <a:srgbClr val="EBEDFE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2" name="Google Shape;792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 flipH="1">
            <a:off x="782637" y="3878707"/>
            <a:ext cx="3802450" cy="904575"/>
          </a:xfrm>
          <a:prstGeom prst="rect">
            <a:avLst/>
          </a:prstGeom>
          <a:noFill/>
          <a:ln>
            <a:noFill/>
          </a:ln>
        </p:spPr>
      </p:pic>
      <p:sp>
        <p:nvSpPr>
          <p:cNvPr id="793" name="Google Shape;793;p69"/>
          <p:cNvSpPr txBox="1"/>
          <p:nvPr>
            <p:ph type="body" idx="1"/>
          </p:nvPr>
        </p:nvSpPr>
        <p:spPr>
          <a:xfrm>
            <a:off x="324000" y="759300"/>
            <a:ext cx="8496000" cy="404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Layliyada hoose waa isku mid (congruent).</a:t>
            </a:r>
            <a:endParaRPr sz="2000"/>
          </a:p>
        </p:txBody>
      </p:sp>
      <p:sp>
        <p:nvSpPr>
          <p:cNvPr id="794" name="Google Shape;794;p6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Aqoonsashada isku-dhigma wareeg ee qaababka</a:t>
            </a:r>
            <a:endParaRPr/>
          </a:p>
        </p:txBody>
      </p:sp>
      <p:sp>
        <p:nvSpPr>
          <p:cNvPr id="795" name="Google Shape;795;p69"/>
          <p:cNvSpPr txBox="1"/>
          <p:nvPr>
            <p:ph type="body" idx="1"/>
          </p:nvPr>
        </p:nvSpPr>
        <p:spPr>
          <a:xfrm>
            <a:off x="324000" y="1172663"/>
            <a:ext cx="8496000" cy="404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Layla waxay u wareejin doontaa layliga bidix hal wareeg oo buuxa.</a:t>
            </a:r>
            <a:endParaRPr sz="2000"/>
          </a:p>
        </p:txBody>
      </p:sp>
      <p:sp>
        <p:nvSpPr>
          <p:cNvPr id="796" name="Google Shape;796;p69"/>
          <p:cNvSpPr txBox="1"/>
          <p:nvPr>
            <p:ph type="body" idx="1"/>
          </p:nvPr>
        </p:nvSpPr>
        <p:spPr>
          <a:xfrm>
            <a:off x="324000" y="1586025"/>
            <a:ext cx="8496000" cy="672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Imisa jeer ayay u muuqan doontaa inay isku jihada tahay sida layliga midig?</a:t>
            </a:r>
            <a:endParaRPr sz="2000"/>
          </a:p>
        </p:txBody>
      </p:sp>
      <p:sp>
        <p:nvSpPr>
          <p:cNvPr id="797" name="Google Shape;797;p69"/>
          <p:cNvSpPr txBox="1"/>
          <p:nvPr>
            <p:ph type="body" idx="1"/>
          </p:nvPr>
        </p:nvSpPr>
        <p:spPr>
          <a:xfrm rot="-2046">
            <a:off x="3031999" y="2854893"/>
            <a:ext cx="504000" cy="33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dusha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798" name="Google Shape;798;p6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6950" y="3142870"/>
            <a:ext cx="616850" cy="807901"/>
          </a:xfrm>
          <a:prstGeom prst="rect">
            <a:avLst/>
          </a:prstGeom>
          <a:noFill/>
          <a:ln>
            <a:noFill/>
          </a:ln>
        </p:spPr>
      </p:pic>
      <p:sp>
        <p:nvSpPr>
          <p:cNvPr id="799" name="Google Shape;799;p69"/>
          <p:cNvSpPr txBox="1"/>
          <p:nvPr>
            <p:ph type="body" idx="1"/>
          </p:nvPr>
        </p:nvSpPr>
        <p:spPr>
          <a:xfrm>
            <a:off x="911787" y="4122438"/>
            <a:ext cx="3593100" cy="579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Waxaan calaamadeeyay dusha si aan u arko markaan dhammaysto hal wareeg.</a:t>
            </a:r>
            <a:endParaRPr sz="1800"/>
          </a:p>
        </p:txBody>
      </p:sp>
      <p:sp>
        <p:nvSpPr>
          <p:cNvPr id="800" name="Google Shape;800;p69"/>
          <p:cNvSpPr txBox="1"/>
          <p:nvPr>
            <p:ph type="body" idx="1"/>
          </p:nvPr>
        </p:nvSpPr>
        <p:spPr>
          <a:xfrm>
            <a:off x="3492079" y="1905388"/>
            <a:ext cx="616800" cy="33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hal mar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801" name="Google Shape;801;p69"/>
          <p:cNvSpPr txBox="1"/>
          <p:nvPr>
            <p:ph type="body" idx="1"/>
          </p:nvPr>
        </p:nvSpPr>
        <p:spPr>
          <a:xfrm>
            <a:off x="3453701" y="1913913"/>
            <a:ext cx="738600" cy="33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laba jeer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802" name="Google Shape;802;p69"/>
          <p:cNvSpPr txBox="1"/>
          <p:nvPr>
            <p:ph type="body" idx="1"/>
          </p:nvPr>
        </p:nvSpPr>
        <p:spPr>
          <a:xfrm rot="2261728">
            <a:off x="3032025" y="3007288"/>
            <a:ext cx="503872" cy="332976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dusha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803" name="Google Shape;803;p69"/>
          <p:cNvSpPr txBox="1"/>
          <p:nvPr>
            <p:ph type="body" idx="1"/>
          </p:nvPr>
        </p:nvSpPr>
        <p:spPr>
          <a:xfrm rot="-8538272">
            <a:off x="2611180" y="3177720"/>
            <a:ext cx="503872" cy="332976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dusha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804" name="Google Shape;804;p69"/>
          <p:cNvSpPr txBox="1"/>
          <p:nvPr>
            <p:ph type="body" idx="1"/>
          </p:nvPr>
        </p:nvSpPr>
        <p:spPr>
          <a:xfrm rot="5397954">
            <a:off x="3099052" y="3273745"/>
            <a:ext cx="504000" cy="33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dusha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805" name="Google Shape;805;p69"/>
          <p:cNvSpPr txBox="1"/>
          <p:nvPr>
            <p:ph type="body" idx="1"/>
          </p:nvPr>
        </p:nvSpPr>
        <p:spPr>
          <a:xfrm rot="10797954">
            <a:off x="2763554" y="3312093"/>
            <a:ext cx="504000" cy="33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dusha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806" name="Google Shape;806;p69"/>
          <p:cNvSpPr txBox="1"/>
          <p:nvPr>
            <p:ph type="body" idx="1"/>
          </p:nvPr>
        </p:nvSpPr>
        <p:spPr>
          <a:xfrm rot="-5402046">
            <a:off x="2663665" y="3045145"/>
            <a:ext cx="504000" cy="33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dusha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0" name="Shape 810"/>
        <p:cNvGrpSpPr/>
        <p:nvPr/>
      </p:nvGrpSpPr>
      <p:grpSpPr>
        <a:xfrm>
          <a:off x="0" y="0"/>
          <a:ext cx="0" cy="0"/>
        </a:xfrm>
      </p:grpSpPr>
      <p:sp>
        <p:nvSpPr>
          <p:cNvPr id="811" name="Google Shape;811;p70"/>
          <p:cNvSpPr txBox="1"/>
          <p:nvPr>
            <p:ph type="body" idx="1"/>
          </p:nvPr>
        </p:nvSpPr>
        <p:spPr>
          <a:xfrm>
            <a:off x="3453701" y="1913913"/>
            <a:ext cx="738600" cy="33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laba jeer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812" name="Google Shape;812;p70"/>
          <p:cNvGrpSpPr/>
          <p:nvPr/>
        </p:nvGrpSpPr>
        <p:grpSpPr>
          <a:xfrm>
            <a:off x="2293300" y="2415245"/>
            <a:ext cx="4571925" cy="1594500"/>
            <a:chOff x="2369500" y="2415245"/>
            <a:chExt cx="4571925" cy="1594500"/>
          </a:xfrm>
        </p:grpSpPr>
        <p:sp>
          <p:nvSpPr>
            <p:cNvPr id="813" name="Google Shape;813;p70"/>
            <p:cNvSpPr/>
            <p:nvPr/>
          </p:nvSpPr>
          <p:spPr>
            <a:xfrm>
              <a:off x="2369500" y="2889448"/>
              <a:ext cx="1705800" cy="708300"/>
            </a:xfrm>
            <a:prstGeom prst="rect">
              <a:avLst/>
            </a:prstGeom>
            <a:solidFill>
              <a:srgbClr val="EBEDFE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14" name="Google Shape;814;p70"/>
            <p:cNvSpPr/>
            <p:nvPr/>
          </p:nvSpPr>
          <p:spPr>
            <a:xfrm rot="2227429">
              <a:off x="5194607" y="2858282"/>
              <a:ext cx="1705937" cy="708427"/>
            </a:xfrm>
            <a:prstGeom prst="rect">
              <a:avLst/>
            </a:prstGeom>
            <a:solidFill>
              <a:srgbClr val="EBEDFE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815" name="Google Shape;815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 flipH="1">
            <a:off x="477825" y="3878700"/>
            <a:ext cx="7433027" cy="904575"/>
          </a:xfrm>
          <a:prstGeom prst="rect">
            <a:avLst/>
          </a:prstGeom>
          <a:noFill/>
          <a:ln>
            <a:noFill/>
          </a:ln>
        </p:spPr>
      </p:pic>
      <p:sp>
        <p:nvSpPr>
          <p:cNvPr id="816" name="Google Shape;816;p70"/>
          <p:cNvSpPr txBox="1"/>
          <p:nvPr>
            <p:ph type="body" idx="1"/>
          </p:nvPr>
        </p:nvSpPr>
        <p:spPr>
          <a:xfrm>
            <a:off x="324000" y="759300"/>
            <a:ext cx="8496000" cy="404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Laydhyaasha hoose waa isku qaab (congruent).</a:t>
            </a:r>
            <a:endParaRPr sz="2000"/>
          </a:p>
        </p:txBody>
      </p:sp>
      <p:sp>
        <p:nvSpPr>
          <p:cNvPr id="817" name="Google Shape;817;p7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Aqoonsiga wareeg-simmetri (rotational symmetry) ee qaababka</a:t>
            </a:r>
            <a:endParaRPr/>
          </a:p>
        </p:txBody>
      </p:sp>
      <p:sp>
        <p:nvSpPr>
          <p:cNvPr id="818" name="Google Shape;818;p70"/>
          <p:cNvSpPr txBox="1"/>
          <p:nvPr>
            <p:ph type="body" idx="1"/>
          </p:nvPr>
        </p:nvSpPr>
        <p:spPr>
          <a:xfrm>
            <a:off x="324000" y="1172663"/>
            <a:ext cx="8496000" cy="404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Layla waxay u wareejin doontaa laydhka bidix wareeg buuxa (full turn).</a:t>
            </a:r>
            <a:endParaRPr sz="2000"/>
          </a:p>
        </p:txBody>
      </p:sp>
      <p:sp>
        <p:nvSpPr>
          <p:cNvPr id="819" name="Google Shape;819;p70"/>
          <p:cNvSpPr txBox="1"/>
          <p:nvPr>
            <p:ph type="body" idx="1"/>
          </p:nvPr>
        </p:nvSpPr>
        <p:spPr>
          <a:xfrm>
            <a:off x="324000" y="1586025"/>
            <a:ext cx="8496000" cy="672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Immisa jeer ayuu u ekaan doonaa isla jihada (orientation) sida laydhka midig?</a:t>
            </a:r>
            <a:endParaRPr sz="2000"/>
          </a:p>
        </p:txBody>
      </p:sp>
      <p:sp>
        <p:nvSpPr>
          <p:cNvPr id="820" name="Google Shape;820;p70"/>
          <p:cNvSpPr txBox="1"/>
          <p:nvPr>
            <p:ph type="body" idx="1"/>
          </p:nvPr>
        </p:nvSpPr>
        <p:spPr>
          <a:xfrm rot="-2046">
            <a:off x="3031999" y="2854893"/>
            <a:ext cx="504000" cy="33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kor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821" name="Google Shape;821;p7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6950" y="3142870"/>
            <a:ext cx="616850" cy="807901"/>
          </a:xfrm>
          <a:prstGeom prst="rect">
            <a:avLst/>
          </a:prstGeom>
          <a:noFill/>
          <a:ln>
            <a:noFill/>
          </a:ln>
        </p:spPr>
      </p:pic>
      <p:sp>
        <p:nvSpPr>
          <p:cNvPr id="822" name="Google Shape;822;p70"/>
          <p:cNvSpPr txBox="1"/>
          <p:nvPr>
            <p:ph type="body" idx="1"/>
          </p:nvPr>
        </p:nvSpPr>
        <p:spPr>
          <a:xfrm>
            <a:off x="606975" y="4122450"/>
            <a:ext cx="7296600" cy="579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Waxaa jiray laba jeer oo laydhka bidix u ekaa laydhka midig intii aan wareejinayay. Sababta?</a:t>
            </a:r>
            <a:endParaRPr sz="1800"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26" name="Shape 826"/>
        <p:cNvGrpSpPr/>
        <p:nvPr/>
      </p:nvGrpSpPr>
      <p:grpSpPr>
        <a:xfrm>
          <a:off x="0" y="0"/>
          <a:ext cx="0" cy="0"/>
        </a:xfrm>
      </p:grpSpPr>
      <p:sp>
        <p:nvSpPr>
          <p:cNvPr id="827" name="Google Shape;827;p71"/>
          <p:cNvSpPr txBox="1"/>
          <p:nvPr>
            <p:ph type="body" idx="1"/>
          </p:nvPr>
        </p:nvSpPr>
        <p:spPr>
          <a:xfrm>
            <a:off x="324000" y="759300"/>
            <a:ext cx="8496000" cy="708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 b="1">
                <a:latin typeface="Lexend"/>
              </a:rPr>
              <a:t>Wareeg-simmetri (rotational symmetry) waa marka qaabku isku mid noqdo wareeg ka dib.</a:t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828" name="Google Shape;828;p7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Aqoonsiga wareeg-simmetri (rotational symmetry) ee qaababka</a:t>
            </a:r>
            <a:endParaRPr/>
          </a:p>
        </p:txBody>
      </p:sp>
      <p:sp>
        <p:nvSpPr>
          <p:cNvPr id="829" name="Google Shape;829;p71"/>
          <p:cNvSpPr txBox="1"/>
          <p:nvPr>
            <p:ph type="body" idx="1"/>
          </p:nvPr>
        </p:nvSpPr>
        <p:spPr>
          <a:xfrm>
            <a:off x="324000" y="1509687"/>
            <a:ext cx="8496000" cy="1101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Dalabka (order) wareeg-simmetrigu waa tirada boosaska uu qaabku isku mid uga muuqdo sidii asalka marka la wareejiyo wareeg buuxa (full turn).</a:t>
            </a:r>
            <a:r>
              <a:rPr lang="en-GB" sz="1800" b="1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830" name="Google Shape;830;p71"/>
          <p:cNvSpPr/>
          <p:nvPr/>
        </p:nvSpPr>
        <p:spPr>
          <a:xfrm>
            <a:off x="3719287" y="3422848"/>
            <a:ext cx="1705800" cy="708300"/>
          </a:xfrm>
          <a:prstGeom prst="rect">
            <a:avLst/>
          </a:prstGeom>
          <a:solidFill>
            <a:srgbClr val="EBEDFE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1" name="Google Shape;831;p71"/>
          <p:cNvSpPr txBox="1"/>
          <p:nvPr>
            <p:ph type="body" idx="1"/>
          </p:nvPr>
        </p:nvSpPr>
        <p:spPr>
          <a:xfrm>
            <a:off x="309458" y="4481874"/>
            <a:ext cx="8496000" cy="46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Tusaale: Laydhyaashu waxay leeyihiin wareeg-simmetri dalabkiisu yahay 2.</a:t>
            </a:r>
            <a:r>
              <a:rPr lang="en-GB" sz="1800" b="1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832" name="Google Shape;832;p71"/>
          <p:cNvSpPr txBox="1"/>
          <p:nvPr>
            <p:ph type="body" idx="1"/>
          </p:nvPr>
        </p:nvSpPr>
        <p:spPr>
          <a:xfrm>
            <a:off x="309458" y="2653074"/>
            <a:ext cx="8496000" cy="46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Xarunta wareejintu (centre of rotation) waxay ku taallaa dhexda qaabka hawshan.</a:t>
            </a:r>
            <a:endParaRPr sz="20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36" name="Shape 836"/>
        <p:cNvGrpSpPr/>
        <p:nvPr/>
      </p:nvGrpSpPr>
      <p:grpSpPr>
        <a:xfrm>
          <a:off x="0" y="0"/>
          <a:ext cx="0" cy="0"/>
        </a:xfrm>
      </p:grpSpPr>
      <p:sp>
        <p:nvSpPr>
          <p:cNvPr id="837" name="Google Shape;837;p72"/>
          <p:cNvSpPr/>
          <p:nvPr/>
        </p:nvSpPr>
        <p:spPr>
          <a:xfrm>
            <a:off x="2795765" y="2625442"/>
            <a:ext cx="1250100" cy="1081500"/>
          </a:xfrm>
          <a:prstGeom prst="triangle">
            <a:avLst>
              <a:gd name="adj" fmla="val 50000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8" name="Google Shape;838;p72"/>
          <p:cNvSpPr/>
          <p:nvPr/>
        </p:nvSpPr>
        <p:spPr>
          <a:xfrm rot="5400000">
            <a:off x="2281886" y="2296929"/>
            <a:ext cx="2200800" cy="1893900"/>
          </a:xfrm>
          <a:prstGeom prst="rect">
            <a:avLst/>
          </a:prstGeom>
          <a:solidFill>
            <a:srgbClr val="FDF3CB">
              <a:alpha val="4902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9" name="Google Shape;839;p72"/>
          <p:cNvSpPr/>
          <p:nvPr/>
        </p:nvSpPr>
        <p:spPr>
          <a:xfrm>
            <a:off x="2795765" y="2625442"/>
            <a:ext cx="1250100" cy="1081500"/>
          </a:xfrm>
          <a:prstGeom prst="triangle">
            <a:avLst>
              <a:gd name="adj" fmla="val 50000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0" name="Google Shape;840;p72"/>
          <p:cNvSpPr txBox="1"/>
          <p:nvPr>
            <p:ph type="body" idx="1"/>
          </p:nvPr>
        </p:nvSpPr>
        <p:spPr>
          <a:xfrm>
            <a:off x="324000" y="759300"/>
            <a:ext cx="8496000" cy="78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Waxaan heli karnaa wareeg-simmetriga qaabka iyadoo la sawiro qaab isku mid ah (congruent) warqad raadraac (tracing paper) ah.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841" name="Google Shape;841;p7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Aqoonsiga wareeg-simmetri (rotational symmetry) ee qaababka</a:t>
            </a:r>
            <a:endParaRPr/>
          </a:p>
        </p:txBody>
      </p:sp>
      <p:sp>
        <p:nvSpPr>
          <p:cNvPr id="842" name="Google Shape;842;p72"/>
          <p:cNvSpPr txBox="1"/>
          <p:nvPr>
            <p:ph type="body" idx="1"/>
          </p:nvPr>
        </p:nvSpPr>
        <p:spPr>
          <a:xfrm>
            <a:off x="324000" y="1509825"/>
            <a:ext cx="8496000" cy="78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Kadib waxaan wareejin karnaa warqadda raadraaca oo tirin karnaa inta jeer ay si fiican ugu habboonaato kii asalka ah inta lagu jiro wareeg buuxa (full turn).</a:t>
            </a:r>
            <a:endParaRPr sz="2000"/>
          </a:p>
        </p:txBody>
      </p:sp>
      <p:grpSp>
        <p:nvGrpSpPr>
          <p:cNvPr id="843" name="Google Shape;843;p72"/>
          <p:cNvGrpSpPr/>
          <p:nvPr/>
        </p:nvGrpSpPr>
        <p:grpSpPr>
          <a:xfrm>
            <a:off x="4836746" y="2143479"/>
            <a:ext cx="1893900" cy="2200800"/>
            <a:chOff x="1324371" y="2436812"/>
            <a:chExt cx="1893900" cy="2200800"/>
          </a:xfrm>
        </p:grpSpPr>
        <p:sp>
          <p:nvSpPr>
            <p:cNvPr id="844" name="Google Shape;844;p72"/>
            <p:cNvSpPr/>
            <p:nvPr/>
          </p:nvSpPr>
          <p:spPr>
            <a:xfrm rot="5400000">
              <a:off x="1170921" y="2590262"/>
              <a:ext cx="2200800" cy="1893900"/>
            </a:xfrm>
            <a:prstGeom prst="rect">
              <a:avLst/>
            </a:prstGeom>
            <a:solidFill>
              <a:srgbClr val="FDF3CB">
                <a:alpha val="4902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5" name="Google Shape;845;p72"/>
            <p:cNvSpPr/>
            <p:nvPr/>
          </p:nvSpPr>
          <p:spPr>
            <a:xfrm>
              <a:off x="1684800" y="2918775"/>
              <a:ext cx="1250100" cy="1081500"/>
            </a:xfrm>
            <a:prstGeom prst="triangle">
              <a:avLst>
                <a:gd name="adj" fmla="val 50000"/>
              </a:avLst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846" name="Google Shape;846;p72"/>
          <p:cNvSpPr txBox="1"/>
          <p:nvPr>
            <p:ph type="body" idx="1"/>
          </p:nvPr>
        </p:nvSpPr>
        <p:spPr>
          <a:xfrm>
            <a:off x="3273443" y="2154254"/>
            <a:ext cx="504000" cy="33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kor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847" name="Google Shape;847;p72"/>
          <p:cNvGrpSpPr/>
          <p:nvPr/>
        </p:nvGrpSpPr>
        <p:grpSpPr>
          <a:xfrm rot="-7208828">
            <a:off x="2394969" y="2332800"/>
            <a:ext cx="1893816" cy="2200702"/>
            <a:chOff x="2428161" y="2436812"/>
            <a:chExt cx="1893900" cy="2200800"/>
          </a:xfrm>
        </p:grpSpPr>
        <p:sp>
          <p:nvSpPr>
            <p:cNvPr id="848" name="Google Shape;848;p72"/>
            <p:cNvSpPr/>
            <p:nvPr/>
          </p:nvSpPr>
          <p:spPr>
            <a:xfrm rot="5400000">
              <a:off x="2274711" y="2590262"/>
              <a:ext cx="2200800" cy="1893900"/>
            </a:xfrm>
            <a:prstGeom prst="rect">
              <a:avLst/>
            </a:prstGeom>
            <a:solidFill>
              <a:srgbClr val="FDF3CB">
                <a:alpha val="4902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9" name="Google Shape;849;p72"/>
            <p:cNvSpPr/>
            <p:nvPr/>
          </p:nvSpPr>
          <p:spPr>
            <a:xfrm>
              <a:off x="2788590" y="2918775"/>
              <a:ext cx="1250100" cy="1081500"/>
            </a:xfrm>
            <a:prstGeom prst="triangle">
              <a:avLst>
                <a:gd name="adj" fmla="val 50000"/>
              </a:avLst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850" name="Google Shape;850;p72"/>
          <p:cNvSpPr txBox="1"/>
          <p:nvPr>
            <p:ph type="body" idx="1"/>
          </p:nvPr>
        </p:nvSpPr>
        <p:spPr>
          <a:xfrm rot="-7210082">
            <a:off x="2211714" y="3606201"/>
            <a:ext cx="503843" cy="333117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kor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851" name="Google Shape;851;p72"/>
          <p:cNvSpPr txBox="1"/>
          <p:nvPr>
            <p:ph type="body" idx="1"/>
          </p:nvPr>
        </p:nvSpPr>
        <p:spPr>
          <a:xfrm>
            <a:off x="3920782" y="4123567"/>
            <a:ext cx="1317300" cy="33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isku qaab (congruent)</a:t>
            </a:r>
            <a:endParaRPr sz="2000"/>
          </a:p>
        </p:txBody>
      </p:sp>
      <p:cxnSp>
        <p:nvCxnSpPr>
          <p:cNvPr id="852" name="Google Shape;852;p72"/>
          <p:cNvCxnSpPr/>
          <p:nvPr/>
        </p:nvCxnSpPr>
        <p:spPr>
          <a:xfrm rot="10800000">
            <a:off x="3945825" y="3844567"/>
            <a:ext cx="276900" cy="3303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53" name="Google Shape;853;p72"/>
          <p:cNvCxnSpPr/>
          <p:nvPr/>
        </p:nvCxnSpPr>
        <p:spPr>
          <a:xfrm rot="10800000" flipH="1">
            <a:off x="4932521" y="3844567"/>
            <a:ext cx="276900" cy="3303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54" name="Google Shape;854;p72"/>
          <p:cNvSpPr txBox="1"/>
          <p:nvPr>
            <p:ph type="body" idx="1"/>
          </p:nvPr>
        </p:nvSpPr>
        <p:spPr>
          <a:xfrm>
            <a:off x="5163577" y="2810580"/>
            <a:ext cx="3361500" cy="78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Qaabku wuxuu leeyahay wareeg-simmetri dalabkiisu yahay 3.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855" name="Google Shape;855;p72"/>
          <p:cNvSpPr txBox="1"/>
          <p:nvPr>
            <p:ph type="body" idx="1"/>
          </p:nvPr>
        </p:nvSpPr>
        <p:spPr>
          <a:xfrm>
            <a:off x="1633930" y="2485189"/>
            <a:ext cx="276900" cy="33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856" name="Google Shape;856;p72"/>
          <p:cNvSpPr txBox="1"/>
          <p:nvPr>
            <p:ph type="body" idx="1"/>
          </p:nvPr>
        </p:nvSpPr>
        <p:spPr>
          <a:xfrm>
            <a:off x="1600177" y="2493725"/>
            <a:ext cx="276900" cy="33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857" name="Google Shape;857;p72"/>
          <p:cNvSpPr txBox="1"/>
          <p:nvPr>
            <p:ph type="body" idx="1"/>
          </p:nvPr>
        </p:nvSpPr>
        <p:spPr>
          <a:xfrm>
            <a:off x="1598303" y="2485189"/>
            <a:ext cx="276900" cy="33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858" name="Google Shape;858;p72"/>
          <p:cNvGrpSpPr/>
          <p:nvPr/>
        </p:nvGrpSpPr>
        <p:grpSpPr>
          <a:xfrm rot="5466360">
            <a:off x="2539994" y="2171100"/>
            <a:ext cx="1893685" cy="2200550"/>
            <a:chOff x="2428161" y="2436812"/>
            <a:chExt cx="1893900" cy="2200800"/>
          </a:xfrm>
        </p:grpSpPr>
        <p:sp>
          <p:nvSpPr>
            <p:cNvPr id="859" name="Google Shape;859;p72"/>
            <p:cNvSpPr/>
            <p:nvPr/>
          </p:nvSpPr>
          <p:spPr>
            <a:xfrm rot="5400000">
              <a:off x="2274711" y="2590262"/>
              <a:ext cx="2200800" cy="1893900"/>
            </a:xfrm>
            <a:prstGeom prst="rect">
              <a:avLst/>
            </a:prstGeom>
            <a:solidFill>
              <a:srgbClr val="FDF3CB">
                <a:alpha val="4902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0" name="Google Shape;860;p72"/>
            <p:cNvSpPr/>
            <p:nvPr/>
          </p:nvSpPr>
          <p:spPr>
            <a:xfrm>
              <a:off x="2788590" y="2918775"/>
              <a:ext cx="1250100" cy="1081500"/>
            </a:xfrm>
            <a:prstGeom prst="triangle">
              <a:avLst>
                <a:gd name="adj" fmla="val 50000"/>
              </a:avLst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861" name="Google Shape;861;p72"/>
          <p:cNvSpPr txBox="1"/>
          <p:nvPr>
            <p:ph type="body" idx="1"/>
          </p:nvPr>
        </p:nvSpPr>
        <p:spPr>
          <a:xfrm rot="5465512">
            <a:off x="4154694" y="3265930"/>
            <a:ext cx="503791" cy="333065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kor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862" name="Google Shape;862;p72"/>
          <p:cNvGrpSpPr/>
          <p:nvPr/>
        </p:nvGrpSpPr>
        <p:grpSpPr>
          <a:xfrm rot="7191729">
            <a:off x="2569342" y="2260865"/>
            <a:ext cx="1893843" cy="2200734"/>
            <a:chOff x="2428161" y="2436812"/>
            <a:chExt cx="1893900" cy="2200800"/>
          </a:xfrm>
        </p:grpSpPr>
        <p:sp>
          <p:nvSpPr>
            <p:cNvPr id="863" name="Google Shape;863;p72"/>
            <p:cNvSpPr/>
            <p:nvPr/>
          </p:nvSpPr>
          <p:spPr>
            <a:xfrm rot="5400000">
              <a:off x="2274711" y="2590262"/>
              <a:ext cx="2200800" cy="1893900"/>
            </a:xfrm>
            <a:prstGeom prst="rect">
              <a:avLst/>
            </a:prstGeom>
            <a:solidFill>
              <a:srgbClr val="FDF3CB">
                <a:alpha val="4902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4" name="Google Shape;864;p72"/>
            <p:cNvSpPr/>
            <p:nvPr/>
          </p:nvSpPr>
          <p:spPr>
            <a:xfrm>
              <a:off x="2788590" y="2918775"/>
              <a:ext cx="1250100" cy="1081500"/>
            </a:xfrm>
            <a:prstGeom prst="triangle">
              <a:avLst>
                <a:gd name="adj" fmla="val 50000"/>
              </a:avLst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865" name="Google Shape;865;p72"/>
          <p:cNvSpPr txBox="1"/>
          <p:nvPr>
            <p:ph type="body" idx="1"/>
          </p:nvPr>
        </p:nvSpPr>
        <p:spPr>
          <a:xfrm rot="7190785">
            <a:off x="3993515" y="3778603"/>
            <a:ext cx="503942" cy="333146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kor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69" name="Shape 869"/>
        <p:cNvGrpSpPr/>
        <p:nvPr/>
      </p:nvGrpSpPr>
      <p:grpSpPr>
        <a:xfrm>
          <a:off x="0" y="0"/>
          <a:ext cx="0" cy="0"/>
        </a:xfrm>
      </p:grpSpPr>
      <p:pic>
        <p:nvPicPr>
          <p:cNvPr id="870" name="Google Shape;870;p73"/>
          <p:cNvPicPr preferRelativeResize="0"/>
          <p:nvPr/>
        </p:nvPicPr>
        <p:blipFill>
          <a:blip r:embed="rId3">
            <a:alphaModFix/>
          </a:blip>
          <a:srcRect l="40550" t="13015" b="4760"/>
          <a:stretch>
            <a:fillRect/>
          </a:stretch>
        </p:blipFill>
        <p:spPr>
          <a:xfrm flipH="1">
            <a:off x="4966091" y="1955571"/>
            <a:ext cx="3577523" cy="1945749"/>
          </a:xfrm>
          <a:prstGeom prst="rect">
            <a:avLst/>
          </a:prstGeom>
          <a:noFill/>
          <a:ln>
            <a:noFill/>
          </a:ln>
        </p:spPr>
      </p:pic>
      <p:sp>
        <p:nvSpPr>
          <p:cNvPr id="871" name="Google Shape;871;p73"/>
          <p:cNvSpPr/>
          <p:nvPr/>
        </p:nvSpPr>
        <p:spPr>
          <a:xfrm>
            <a:off x="2734657" y="2658648"/>
            <a:ext cx="1250100" cy="1083000"/>
          </a:xfrm>
          <a:prstGeom prst="hexagon">
            <a:avLst>
              <a:gd name="adj" fmla="val 20923"/>
              <a:gd name="vf" fmla="val 115470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2" name="Google Shape;872;p73"/>
          <p:cNvSpPr txBox="1"/>
          <p:nvPr>
            <p:ph type="body" idx="1"/>
          </p:nvPr>
        </p:nvSpPr>
        <p:spPr>
          <a:xfrm>
            <a:off x="324000" y="759300"/>
            <a:ext cx="8237700" cy="102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Warqad raadraac (tracing paper) looma baahna qaababka wareeg-simmetrigoodu cad yahay.</a:t>
            </a:r>
            <a:r>
              <a:rPr lang="en-GB" sz="1400" b="1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Laakiin waxay noqon kartaa mid waxtar leh marka wareegga (rotational symmetry) uu yar yahay.</a:t>
            </a:r>
            <a:r>
              <a:rPr lang="en-GB" sz="1400" b="1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873" name="Google Shape;873;p7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Aqoonsiga wareegga (rotational symmetry) ee qaababka</a:t>
            </a:r>
            <a:endParaRPr/>
          </a:p>
        </p:txBody>
      </p:sp>
      <p:grpSp>
        <p:nvGrpSpPr>
          <p:cNvPr id="874" name="Google Shape;874;p73"/>
          <p:cNvGrpSpPr/>
          <p:nvPr/>
        </p:nvGrpSpPr>
        <p:grpSpPr>
          <a:xfrm>
            <a:off x="2417839" y="2088087"/>
            <a:ext cx="1893900" cy="2200800"/>
            <a:chOff x="2417839" y="2088087"/>
            <a:chExt cx="1893900" cy="2200800"/>
          </a:xfrm>
        </p:grpSpPr>
        <p:sp>
          <p:nvSpPr>
            <p:cNvPr id="875" name="Google Shape;875;p73"/>
            <p:cNvSpPr/>
            <p:nvPr/>
          </p:nvSpPr>
          <p:spPr>
            <a:xfrm rot="5400000">
              <a:off x="2264389" y="2241537"/>
              <a:ext cx="2200800" cy="1893900"/>
            </a:xfrm>
            <a:prstGeom prst="rect">
              <a:avLst/>
            </a:prstGeom>
            <a:solidFill>
              <a:srgbClr val="FDF3CB">
                <a:alpha val="4902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6" name="Google Shape;876;p73"/>
            <p:cNvSpPr/>
            <p:nvPr/>
          </p:nvSpPr>
          <p:spPr>
            <a:xfrm>
              <a:off x="2734657" y="2658648"/>
              <a:ext cx="1250100" cy="1083000"/>
            </a:xfrm>
            <a:prstGeom prst="hexagon">
              <a:avLst>
                <a:gd name="adj" fmla="val 20923"/>
                <a:gd name="vf" fmla="val 115470"/>
              </a:avLst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877" name="Google Shape;877;p73"/>
          <p:cNvSpPr txBox="1"/>
          <p:nvPr>
            <p:ph type="body" idx="1"/>
          </p:nvPr>
        </p:nvSpPr>
        <p:spPr>
          <a:xfrm rot="-2046">
            <a:off x="3231515" y="2092893"/>
            <a:ext cx="504000" cy="33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kor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878" name="Google Shape;878;p7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7950528" y="3680647"/>
            <a:ext cx="546175" cy="683005"/>
          </a:xfrm>
          <a:prstGeom prst="rect">
            <a:avLst/>
          </a:prstGeom>
          <a:noFill/>
          <a:ln>
            <a:noFill/>
          </a:ln>
        </p:spPr>
      </p:pic>
      <p:sp>
        <p:nvSpPr>
          <p:cNvPr id="879" name="Google Shape;879;p73"/>
          <p:cNvSpPr txBox="1"/>
          <p:nvPr/>
        </p:nvSpPr>
        <p:spPr>
          <a:xfrm>
            <a:off x="7749407" y="4388295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Nuur</a:t>
            </a:r>
            <a:endParaRPr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0" name="Google Shape;880;p73"/>
          <p:cNvSpPr txBox="1"/>
          <p:nvPr>
            <p:ph type="body" idx="1"/>
          </p:nvPr>
        </p:nvSpPr>
        <p:spPr>
          <a:xfrm>
            <a:off x="5118775" y="2089750"/>
            <a:ext cx="3195000" cy="1530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Waxay u egtahay inay leedahay wareeg (rotational symmetry) oo ah 6.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Laakiin aan ku hubinno warqad raadraaca (tracing paper).</a:t>
            </a:r>
            <a:endParaRPr sz="1800"/>
          </a:p>
        </p:txBody>
      </p:sp>
      <p:sp>
        <p:nvSpPr>
          <p:cNvPr id="881" name="Google Shape;881;p73"/>
          <p:cNvSpPr txBox="1"/>
          <p:nvPr>
            <p:ph type="body" idx="1"/>
          </p:nvPr>
        </p:nvSpPr>
        <p:spPr>
          <a:xfrm>
            <a:off x="1405330" y="2180389"/>
            <a:ext cx="276900" cy="33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85" name="Shape 885"/>
        <p:cNvGrpSpPr/>
        <p:nvPr/>
      </p:nvGrpSpPr>
      <p:grpSpPr>
        <a:xfrm>
          <a:off x="0" y="0"/>
          <a:ext cx="0" cy="0"/>
        </a:xfrm>
      </p:grpSpPr>
      <p:pic>
        <p:nvPicPr>
          <p:cNvPr id="886" name="Google Shape;886;p74"/>
          <p:cNvPicPr preferRelativeResize="0"/>
          <p:nvPr/>
        </p:nvPicPr>
        <p:blipFill>
          <a:blip r:embed="rId3">
            <a:alphaModFix/>
          </a:blip>
          <a:srcRect l="40550" t="13015" b="4760"/>
          <a:stretch>
            <a:fillRect/>
          </a:stretch>
        </p:blipFill>
        <p:spPr>
          <a:xfrm flipH="1">
            <a:off x="5474877" y="2254175"/>
            <a:ext cx="2850898" cy="1638575"/>
          </a:xfrm>
          <a:prstGeom prst="rect">
            <a:avLst/>
          </a:prstGeom>
          <a:noFill/>
          <a:ln>
            <a:noFill/>
          </a:ln>
        </p:spPr>
      </p:pic>
      <p:sp>
        <p:nvSpPr>
          <p:cNvPr id="887" name="Google Shape;887;p74"/>
          <p:cNvSpPr/>
          <p:nvPr/>
        </p:nvSpPr>
        <p:spPr>
          <a:xfrm>
            <a:off x="2734657" y="2658648"/>
            <a:ext cx="1250100" cy="1083000"/>
          </a:xfrm>
          <a:prstGeom prst="hexagon">
            <a:avLst>
              <a:gd name="adj" fmla="val 20923"/>
              <a:gd name="vf" fmla="val 115470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8" name="Google Shape;888;p74"/>
          <p:cNvSpPr txBox="1"/>
          <p:nvPr>
            <p:ph type="body" idx="1"/>
          </p:nvPr>
        </p:nvSpPr>
        <p:spPr>
          <a:xfrm>
            <a:off x="324000" y="759300"/>
            <a:ext cx="8237700" cy="102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Warqadda raadraaca (tracing paper) waxaa laga yaabaa inaysan lagama maarmaan ahayn qaababka wareegga (rotational symmetry) cad.</a:t>
            </a:r>
            <a:r>
              <a:rPr lang="en-GB" sz="1400" b="1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Laakiin waxay noqon kartaa mid waxtar leh marka wareegga (rotational symmetry) uu yar yahay.</a:t>
            </a:r>
            <a:r>
              <a:rPr lang="en-GB" sz="1400" b="1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889" name="Google Shape;889;p7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Aqoonsiga wareegga (rotational symmetry) ee qaababka</a:t>
            </a:r>
            <a:endParaRPr/>
          </a:p>
        </p:txBody>
      </p:sp>
      <p:pic>
        <p:nvPicPr>
          <p:cNvPr id="890" name="Google Shape;890;p7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7950528" y="3680647"/>
            <a:ext cx="546175" cy="683005"/>
          </a:xfrm>
          <a:prstGeom prst="rect">
            <a:avLst/>
          </a:prstGeom>
          <a:noFill/>
          <a:ln>
            <a:noFill/>
          </a:ln>
        </p:spPr>
      </p:pic>
      <p:sp>
        <p:nvSpPr>
          <p:cNvPr id="891" name="Google Shape;891;p74"/>
          <p:cNvSpPr txBox="1"/>
          <p:nvPr/>
        </p:nvSpPr>
        <p:spPr>
          <a:xfrm>
            <a:off x="7749407" y="4388295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Nuur</a:t>
            </a:r>
            <a:endParaRPr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2" name="Google Shape;892;p74"/>
          <p:cNvSpPr txBox="1"/>
          <p:nvPr>
            <p:ph type="body" idx="1"/>
          </p:nvPr>
        </p:nvSpPr>
        <p:spPr>
          <a:xfrm>
            <a:off x="5781925" y="2394550"/>
            <a:ext cx="2226900" cy="108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Si fiican uma habboona.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Waa inaysan ahayn lix geesood (hexagon) caadi ah.</a:t>
            </a:r>
            <a:endParaRPr sz="1800"/>
          </a:p>
        </p:txBody>
      </p:sp>
      <p:grpSp>
        <p:nvGrpSpPr>
          <p:cNvPr id="893" name="Google Shape;893;p74"/>
          <p:cNvGrpSpPr/>
          <p:nvPr/>
        </p:nvGrpSpPr>
        <p:grpSpPr>
          <a:xfrm rot="4054125">
            <a:off x="2362329" y="2060627"/>
            <a:ext cx="1894027" cy="2200947"/>
            <a:chOff x="2417839" y="2088087"/>
            <a:chExt cx="1893900" cy="2200800"/>
          </a:xfrm>
        </p:grpSpPr>
        <p:sp>
          <p:nvSpPr>
            <p:cNvPr id="894" name="Google Shape;894;p74"/>
            <p:cNvSpPr/>
            <p:nvPr/>
          </p:nvSpPr>
          <p:spPr>
            <a:xfrm rot="5400000">
              <a:off x="2264389" y="2241537"/>
              <a:ext cx="2200800" cy="1893900"/>
            </a:xfrm>
            <a:prstGeom prst="rect">
              <a:avLst/>
            </a:prstGeom>
            <a:solidFill>
              <a:srgbClr val="FDF3CB">
                <a:alpha val="4902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5" name="Google Shape;895;p74"/>
            <p:cNvSpPr/>
            <p:nvPr/>
          </p:nvSpPr>
          <p:spPr>
            <a:xfrm>
              <a:off x="2734657" y="2658648"/>
              <a:ext cx="1250100" cy="1083000"/>
            </a:xfrm>
            <a:prstGeom prst="hexagon">
              <a:avLst>
                <a:gd name="adj" fmla="val 20923"/>
                <a:gd name="vf" fmla="val 115470"/>
              </a:avLst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896" name="Google Shape;896;p74"/>
          <p:cNvSpPr txBox="1"/>
          <p:nvPr>
            <p:ph type="body" idx="1"/>
          </p:nvPr>
        </p:nvSpPr>
        <p:spPr>
          <a:xfrm rot="4052407">
            <a:off x="3961357" y="2749629"/>
            <a:ext cx="504140" cy="333048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kor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897" name="Google Shape;897;p74"/>
          <p:cNvSpPr txBox="1"/>
          <p:nvPr>
            <p:ph type="body" idx="1"/>
          </p:nvPr>
        </p:nvSpPr>
        <p:spPr>
          <a:xfrm>
            <a:off x="1405330" y="2180389"/>
            <a:ext cx="276900" cy="33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01" name="Shape 901"/>
        <p:cNvGrpSpPr/>
        <p:nvPr/>
      </p:nvGrpSpPr>
      <p:grpSpPr>
        <a:xfrm>
          <a:off x="0" y="0"/>
          <a:ext cx="0" cy="0"/>
        </a:xfrm>
      </p:grpSpPr>
      <p:pic>
        <p:nvPicPr>
          <p:cNvPr id="902" name="Google Shape;902;p75"/>
          <p:cNvPicPr preferRelativeResize="0"/>
          <p:nvPr/>
        </p:nvPicPr>
        <p:blipFill>
          <a:blip r:embed="rId3">
            <a:alphaModFix/>
          </a:blip>
          <a:srcRect l="40550" t="13015" b="4760"/>
          <a:stretch>
            <a:fillRect/>
          </a:stretch>
        </p:blipFill>
        <p:spPr>
          <a:xfrm flipH="1">
            <a:off x="5197141" y="2753546"/>
            <a:ext cx="3225549" cy="930401"/>
          </a:xfrm>
          <a:prstGeom prst="rect">
            <a:avLst/>
          </a:prstGeom>
          <a:noFill/>
          <a:ln>
            <a:noFill/>
          </a:ln>
        </p:spPr>
      </p:pic>
      <p:sp>
        <p:nvSpPr>
          <p:cNvPr id="903" name="Google Shape;903;p75"/>
          <p:cNvSpPr/>
          <p:nvPr/>
        </p:nvSpPr>
        <p:spPr>
          <a:xfrm>
            <a:off x="2734657" y="2658648"/>
            <a:ext cx="1250100" cy="1083000"/>
          </a:xfrm>
          <a:prstGeom prst="hexagon">
            <a:avLst>
              <a:gd name="adj" fmla="val 20923"/>
              <a:gd name="vf" fmla="val 115470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4" name="Google Shape;904;p75"/>
          <p:cNvSpPr txBox="1"/>
          <p:nvPr>
            <p:ph type="body" idx="1"/>
          </p:nvPr>
        </p:nvSpPr>
        <p:spPr>
          <a:xfrm>
            <a:off x="324000" y="759300"/>
            <a:ext cx="8237700" cy="102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Warqadda raadraaca (tracing paper) waxaa laga yaabaa inaysan lagama maarmaan ahayn qaababka wareegga (rotational symmetry) cad.</a:t>
            </a:r>
            <a:r>
              <a:rPr lang="en-GB" sz="1400" b="1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Laakiin waxay noqon kartaa mid waxtar leh marka wareegga (rotational symmetry) uu yar yahay.</a:t>
            </a:r>
            <a:r>
              <a:rPr lang="en-GB" sz="1400" b="1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905" name="Google Shape;905;p7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Aqoonsiga wareegga (rotational symmetry) ee qaababka</a:t>
            </a:r>
            <a:endParaRPr/>
          </a:p>
        </p:txBody>
      </p:sp>
      <p:pic>
        <p:nvPicPr>
          <p:cNvPr id="906" name="Google Shape;906;p7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7950528" y="3680647"/>
            <a:ext cx="546175" cy="683005"/>
          </a:xfrm>
          <a:prstGeom prst="rect">
            <a:avLst/>
          </a:prstGeom>
          <a:noFill/>
          <a:ln>
            <a:noFill/>
          </a:ln>
        </p:spPr>
      </p:pic>
      <p:sp>
        <p:nvSpPr>
          <p:cNvPr id="907" name="Google Shape;907;p75"/>
          <p:cNvSpPr txBox="1"/>
          <p:nvPr/>
        </p:nvSpPr>
        <p:spPr>
          <a:xfrm>
            <a:off x="7749407" y="4388295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Nuur</a:t>
            </a:r>
            <a:endParaRPr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8" name="Google Shape;908;p75"/>
          <p:cNvSpPr txBox="1"/>
          <p:nvPr>
            <p:ph type="body" idx="1"/>
          </p:nvPr>
        </p:nvSpPr>
        <p:spPr>
          <a:xfrm>
            <a:off x="5321450" y="3004157"/>
            <a:ext cx="2839800" cy="405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Halkan sidoo kale kuma habboona.</a:t>
            </a:r>
            <a:endParaRPr sz="1800"/>
          </a:p>
        </p:txBody>
      </p:sp>
      <p:grpSp>
        <p:nvGrpSpPr>
          <p:cNvPr id="909" name="Google Shape;909;p75"/>
          <p:cNvGrpSpPr/>
          <p:nvPr/>
        </p:nvGrpSpPr>
        <p:grpSpPr>
          <a:xfrm rot="6911793">
            <a:off x="2390824" y="2079380"/>
            <a:ext cx="1893790" cy="2200672"/>
            <a:chOff x="2417839" y="2088087"/>
            <a:chExt cx="1893900" cy="2200800"/>
          </a:xfrm>
        </p:grpSpPr>
        <p:sp>
          <p:nvSpPr>
            <p:cNvPr id="910" name="Google Shape;910;p75"/>
            <p:cNvSpPr/>
            <p:nvPr/>
          </p:nvSpPr>
          <p:spPr>
            <a:xfrm rot="5400000">
              <a:off x="2264389" y="2241537"/>
              <a:ext cx="2200800" cy="1893900"/>
            </a:xfrm>
            <a:prstGeom prst="rect">
              <a:avLst/>
            </a:prstGeom>
            <a:solidFill>
              <a:srgbClr val="FDF3CB">
                <a:alpha val="4902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1" name="Google Shape;911;p75"/>
            <p:cNvSpPr/>
            <p:nvPr/>
          </p:nvSpPr>
          <p:spPr>
            <a:xfrm>
              <a:off x="2734657" y="2658648"/>
              <a:ext cx="1250100" cy="1083000"/>
            </a:xfrm>
            <a:prstGeom prst="hexagon">
              <a:avLst>
                <a:gd name="adj" fmla="val 20923"/>
                <a:gd name="vf" fmla="val 115470"/>
              </a:avLst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12" name="Google Shape;912;p75"/>
          <p:cNvSpPr txBox="1"/>
          <p:nvPr>
            <p:ph type="body" idx="1"/>
          </p:nvPr>
        </p:nvSpPr>
        <p:spPr>
          <a:xfrm rot="6909670">
            <a:off x="3875631" y="3515850"/>
            <a:ext cx="503803" cy="332952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kor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13" name="Google Shape;913;p75"/>
          <p:cNvSpPr txBox="1"/>
          <p:nvPr>
            <p:ph type="body" idx="1"/>
          </p:nvPr>
        </p:nvSpPr>
        <p:spPr>
          <a:xfrm>
            <a:off x="1405330" y="2180389"/>
            <a:ext cx="276900" cy="33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17" name="Shape 917"/>
        <p:cNvGrpSpPr/>
        <p:nvPr/>
      </p:nvGrpSpPr>
      <p:grpSpPr>
        <a:xfrm>
          <a:off x="0" y="0"/>
          <a:ext cx="0" cy="0"/>
        </a:xfrm>
      </p:grpSpPr>
      <p:pic>
        <p:nvPicPr>
          <p:cNvPr id="918" name="Google Shape;918;p76"/>
          <p:cNvPicPr preferRelativeResize="0"/>
          <p:nvPr/>
        </p:nvPicPr>
        <p:blipFill>
          <a:blip r:embed="rId3">
            <a:alphaModFix/>
          </a:blip>
          <a:srcRect t="56280" r="69082"/>
          <a:stretch>
            <a:fillRect/>
          </a:stretch>
        </p:blipFill>
        <p:spPr>
          <a:xfrm>
            <a:off x="6041798" y="2575250"/>
            <a:ext cx="1955251" cy="1316250"/>
          </a:xfrm>
          <a:prstGeom prst="rect">
            <a:avLst/>
          </a:prstGeom>
          <a:noFill/>
          <a:ln>
            <a:noFill/>
          </a:ln>
        </p:spPr>
      </p:pic>
      <p:sp>
        <p:nvSpPr>
          <p:cNvPr id="919" name="Google Shape;919;p76"/>
          <p:cNvSpPr/>
          <p:nvPr/>
        </p:nvSpPr>
        <p:spPr>
          <a:xfrm>
            <a:off x="2734657" y="2658648"/>
            <a:ext cx="1250100" cy="1083000"/>
          </a:xfrm>
          <a:prstGeom prst="hexagon">
            <a:avLst>
              <a:gd name="adj" fmla="val 20923"/>
              <a:gd name="vf" fmla="val 115470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0" name="Google Shape;920;p76"/>
          <p:cNvSpPr txBox="1"/>
          <p:nvPr>
            <p:ph type="body" idx="1"/>
          </p:nvPr>
        </p:nvSpPr>
        <p:spPr>
          <a:xfrm>
            <a:off x="324000" y="759300"/>
            <a:ext cx="8237700" cy="102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Warqadda raadraaca (tracing paper) waxaa laga yaabaa inaysan lagama maarmaan ahayn qaababka wareegga (rotational symmetry) cad.</a:t>
            </a:r>
            <a:r>
              <a:rPr lang="en-GB" sz="1400" b="1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Laakiin waxay noqon kartaa mid waxtar leh marka wareegga (rotational symmetry) uu yar yahay.</a:t>
            </a:r>
            <a:r>
              <a:rPr lang="en-GB" sz="1400" b="1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921" name="Google Shape;921;p7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Aqoonsiga wareegga (rotational symmetry) ee qaababka</a:t>
            </a:r>
            <a:endParaRPr/>
          </a:p>
        </p:txBody>
      </p:sp>
      <p:pic>
        <p:nvPicPr>
          <p:cNvPr id="922" name="Google Shape;922;p7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7950528" y="3680647"/>
            <a:ext cx="546175" cy="683005"/>
          </a:xfrm>
          <a:prstGeom prst="rect">
            <a:avLst/>
          </a:prstGeom>
          <a:noFill/>
          <a:ln>
            <a:noFill/>
          </a:ln>
        </p:spPr>
      </p:pic>
      <p:sp>
        <p:nvSpPr>
          <p:cNvPr id="923" name="Google Shape;923;p76"/>
          <p:cNvSpPr txBox="1"/>
          <p:nvPr/>
        </p:nvSpPr>
        <p:spPr>
          <a:xfrm>
            <a:off x="7749407" y="4388295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Nuur</a:t>
            </a:r>
            <a:endParaRPr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4" name="Google Shape;924;p76"/>
          <p:cNvSpPr txBox="1"/>
          <p:nvPr>
            <p:ph type="body" idx="1"/>
          </p:nvPr>
        </p:nvSpPr>
        <p:spPr>
          <a:xfrm>
            <a:off x="6312050" y="3004150"/>
            <a:ext cx="1438500" cy="405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Waa ku habboon yahay halkan.</a:t>
            </a:r>
            <a:endParaRPr sz="1800"/>
          </a:p>
        </p:txBody>
      </p:sp>
      <p:grpSp>
        <p:nvGrpSpPr>
          <p:cNvPr id="925" name="Google Shape;925;p76"/>
          <p:cNvGrpSpPr/>
          <p:nvPr/>
        </p:nvGrpSpPr>
        <p:grpSpPr>
          <a:xfrm rot="10792780">
            <a:off x="2409265" y="2116906"/>
            <a:ext cx="1893715" cy="2200585"/>
            <a:chOff x="2417839" y="2088087"/>
            <a:chExt cx="1893900" cy="2200800"/>
          </a:xfrm>
        </p:grpSpPr>
        <p:sp>
          <p:nvSpPr>
            <p:cNvPr id="926" name="Google Shape;926;p76"/>
            <p:cNvSpPr/>
            <p:nvPr/>
          </p:nvSpPr>
          <p:spPr>
            <a:xfrm rot="5400000">
              <a:off x="2264389" y="2241537"/>
              <a:ext cx="2200800" cy="1893900"/>
            </a:xfrm>
            <a:prstGeom prst="rect">
              <a:avLst/>
            </a:prstGeom>
            <a:solidFill>
              <a:srgbClr val="FDF3CB">
                <a:alpha val="4902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7" name="Google Shape;927;p76"/>
            <p:cNvSpPr/>
            <p:nvPr/>
          </p:nvSpPr>
          <p:spPr>
            <a:xfrm>
              <a:off x="2734657" y="2658648"/>
              <a:ext cx="1250100" cy="1083000"/>
            </a:xfrm>
            <a:prstGeom prst="hexagon">
              <a:avLst>
                <a:gd name="adj" fmla="val 20923"/>
                <a:gd name="vf" fmla="val 115470"/>
              </a:avLst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28" name="Google Shape;928;p76"/>
          <p:cNvSpPr txBox="1"/>
          <p:nvPr>
            <p:ph type="body" idx="1"/>
          </p:nvPr>
        </p:nvSpPr>
        <p:spPr>
          <a:xfrm rot="10791810">
            <a:off x="2987939" y="3979593"/>
            <a:ext cx="503701" cy="33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kor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29" name="Google Shape;929;p76"/>
          <p:cNvSpPr txBox="1"/>
          <p:nvPr>
            <p:ph type="body" idx="1"/>
          </p:nvPr>
        </p:nvSpPr>
        <p:spPr>
          <a:xfrm>
            <a:off x="1405330" y="2180389"/>
            <a:ext cx="276900" cy="33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33" name="Shape 933"/>
        <p:cNvGrpSpPr/>
        <p:nvPr/>
      </p:nvGrpSpPr>
      <p:grpSpPr>
        <a:xfrm>
          <a:off x="0" y="0"/>
          <a:ext cx="0" cy="0"/>
        </a:xfrm>
      </p:grpSpPr>
      <p:pic>
        <p:nvPicPr>
          <p:cNvPr id="934" name="Google Shape;934;p77"/>
          <p:cNvPicPr preferRelativeResize="0"/>
          <p:nvPr/>
        </p:nvPicPr>
        <p:blipFill>
          <a:blip r:embed="rId3">
            <a:alphaModFix/>
          </a:blip>
          <a:srcRect t="56280" r="69082"/>
          <a:stretch>
            <a:fillRect/>
          </a:stretch>
        </p:blipFill>
        <p:spPr>
          <a:xfrm>
            <a:off x="5643453" y="2307088"/>
            <a:ext cx="2353597" cy="1584412"/>
          </a:xfrm>
          <a:prstGeom prst="rect">
            <a:avLst/>
          </a:prstGeom>
          <a:noFill/>
          <a:ln>
            <a:noFill/>
          </a:ln>
        </p:spPr>
      </p:pic>
      <p:sp>
        <p:nvSpPr>
          <p:cNvPr id="935" name="Google Shape;935;p77"/>
          <p:cNvSpPr/>
          <p:nvPr/>
        </p:nvSpPr>
        <p:spPr>
          <a:xfrm>
            <a:off x="2734657" y="2658648"/>
            <a:ext cx="1250100" cy="1083000"/>
          </a:xfrm>
          <a:prstGeom prst="hexagon">
            <a:avLst>
              <a:gd name="adj" fmla="val 20923"/>
              <a:gd name="vf" fmla="val 115470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6" name="Google Shape;936;p77"/>
          <p:cNvSpPr txBox="1"/>
          <p:nvPr>
            <p:ph type="body" idx="1"/>
          </p:nvPr>
        </p:nvSpPr>
        <p:spPr>
          <a:xfrm>
            <a:off x="324000" y="759300"/>
            <a:ext cx="8237700" cy="102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Warqad raadraac (Tracing paper) loolama baahna qaababka isku-dhafka wareega (rotational symmetry) si cad u muuqda.</a:t>
            </a:r>
            <a:r>
              <a:rPr lang="en-GB" sz="1400" b="1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Laakiin waxay faa'iido yeelan kartaa marka isku-dhafka wareega uu yahay mid aan caddayn.</a:t>
            </a:r>
            <a:r>
              <a:rPr lang="en-GB" sz="1400" b="1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937" name="Google Shape;937;p7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Aqoonsashada isku-dhafka wareega (rotational symmetry) ee qaababka</a:t>
            </a:r>
            <a:endParaRPr/>
          </a:p>
        </p:txBody>
      </p:sp>
      <p:pic>
        <p:nvPicPr>
          <p:cNvPr id="938" name="Google Shape;938;p7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7950528" y="3680647"/>
            <a:ext cx="546175" cy="683005"/>
          </a:xfrm>
          <a:prstGeom prst="rect">
            <a:avLst/>
          </a:prstGeom>
          <a:noFill/>
          <a:ln>
            <a:noFill/>
          </a:ln>
        </p:spPr>
      </p:pic>
      <p:sp>
        <p:nvSpPr>
          <p:cNvPr id="939" name="Google Shape;939;p77"/>
          <p:cNvSpPr txBox="1"/>
          <p:nvPr/>
        </p:nvSpPr>
        <p:spPr>
          <a:xfrm>
            <a:off x="7749407" y="4388295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Nuur</a:t>
            </a:r>
            <a:endParaRPr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0" name="Google Shape;940;p77"/>
          <p:cNvSpPr txBox="1"/>
          <p:nvPr>
            <p:ph type="body" idx="1"/>
          </p:nvPr>
        </p:nvSpPr>
        <p:spPr>
          <a:xfrm>
            <a:off x="5816800" y="2623150"/>
            <a:ext cx="1992300" cy="93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Waxay leedahay isku-dhaf wareeg (rotational symmetry) oo amar (order) 2 ah.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grpSp>
        <p:nvGrpSpPr>
          <p:cNvPr id="941" name="Google Shape;941;p77"/>
          <p:cNvGrpSpPr/>
          <p:nvPr/>
        </p:nvGrpSpPr>
        <p:grpSpPr>
          <a:xfrm rot="-4039053">
            <a:off x="2416737" y="2107674"/>
            <a:ext cx="1893785" cy="2200666"/>
            <a:chOff x="2417839" y="2088087"/>
            <a:chExt cx="1893900" cy="2200800"/>
          </a:xfrm>
        </p:grpSpPr>
        <p:sp>
          <p:nvSpPr>
            <p:cNvPr id="942" name="Google Shape;942;p77"/>
            <p:cNvSpPr/>
            <p:nvPr/>
          </p:nvSpPr>
          <p:spPr>
            <a:xfrm rot="5400000">
              <a:off x="2264389" y="2241537"/>
              <a:ext cx="2200800" cy="1893900"/>
            </a:xfrm>
            <a:prstGeom prst="rect">
              <a:avLst/>
            </a:prstGeom>
            <a:solidFill>
              <a:srgbClr val="FDF3CB">
                <a:alpha val="4902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3" name="Google Shape;943;p77"/>
            <p:cNvSpPr/>
            <p:nvPr/>
          </p:nvSpPr>
          <p:spPr>
            <a:xfrm>
              <a:off x="2734657" y="2658648"/>
              <a:ext cx="1250100" cy="1083000"/>
            </a:xfrm>
            <a:prstGeom prst="hexagon">
              <a:avLst>
                <a:gd name="adj" fmla="val 20923"/>
                <a:gd name="vf" fmla="val 115470"/>
              </a:avLst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44" name="Google Shape;944;p77"/>
          <p:cNvSpPr txBox="1"/>
          <p:nvPr>
            <p:ph type="body" idx="1"/>
          </p:nvPr>
        </p:nvSpPr>
        <p:spPr>
          <a:xfrm rot="-4038716">
            <a:off x="2281820" y="2535476"/>
            <a:ext cx="504000" cy="332401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kor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945" name="Google Shape;945;p77"/>
          <p:cNvGrpSpPr/>
          <p:nvPr/>
        </p:nvGrpSpPr>
        <p:grpSpPr>
          <a:xfrm>
            <a:off x="2417839" y="2088087"/>
            <a:ext cx="1893900" cy="2200800"/>
            <a:chOff x="2417839" y="2088087"/>
            <a:chExt cx="1893900" cy="2200800"/>
          </a:xfrm>
        </p:grpSpPr>
        <p:sp>
          <p:nvSpPr>
            <p:cNvPr id="946" name="Google Shape;946;p77"/>
            <p:cNvSpPr/>
            <p:nvPr/>
          </p:nvSpPr>
          <p:spPr>
            <a:xfrm rot="5400000">
              <a:off x="2264389" y="2241537"/>
              <a:ext cx="2200800" cy="1893900"/>
            </a:xfrm>
            <a:prstGeom prst="rect">
              <a:avLst/>
            </a:prstGeom>
            <a:solidFill>
              <a:srgbClr val="FDF3CB">
                <a:alpha val="4902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7" name="Google Shape;947;p77"/>
            <p:cNvSpPr/>
            <p:nvPr/>
          </p:nvSpPr>
          <p:spPr>
            <a:xfrm>
              <a:off x="2734657" y="2658648"/>
              <a:ext cx="1250100" cy="1083000"/>
            </a:xfrm>
            <a:prstGeom prst="hexagon">
              <a:avLst>
                <a:gd name="adj" fmla="val 20923"/>
                <a:gd name="vf" fmla="val 115470"/>
              </a:avLst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48" name="Google Shape;948;p77"/>
          <p:cNvSpPr txBox="1"/>
          <p:nvPr>
            <p:ph type="body" idx="1"/>
          </p:nvPr>
        </p:nvSpPr>
        <p:spPr>
          <a:xfrm rot="-2046">
            <a:off x="3231515" y="2092893"/>
            <a:ext cx="504000" cy="33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kor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49" name="Google Shape;949;p77"/>
          <p:cNvSpPr txBox="1"/>
          <p:nvPr>
            <p:ph type="body" idx="1"/>
          </p:nvPr>
        </p:nvSpPr>
        <p:spPr>
          <a:xfrm>
            <a:off x="1405330" y="2180389"/>
            <a:ext cx="276900" cy="33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950" name="Google Shape;950;p77"/>
          <p:cNvGrpSpPr/>
          <p:nvPr/>
        </p:nvGrpSpPr>
        <p:grpSpPr>
          <a:xfrm rot="-6729662">
            <a:off x="2428640" y="2120401"/>
            <a:ext cx="1893844" cy="2200735"/>
            <a:chOff x="2417839" y="2088087"/>
            <a:chExt cx="1893900" cy="2200800"/>
          </a:xfrm>
        </p:grpSpPr>
        <p:sp>
          <p:nvSpPr>
            <p:cNvPr id="951" name="Google Shape;951;p77"/>
            <p:cNvSpPr/>
            <p:nvPr/>
          </p:nvSpPr>
          <p:spPr>
            <a:xfrm rot="5400000">
              <a:off x="2264389" y="2241537"/>
              <a:ext cx="2200800" cy="1893900"/>
            </a:xfrm>
            <a:prstGeom prst="rect">
              <a:avLst/>
            </a:prstGeom>
            <a:solidFill>
              <a:srgbClr val="FDF3CB">
                <a:alpha val="4902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2" name="Google Shape;952;p77"/>
            <p:cNvSpPr/>
            <p:nvPr/>
          </p:nvSpPr>
          <p:spPr>
            <a:xfrm>
              <a:off x="2734657" y="2658648"/>
              <a:ext cx="1250100" cy="1083000"/>
            </a:xfrm>
            <a:prstGeom prst="hexagon">
              <a:avLst>
                <a:gd name="adj" fmla="val 20923"/>
                <a:gd name="vf" fmla="val 115470"/>
              </a:avLst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53" name="Google Shape;953;p77"/>
          <p:cNvSpPr txBox="1"/>
          <p:nvPr>
            <p:ph type="body" idx="1"/>
          </p:nvPr>
        </p:nvSpPr>
        <p:spPr>
          <a:xfrm rot="-6739246">
            <a:off x="2194094" y="3353784"/>
            <a:ext cx="503961" cy="332313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kor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57" name="Shape 957"/>
        <p:cNvGrpSpPr/>
        <p:nvPr/>
      </p:nvGrpSpPr>
      <p:grpSpPr>
        <a:xfrm>
          <a:off x="0" y="0"/>
          <a:ext cx="0" cy="0"/>
        </a:xfrm>
      </p:grpSpPr>
      <p:sp>
        <p:nvSpPr>
          <p:cNvPr id="958" name="Google Shape;958;p78"/>
          <p:cNvSpPr/>
          <p:nvPr/>
        </p:nvSpPr>
        <p:spPr>
          <a:xfrm rot="5400000">
            <a:off x="2705631" y="2494420"/>
            <a:ext cx="1325400" cy="550500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59" name="Google Shape;959;p78"/>
          <p:cNvGrpSpPr/>
          <p:nvPr/>
        </p:nvGrpSpPr>
        <p:grpSpPr>
          <a:xfrm>
            <a:off x="2390096" y="1630887"/>
            <a:ext cx="1893900" cy="2200800"/>
            <a:chOff x="1475696" y="1630887"/>
            <a:chExt cx="1893900" cy="2200800"/>
          </a:xfrm>
        </p:grpSpPr>
        <p:sp>
          <p:nvSpPr>
            <p:cNvPr id="960" name="Google Shape;960;p78"/>
            <p:cNvSpPr/>
            <p:nvPr/>
          </p:nvSpPr>
          <p:spPr>
            <a:xfrm rot="5400000">
              <a:off x="1322246" y="1784337"/>
              <a:ext cx="2200800" cy="1893900"/>
            </a:xfrm>
            <a:prstGeom prst="rect">
              <a:avLst/>
            </a:prstGeom>
            <a:solidFill>
              <a:srgbClr val="FDF3CB">
                <a:alpha val="4902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1" name="Google Shape;961;p78"/>
            <p:cNvSpPr/>
            <p:nvPr/>
          </p:nvSpPr>
          <p:spPr>
            <a:xfrm rot="5400000">
              <a:off x="1791231" y="2494420"/>
              <a:ext cx="1325400" cy="550500"/>
            </a:xfrm>
            <a:prstGeom prst="rect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62" name="Google Shape;962;p78"/>
          <p:cNvSpPr txBox="1"/>
          <p:nvPr>
            <p:ph type="body" idx="1"/>
          </p:nvPr>
        </p:nvSpPr>
        <p:spPr>
          <a:xfrm rot="-1890">
            <a:off x="3085050" y="1794483"/>
            <a:ext cx="545700" cy="33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kor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963" name="Google Shape;963;p78"/>
          <p:cNvGrpSpPr/>
          <p:nvPr/>
        </p:nvGrpSpPr>
        <p:grpSpPr>
          <a:xfrm rot="10800000">
            <a:off x="2448215" y="1707087"/>
            <a:ext cx="1893900" cy="2200800"/>
            <a:chOff x="1475696" y="1630887"/>
            <a:chExt cx="1893900" cy="2200800"/>
          </a:xfrm>
        </p:grpSpPr>
        <p:sp>
          <p:nvSpPr>
            <p:cNvPr id="964" name="Google Shape;964;p78"/>
            <p:cNvSpPr/>
            <p:nvPr/>
          </p:nvSpPr>
          <p:spPr>
            <a:xfrm rot="5400000">
              <a:off x="1322246" y="1784337"/>
              <a:ext cx="2200800" cy="1893900"/>
            </a:xfrm>
            <a:prstGeom prst="rect">
              <a:avLst/>
            </a:prstGeom>
            <a:solidFill>
              <a:srgbClr val="FDF3CB">
                <a:alpha val="4902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5" name="Google Shape;965;p78"/>
            <p:cNvSpPr/>
            <p:nvPr/>
          </p:nvSpPr>
          <p:spPr>
            <a:xfrm rot="5400000">
              <a:off x="1791231" y="2494420"/>
              <a:ext cx="1325400" cy="550500"/>
            </a:xfrm>
            <a:prstGeom prst="rect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66" name="Google Shape;966;p78"/>
          <p:cNvSpPr txBox="1"/>
          <p:nvPr>
            <p:ph type="body" idx="1"/>
          </p:nvPr>
        </p:nvSpPr>
        <p:spPr>
          <a:xfrm rot="10798110">
            <a:off x="3097050" y="3440103"/>
            <a:ext cx="545700" cy="33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kor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967" name="Google Shape;967;p78"/>
          <p:cNvGrpSpPr/>
          <p:nvPr/>
        </p:nvGrpSpPr>
        <p:grpSpPr>
          <a:xfrm rot="2700000">
            <a:off x="2443958" y="1613722"/>
            <a:ext cx="1893882" cy="2200779"/>
            <a:chOff x="1475696" y="1630887"/>
            <a:chExt cx="1893900" cy="2200800"/>
          </a:xfrm>
        </p:grpSpPr>
        <p:sp>
          <p:nvSpPr>
            <p:cNvPr id="968" name="Google Shape;968;p78"/>
            <p:cNvSpPr/>
            <p:nvPr/>
          </p:nvSpPr>
          <p:spPr>
            <a:xfrm rot="5400000">
              <a:off x="1322246" y="1784337"/>
              <a:ext cx="2200800" cy="1893900"/>
            </a:xfrm>
            <a:prstGeom prst="rect">
              <a:avLst/>
            </a:prstGeom>
            <a:solidFill>
              <a:srgbClr val="FDF3CB">
                <a:alpha val="4902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9" name="Google Shape;969;p78"/>
            <p:cNvSpPr/>
            <p:nvPr/>
          </p:nvSpPr>
          <p:spPr>
            <a:xfrm rot="5400000">
              <a:off x="1791231" y="2494420"/>
              <a:ext cx="1325400" cy="550500"/>
            </a:xfrm>
            <a:prstGeom prst="rect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70" name="Google Shape;970;p78"/>
          <p:cNvSpPr txBox="1"/>
          <p:nvPr>
            <p:ph type="body" idx="1"/>
          </p:nvPr>
        </p:nvSpPr>
        <p:spPr>
          <a:xfrm rot="2697347">
            <a:off x="3689049" y="2020275"/>
            <a:ext cx="549846" cy="333047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kor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71" name="Google Shape;971;p78"/>
          <p:cNvSpPr txBox="1"/>
          <p:nvPr>
            <p:ph type="body" idx="1"/>
          </p:nvPr>
        </p:nvSpPr>
        <p:spPr>
          <a:xfrm>
            <a:off x="324000" y="759300"/>
            <a:ext cx="8237700" cy="388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Axmed wuxuu baarayaa isku-dhafka wareega (rotational symmetry) ee qaabka hoose.</a:t>
            </a:r>
            <a:r>
              <a:rPr lang="en-GB" sz="1400" b="1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972" name="Google Shape;972;p7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Aqoonsashada isku-dhafka wareega (rotational symmetry) ee qaababka</a:t>
            </a:r>
            <a:endParaRPr/>
          </a:p>
        </p:txBody>
      </p:sp>
      <p:sp>
        <p:nvSpPr>
          <p:cNvPr id="973" name="Google Shape;973;p78"/>
          <p:cNvSpPr txBox="1"/>
          <p:nvPr>
            <p:ph type="body" idx="1"/>
          </p:nvPr>
        </p:nvSpPr>
        <p:spPr>
          <a:xfrm>
            <a:off x="324000" y="4035900"/>
            <a:ext cx="8237700" cy="388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Qaladkee buu Axmed sameeyey?</a:t>
            </a:r>
            <a:endParaRPr sz="2000"/>
          </a:p>
        </p:txBody>
      </p:sp>
      <p:sp>
        <p:nvSpPr>
          <p:cNvPr id="974" name="Google Shape;974;p78"/>
          <p:cNvSpPr txBox="1"/>
          <p:nvPr>
            <p:ph type="body" idx="1"/>
          </p:nvPr>
        </p:nvSpPr>
        <p:spPr>
          <a:xfrm>
            <a:off x="324000" y="4416900"/>
            <a:ext cx="8237700" cy="388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Axmed wuxuu laba jeer tiriyey barta bilowga (starting point).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975" name="Google Shape;975;p7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52213" y="1909565"/>
            <a:ext cx="550499" cy="634843"/>
          </a:xfrm>
          <a:prstGeom prst="rect">
            <a:avLst/>
          </a:prstGeom>
          <a:noFill/>
          <a:ln>
            <a:noFill/>
          </a:ln>
        </p:spPr>
      </p:pic>
      <p:sp>
        <p:nvSpPr>
          <p:cNvPr id="976" name="Google Shape;976;p78"/>
          <p:cNvSpPr txBox="1"/>
          <p:nvPr/>
        </p:nvSpPr>
        <p:spPr>
          <a:xfrm>
            <a:off x="6786550" y="254100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Axmed</a:t>
            </a:r>
            <a:endParaRPr sz="16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77" name="Google Shape;977;p78"/>
          <p:cNvPicPr preferRelativeResize="0"/>
          <p:nvPr/>
        </p:nvPicPr>
        <p:blipFill>
          <a:blip r:embed="rId4">
            <a:alphaModFix/>
          </a:blip>
          <a:srcRect t="56280" r="69082"/>
          <a:stretch>
            <a:fillRect/>
          </a:stretch>
        </p:blipFill>
        <p:spPr>
          <a:xfrm>
            <a:off x="5738400" y="1323207"/>
            <a:ext cx="1190451" cy="801396"/>
          </a:xfrm>
          <a:prstGeom prst="rect">
            <a:avLst/>
          </a:prstGeom>
          <a:noFill/>
          <a:ln>
            <a:noFill/>
          </a:ln>
        </p:spPr>
      </p:pic>
      <p:sp>
        <p:nvSpPr>
          <p:cNvPr id="978" name="Google Shape;978;p78"/>
          <p:cNvSpPr txBox="1"/>
          <p:nvPr>
            <p:ph type="body" idx="1"/>
          </p:nvPr>
        </p:nvSpPr>
        <p:spPr>
          <a:xfrm>
            <a:off x="5922924" y="1539381"/>
            <a:ext cx="224100" cy="388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</a:t>
            </a:r>
            <a:endParaRPr sz="2000"/>
          </a:p>
        </p:txBody>
      </p:sp>
      <p:sp>
        <p:nvSpPr>
          <p:cNvPr id="979" name="Google Shape;979;p78"/>
          <p:cNvSpPr txBox="1"/>
          <p:nvPr>
            <p:ph type="body" idx="1"/>
          </p:nvPr>
        </p:nvSpPr>
        <p:spPr>
          <a:xfrm>
            <a:off x="6075342" y="1539391"/>
            <a:ext cx="399300" cy="388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, 2</a:t>
            </a:r>
            <a:endParaRPr sz="2000"/>
          </a:p>
        </p:txBody>
      </p:sp>
      <p:sp>
        <p:nvSpPr>
          <p:cNvPr id="980" name="Google Shape;980;p78"/>
          <p:cNvSpPr txBox="1"/>
          <p:nvPr>
            <p:ph type="body" idx="1"/>
          </p:nvPr>
        </p:nvSpPr>
        <p:spPr>
          <a:xfrm>
            <a:off x="6380142" y="1539391"/>
            <a:ext cx="399300" cy="388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, 3</a:t>
            </a:r>
            <a:endParaRPr sz="2000"/>
          </a:p>
        </p:txBody>
      </p:sp>
      <p:pic>
        <p:nvPicPr>
          <p:cNvPr id="981" name="Google Shape;981;p78"/>
          <p:cNvPicPr preferRelativeResize="0"/>
          <p:nvPr/>
        </p:nvPicPr>
        <p:blipFill>
          <a:blip r:embed="rId4">
            <a:alphaModFix/>
          </a:blip>
          <a:srcRect r="57905" b="43690"/>
          <a:stretch>
            <a:fillRect/>
          </a:stretch>
        </p:blipFill>
        <p:spPr>
          <a:xfrm rot="10800000" flipH="1">
            <a:off x="5073100" y="2564951"/>
            <a:ext cx="2042501" cy="1366299"/>
          </a:xfrm>
          <a:prstGeom prst="rect">
            <a:avLst/>
          </a:prstGeom>
          <a:noFill/>
          <a:ln>
            <a:noFill/>
          </a:ln>
        </p:spPr>
      </p:pic>
      <p:sp>
        <p:nvSpPr>
          <p:cNvPr id="982" name="Google Shape;982;p78"/>
          <p:cNvSpPr txBox="1"/>
          <p:nvPr>
            <p:ph type="body" idx="1"/>
          </p:nvPr>
        </p:nvSpPr>
        <p:spPr>
          <a:xfrm>
            <a:off x="5215330" y="2863841"/>
            <a:ext cx="1724700" cy="98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Amarka (order) isku-dhafka wareega (rotational symmetry) waa 3.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grpSp>
        <p:nvGrpSpPr>
          <p:cNvPr id="983" name="Google Shape;983;p78"/>
          <p:cNvGrpSpPr/>
          <p:nvPr/>
        </p:nvGrpSpPr>
        <p:grpSpPr>
          <a:xfrm rot="5400000">
            <a:off x="2477520" y="1641030"/>
            <a:ext cx="1893900" cy="2200800"/>
            <a:chOff x="1475696" y="1630887"/>
            <a:chExt cx="1893900" cy="2200800"/>
          </a:xfrm>
        </p:grpSpPr>
        <p:sp>
          <p:nvSpPr>
            <p:cNvPr id="984" name="Google Shape;984;p78"/>
            <p:cNvSpPr/>
            <p:nvPr/>
          </p:nvSpPr>
          <p:spPr>
            <a:xfrm rot="5400000">
              <a:off x="1322246" y="1784337"/>
              <a:ext cx="2200800" cy="1893900"/>
            </a:xfrm>
            <a:prstGeom prst="rect">
              <a:avLst/>
            </a:prstGeom>
            <a:solidFill>
              <a:srgbClr val="FDF3CB">
                <a:alpha val="4902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5" name="Google Shape;985;p78"/>
            <p:cNvSpPr/>
            <p:nvPr/>
          </p:nvSpPr>
          <p:spPr>
            <a:xfrm rot="5400000">
              <a:off x="1791231" y="2494420"/>
              <a:ext cx="1325400" cy="550500"/>
            </a:xfrm>
            <a:prstGeom prst="rect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86" name="Google Shape;986;p78"/>
          <p:cNvSpPr txBox="1"/>
          <p:nvPr>
            <p:ph type="body" idx="1"/>
          </p:nvPr>
        </p:nvSpPr>
        <p:spPr>
          <a:xfrm rot="5398157">
            <a:off x="3920874" y="2600995"/>
            <a:ext cx="559500" cy="33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kor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987" name="Google Shape;987;p78"/>
          <p:cNvGrpSpPr/>
          <p:nvPr/>
        </p:nvGrpSpPr>
        <p:grpSpPr>
          <a:xfrm rot="8100000">
            <a:off x="2461939" y="1665281"/>
            <a:ext cx="1893882" cy="2200779"/>
            <a:chOff x="1475696" y="1630887"/>
            <a:chExt cx="1893900" cy="2200800"/>
          </a:xfrm>
        </p:grpSpPr>
        <p:sp>
          <p:nvSpPr>
            <p:cNvPr id="988" name="Google Shape;988;p78"/>
            <p:cNvSpPr/>
            <p:nvPr/>
          </p:nvSpPr>
          <p:spPr>
            <a:xfrm rot="5400000">
              <a:off x="1322246" y="1784337"/>
              <a:ext cx="2200800" cy="1893900"/>
            </a:xfrm>
            <a:prstGeom prst="rect">
              <a:avLst/>
            </a:prstGeom>
            <a:solidFill>
              <a:srgbClr val="FDF3CB">
                <a:alpha val="4902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9" name="Google Shape;989;p78"/>
            <p:cNvSpPr/>
            <p:nvPr/>
          </p:nvSpPr>
          <p:spPr>
            <a:xfrm rot="5400000">
              <a:off x="1791231" y="2494420"/>
              <a:ext cx="1325400" cy="550500"/>
            </a:xfrm>
            <a:prstGeom prst="rect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" name="Google Shape;990;p78"/>
          <p:cNvSpPr txBox="1"/>
          <p:nvPr>
            <p:ph type="body" idx="1"/>
          </p:nvPr>
        </p:nvSpPr>
        <p:spPr>
          <a:xfrm rot="8098696">
            <a:off x="3684269" y="3190534"/>
            <a:ext cx="559392" cy="333047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kor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91" name="Google Shape;991;p78"/>
          <p:cNvSpPr txBox="1"/>
          <p:nvPr>
            <p:ph type="body" idx="1"/>
          </p:nvPr>
        </p:nvSpPr>
        <p:spPr>
          <a:xfrm rot="-8101304">
            <a:off x="2541867" y="3168659"/>
            <a:ext cx="559392" cy="333047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korka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92" name="Google Shape;992;p78"/>
          <p:cNvSpPr txBox="1"/>
          <p:nvPr>
            <p:ph type="body" idx="1"/>
          </p:nvPr>
        </p:nvSpPr>
        <p:spPr>
          <a:xfrm rot="-5401843">
            <a:off x="2283668" y="2615819"/>
            <a:ext cx="559500" cy="33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korka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93" name="Google Shape;993;p78"/>
          <p:cNvSpPr txBox="1"/>
          <p:nvPr>
            <p:ph type="body" idx="1"/>
          </p:nvPr>
        </p:nvSpPr>
        <p:spPr>
          <a:xfrm rot="-2701304">
            <a:off x="2487557" y="2006219"/>
            <a:ext cx="559392" cy="333047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korka</a:t>
            </a:r>
            <a:endParaRPr sz="16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97" name="Shape 997"/>
        <p:cNvGrpSpPr/>
        <p:nvPr/>
      </p:nvGrpSpPr>
      <p:grpSpPr>
        <a:xfrm>
          <a:off x="0" y="0"/>
          <a:ext cx="0" cy="0"/>
        </a:xfrm>
      </p:grpSpPr>
      <p:sp>
        <p:nvSpPr>
          <p:cNvPr id="998" name="Google Shape;998;p79"/>
          <p:cNvSpPr/>
          <p:nvPr/>
        </p:nvSpPr>
        <p:spPr>
          <a:xfrm>
            <a:off x="4131608" y="2124600"/>
            <a:ext cx="885300" cy="1403400"/>
          </a:xfrm>
          <a:prstGeom prst="upArrow">
            <a:avLst>
              <a:gd name="adj1" fmla="val 50000"/>
              <a:gd name="adj2" fmla="val 50000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9" name="Google Shape;999;p79"/>
          <p:cNvSpPr txBox="1"/>
          <p:nvPr>
            <p:ph type="body" idx="1"/>
          </p:nvPr>
        </p:nvSpPr>
        <p:spPr>
          <a:xfrm>
            <a:off x="324000" y="759300"/>
            <a:ext cx="8496000" cy="63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Cabdi iyo Suad waxay raadinayaan nidaamka isku-dhafka wareega (rotational symmetry) ee qaabka hoose.</a:t>
            </a:r>
            <a:r>
              <a:rPr lang="en-GB" sz="1800" b="1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000" name="Google Shape;1000;p7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Aqoonsashada isku-dhafka wareega (rotational symmetry) ee qaababka</a:t>
            </a:r>
            <a:endParaRPr/>
          </a:p>
        </p:txBody>
      </p:sp>
      <p:grpSp>
        <p:nvGrpSpPr>
          <p:cNvPr id="1001" name="Google Shape;1001;p79"/>
          <p:cNvGrpSpPr/>
          <p:nvPr/>
        </p:nvGrpSpPr>
        <p:grpSpPr>
          <a:xfrm>
            <a:off x="3594754" y="1630887"/>
            <a:ext cx="1893900" cy="2200800"/>
            <a:chOff x="3594754" y="1630887"/>
            <a:chExt cx="1893900" cy="2200800"/>
          </a:xfrm>
        </p:grpSpPr>
        <p:sp>
          <p:nvSpPr>
            <p:cNvPr id="1002" name="Google Shape;1002;p79"/>
            <p:cNvSpPr/>
            <p:nvPr/>
          </p:nvSpPr>
          <p:spPr>
            <a:xfrm rot="5400000">
              <a:off x="3441304" y="1784337"/>
              <a:ext cx="2200800" cy="1893900"/>
            </a:xfrm>
            <a:prstGeom prst="rect">
              <a:avLst/>
            </a:prstGeom>
            <a:solidFill>
              <a:srgbClr val="FDF3CB">
                <a:alpha val="4902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3" name="Google Shape;1003;p79"/>
            <p:cNvSpPr/>
            <p:nvPr/>
          </p:nvSpPr>
          <p:spPr>
            <a:xfrm>
              <a:off x="4131608" y="2124600"/>
              <a:ext cx="885300" cy="1403400"/>
            </a:xfrm>
            <a:prstGeom prst="upArrow">
              <a:avLst>
                <a:gd name="adj1" fmla="val 50000"/>
                <a:gd name="adj2" fmla="val 50000"/>
              </a:avLst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004" name="Google Shape;1004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27814" y="3340308"/>
            <a:ext cx="570668" cy="6330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5" name="Google Shape;1005;p7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9482" y="3313208"/>
            <a:ext cx="563996" cy="63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6" name="Google Shape;1006;p79"/>
          <p:cNvPicPr preferRelativeResize="0"/>
          <p:nvPr/>
        </p:nvPicPr>
        <p:blipFill>
          <a:blip r:embed="rId5">
            <a:alphaModFix/>
          </a:blip>
          <a:srcRect r="57905" b="43690"/>
          <a:stretch>
            <a:fillRect/>
          </a:stretch>
        </p:blipFill>
        <p:spPr>
          <a:xfrm flipH="1">
            <a:off x="556626" y="1647900"/>
            <a:ext cx="2812974" cy="1773250"/>
          </a:xfrm>
          <a:prstGeom prst="rect">
            <a:avLst/>
          </a:prstGeom>
          <a:noFill/>
          <a:ln>
            <a:noFill/>
          </a:ln>
        </p:spPr>
      </p:pic>
      <p:sp>
        <p:nvSpPr>
          <p:cNvPr id="1007" name="Google Shape;1007;p79"/>
          <p:cNvSpPr txBox="1"/>
          <p:nvPr>
            <p:ph type="body" idx="1"/>
          </p:nvPr>
        </p:nvSpPr>
        <p:spPr>
          <a:xfrm>
            <a:off x="808287" y="1703610"/>
            <a:ext cx="2496300" cy="156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Waxaan u malaynayaa inay yeelan doonto isku-dhaf wareeg oo ah nidaam 0 sababtoo ah kuma ekaan doono meel kale.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600"/>
          </a:p>
        </p:txBody>
      </p:sp>
      <p:pic>
        <p:nvPicPr>
          <p:cNvPr id="1008" name="Google Shape;1008;p79"/>
          <p:cNvPicPr preferRelativeResize="0"/>
          <p:nvPr/>
        </p:nvPicPr>
        <p:blipFill>
          <a:blip r:embed="rId5">
            <a:alphaModFix/>
          </a:blip>
          <a:srcRect r="57905" b="43690"/>
          <a:stretch>
            <a:fillRect/>
          </a:stretch>
        </p:blipFill>
        <p:spPr>
          <a:xfrm>
            <a:off x="5692003" y="1647900"/>
            <a:ext cx="3113175" cy="1773250"/>
          </a:xfrm>
          <a:prstGeom prst="rect">
            <a:avLst/>
          </a:prstGeom>
          <a:noFill/>
          <a:ln>
            <a:noFill/>
          </a:ln>
        </p:spPr>
      </p:pic>
      <p:sp>
        <p:nvSpPr>
          <p:cNvPr id="1009" name="Google Shape;1009;p79"/>
          <p:cNvSpPr txBox="1"/>
          <p:nvPr>
            <p:ph type="body" idx="1"/>
          </p:nvPr>
        </p:nvSpPr>
        <p:spPr>
          <a:xfrm flipH="1">
            <a:off x="5828528" y="1703600"/>
            <a:ext cx="2813100" cy="156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Haddii aan ku sawirno qaab isku mid ah (congruent) warqad raadraac ah, waxay ku habboonaan doontaa si fiican korka hal mar. Sidaas darteed waxay leedahay isku-dhaf wareeg oo nidaam 1.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600"/>
          </a:p>
        </p:txBody>
      </p:sp>
      <p:sp>
        <p:nvSpPr>
          <p:cNvPr id="1010" name="Google Shape;1010;p79"/>
          <p:cNvSpPr txBox="1"/>
          <p:nvPr>
            <p:ph type="body" idx="1"/>
          </p:nvPr>
        </p:nvSpPr>
        <p:spPr>
          <a:xfrm>
            <a:off x="324000" y="4112100"/>
            <a:ext cx="8496000" cy="352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Yaa aad la raacsan tahay?</a:t>
            </a:r>
            <a:endParaRPr sz="2000"/>
          </a:p>
        </p:txBody>
      </p:sp>
      <p:sp>
        <p:nvSpPr>
          <p:cNvPr id="1011" name="Google Shape;1011;p79"/>
          <p:cNvSpPr txBox="1"/>
          <p:nvPr>
            <p:ph type="body" idx="1"/>
          </p:nvPr>
        </p:nvSpPr>
        <p:spPr>
          <a:xfrm>
            <a:off x="324000" y="4493100"/>
            <a:ext cx="8496000" cy="352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Dhammaan qaababku waxay leeyihiin isku-dhaf wareeg oo ugu yaraan nidaam 1.</a:t>
            </a:r>
            <a:r>
              <a:rPr lang="en-GB" sz="1800" b="1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15" name="Shape 1015"/>
        <p:cNvGrpSpPr/>
        <p:nvPr/>
      </p:nvGrpSpPr>
      <p:grpSpPr>
        <a:xfrm>
          <a:off x="0" y="0"/>
          <a:ext cx="0" cy="0"/>
        </a:xfrm>
      </p:grpSpPr>
      <p:sp>
        <p:nvSpPr>
          <p:cNvPr id="1016" name="Google Shape;1016;p8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Qaabkee ayaa leh isku-dhaf wareeg oo nidaam 4?</a:t>
            </a:r>
            <a:r>
              <a:rPr lang="en-GB" b="1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017" name="Google Shape;1017;p80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Aqoonsashada isku-dhafka wareega (rotational symmetry) ee qaababka</a:t>
            </a:r>
            <a:endParaRPr/>
          </a:p>
        </p:txBody>
      </p:sp>
      <p:sp>
        <p:nvSpPr>
          <p:cNvPr id="1018" name="Google Shape;1018;p80"/>
          <p:cNvSpPr/>
          <p:nvPr/>
        </p:nvSpPr>
        <p:spPr>
          <a:xfrm>
            <a:off x="6935123" y="2690539"/>
            <a:ext cx="1081500" cy="1081500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9" name="Google Shape;1019;p80"/>
          <p:cNvSpPr/>
          <p:nvPr/>
        </p:nvSpPr>
        <p:spPr>
          <a:xfrm>
            <a:off x="3369600" y="2678725"/>
            <a:ext cx="2404800" cy="1081500"/>
          </a:xfrm>
          <a:prstGeom prst="parallelogram">
            <a:avLst>
              <a:gd name="adj" fmla="val 25000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0" name="Google Shape;1020;p80"/>
          <p:cNvSpPr/>
          <p:nvPr/>
        </p:nvSpPr>
        <p:spPr>
          <a:xfrm>
            <a:off x="604100" y="2677775"/>
            <a:ext cx="2054400" cy="1081500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21" name="Google Shape;1021;p80"/>
          <p:cNvCxnSpPr/>
          <p:nvPr/>
        </p:nvCxnSpPr>
        <p:spPr>
          <a:xfrm flipH="1">
            <a:off x="1614150" y="2613200"/>
            <a:ext cx="0" cy="138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22" name="Google Shape;1022;p80"/>
          <p:cNvCxnSpPr/>
          <p:nvPr/>
        </p:nvCxnSpPr>
        <p:spPr>
          <a:xfrm flipH="1">
            <a:off x="1675808" y="2613200"/>
            <a:ext cx="0" cy="138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23" name="Google Shape;1023;p80"/>
          <p:cNvCxnSpPr/>
          <p:nvPr/>
        </p:nvCxnSpPr>
        <p:spPr>
          <a:xfrm flipH="1">
            <a:off x="1614150" y="3694542"/>
            <a:ext cx="0" cy="138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24" name="Google Shape;1024;p80"/>
          <p:cNvCxnSpPr/>
          <p:nvPr/>
        </p:nvCxnSpPr>
        <p:spPr>
          <a:xfrm flipH="1">
            <a:off x="1675808" y="3694542"/>
            <a:ext cx="0" cy="138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25" name="Google Shape;1025;p80"/>
          <p:cNvCxnSpPr/>
          <p:nvPr/>
        </p:nvCxnSpPr>
        <p:spPr>
          <a:xfrm flipH="1">
            <a:off x="2659137" y="3179174"/>
            <a:ext cx="0" cy="138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26" name="Google Shape;1026;p80"/>
          <p:cNvCxnSpPr/>
          <p:nvPr/>
        </p:nvCxnSpPr>
        <p:spPr>
          <a:xfrm flipH="1">
            <a:off x="601737" y="3179174"/>
            <a:ext cx="0" cy="138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27" name="Google Shape;1027;p80"/>
          <p:cNvCxnSpPr/>
          <p:nvPr/>
        </p:nvCxnSpPr>
        <p:spPr>
          <a:xfrm flipH="1">
            <a:off x="4546105" y="2613200"/>
            <a:ext cx="0" cy="138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28" name="Google Shape;1028;p80"/>
          <p:cNvCxnSpPr/>
          <p:nvPr/>
        </p:nvCxnSpPr>
        <p:spPr>
          <a:xfrm flipH="1">
            <a:off x="4607763" y="2613200"/>
            <a:ext cx="0" cy="138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29" name="Google Shape;1029;p80"/>
          <p:cNvCxnSpPr/>
          <p:nvPr/>
        </p:nvCxnSpPr>
        <p:spPr>
          <a:xfrm flipH="1">
            <a:off x="4546105" y="3694542"/>
            <a:ext cx="0" cy="138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30" name="Google Shape;1030;p80"/>
          <p:cNvCxnSpPr/>
          <p:nvPr/>
        </p:nvCxnSpPr>
        <p:spPr>
          <a:xfrm flipH="1">
            <a:off x="4607763" y="3694542"/>
            <a:ext cx="0" cy="138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31" name="Google Shape;1031;p80"/>
          <p:cNvCxnSpPr/>
          <p:nvPr/>
        </p:nvCxnSpPr>
        <p:spPr>
          <a:xfrm rot="5400000" flipH="1">
            <a:off x="3495947" y="3138089"/>
            <a:ext cx="27900" cy="1209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32" name="Google Shape;1032;p80"/>
          <p:cNvCxnSpPr/>
          <p:nvPr/>
        </p:nvCxnSpPr>
        <p:spPr>
          <a:xfrm rot="5400000" flipH="1">
            <a:off x="5633635" y="3146265"/>
            <a:ext cx="27900" cy="1209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33" name="Google Shape;1033;p80"/>
          <p:cNvCxnSpPr/>
          <p:nvPr/>
        </p:nvCxnSpPr>
        <p:spPr>
          <a:xfrm flipH="1">
            <a:off x="7459737" y="2613200"/>
            <a:ext cx="0" cy="138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34" name="Google Shape;1034;p80"/>
          <p:cNvCxnSpPr/>
          <p:nvPr/>
        </p:nvCxnSpPr>
        <p:spPr>
          <a:xfrm flipH="1">
            <a:off x="8014950" y="3179174"/>
            <a:ext cx="0" cy="138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35" name="Google Shape;1035;p80"/>
          <p:cNvCxnSpPr/>
          <p:nvPr/>
        </p:nvCxnSpPr>
        <p:spPr>
          <a:xfrm flipH="1">
            <a:off x="7459737" y="3701813"/>
            <a:ext cx="0" cy="138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36" name="Google Shape;1036;p80"/>
          <p:cNvCxnSpPr/>
          <p:nvPr/>
        </p:nvCxnSpPr>
        <p:spPr>
          <a:xfrm flipH="1">
            <a:off x="6940879" y="3179174"/>
            <a:ext cx="0" cy="138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37" name="Google Shape;1037;p80"/>
          <p:cNvSpPr/>
          <p:nvPr/>
        </p:nvSpPr>
        <p:spPr>
          <a:xfrm>
            <a:off x="6936525" y="2690275"/>
            <a:ext cx="120900" cy="1209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8" name="Google Shape;1038;p80"/>
          <p:cNvSpPr/>
          <p:nvPr/>
        </p:nvSpPr>
        <p:spPr>
          <a:xfrm>
            <a:off x="7898041" y="2690275"/>
            <a:ext cx="120900" cy="1209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9" name="Google Shape;1039;p80"/>
          <p:cNvSpPr/>
          <p:nvPr/>
        </p:nvSpPr>
        <p:spPr>
          <a:xfrm>
            <a:off x="7898041" y="3659062"/>
            <a:ext cx="120900" cy="1209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0" name="Google Shape;1040;p80"/>
          <p:cNvSpPr/>
          <p:nvPr/>
        </p:nvSpPr>
        <p:spPr>
          <a:xfrm>
            <a:off x="6929254" y="3659062"/>
            <a:ext cx="120900" cy="1209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1" name="Google Shape;1041;p80"/>
          <p:cNvSpPr/>
          <p:nvPr/>
        </p:nvSpPr>
        <p:spPr>
          <a:xfrm>
            <a:off x="608144" y="2690275"/>
            <a:ext cx="120900" cy="1209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2" name="Google Shape;1042;p80"/>
          <p:cNvSpPr/>
          <p:nvPr/>
        </p:nvSpPr>
        <p:spPr>
          <a:xfrm>
            <a:off x="2534957" y="2690275"/>
            <a:ext cx="120900" cy="1209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3" name="Google Shape;1043;p80"/>
          <p:cNvSpPr/>
          <p:nvPr/>
        </p:nvSpPr>
        <p:spPr>
          <a:xfrm>
            <a:off x="2534957" y="3651791"/>
            <a:ext cx="120900" cy="1209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4" name="Google Shape;1044;p80"/>
          <p:cNvSpPr/>
          <p:nvPr/>
        </p:nvSpPr>
        <p:spPr>
          <a:xfrm>
            <a:off x="600873" y="3644520"/>
            <a:ext cx="120900" cy="1209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45" name="Google Shape;1045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16958" y="411045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49" name="Shape 1049"/>
        <p:cNvGrpSpPr/>
        <p:nvPr/>
      </p:nvGrpSpPr>
      <p:grpSpPr>
        <a:xfrm>
          <a:off x="0" y="0"/>
          <a:ext cx="0" cy="0"/>
        </a:xfrm>
      </p:grpSpPr>
      <p:sp>
        <p:nvSpPr>
          <p:cNvPr id="1050" name="Google Shape;1050;p81"/>
          <p:cNvSpPr txBox="1"/>
          <p:nvPr>
            <p:ph type="body" idx="1"/>
          </p:nvPr>
        </p:nvSpPr>
        <p:spPr>
          <a:xfrm>
            <a:off x="324000" y="759300"/>
            <a:ext cx="8237700" cy="552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Qaabka hoose wuxuu leeyahay isku-dhaf wareeg oo nidaam .</a:t>
            </a:r>
            <a:r>
              <a:rPr lang="en-GB" b="1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051" name="Google Shape;1051;p8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Aqoonsashada isku-dhafka wareega (rotational symmetry) ee qaababka</a:t>
            </a:r>
            <a:endParaRPr/>
          </a:p>
        </p:txBody>
      </p:sp>
      <p:sp>
        <p:nvSpPr>
          <p:cNvPr id="1052" name="Google Shape;1052;p81"/>
          <p:cNvSpPr/>
          <p:nvPr/>
        </p:nvSpPr>
        <p:spPr>
          <a:xfrm rot="5400000">
            <a:off x="3903158" y="1437000"/>
            <a:ext cx="1368000" cy="2273400"/>
          </a:xfrm>
          <a:prstGeom prst="upDownArrow">
            <a:avLst>
              <a:gd name="adj1" fmla="val 46049"/>
              <a:gd name="adj2" fmla="val 50000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53" name="Google Shape;1053;p81"/>
          <p:cNvCxnSpPr/>
          <p:nvPr/>
        </p:nvCxnSpPr>
        <p:spPr>
          <a:xfrm>
            <a:off x="7338150" y="1080000"/>
            <a:ext cx="5313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54" name="Google Shape;1054;p81"/>
          <p:cNvSpPr txBox="1"/>
          <p:nvPr>
            <p:ph type="body" idx="1"/>
          </p:nvPr>
        </p:nvSpPr>
        <p:spPr>
          <a:xfrm>
            <a:off x="7506686" y="769019"/>
            <a:ext cx="330300" cy="372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</a:t>
            </a:r>
            <a:endParaRPr sz="24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58" name="Shape 1058"/>
        <p:cNvGrpSpPr/>
        <p:nvPr/>
      </p:nvGrpSpPr>
      <p:grpSpPr>
        <a:xfrm>
          <a:off x="0" y="0"/>
          <a:ext cx="0" cy="0"/>
        </a:xfrm>
      </p:grpSpPr>
      <p:sp>
        <p:nvSpPr>
          <p:cNvPr id="1059" name="Google Shape;1059;p82"/>
          <p:cNvSpPr txBox="1"/>
          <p:nvPr>
            <p:ph type="subTitle" idx="1"/>
          </p:nvPr>
        </p:nvSpPr>
        <p:spPr>
          <a:xfrm>
            <a:off x="980575" y="3196125"/>
            <a:ext cx="78393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Dhammaan qaababku waxay leeyihiin isku-dhaf wareeg oo ugu yaraan 1.</a:t>
            </a:r>
            <a:r>
              <a:rPr lang="en-GB" b="1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060" name="Google Shape;1060;p82"/>
          <p:cNvSpPr txBox="1"/>
          <p:nvPr>
            <p:ph type="subTitle" idx="2"/>
          </p:nvPr>
        </p:nvSpPr>
        <p:spPr>
          <a:xfrm>
            <a:off x="324000" y="1080000"/>
            <a:ext cx="7986900" cy="41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Qaabku wuxuu yeelan karaa isku-dhaf wareeg oo nidaam 0.</a:t>
            </a:r>
            <a:r>
              <a:rPr lang="en-GB" b="1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061" name="Google Shape;1061;p82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Qaabku wuxuu yeelan karaa isku-dhaf wareeg oo nidaam 0 haddii uusan waligiis isku ekaan marka la wareejiyo.</a:t>
            </a:r>
            <a:r>
              <a:rPr lang="en-GB" b="1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062" name="Google Shape;1062;p8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Aqoonsashada isku-dhafka wareega (rotational symmetry) ee qaababka</a:t>
            </a:r>
            <a:endParaRPr/>
          </a:p>
        </p:txBody>
      </p:sp>
      <p:pic>
        <p:nvPicPr>
          <p:cNvPr id="1063" name="Google Shape;1063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6808" y="178422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4" name="Google Shape;1064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14908" y="31961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68" name="Shape 1068"/>
        <p:cNvGrpSpPr/>
        <p:nvPr/>
      </p:nvGrpSpPr>
      <p:grpSpPr>
        <a:xfrm>
          <a:off x="0" y="0"/>
          <a:ext cx="0" cy="0"/>
        </a:xfrm>
      </p:grpSpPr>
      <p:sp>
        <p:nvSpPr>
          <p:cNvPr id="1069" name="Google Shape;1069;p83"/>
          <p:cNvSpPr/>
          <p:nvPr/>
        </p:nvSpPr>
        <p:spPr>
          <a:xfrm>
            <a:off x="7352125" y="3397850"/>
            <a:ext cx="1081675" cy="1081700"/>
          </a:xfrm>
          <a:custGeom>
            <a:rect l="l" t="t" r="r" b="b"/>
            <a:pathLst>
              <a:path w="43267" h="43268" extrusionOk="0">
                <a:moveTo>
                  <a:pt x="11161" y="13986"/>
                </a:moveTo>
                <a:lnTo>
                  <a:pt x="11161" y="0"/>
                </a:lnTo>
                <a:lnTo>
                  <a:pt x="32106" y="0"/>
                </a:lnTo>
                <a:lnTo>
                  <a:pt x="32106" y="14055"/>
                </a:lnTo>
                <a:lnTo>
                  <a:pt x="43267" y="14055"/>
                </a:lnTo>
                <a:lnTo>
                  <a:pt x="43267" y="27904"/>
                </a:lnTo>
                <a:lnTo>
                  <a:pt x="32037" y="27904"/>
                </a:lnTo>
                <a:lnTo>
                  <a:pt x="32037" y="43268"/>
                </a:lnTo>
                <a:lnTo>
                  <a:pt x="11093" y="43268"/>
                </a:lnTo>
                <a:lnTo>
                  <a:pt x="11093" y="27835"/>
                </a:lnTo>
                <a:lnTo>
                  <a:pt x="0" y="27835"/>
                </a:lnTo>
                <a:lnTo>
                  <a:pt x="0" y="13918"/>
                </a:lnTo>
                <a:close/>
              </a:path>
            </a:pathLst>
          </a:cu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1070" name="Google Shape;1070;p83"/>
          <p:cNvSpPr txBox="1"/>
          <p:nvPr>
            <p:ph type="body" idx="1"/>
          </p:nvPr>
        </p:nvSpPr>
        <p:spPr>
          <a:xfrm>
            <a:off x="324000" y="759300"/>
            <a:ext cx="8496000" cy="54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1) Qor nidaamka isku-dhafka wareega ee qaab kasta. Warqad raadraac ayaa laga yaabaa inay ku caawiso hawshan.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br>
              <a:rPr lang="en-GB" sz="1600"/>
            </a:br>
            <a:r>
              <a:rPr lang="en-GB" sz="1100">
                <a:latin typeface="Lexend"/>
              </a:rPr>
              <a:t/>
            </a:r>
            <a:endParaRPr sz="1600"/>
          </a:p>
        </p:txBody>
      </p:sp>
      <p:sp>
        <p:nvSpPr>
          <p:cNvPr id="1071" name="Google Shape;1071;p8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Aqoonsashada isku-dhafka wareega (rotational symmetry) ee qaababka</a:t>
            </a:r>
            <a:endParaRPr/>
          </a:p>
        </p:txBody>
      </p:sp>
      <p:sp>
        <p:nvSpPr>
          <p:cNvPr id="1072" name="Google Shape;1072;p83"/>
          <p:cNvSpPr txBox="1"/>
          <p:nvPr>
            <p:ph type="body" idx="1"/>
          </p:nvPr>
        </p:nvSpPr>
        <p:spPr>
          <a:xfrm>
            <a:off x="324000" y="1445100"/>
            <a:ext cx="2643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a)</a:t>
            </a:r>
            <a:endParaRPr sz="1600"/>
          </a:p>
        </p:txBody>
      </p:sp>
      <p:sp>
        <p:nvSpPr>
          <p:cNvPr id="1073" name="Google Shape;1073;p83"/>
          <p:cNvSpPr txBox="1"/>
          <p:nvPr>
            <p:ph type="body" idx="1"/>
          </p:nvPr>
        </p:nvSpPr>
        <p:spPr>
          <a:xfrm>
            <a:off x="2584600" y="1445100"/>
            <a:ext cx="2643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b)</a:t>
            </a:r>
            <a:endParaRPr sz="1600"/>
          </a:p>
        </p:txBody>
      </p:sp>
      <p:sp>
        <p:nvSpPr>
          <p:cNvPr id="1074" name="Google Shape;1074;p83"/>
          <p:cNvSpPr txBox="1"/>
          <p:nvPr>
            <p:ph type="body" idx="1"/>
          </p:nvPr>
        </p:nvSpPr>
        <p:spPr>
          <a:xfrm>
            <a:off x="4845200" y="1445100"/>
            <a:ext cx="2643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c)</a:t>
            </a:r>
            <a:endParaRPr sz="1600"/>
          </a:p>
        </p:txBody>
      </p:sp>
      <p:sp>
        <p:nvSpPr>
          <p:cNvPr id="1075" name="Google Shape;1075;p83"/>
          <p:cNvSpPr txBox="1"/>
          <p:nvPr>
            <p:ph type="body" idx="1"/>
          </p:nvPr>
        </p:nvSpPr>
        <p:spPr>
          <a:xfrm>
            <a:off x="324000" y="3255819"/>
            <a:ext cx="2643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e)</a:t>
            </a:r>
            <a:endParaRPr sz="1600"/>
          </a:p>
        </p:txBody>
      </p:sp>
      <p:sp>
        <p:nvSpPr>
          <p:cNvPr id="1076" name="Google Shape;1076;p83"/>
          <p:cNvSpPr txBox="1"/>
          <p:nvPr>
            <p:ph type="body" idx="1"/>
          </p:nvPr>
        </p:nvSpPr>
        <p:spPr>
          <a:xfrm>
            <a:off x="2584600" y="3255819"/>
            <a:ext cx="2643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f)</a:t>
            </a:r>
            <a:endParaRPr sz="1600"/>
          </a:p>
        </p:txBody>
      </p:sp>
      <p:sp>
        <p:nvSpPr>
          <p:cNvPr id="1077" name="Google Shape;1077;p83"/>
          <p:cNvSpPr txBox="1"/>
          <p:nvPr>
            <p:ph type="body" idx="1"/>
          </p:nvPr>
        </p:nvSpPr>
        <p:spPr>
          <a:xfrm>
            <a:off x="4845200" y="3255819"/>
            <a:ext cx="2643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g)</a:t>
            </a:r>
            <a:endParaRPr sz="1600"/>
          </a:p>
        </p:txBody>
      </p:sp>
      <p:sp>
        <p:nvSpPr>
          <p:cNvPr id="1078" name="Google Shape;1078;p83"/>
          <p:cNvSpPr/>
          <p:nvPr/>
        </p:nvSpPr>
        <p:spPr>
          <a:xfrm>
            <a:off x="2798100" y="1550525"/>
            <a:ext cx="1442100" cy="1081500"/>
          </a:xfrm>
          <a:prstGeom prst="parallelogram">
            <a:avLst>
              <a:gd name="adj" fmla="val 25000"/>
            </a:avLst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9" name="Google Shape;1079;p83"/>
          <p:cNvSpPr/>
          <p:nvPr/>
        </p:nvSpPr>
        <p:spPr>
          <a:xfrm>
            <a:off x="5119375" y="1507524"/>
            <a:ext cx="666300" cy="1132800"/>
          </a:xfrm>
          <a:prstGeom prst="triangle">
            <a:avLst>
              <a:gd name="adj" fmla="val 100000"/>
            </a:avLst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0" name="Google Shape;1080;p83"/>
          <p:cNvSpPr/>
          <p:nvPr/>
        </p:nvSpPr>
        <p:spPr>
          <a:xfrm>
            <a:off x="7566937" y="1530225"/>
            <a:ext cx="735900" cy="1081500"/>
          </a:xfrm>
          <a:prstGeom prst="triangle">
            <a:avLst>
              <a:gd name="adj" fmla="val 50000"/>
            </a:avLst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1" name="Google Shape;1081;p83"/>
          <p:cNvSpPr txBox="1"/>
          <p:nvPr>
            <p:ph type="body" idx="1"/>
          </p:nvPr>
        </p:nvSpPr>
        <p:spPr>
          <a:xfrm>
            <a:off x="7105800" y="1445100"/>
            <a:ext cx="2643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d)</a:t>
            </a:r>
            <a:endParaRPr sz="1600"/>
          </a:p>
        </p:txBody>
      </p:sp>
      <p:sp>
        <p:nvSpPr>
          <p:cNvPr id="1082" name="Google Shape;1082;p83"/>
          <p:cNvSpPr txBox="1"/>
          <p:nvPr>
            <p:ph type="body" idx="1"/>
          </p:nvPr>
        </p:nvSpPr>
        <p:spPr>
          <a:xfrm>
            <a:off x="7105800" y="3255819"/>
            <a:ext cx="2643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h)</a:t>
            </a:r>
            <a:endParaRPr sz="1600"/>
          </a:p>
        </p:txBody>
      </p:sp>
      <p:sp>
        <p:nvSpPr>
          <p:cNvPr id="1083" name="Google Shape;1083;p83"/>
          <p:cNvSpPr/>
          <p:nvPr/>
        </p:nvSpPr>
        <p:spPr>
          <a:xfrm>
            <a:off x="593250" y="1517150"/>
            <a:ext cx="1137900" cy="1081500"/>
          </a:xfrm>
          <a:prstGeom prst="pentagon">
            <a:avLst>
              <a:gd name="hf" fmla="val 105146"/>
              <a:gd name="vf" fmla="val 110557"/>
            </a:avLst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4" name="Google Shape;1084;p83"/>
          <p:cNvSpPr/>
          <p:nvPr/>
        </p:nvSpPr>
        <p:spPr>
          <a:xfrm>
            <a:off x="5057775" y="3388795"/>
            <a:ext cx="1081500" cy="1081500"/>
          </a:xfrm>
          <a:prstGeom prst="plus">
            <a:avLst>
              <a:gd name="adj" fmla="val 25000"/>
            </a:avLst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5" name="Google Shape;1085;p83"/>
          <p:cNvSpPr/>
          <p:nvPr/>
        </p:nvSpPr>
        <p:spPr>
          <a:xfrm>
            <a:off x="607876" y="3361825"/>
            <a:ext cx="1081800" cy="1081800"/>
          </a:xfrm>
          <a:prstGeom prst="octagon">
            <a:avLst>
              <a:gd name="adj" fmla="val 29289"/>
            </a:avLst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6" name="Google Shape;1086;p83"/>
          <p:cNvSpPr/>
          <p:nvPr/>
        </p:nvSpPr>
        <p:spPr>
          <a:xfrm>
            <a:off x="2893876" y="3361825"/>
            <a:ext cx="1081800" cy="1081800"/>
          </a:xfrm>
          <a:prstGeom prst="octagon">
            <a:avLst>
              <a:gd name="adj" fmla="val 20161"/>
            </a:avLst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90" name="Shape 1090"/>
        <p:cNvGrpSpPr/>
        <p:nvPr/>
      </p:nvGrpSpPr>
      <p:grpSpPr>
        <a:xfrm>
          <a:off x="0" y="0"/>
          <a:ext cx="0" cy="0"/>
        </a:xfrm>
      </p:grpSpPr>
      <p:sp>
        <p:nvSpPr>
          <p:cNvPr id="1091" name="Google Shape;1091;p84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2) Kala saar xarfaha shaxda, marka loo eego nidaamka isku-dhafka wareega.</a:t>
            </a:r>
            <a:r>
              <a:rPr lang="en-GB" sz="1400" b="1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600"/>
          </a:p>
        </p:txBody>
      </p:sp>
      <p:sp>
        <p:nvSpPr>
          <p:cNvPr id="1092" name="Google Shape;1092;p8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Aqoonsashada isku-dhafka wareega (rotational symmetry) ee qaababka</a:t>
            </a:r>
            <a:endParaRPr/>
          </a:p>
        </p:txBody>
      </p:sp>
      <p:sp>
        <p:nvSpPr>
          <p:cNvPr id="1093" name="Google Shape;1093;p84"/>
          <p:cNvSpPr txBox="1"/>
          <p:nvPr>
            <p:ph type="body" idx="1"/>
          </p:nvPr>
        </p:nvSpPr>
        <p:spPr>
          <a:xfrm>
            <a:off x="1502753" y="1101749"/>
            <a:ext cx="6163800" cy="144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2800" b="1">
                <a:latin typeface="Lexend"/>
              </a:rPr>
              <a:t>A B C D E F G H I J K L M N O P Q R S T U V W X Y Z</a:t>
            </a:r>
            <a:endParaRPr sz="3600" b="1"/>
          </a:p>
        </p:txBody>
      </p:sp>
      <p:graphicFrame>
        <p:nvGraphicFramePr>
          <p:cNvPr id="1094" name="Google Shape;1094;p84"/>
          <p:cNvGraphicFramePr>
            <a:graphicFrameLocks noGrp="1"/>
          </p:cNvGraphicFramePr>
          <p:nvPr/>
        </p:nvGraphicFramePr>
        <p:xfrm>
          <a:off x="829217" y="2393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{E57491AF-70F7-4E20-BE8B-AFF77B16C77F}</a:tableStyleId>
              </a:tblPr>
              <a:tblGrid>
                <a:gridCol w="1522975"/>
                <a:gridCol w="1522975"/>
                <a:gridCol w="1522975"/>
                <a:gridCol w="1522975"/>
                <a:gridCol w="1522975"/>
              </a:tblGrid>
              <a:tr h="615475"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nidaam 1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amar 2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amar 3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amar 4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amar ka weyn 4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</a:tr>
              <a:tr h="1338350"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98" name="Shape 1098"/>
        <p:cNvGrpSpPr/>
        <p:nvPr/>
      </p:nvGrpSpPr>
      <p:grpSpPr>
        <a:xfrm>
          <a:off x="0" y="0"/>
          <a:ext cx="0" cy="0"/>
        </a:xfrm>
      </p:grpSpPr>
      <p:sp>
        <p:nvSpPr>
          <p:cNvPr id="1099" name="Google Shape;1099;p85"/>
          <p:cNvSpPr txBox="1"/>
          <p:nvPr>
            <p:ph type="body" idx="1"/>
          </p:nvPr>
        </p:nvSpPr>
        <p:spPr>
          <a:xfrm>
            <a:off x="453150" y="695100"/>
            <a:ext cx="8367000" cy="521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1) Qor amarka (order) summetriyada wareegta (rotational symmetry) ee qaab kasta. Warqad raadraac (tracing paper) ayaa kaa caawin karta hawshan.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br>
              <a:rPr lang="en-GB" sz="1600"/>
            </a:br>
            <a:r>
              <a:rPr lang="en-GB" sz="1100">
                <a:latin typeface="Lexend"/>
              </a:rPr>
              <a:t/>
            </a:r>
            <a:endParaRPr sz="1600"/>
          </a:p>
        </p:txBody>
      </p:sp>
      <p:sp>
        <p:nvSpPr>
          <p:cNvPr id="1100" name="Google Shape;1100;p8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Aqoonsiga summetriyada wareegta (rotational symmetry) ee qaababka</a:t>
            </a:r>
            <a:endParaRPr/>
          </a:p>
        </p:txBody>
      </p:sp>
      <p:sp>
        <p:nvSpPr>
          <p:cNvPr id="1101" name="Google Shape;1101;p85"/>
          <p:cNvSpPr txBox="1"/>
          <p:nvPr>
            <p:ph type="body" idx="1"/>
          </p:nvPr>
        </p:nvSpPr>
        <p:spPr>
          <a:xfrm>
            <a:off x="324000" y="1368900"/>
            <a:ext cx="2643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a)</a:t>
            </a:r>
            <a:endParaRPr sz="1600"/>
          </a:p>
        </p:txBody>
      </p:sp>
      <p:sp>
        <p:nvSpPr>
          <p:cNvPr id="1102" name="Google Shape;1102;p85"/>
          <p:cNvSpPr txBox="1"/>
          <p:nvPr>
            <p:ph type="body" idx="1"/>
          </p:nvPr>
        </p:nvSpPr>
        <p:spPr>
          <a:xfrm>
            <a:off x="2584600" y="1368900"/>
            <a:ext cx="2643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b)</a:t>
            </a:r>
            <a:endParaRPr sz="1600"/>
          </a:p>
        </p:txBody>
      </p:sp>
      <p:sp>
        <p:nvSpPr>
          <p:cNvPr id="1103" name="Google Shape;1103;p85"/>
          <p:cNvSpPr txBox="1"/>
          <p:nvPr>
            <p:ph type="body" idx="1"/>
          </p:nvPr>
        </p:nvSpPr>
        <p:spPr>
          <a:xfrm>
            <a:off x="4845200" y="1368900"/>
            <a:ext cx="2643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c)</a:t>
            </a:r>
            <a:endParaRPr sz="1600"/>
          </a:p>
        </p:txBody>
      </p:sp>
      <p:sp>
        <p:nvSpPr>
          <p:cNvPr id="1104" name="Google Shape;1104;p85"/>
          <p:cNvSpPr txBox="1"/>
          <p:nvPr>
            <p:ph type="body" idx="1"/>
          </p:nvPr>
        </p:nvSpPr>
        <p:spPr>
          <a:xfrm>
            <a:off x="324000" y="3179619"/>
            <a:ext cx="2643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e)</a:t>
            </a:r>
            <a:endParaRPr sz="1600"/>
          </a:p>
        </p:txBody>
      </p:sp>
      <p:sp>
        <p:nvSpPr>
          <p:cNvPr id="1105" name="Google Shape;1105;p85"/>
          <p:cNvSpPr txBox="1"/>
          <p:nvPr>
            <p:ph type="body" idx="1"/>
          </p:nvPr>
        </p:nvSpPr>
        <p:spPr>
          <a:xfrm>
            <a:off x="2584600" y="3179619"/>
            <a:ext cx="2643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f)</a:t>
            </a:r>
            <a:endParaRPr sz="1600"/>
          </a:p>
        </p:txBody>
      </p:sp>
      <p:sp>
        <p:nvSpPr>
          <p:cNvPr id="1106" name="Google Shape;1106;p85"/>
          <p:cNvSpPr txBox="1"/>
          <p:nvPr>
            <p:ph type="body" idx="1"/>
          </p:nvPr>
        </p:nvSpPr>
        <p:spPr>
          <a:xfrm>
            <a:off x="4845200" y="3179619"/>
            <a:ext cx="2643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g)</a:t>
            </a:r>
            <a:endParaRPr sz="1600"/>
          </a:p>
        </p:txBody>
      </p:sp>
      <p:sp>
        <p:nvSpPr>
          <p:cNvPr id="1107" name="Google Shape;1107;p85"/>
          <p:cNvSpPr/>
          <p:nvPr/>
        </p:nvSpPr>
        <p:spPr>
          <a:xfrm>
            <a:off x="5119375" y="1431324"/>
            <a:ext cx="666300" cy="1132800"/>
          </a:xfrm>
          <a:prstGeom prst="triangle">
            <a:avLst>
              <a:gd name="adj" fmla="val 100000"/>
            </a:avLst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8" name="Google Shape;1108;p85"/>
          <p:cNvSpPr txBox="1"/>
          <p:nvPr>
            <p:ph type="body" idx="1"/>
          </p:nvPr>
        </p:nvSpPr>
        <p:spPr>
          <a:xfrm>
            <a:off x="7105800" y="1368900"/>
            <a:ext cx="2643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d)</a:t>
            </a:r>
            <a:endParaRPr sz="1600"/>
          </a:p>
        </p:txBody>
      </p:sp>
      <p:sp>
        <p:nvSpPr>
          <p:cNvPr id="1109" name="Google Shape;1109;p85"/>
          <p:cNvSpPr txBox="1"/>
          <p:nvPr>
            <p:ph type="body" idx="1"/>
          </p:nvPr>
        </p:nvSpPr>
        <p:spPr>
          <a:xfrm>
            <a:off x="7105800" y="3179619"/>
            <a:ext cx="2643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h)</a:t>
            </a:r>
            <a:endParaRPr sz="1600"/>
          </a:p>
        </p:txBody>
      </p:sp>
      <p:sp>
        <p:nvSpPr>
          <p:cNvPr id="1110" name="Google Shape;1110;p85"/>
          <p:cNvSpPr txBox="1"/>
          <p:nvPr>
            <p:ph type="body" idx="1"/>
          </p:nvPr>
        </p:nvSpPr>
        <p:spPr>
          <a:xfrm>
            <a:off x="1063825" y="2666275"/>
            <a:ext cx="241800" cy="27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5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11" name="Google Shape;1111;p85"/>
          <p:cNvSpPr txBox="1"/>
          <p:nvPr>
            <p:ph type="body" idx="1"/>
          </p:nvPr>
        </p:nvSpPr>
        <p:spPr>
          <a:xfrm>
            <a:off x="3349825" y="2666275"/>
            <a:ext cx="241800" cy="27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12" name="Google Shape;1112;p85"/>
          <p:cNvSpPr txBox="1"/>
          <p:nvPr>
            <p:ph type="body" idx="1"/>
          </p:nvPr>
        </p:nvSpPr>
        <p:spPr>
          <a:xfrm>
            <a:off x="5385412" y="2666275"/>
            <a:ext cx="241800" cy="27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13" name="Google Shape;1113;p85"/>
          <p:cNvSpPr txBox="1"/>
          <p:nvPr>
            <p:ph type="body" idx="1"/>
          </p:nvPr>
        </p:nvSpPr>
        <p:spPr>
          <a:xfrm>
            <a:off x="7838354" y="2666275"/>
            <a:ext cx="241800" cy="27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14" name="Google Shape;1114;p85"/>
          <p:cNvSpPr txBox="1"/>
          <p:nvPr>
            <p:ph type="body" idx="1"/>
          </p:nvPr>
        </p:nvSpPr>
        <p:spPr>
          <a:xfrm>
            <a:off x="1063825" y="4502346"/>
            <a:ext cx="241800" cy="27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8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15" name="Google Shape;1115;p85"/>
          <p:cNvSpPr txBox="1"/>
          <p:nvPr>
            <p:ph type="body" idx="1"/>
          </p:nvPr>
        </p:nvSpPr>
        <p:spPr>
          <a:xfrm>
            <a:off x="3349825" y="4502346"/>
            <a:ext cx="241800" cy="27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4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16" name="Google Shape;1116;p85"/>
          <p:cNvSpPr txBox="1"/>
          <p:nvPr>
            <p:ph type="body" idx="1"/>
          </p:nvPr>
        </p:nvSpPr>
        <p:spPr>
          <a:xfrm>
            <a:off x="5385412" y="4502346"/>
            <a:ext cx="241800" cy="27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4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17" name="Google Shape;1117;p85"/>
          <p:cNvSpPr txBox="1"/>
          <p:nvPr>
            <p:ph type="body" idx="1"/>
          </p:nvPr>
        </p:nvSpPr>
        <p:spPr>
          <a:xfrm>
            <a:off x="7838354" y="4502346"/>
            <a:ext cx="241800" cy="27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118" name="Google Shape;1118;p85"/>
          <p:cNvCxnSpPr/>
          <p:nvPr/>
        </p:nvCxnSpPr>
        <p:spPr>
          <a:xfrm>
            <a:off x="837898" y="1554205"/>
            <a:ext cx="95400" cy="1365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19" name="Google Shape;1119;p85"/>
          <p:cNvCxnSpPr/>
          <p:nvPr/>
        </p:nvCxnSpPr>
        <p:spPr>
          <a:xfrm flipH="1">
            <a:off x="1386145" y="1575839"/>
            <a:ext cx="114600" cy="1242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20" name="Google Shape;1120;p85"/>
          <p:cNvCxnSpPr/>
          <p:nvPr/>
        </p:nvCxnSpPr>
        <p:spPr>
          <a:xfrm rot="10800000" flipH="1">
            <a:off x="613950" y="2156664"/>
            <a:ext cx="150300" cy="684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21" name="Google Shape;1121;p85"/>
          <p:cNvCxnSpPr/>
          <p:nvPr/>
        </p:nvCxnSpPr>
        <p:spPr>
          <a:xfrm rot="10800000" flipH="1">
            <a:off x="1173307" y="2404950"/>
            <a:ext cx="0" cy="1908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22" name="Google Shape;1122;p85"/>
          <p:cNvCxnSpPr/>
          <p:nvPr/>
        </p:nvCxnSpPr>
        <p:spPr>
          <a:xfrm>
            <a:off x="1528036" y="2170491"/>
            <a:ext cx="191100" cy="465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23" name="Google Shape;1123;p85"/>
          <p:cNvCxnSpPr/>
          <p:nvPr/>
        </p:nvCxnSpPr>
        <p:spPr>
          <a:xfrm rot="10800000" flipH="1">
            <a:off x="715336" y="4140814"/>
            <a:ext cx="133200" cy="1443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24" name="Google Shape;1124;p85"/>
          <p:cNvCxnSpPr/>
          <p:nvPr/>
        </p:nvCxnSpPr>
        <p:spPr>
          <a:xfrm rot="10800000" flipH="1">
            <a:off x="1479311" y="3388539"/>
            <a:ext cx="133200" cy="1443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25" name="Google Shape;1125;p85"/>
          <p:cNvCxnSpPr/>
          <p:nvPr/>
        </p:nvCxnSpPr>
        <p:spPr>
          <a:xfrm rot="10800000" flipH="1">
            <a:off x="516123" y="3818964"/>
            <a:ext cx="211500" cy="63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26" name="Google Shape;1126;p85"/>
          <p:cNvCxnSpPr/>
          <p:nvPr/>
        </p:nvCxnSpPr>
        <p:spPr>
          <a:xfrm rot="10800000" flipH="1">
            <a:off x="1586630" y="3812639"/>
            <a:ext cx="211500" cy="63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27" name="Google Shape;1127;p85"/>
          <p:cNvCxnSpPr/>
          <p:nvPr/>
        </p:nvCxnSpPr>
        <p:spPr>
          <a:xfrm>
            <a:off x="1473838" y="4127297"/>
            <a:ext cx="165300" cy="1290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28" name="Google Shape;1128;p85"/>
          <p:cNvCxnSpPr/>
          <p:nvPr/>
        </p:nvCxnSpPr>
        <p:spPr>
          <a:xfrm>
            <a:off x="699280" y="3374414"/>
            <a:ext cx="165300" cy="1290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29" name="Google Shape;1129;p85"/>
          <p:cNvCxnSpPr/>
          <p:nvPr/>
        </p:nvCxnSpPr>
        <p:spPr>
          <a:xfrm rot="10800000">
            <a:off x="1141351" y="3204800"/>
            <a:ext cx="6600" cy="1725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30" name="Google Shape;1130;p85"/>
          <p:cNvCxnSpPr/>
          <p:nvPr/>
        </p:nvCxnSpPr>
        <p:spPr>
          <a:xfrm rot="10800000">
            <a:off x="1152588" y="4277464"/>
            <a:ext cx="6600" cy="1725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31" name="Google Shape;1131;p85"/>
          <p:cNvCxnSpPr/>
          <p:nvPr/>
        </p:nvCxnSpPr>
        <p:spPr>
          <a:xfrm rot="10800000">
            <a:off x="3549951" y="1396186"/>
            <a:ext cx="6600" cy="1725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32" name="Google Shape;1132;p85"/>
          <p:cNvCxnSpPr/>
          <p:nvPr/>
        </p:nvCxnSpPr>
        <p:spPr>
          <a:xfrm rot="10800000">
            <a:off x="3591626" y="1396186"/>
            <a:ext cx="6600" cy="1725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33" name="Google Shape;1133;p85"/>
          <p:cNvCxnSpPr/>
          <p:nvPr/>
        </p:nvCxnSpPr>
        <p:spPr>
          <a:xfrm rot="10800000">
            <a:off x="3397551" y="2462986"/>
            <a:ext cx="6600" cy="1725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34" name="Google Shape;1134;p85"/>
          <p:cNvCxnSpPr/>
          <p:nvPr/>
        </p:nvCxnSpPr>
        <p:spPr>
          <a:xfrm rot="10800000">
            <a:off x="3439226" y="2462986"/>
            <a:ext cx="6600" cy="1725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35" name="Google Shape;1135;p85"/>
          <p:cNvGrpSpPr/>
          <p:nvPr/>
        </p:nvGrpSpPr>
        <p:grpSpPr>
          <a:xfrm rot="5992832">
            <a:off x="4069749" y="1929834"/>
            <a:ext cx="48277" cy="172506"/>
            <a:chOff x="3549951" y="2462986"/>
            <a:chExt cx="48275" cy="172500"/>
          </a:xfrm>
        </p:grpSpPr>
        <p:cxnSp>
          <p:nvCxnSpPr>
            <p:cNvPr id="1136" name="Google Shape;1136;p85"/>
            <p:cNvCxnSpPr/>
            <p:nvPr/>
          </p:nvCxnSpPr>
          <p:spPr>
            <a:xfrm rot="10800000">
              <a:off x="3549951" y="2462986"/>
              <a:ext cx="6600" cy="172500"/>
            </a:xfrm>
            <a:prstGeom prst="straightConnector1">
              <a:avLst/>
            </a:prstGeom>
            <a:noFill/>
            <a:ln w="28575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7" name="Google Shape;1137;p85"/>
            <p:cNvCxnSpPr/>
            <p:nvPr/>
          </p:nvCxnSpPr>
          <p:spPr>
            <a:xfrm rot="10800000">
              <a:off x="3591626" y="2462986"/>
              <a:ext cx="6600" cy="172500"/>
            </a:xfrm>
            <a:prstGeom prst="straightConnector1">
              <a:avLst/>
            </a:prstGeom>
            <a:noFill/>
            <a:ln w="28575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138" name="Google Shape;1138;p85"/>
          <p:cNvGrpSpPr/>
          <p:nvPr/>
        </p:nvGrpSpPr>
        <p:grpSpPr>
          <a:xfrm rot="5992832">
            <a:off x="2899462" y="1902548"/>
            <a:ext cx="48277" cy="172506"/>
            <a:chOff x="3549951" y="2462986"/>
            <a:chExt cx="48275" cy="172500"/>
          </a:xfrm>
        </p:grpSpPr>
        <p:cxnSp>
          <p:nvCxnSpPr>
            <p:cNvPr id="1139" name="Google Shape;1139;p85"/>
            <p:cNvCxnSpPr/>
            <p:nvPr/>
          </p:nvCxnSpPr>
          <p:spPr>
            <a:xfrm rot="10800000">
              <a:off x="3549951" y="2462986"/>
              <a:ext cx="6600" cy="172500"/>
            </a:xfrm>
            <a:prstGeom prst="straightConnector1">
              <a:avLst/>
            </a:prstGeom>
            <a:noFill/>
            <a:ln w="28575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0" name="Google Shape;1140;p85"/>
            <p:cNvCxnSpPr/>
            <p:nvPr/>
          </p:nvCxnSpPr>
          <p:spPr>
            <a:xfrm rot="10800000">
              <a:off x="3591626" y="2462986"/>
              <a:ext cx="6600" cy="172500"/>
            </a:xfrm>
            <a:prstGeom prst="straightConnector1">
              <a:avLst/>
            </a:prstGeom>
            <a:noFill/>
            <a:ln w="28575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141" name="Google Shape;1141;p85"/>
          <p:cNvGrpSpPr/>
          <p:nvPr/>
        </p:nvGrpSpPr>
        <p:grpSpPr>
          <a:xfrm>
            <a:off x="3405535" y="3217003"/>
            <a:ext cx="48275" cy="172500"/>
            <a:chOff x="3549951" y="2462986"/>
            <a:chExt cx="48275" cy="172500"/>
          </a:xfrm>
        </p:grpSpPr>
        <p:cxnSp>
          <p:nvCxnSpPr>
            <p:cNvPr id="1142" name="Google Shape;1142;p85"/>
            <p:cNvCxnSpPr/>
            <p:nvPr/>
          </p:nvCxnSpPr>
          <p:spPr>
            <a:xfrm rot="10800000">
              <a:off x="3549951" y="2462986"/>
              <a:ext cx="6600" cy="172500"/>
            </a:xfrm>
            <a:prstGeom prst="straightConnector1">
              <a:avLst/>
            </a:prstGeom>
            <a:noFill/>
            <a:ln w="28575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3" name="Google Shape;1143;p85"/>
            <p:cNvCxnSpPr/>
            <p:nvPr/>
          </p:nvCxnSpPr>
          <p:spPr>
            <a:xfrm rot="10800000">
              <a:off x="3591626" y="2462986"/>
              <a:ext cx="6600" cy="172500"/>
            </a:xfrm>
            <a:prstGeom prst="straightConnector1">
              <a:avLst/>
            </a:prstGeom>
            <a:noFill/>
            <a:ln w="28575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144" name="Google Shape;1144;p85"/>
          <p:cNvGrpSpPr/>
          <p:nvPr/>
        </p:nvGrpSpPr>
        <p:grpSpPr>
          <a:xfrm rot="6596226">
            <a:off x="7713253" y="1929812"/>
            <a:ext cx="48277" cy="172506"/>
            <a:chOff x="3549951" y="2462986"/>
            <a:chExt cx="48275" cy="172500"/>
          </a:xfrm>
        </p:grpSpPr>
        <p:cxnSp>
          <p:nvCxnSpPr>
            <p:cNvPr id="1145" name="Google Shape;1145;p85"/>
            <p:cNvCxnSpPr/>
            <p:nvPr/>
          </p:nvCxnSpPr>
          <p:spPr>
            <a:xfrm rot="10800000">
              <a:off x="3549951" y="2462986"/>
              <a:ext cx="6600" cy="172500"/>
            </a:xfrm>
            <a:prstGeom prst="straightConnector1">
              <a:avLst/>
            </a:prstGeom>
            <a:noFill/>
            <a:ln w="28575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6" name="Google Shape;1146;p85"/>
            <p:cNvCxnSpPr/>
            <p:nvPr/>
          </p:nvCxnSpPr>
          <p:spPr>
            <a:xfrm rot="10800000">
              <a:off x="3591626" y="2462986"/>
              <a:ext cx="6600" cy="172500"/>
            </a:xfrm>
            <a:prstGeom prst="straightConnector1">
              <a:avLst/>
            </a:prstGeom>
            <a:noFill/>
            <a:ln w="28575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147" name="Google Shape;1147;p85"/>
          <p:cNvGrpSpPr/>
          <p:nvPr/>
        </p:nvGrpSpPr>
        <p:grpSpPr>
          <a:xfrm rot="4400021">
            <a:off x="8108501" y="1943422"/>
            <a:ext cx="48275" cy="172502"/>
            <a:chOff x="3549951" y="2462986"/>
            <a:chExt cx="48275" cy="172500"/>
          </a:xfrm>
        </p:grpSpPr>
        <p:cxnSp>
          <p:nvCxnSpPr>
            <p:cNvPr id="1148" name="Google Shape;1148;p85"/>
            <p:cNvCxnSpPr/>
            <p:nvPr/>
          </p:nvCxnSpPr>
          <p:spPr>
            <a:xfrm rot="10800000">
              <a:off x="3549951" y="2462986"/>
              <a:ext cx="6600" cy="172500"/>
            </a:xfrm>
            <a:prstGeom prst="straightConnector1">
              <a:avLst/>
            </a:prstGeom>
            <a:noFill/>
            <a:ln w="28575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9" name="Google Shape;1149;p85"/>
            <p:cNvCxnSpPr/>
            <p:nvPr/>
          </p:nvCxnSpPr>
          <p:spPr>
            <a:xfrm rot="10800000">
              <a:off x="3591626" y="2462986"/>
              <a:ext cx="6600" cy="172500"/>
            </a:xfrm>
            <a:prstGeom prst="straightConnector1">
              <a:avLst/>
            </a:prstGeom>
            <a:noFill/>
            <a:ln w="28575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150" name="Google Shape;1150;p85"/>
          <p:cNvGrpSpPr/>
          <p:nvPr/>
        </p:nvGrpSpPr>
        <p:grpSpPr>
          <a:xfrm>
            <a:off x="3419178" y="4283803"/>
            <a:ext cx="48275" cy="172500"/>
            <a:chOff x="3549951" y="2462986"/>
            <a:chExt cx="48275" cy="172500"/>
          </a:xfrm>
        </p:grpSpPr>
        <p:cxnSp>
          <p:nvCxnSpPr>
            <p:cNvPr id="1151" name="Google Shape;1151;p85"/>
            <p:cNvCxnSpPr/>
            <p:nvPr/>
          </p:nvCxnSpPr>
          <p:spPr>
            <a:xfrm rot="10800000">
              <a:off x="3549951" y="2462986"/>
              <a:ext cx="6600" cy="172500"/>
            </a:xfrm>
            <a:prstGeom prst="straightConnector1">
              <a:avLst/>
            </a:prstGeom>
            <a:noFill/>
            <a:ln w="28575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2" name="Google Shape;1152;p85"/>
            <p:cNvCxnSpPr/>
            <p:nvPr/>
          </p:nvCxnSpPr>
          <p:spPr>
            <a:xfrm rot="10800000">
              <a:off x="3591626" y="2462986"/>
              <a:ext cx="6600" cy="172500"/>
            </a:xfrm>
            <a:prstGeom prst="straightConnector1">
              <a:avLst/>
            </a:prstGeom>
            <a:noFill/>
            <a:ln w="28575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153" name="Google Shape;1153;p85"/>
          <p:cNvGrpSpPr/>
          <p:nvPr/>
        </p:nvGrpSpPr>
        <p:grpSpPr>
          <a:xfrm rot="5400000">
            <a:off x="2885778" y="3785673"/>
            <a:ext cx="48275" cy="172500"/>
            <a:chOff x="3549951" y="2462986"/>
            <a:chExt cx="48275" cy="172500"/>
          </a:xfrm>
        </p:grpSpPr>
        <p:cxnSp>
          <p:nvCxnSpPr>
            <p:cNvPr id="1154" name="Google Shape;1154;p85"/>
            <p:cNvCxnSpPr/>
            <p:nvPr/>
          </p:nvCxnSpPr>
          <p:spPr>
            <a:xfrm rot="10800000">
              <a:off x="3549951" y="2462986"/>
              <a:ext cx="6600" cy="172500"/>
            </a:xfrm>
            <a:prstGeom prst="straightConnector1">
              <a:avLst/>
            </a:prstGeom>
            <a:noFill/>
            <a:ln w="28575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5" name="Google Shape;1155;p85"/>
            <p:cNvCxnSpPr/>
            <p:nvPr/>
          </p:nvCxnSpPr>
          <p:spPr>
            <a:xfrm rot="10800000">
              <a:off x="3591626" y="2462986"/>
              <a:ext cx="6600" cy="172500"/>
            </a:xfrm>
            <a:prstGeom prst="straightConnector1">
              <a:avLst/>
            </a:prstGeom>
            <a:noFill/>
            <a:ln w="28575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156" name="Google Shape;1156;p85"/>
          <p:cNvGrpSpPr/>
          <p:nvPr/>
        </p:nvGrpSpPr>
        <p:grpSpPr>
          <a:xfrm rot="5400000">
            <a:off x="3966221" y="3785673"/>
            <a:ext cx="48275" cy="172500"/>
            <a:chOff x="3549951" y="2462986"/>
            <a:chExt cx="48275" cy="172500"/>
          </a:xfrm>
        </p:grpSpPr>
        <p:cxnSp>
          <p:nvCxnSpPr>
            <p:cNvPr id="1157" name="Google Shape;1157;p85"/>
            <p:cNvCxnSpPr/>
            <p:nvPr/>
          </p:nvCxnSpPr>
          <p:spPr>
            <a:xfrm rot="10800000">
              <a:off x="3549951" y="2462986"/>
              <a:ext cx="6600" cy="172500"/>
            </a:xfrm>
            <a:prstGeom prst="straightConnector1">
              <a:avLst/>
            </a:prstGeom>
            <a:noFill/>
            <a:ln w="28575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58" name="Google Shape;1158;p85"/>
            <p:cNvCxnSpPr/>
            <p:nvPr/>
          </p:nvCxnSpPr>
          <p:spPr>
            <a:xfrm rot="10800000">
              <a:off x="3591626" y="2462986"/>
              <a:ext cx="6600" cy="172500"/>
            </a:xfrm>
            <a:prstGeom prst="straightConnector1">
              <a:avLst/>
            </a:prstGeom>
            <a:noFill/>
            <a:ln w="28575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cxnSp>
        <p:nvCxnSpPr>
          <p:cNvPr id="1159" name="Google Shape;1159;p85"/>
          <p:cNvCxnSpPr/>
          <p:nvPr/>
        </p:nvCxnSpPr>
        <p:spPr>
          <a:xfrm rot="10800000" flipH="1">
            <a:off x="2918663" y="4171808"/>
            <a:ext cx="133200" cy="1443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60" name="Google Shape;1160;p85"/>
          <p:cNvCxnSpPr/>
          <p:nvPr/>
        </p:nvCxnSpPr>
        <p:spPr>
          <a:xfrm rot="10800000" flipH="1">
            <a:off x="3799767" y="3294419"/>
            <a:ext cx="133200" cy="1443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61" name="Google Shape;1161;p85"/>
          <p:cNvCxnSpPr/>
          <p:nvPr/>
        </p:nvCxnSpPr>
        <p:spPr>
          <a:xfrm>
            <a:off x="3783710" y="4179458"/>
            <a:ext cx="165300" cy="1290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62" name="Google Shape;1162;p85"/>
          <p:cNvCxnSpPr/>
          <p:nvPr/>
        </p:nvCxnSpPr>
        <p:spPr>
          <a:xfrm>
            <a:off x="2929892" y="3329208"/>
            <a:ext cx="165300" cy="1290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63" name="Google Shape;1163;p85"/>
          <p:cNvCxnSpPr/>
          <p:nvPr/>
        </p:nvCxnSpPr>
        <p:spPr>
          <a:xfrm rot="10800000">
            <a:off x="6033600" y="3521468"/>
            <a:ext cx="6600" cy="1365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64" name="Google Shape;1164;p85"/>
          <p:cNvCxnSpPr/>
          <p:nvPr/>
        </p:nvCxnSpPr>
        <p:spPr>
          <a:xfrm rot="10800000">
            <a:off x="5212525" y="4060620"/>
            <a:ext cx="6600" cy="1290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65" name="Google Shape;1165;p85"/>
          <p:cNvCxnSpPr/>
          <p:nvPr/>
        </p:nvCxnSpPr>
        <p:spPr>
          <a:xfrm rot="10800000" flipH="1">
            <a:off x="4949366" y="3859893"/>
            <a:ext cx="211500" cy="63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66" name="Google Shape;1166;p85"/>
          <p:cNvCxnSpPr/>
          <p:nvPr/>
        </p:nvCxnSpPr>
        <p:spPr>
          <a:xfrm rot="10800000" flipH="1">
            <a:off x="6019873" y="3853568"/>
            <a:ext cx="211500" cy="63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67" name="Google Shape;1167;p85"/>
          <p:cNvCxnSpPr/>
          <p:nvPr/>
        </p:nvCxnSpPr>
        <p:spPr>
          <a:xfrm rot="10800000" flipH="1">
            <a:off x="4949366" y="3820394"/>
            <a:ext cx="211500" cy="63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68" name="Google Shape;1168;p85"/>
          <p:cNvCxnSpPr/>
          <p:nvPr/>
        </p:nvCxnSpPr>
        <p:spPr>
          <a:xfrm rot="10800000" flipH="1">
            <a:off x="6019873" y="3814069"/>
            <a:ext cx="211500" cy="63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69" name="Google Shape;1169;p85"/>
          <p:cNvCxnSpPr/>
          <p:nvPr/>
        </p:nvCxnSpPr>
        <p:spPr>
          <a:xfrm rot="10800000">
            <a:off x="5193525" y="3521477"/>
            <a:ext cx="6600" cy="1365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70" name="Google Shape;1170;p85"/>
          <p:cNvCxnSpPr/>
          <p:nvPr/>
        </p:nvCxnSpPr>
        <p:spPr>
          <a:xfrm rot="10800000">
            <a:off x="6021025" y="4060624"/>
            <a:ext cx="6600" cy="1290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71" name="Google Shape;1171;p85"/>
          <p:cNvGrpSpPr/>
          <p:nvPr/>
        </p:nvGrpSpPr>
        <p:grpSpPr>
          <a:xfrm rot="5400000">
            <a:off x="5521743" y="3302296"/>
            <a:ext cx="211500" cy="45799"/>
            <a:chOff x="6172273" y="3814069"/>
            <a:chExt cx="211500" cy="45799"/>
          </a:xfrm>
        </p:grpSpPr>
        <p:cxnSp>
          <p:nvCxnSpPr>
            <p:cNvPr id="1172" name="Google Shape;1172;p85"/>
            <p:cNvCxnSpPr/>
            <p:nvPr/>
          </p:nvCxnSpPr>
          <p:spPr>
            <a:xfrm rot="10800000" flipH="1">
              <a:off x="6172273" y="3853568"/>
              <a:ext cx="211500" cy="6300"/>
            </a:xfrm>
            <a:prstGeom prst="straightConnector1">
              <a:avLst/>
            </a:prstGeom>
            <a:noFill/>
            <a:ln w="28575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73" name="Google Shape;1173;p85"/>
            <p:cNvCxnSpPr/>
            <p:nvPr/>
          </p:nvCxnSpPr>
          <p:spPr>
            <a:xfrm rot="10800000" flipH="1">
              <a:off x="6172273" y="3814069"/>
              <a:ext cx="211500" cy="6300"/>
            </a:xfrm>
            <a:prstGeom prst="straightConnector1">
              <a:avLst/>
            </a:prstGeom>
            <a:noFill/>
            <a:ln w="28575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174" name="Google Shape;1174;p85"/>
          <p:cNvGrpSpPr/>
          <p:nvPr/>
        </p:nvGrpSpPr>
        <p:grpSpPr>
          <a:xfrm rot="5400000">
            <a:off x="5521743" y="4374756"/>
            <a:ext cx="211500" cy="45799"/>
            <a:chOff x="6172273" y="3814069"/>
            <a:chExt cx="211500" cy="45799"/>
          </a:xfrm>
        </p:grpSpPr>
        <p:cxnSp>
          <p:nvCxnSpPr>
            <p:cNvPr id="1175" name="Google Shape;1175;p85"/>
            <p:cNvCxnSpPr/>
            <p:nvPr/>
          </p:nvCxnSpPr>
          <p:spPr>
            <a:xfrm rot="10800000" flipH="1">
              <a:off x="6172273" y="3853568"/>
              <a:ext cx="211500" cy="6300"/>
            </a:xfrm>
            <a:prstGeom prst="straightConnector1">
              <a:avLst/>
            </a:prstGeom>
            <a:noFill/>
            <a:ln w="28575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76" name="Google Shape;1176;p85"/>
            <p:cNvCxnSpPr/>
            <p:nvPr/>
          </p:nvCxnSpPr>
          <p:spPr>
            <a:xfrm rot="10800000" flipH="1">
              <a:off x="6172273" y="3814069"/>
              <a:ext cx="211500" cy="6300"/>
            </a:xfrm>
            <a:prstGeom prst="straightConnector1">
              <a:avLst/>
            </a:prstGeom>
            <a:noFill/>
            <a:ln w="28575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cxnSp>
        <p:nvCxnSpPr>
          <p:cNvPr id="1177" name="Google Shape;1177;p85"/>
          <p:cNvCxnSpPr/>
          <p:nvPr/>
        </p:nvCxnSpPr>
        <p:spPr>
          <a:xfrm rot="10800000" flipH="1">
            <a:off x="5246182" y="4276164"/>
            <a:ext cx="211500" cy="63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78" name="Google Shape;1178;p85"/>
          <p:cNvCxnSpPr/>
          <p:nvPr/>
        </p:nvCxnSpPr>
        <p:spPr>
          <a:xfrm rot="10800000" flipH="1">
            <a:off x="5742359" y="4269839"/>
            <a:ext cx="211500" cy="63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79" name="Google Shape;1179;p85"/>
          <p:cNvCxnSpPr/>
          <p:nvPr/>
        </p:nvCxnSpPr>
        <p:spPr>
          <a:xfrm rot="10800000" flipH="1">
            <a:off x="5246182" y="3428014"/>
            <a:ext cx="211500" cy="63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80" name="Google Shape;1180;p85"/>
          <p:cNvCxnSpPr/>
          <p:nvPr/>
        </p:nvCxnSpPr>
        <p:spPr>
          <a:xfrm rot="10800000" flipH="1">
            <a:off x="5742359" y="3421689"/>
            <a:ext cx="211500" cy="63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81" name="Google Shape;1181;p85"/>
          <p:cNvGrpSpPr/>
          <p:nvPr/>
        </p:nvGrpSpPr>
        <p:grpSpPr>
          <a:xfrm rot="5400000">
            <a:off x="7797368" y="4374756"/>
            <a:ext cx="211500" cy="45799"/>
            <a:chOff x="6172273" y="3814069"/>
            <a:chExt cx="211500" cy="45799"/>
          </a:xfrm>
        </p:grpSpPr>
        <p:cxnSp>
          <p:nvCxnSpPr>
            <p:cNvPr id="1182" name="Google Shape;1182;p85"/>
            <p:cNvCxnSpPr/>
            <p:nvPr/>
          </p:nvCxnSpPr>
          <p:spPr>
            <a:xfrm rot="10800000" flipH="1">
              <a:off x="6172273" y="3853568"/>
              <a:ext cx="211500" cy="6300"/>
            </a:xfrm>
            <a:prstGeom prst="straightConnector1">
              <a:avLst/>
            </a:prstGeom>
            <a:noFill/>
            <a:ln w="28575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83" name="Google Shape;1183;p85"/>
            <p:cNvCxnSpPr/>
            <p:nvPr/>
          </p:nvCxnSpPr>
          <p:spPr>
            <a:xfrm rot="10800000" flipH="1">
              <a:off x="6172273" y="3814069"/>
              <a:ext cx="211500" cy="6300"/>
            </a:xfrm>
            <a:prstGeom prst="straightConnector1">
              <a:avLst/>
            </a:prstGeom>
            <a:noFill/>
            <a:ln w="28575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184" name="Google Shape;1184;p85"/>
          <p:cNvGrpSpPr/>
          <p:nvPr/>
        </p:nvGrpSpPr>
        <p:grpSpPr>
          <a:xfrm rot="5400000">
            <a:off x="7797368" y="3307956"/>
            <a:ext cx="211500" cy="45799"/>
            <a:chOff x="6172273" y="3814069"/>
            <a:chExt cx="211500" cy="45799"/>
          </a:xfrm>
        </p:grpSpPr>
        <p:cxnSp>
          <p:nvCxnSpPr>
            <p:cNvPr id="1185" name="Google Shape;1185;p85"/>
            <p:cNvCxnSpPr/>
            <p:nvPr/>
          </p:nvCxnSpPr>
          <p:spPr>
            <a:xfrm rot="10800000" flipH="1">
              <a:off x="6172273" y="3853568"/>
              <a:ext cx="211500" cy="6300"/>
            </a:xfrm>
            <a:prstGeom prst="straightConnector1">
              <a:avLst/>
            </a:prstGeom>
            <a:noFill/>
            <a:ln w="28575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86" name="Google Shape;1186;p85"/>
            <p:cNvCxnSpPr/>
            <p:nvPr/>
          </p:nvCxnSpPr>
          <p:spPr>
            <a:xfrm rot="10800000" flipH="1">
              <a:off x="6172273" y="3814069"/>
              <a:ext cx="211500" cy="6300"/>
            </a:xfrm>
            <a:prstGeom prst="straightConnector1">
              <a:avLst/>
            </a:prstGeom>
            <a:noFill/>
            <a:ln w="28575" cap="flat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cxnSp>
        <p:nvCxnSpPr>
          <p:cNvPr id="1187" name="Google Shape;1187;p85"/>
          <p:cNvCxnSpPr/>
          <p:nvPr/>
        </p:nvCxnSpPr>
        <p:spPr>
          <a:xfrm>
            <a:off x="7558401" y="3466839"/>
            <a:ext cx="148500" cy="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88" name="Google Shape;1188;p85"/>
          <p:cNvCxnSpPr/>
          <p:nvPr/>
        </p:nvCxnSpPr>
        <p:spPr>
          <a:xfrm>
            <a:off x="8087775" y="3454225"/>
            <a:ext cx="146100" cy="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89" name="Google Shape;1189;p85"/>
          <p:cNvCxnSpPr/>
          <p:nvPr/>
        </p:nvCxnSpPr>
        <p:spPr>
          <a:xfrm rot="10800000" flipH="1">
            <a:off x="7239073" y="3853568"/>
            <a:ext cx="211500" cy="63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90" name="Google Shape;1190;p85"/>
          <p:cNvCxnSpPr/>
          <p:nvPr/>
        </p:nvCxnSpPr>
        <p:spPr>
          <a:xfrm rot="10800000" flipH="1">
            <a:off x="7239073" y="3814069"/>
            <a:ext cx="211500" cy="63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91" name="Google Shape;1191;p85"/>
          <p:cNvCxnSpPr/>
          <p:nvPr/>
        </p:nvCxnSpPr>
        <p:spPr>
          <a:xfrm rot="10800000" flipH="1">
            <a:off x="7239073" y="3896132"/>
            <a:ext cx="211500" cy="63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92" name="Google Shape;1192;p85"/>
          <p:cNvCxnSpPr/>
          <p:nvPr/>
        </p:nvCxnSpPr>
        <p:spPr>
          <a:xfrm rot="10800000" flipH="1">
            <a:off x="8334598" y="3853568"/>
            <a:ext cx="211500" cy="63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93" name="Google Shape;1193;p85"/>
          <p:cNvCxnSpPr/>
          <p:nvPr/>
        </p:nvCxnSpPr>
        <p:spPr>
          <a:xfrm rot="10800000" flipH="1">
            <a:off x="8334598" y="3814069"/>
            <a:ext cx="211500" cy="63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94" name="Google Shape;1194;p85"/>
          <p:cNvCxnSpPr/>
          <p:nvPr/>
        </p:nvCxnSpPr>
        <p:spPr>
          <a:xfrm rot="10800000" flipH="1">
            <a:off x="8334598" y="3896132"/>
            <a:ext cx="211500" cy="63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95" name="Google Shape;1195;p85"/>
          <p:cNvCxnSpPr/>
          <p:nvPr/>
        </p:nvCxnSpPr>
        <p:spPr>
          <a:xfrm>
            <a:off x="7558401" y="4250251"/>
            <a:ext cx="148500" cy="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96" name="Google Shape;1196;p85"/>
          <p:cNvCxnSpPr/>
          <p:nvPr/>
        </p:nvCxnSpPr>
        <p:spPr>
          <a:xfrm>
            <a:off x="8087775" y="4237638"/>
            <a:ext cx="146100" cy="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97" name="Google Shape;1197;p85"/>
          <p:cNvCxnSpPr/>
          <p:nvPr/>
        </p:nvCxnSpPr>
        <p:spPr>
          <a:xfrm flipH="1">
            <a:off x="8260300" y="3627373"/>
            <a:ext cx="0" cy="927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98" name="Google Shape;1198;p85"/>
          <p:cNvCxnSpPr/>
          <p:nvPr/>
        </p:nvCxnSpPr>
        <p:spPr>
          <a:xfrm flipH="1">
            <a:off x="8260300" y="3628652"/>
            <a:ext cx="0" cy="927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99" name="Google Shape;1199;p85"/>
          <p:cNvCxnSpPr/>
          <p:nvPr/>
        </p:nvCxnSpPr>
        <p:spPr>
          <a:xfrm flipH="1">
            <a:off x="8222200" y="3630281"/>
            <a:ext cx="0" cy="927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00" name="Google Shape;1200;p85"/>
          <p:cNvCxnSpPr/>
          <p:nvPr/>
        </p:nvCxnSpPr>
        <p:spPr>
          <a:xfrm flipH="1">
            <a:off x="8336500" y="3628652"/>
            <a:ext cx="0" cy="927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01" name="Google Shape;1201;p85"/>
          <p:cNvCxnSpPr/>
          <p:nvPr/>
        </p:nvCxnSpPr>
        <p:spPr>
          <a:xfrm flipH="1">
            <a:off x="8298400" y="3630281"/>
            <a:ext cx="0" cy="927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02" name="Google Shape;1202;p85"/>
          <p:cNvCxnSpPr/>
          <p:nvPr/>
        </p:nvCxnSpPr>
        <p:spPr>
          <a:xfrm flipH="1">
            <a:off x="8260300" y="3968510"/>
            <a:ext cx="0" cy="927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03" name="Google Shape;1203;p85"/>
          <p:cNvCxnSpPr/>
          <p:nvPr/>
        </p:nvCxnSpPr>
        <p:spPr>
          <a:xfrm flipH="1">
            <a:off x="8260300" y="3969789"/>
            <a:ext cx="0" cy="927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04" name="Google Shape;1204;p85"/>
          <p:cNvCxnSpPr/>
          <p:nvPr/>
        </p:nvCxnSpPr>
        <p:spPr>
          <a:xfrm flipH="1">
            <a:off x="8222200" y="3971419"/>
            <a:ext cx="0" cy="927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05" name="Google Shape;1205;p85"/>
          <p:cNvCxnSpPr/>
          <p:nvPr/>
        </p:nvCxnSpPr>
        <p:spPr>
          <a:xfrm flipH="1">
            <a:off x="8336500" y="3969789"/>
            <a:ext cx="0" cy="927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06" name="Google Shape;1206;p85"/>
          <p:cNvCxnSpPr/>
          <p:nvPr/>
        </p:nvCxnSpPr>
        <p:spPr>
          <a:xfrm flipH="1">
            <a:off x="8298400" y="3971419"/>
            <a:ext cx="0" cy="927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07" name="Google Shape;1207;p85"/>
          <p:cNvCxnSpPr/>
          <p:nvPr/>
        </p:nvCxnSpPr>
        <p:spPr>
          <a:xfrm flipH="1">
            <a:off x="7488675" y="3968510"/>
            <a:ext cx="0" cy="927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08" name="Google Shape;1208;p85"/>
          <p:cNvCxnSpPr/>
          <p:nvPr/>
        </p:nvCxnSpPr>
        <p:spPr>
          <a:xfrm flipH="1">
            <a:off x="7488675" y="3969789"/>
            <a:ext cx="0" cy="927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09" name="Google Shape;1209;p85"/>
          <p:cNvCxnSpPr/>
          <p:nvPr/>
        </p:nvCxnSpPr>
        <p:spPr>
          <a:xfrm flipH="1">
            <a:off x="7450575" y="3971419"/>
            <a:ext cx="0" cy="927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10" name="Google Shape;1210;p85"/>
          <p:cNvCxnSpPr/>
          <p:nvPr/>
        </p:nvCxnSpPr>
        <p:spPr>
          <a:xfrm flipH="1">
            <a:off x="7564875" y="3969789"/>
            <a:ext cx="0" cy="927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11" name="Google Shape;1211;p85"/>
          <p:cNvCxnSpPr/>
          <p:nvPr/>
        </p:nvCxnSpPr>
        <p:spPr>
          <a:xfrm flipH="1">
            <a:off x="7526775" y="3971419"/>
            <a:ext cx="0" cy="927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12" name="Google Shape;1212;p85"/>
          <p:cNvCxnSpPr/>
          <p:nvPr/>
        </p:nvCxnSpPr>
        <p:spPr>
          <a:xfrm flipH="1">
            <a:off x="7488675" y="3612410"/>
            <a:ext cx="0" cy="927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13" name="Google Shape;1213;p85"/>
          <p:cNvCxnSpPr/>
          <p:nvPr/>
        </p:nvCxnSpPr>
        <p:spPr>
          <a:xfrm flipH="1">
            <a:off x="7488675" y="3613689"/>
            <a:ext cx="0" cy="927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14" name="Google Shape;1214;p85"/>
          <p:cNvCxnSpPr/>
          <p:nvPr/>
        </p:nvCxnSpPr>
        <p:spPr>
          <a:xfrm flipH="1">
            <a:off x="7450575" y="3615319"/>
            <a:ext cx="0" cy="927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15" name="Google Shape;1215;p85"/>
          <p:cNvCxnSpPr/>
          <p:nvPr/>
        </p:nvCxnSpPr>
        <p:spPr>
          <a:xfrm flipH="1">
            <a:off x="7564875" y="3613689"/>
            <a:ext cx="0" cy="927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16" name="Google Shape;1216;p85"/>
          <p:cNvCxnSpPr/>
          <p:nvPr/>
        </p:nvCxnSpPr>
        <p:spPr>
          <a:xfrm flipH="1">
            <a:off x="7526775" y="3615319"/>
            <a:ext cx="0" cy="927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17" name="Google Shape;1217;p85"/>
          <p:cNvSpPr/>
          <p:nvPr/>
        </p:nvSpPr>
        <p:spPr>
          <a:xfrm>
            <a:off x="7352125" y="3321650"/>
            <a:ext cx="1081675" cy="1081700"/>
          </a:xfrm>
          <a:custGeom>
            <a:rect l="l" t="t" r="r" b="b"/>
            <a:pathLst>
              <a:path w="43267" h="43268" extrusionOk="0">
                <a:moveTo>
                  <a:pt x="11161" y="13986"/>
                </a:moveTo>
                <a:lnTo>
                  <a:pt x="11161" y="0"/>
                </a:lnTo>
                <a:lnTo>
                  <a:pt x="32106" y="0"/>
                </a:lnTo>
                <a:lnTo>
                  <a:pt x="32106" y="14055"/>
                </a:lnTo>
                <a:lnTo>
                  <a:pt x="43267" y="14055"/>
                </a:lnTo>
                <a:lnTo>
                  <a:pt x="43267" y="27904"/>
                </a:lnTo>
                <a:lnTo>
                  <a:pt x="32037" y="27904"/>
                </a:lnTo>
                <a:lnTo>
                  <a:pt x="32037" y="43268"/>
                </a:lnTo>
                <a:lnTo>
                  <a:pt x="11093" y="43268"/>
                </a:lnTo>
                <a:lnTo>
                  <a:pt x="11093" y="27835"/>
                </a:lnTo>
                <a:lnTo>
                  <a:pt x="0" y="27835"/>
                </a:lnTo>
                <a:lnTo>
                  <a:pt x="0" y="13918"/>
                </a:lnTo>
                <a:close/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1218" name="Google Shape;1218;p85"/>
          <p:cNvSpPr/>
          <p:nvPr/>
        </p:nvSpPr>
        <p:spPr>
          <a:xfrm>
            <a:off x="5057775" y="3312595"/>
            <a:ext cx="1081500" cy="1081500"/>
          </a:xfrm>
          <a:prstGeom prst="plus">
            <a:avLst>
              <a:gd name="adj" fmla="val 25000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9" name="Google Shape;1219;p85"/>
          <p:cNvSpPr/>
          <p:nvPr/>
        </p:nvSpPr>
        <p:spPr>
          <a:xfrm>
            <a:off x="2893876" y="3285625"/>
            <a:ext cx="1081800" cy="1081800"/>
          </a:xfrm>
          <a:prstGeom prst="octagon">
            <a:avLst>
              <a:gd name="adj" fmla="val 20161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0" name="Google Shape;1220;p85"/>
          <p:cNvSpPr/>
          <p:nvPr/>
        </p:nvSpPr>
        <p:spPr>
          <a:xfrm>
            <a:off x="607876" y="3285625"/>
            <a:ext cx="1081800" cy="1081800"/>
          </a:xfrm>
          <a:prstGeom prst="octagon">
            <a:avLst>
              <a:gd name="adj" fmla="val 29289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1" name="Google Shape;1221;p85"/>
          <p:cNvSpPr/>
          <p:nvPr/>
        </p:nvSpPr>
        <p:spPr>
          <a:xfrm>
            <a:off x="2798100" y="1474325"/>
            <a:ext cx="1442100" cy="1081500"/>
          </a:xfrm>
          <a:prstGeom prst="parallelogram">
            <a:avLst>
              <a:gd name="adj" fmla="val 25000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2" name="Google Shape;1222;p85"/>
          <p:cNvSpPr/>
          <p:nvPr/>
        </p:nvSpPr>
        <p:spPr>
          <a:xfrm>
            <a:off x="7566937" y="1454025"/>
            <a:ext cx="735900" cy="1081500"/>
          </a:xfrm>
          <a:prstGeom prst="triangle">
            <a:avLst>
              <a:gd name="adj" fmla="val 50000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3" name="Google Shape;1223;p85"/>
          <p:cNvSpPr/>
          <p:nvPr/>
        </p:nvSpPr>
        <p:spPr>
          <a:xfrm>
            <a:off x="593250" y="1440950"/>
            <a:ext cx="1137900" cy="1081500"/>
          </a:xfrm>
          <a:prstGeom prst="pentagon">
            <a:avLst>
              <a:gd name="hf" fmla="val 105146"/>
              <a:gd name="vf" fmla="val 110557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27" name="Shape 1227"/>
        <p:cNvGrpSpPr/>
        <p:nvPr/>
      </p:nvGrpSpPr>
      <p:grpSpPr>
        <a:xfrm>
          <a:off x="0" y="0"/>
          <a:ext cx="0" cy="0"/>
        </a:xfrm>
      </p:grpSpPr>
      <p:sp>
        <p:nvSpPr>
          <p:cNvPr id="1228" name="Google Shape;1228;p86"/>
          <p:cNvSpPr txBox="1"/>
          <p:nvPr>
            <p:ph type="body" idx="1"/>
          </p:nvPr>
        </p:nvSpPr>
        <p:spPr>
          <a:xfrm>
            <a:off x="324000" y="759300"/>
            <a:ext cx="8496000" cy="27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2) Kala sooc xuruuftan (letters) miiska, iyadoo loo eegayo amarka (order) summetriyadooda wareegta (rotational symmetry).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600"/>
          </a:p>
        </p:txBody>
      </p:sp>
      <p:sp>
        <p:nvSpPr>
          <p:cNvPr id="1229" name="Google Shape;1229;p8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Aqoonsiga summetriyada wareegta (rotational symmetry) ee qaababka</a:t>
            </a:r>
            <a:endParaRPr/>
          </a:p>
        </p:txBody>
      </p:sp>
      <p:sp>
        <p:nvSpPr>
          <p:cNvPr id="1230" name="Google Shape;1230;p86"/>
          <p:cNvSpPr txBox="1"/>
          <p:nvPr>
            <p:ph type="body" idx="1"/>
          </p:nvPr>
        </p:nvSpPr>
        <p:spPr>
          <a:xfrm>
            <a:off x="1502753" y="1101749"/>
            <a:ext cx="6163800" cy="144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2800" b="1">
                <a:latin typeface="Lexend"/>
              </a:rPr>
              <a:t>A B C D E F G H I J K L M N O P Q R S T U V W X Y Z</a:t>
            </a:r>
            <a:endParaRPr sz="3600" b="1"/>
          </a:p>
        </p:txBody>
      </p:sp>
      <p:graphicFrame>
        <p:nvGraphicFramePr>
          <p:cNvPr id="1231" name="Google Shape;1231;p86"/>
          <p:cNvGraphicFramePr>
            <a:graphicFrameLocks noGrp="1"/>
          </p:cNvGraphicFramePr>
          <p:nvPr/>
        </p:nvGraphicFramePr>
        <p:xfrm>
          <a:off x="829217" y="2393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{E57491AF-70F7-4E20-BE8B-AFF77B16C77F}</a:tableStyleId>
              </a:tblPr>
              <a:tblGrid>
                <a:gridCol w="1522975"/>
                <a:gridCol w="1522975"/>
                <a:gridCol w="1522975"/>
                <a:gridCol w="1522975"/>
                <a:gridCol w="1522975"/>
              </a:tblGrid>
              <a:tr h="615475"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amar 1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amar 2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amar 3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amar 4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amar ka weyn 4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</a:tr>
              <a:tr h="1338350"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232" name="Google Shape;1232;p86"/>
          <p:cNvSpPr txBox="1"/>
          <p:nvPr>
            <p:ph type="body" idx="1"/>
          </p:nvPr>
        </p:nvSpPr>
        <p:spPr>
          <a:xfrm>
            <a:off x="911416" y="3123471"/>
            <a:ext cx="1411800" cy="1192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A, B, C, D, E, F, G, J, K, L, M, P, Q, R, T, U, V, W, Y</a:t>
            </a:r>
            <a:endParaRPr sz="1800"/>
          </a:p>
        </p:txBody>
      </p:sp>
      <p:sp>
        <p:nvSpPr>
          <p:cNvPr id="1233" name="Google Shape;1233;p86"/>
          <p:cNvSpPr txBox="1"/>
          <p:nvPr>
            <p:ph type="body" idx="1"/>
          </p:nvPr>
        </p:nvSpPr>
        <p:spPr>
          <a:xfrm>
            <a:off x="2435425" y="3123475"/>
            <a:ext cx="1207200" cy="66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H, I, N, S, X, Z</a:t>
            </a:r>
            <a:endParaRPr sz="1800"/>
          </a:p>
        </p:txBody>
      </p:sp>
      <p:sp>
        <p:nvSpPr>
          <p:cNvPr id="1234" name="Google Shape;1234;p86"/>
          <p:cNvSpPr txBox="1"/>
          <p:nvPr>
            <p:ph type="body" idx="1"/>
          </p:nvPr>
        </p:nvSpPr>
        <p:spPr>
          <a:xfrm>
            <a:off x="7007425" y="3123475"/>
            <a:ext cx="241800" cy="27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O</a:t>
            </a:r>
            <a:endParaRPr sz="1800"/>
          </a:p>
        </p:txBody>
      </p:sp>
      <p:sp>
        <p:nvSpPr>
          <p:cNvPr id="1235" name="Google Shape;1235;p86"/>
          <p:cNvSpPr txBox="1"/>
          <p:nvPr>
            <p:ph type="body" idx="1"/>
          </p:nvPr>
        </p:nvSpPr>
        <p:spPr>
          <a:xfrm>
            <a:off x="338550" y="4505416"/>
            <a:ext cx="84492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Fiiro: summetriyada wareegta (rotational symmetry) ee xuruufta O iyo X waxay ku kala duwanaan kartaa nooca xarafka (font).</a:t>
            </a:r>
            <a:r>
              <a:rPr lang="en-GB" sz="1100" b="1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39" name="Shape 1239"/>
        <p:cNvGrpSpPr/>
        <p:nvPr/>
      </p:nvGrpSpPr>
      <p:grpSpPr>
        <a:xfrm>
          <a:off x="0" y="0"/>
          <a:ext cx="0" cy="0"/>
        </a:xfrm>
      </p:grpSpPr>
      <p:sp>
        <p:nvSpPr>
          <p:cNvPr id="1240" name="Google Shape;1240;p8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Aqoonsiga summetriyada wareegta (rotational symmetry) ee qaababka</a:t>
            </a:r>
            <a:r>
              <a:rPr lang="en-GB" b="1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241" name="Google Shape;1241;p87"/>
          <p:cNvSpPr txBox="1"/>
          <p:nvPr>
            <p:ph type="title" idx="2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Helista qaababka leh summetriyada wareegta (rotational symmetries) gaar ah</a:t>
            </a:r>
            <a:r>
              <a:rPr lang="en-GB" b="1" sz="1400">
                <a:latin typeface="Lexend"/>
              </a:rPr>
              <a:t/>
            </a:r>
            <a:endParaRPr b="1"/>
          </a:p>
        </p:txBody>
      </p:sp>
      <p:sp>
        <p:nvSpPr>
          <p:cNvPr id="1242" name="Google Shape;1242;p87"/>
          <p:cNvSpPr txBox="1"/>
          <p:nvPr>
            <p:ph type="title" idx="3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Summetriyada wareegta (Rotational symmetry)</a:t>
            </a:r>
            <a:endParaRPr/>
          </a:p>
        </p:txBody>
      </p:sp>
      <p:pic>
        <p:nvPicPr>
          <p:cNvPr id="1243" name="Google Shape;1243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750" y="298837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47" name="Shape 1247"/>
        <p:cNvGrpSpPr/>
        <p:nvPr/>
      </p:nvGrpSpPr>
      <p:grpSpPr>
        <a:xfrm>
          <a:off x="0" y="0"/>
          <a:ext cx="0" cy="0"/>
        </a:xfrm>
      </p:grpSpPr>
      <p:sp>
        <p:nvSpPr>
          <p:cNvPr id="1248" name="Google Shape;1248;p88"/>
          <p:cNvSpPr/>
          <p:nvPr/>
        </p:nvSpPr>
        <p:spPr>
          <a:xfrm>
            <a:off x="3357050" y="1398000"/>
            <a:ext cx="2433000" cy="2160000"/>
          </a:xfrm>
          <a:prstGeom prst="bevel">
            <a:avLst>
              <a:gd name="adj" fmla="val 2163"/>
            </a:avLst>
          </a:prstGeom>
          <a:solidFill>
            <a:srgbClr val="EBEDFE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9" name="Google Shape;1249;p88"/>
          <p:cNvSpPr txBox="1"/>
          <p:nvPr>
            <p:ph type="body" idx="1"/>
          </p:nvPr>
        </p:nvSpPr>
        <p:spPr>
          <a:xfrm>
            <a:off x="324000" y="759300"/>
            <a:ext cx="8496000" cy="40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Cali iyo Isra waxay naqshadeynayaan loox ciyaareed (puzzle board) carruurta dugsiga barbaarinta (preschool).</a:t>
            </a:r>
            <a:endParaRPr sz="1900"/>
          </a:p>
        </p:txBody>
      </p:sp>
      <p:sp>
        <p:nvSpPr>
          <p:cNvPr id="1250" name="Google Shape;1250;p8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Helista qaababka leh summetriyada wareegta (rotational symmetries) gaar ah</a:t>
            </a:r>
            <a:endParaRPr/>
          </a:p>
        </p:txBody>
      </p:sp>
      <p:sp>
        <p:nvSpPr>
          <p:cNvPr id="1251" name="Google Shape;1251;p88"/>
          <p:cNvSpPr/>
          <p:nvPr/>
        </p:nvSpPr>
        <p:spPr>
          <a:xfrm>
            <a:off x="6622800" y="3726600"/>
            <a:ext cx="560400" cy="560400"/>
          </a:xfrm>
          <a:prstGeom prst="octagon">
            <a:avLst>
              <a:gd name="adj" fmla="val 29289"/>
            </a:avLst>
          </a:prstGeom>
          <a:solidFill>
            <a:srgbClr val="EBEDFE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2" name="Google Shape;1252;p88"/>
          <p:cNvSpPr/>
          <p:nvPr/>
        </p:nvSpPr>
        <p:spPr>
          <a:xfrm>
            <a:off x="5105400" y="3735000"/>
            <a:ext cx="628500" cy="543600"/>
          </a:xfrm>
          <a:prstGeom prst="triangle">
            <a:avLst>
              <a:gd name="adj" fmla="val 50000"/>
            </a:avLst>
          </a:prstGeom>
          <a:solidFill>
            <a:srgbClr val="EBEDFE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3" name="Google Shape;1253;p88"/>
          <p:cNvSpPr/>
          <p:nvPr/>
        </p:nvSpPr>
        <p:spPr>
          <a:xfrm>
            <a:off x="3377900" y="3735000"/>
            <a:ext cx="724800" cy="543600"/>
          </a:xfrm>
          <a:prstGeom prst="trapezoid">
            <a:avLst>
              <a:gd name="adj" fmla="val 25000"/>
            </a:avLst>
          </a:prstGeom>
          <a:solidFill>
            <a:srgbClr val="EBEDFE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4" name="Google Shape;1254;p88"/>
          <p:cNvSpPr/>
          <p:nvPr/>
        </p:nvSpPr>
        <p:spPr>
          <a:xfrm>
            <a:off x="3803400" y="2659800"/>
            <a:ext cx="560400" cy="560400"/>
          </a:xfrm>
          <a:prstGeom prst="octagon">
            <a:avLst>
              <a:gd name="adj" fmla="val 29289"/>
            </a:avLst>
          </a:prstGeom>
          <a:solidFill>
            <a:schemeClr val="dk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5" name="Google Shape;1255;p88"/>
          <p:cNvSpPr/>
          <p:nvPr/>
        </p:nvSpPr>
        <p:spPr>
          <a:xfrm>
            <a:off x="4800600" y="1753800"/>
            <a:ext cx="628500" cy="543600"/>
          </a:xfrm>
          <a:prstGeom prst="triangle">
            <a:avLst>
              <a:gd name="adj" fmla="val 50000"/>
            </a:avLst>
          </a:prstGeom>
          <a:solidFill>
            <a:schemeClr val="dk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6" name="Google Shape;1256;p88"/>
          <p:cNvSpPr/>
          <p:nvPr/>
        </p:nvSpPr>
        <p:spPr>
          <a:xfrm>
            <a:off x="4749500" y="2668200"/>
            <a:ext cx="724800" cy="543600"/>
          </a:xfrm>
          <a:prstGeom prst="trapezoid">
            <a:avLst>
              <a:gd name="adj" fmla="val 25000"/>
            </a:avLst>
          </a:prstGeom>
          <a:solidFill>
            <a:schemeClr val="dk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7" name="Google Shape;1257;p88"/>
          <p:cNvSpPr/>
          <p:nvPr/>
        </p:nvSpPr>
        <p:spPr>
          <a:xfrm>
            <a:off x="3826200" y="1745400"/>
            <a:ext cx="560400" cy="5604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58" name="Google Shape;1258;p88"/>
          <p:cNvGrpSpPr/>
          <p:nvPr/>
        </p:nvGrpSpPr>
        <p:grpSpPr>
          <a:xfrm>
            <a:off x="1997400" y="3726600"/>
            <a:ext cx="560400" cy="560400"/>
            <a:chOff x="1997400" y="3726600"/>
            <a:chExt cx="560400" cy="560400"/>
          </a:xfrm>
        </p:grpSpPr>
        <p:sp>
          <p:nvSpPr>
            <p:cNvPr id="1259" name="Google Shape;1259;p88"/>
            <p:cNvSpPr/>
            <p:nvPr/>
          </p:nvSpPr>
          <p:spPr>
            <a:xfrm>
              <a:off x="1997400" y="3726600"/>
              <a:ext cx="560400" cy="560400"/>
            </a:xfrm>
            <a:prstGeom prst="rect">
              <a:avLst/>
            </a:prstGeom>
            <a:solidFill>
              <a:srgbClr val="EBEDFE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60" name="Google Shape;1260;p88"/>
            <p:cNvSpPr/>
            <p:nvPr/>
          </p:nvSpPr>
          <p:spPr>
            <a:xfrm>
              <a:off x="2201700" y="3930900"/>
              <a:ext cx="151800" cy="1518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261" name="Google Shape;1261;p88"/>
          <p:cNvSpPr/>
          <p:nvPr/>
        </p:nvSpPr>
        <p:spPr>
          <a:xfrm>
            <a:off x="3668480" y="3937227"/>
            <a:ext cx="151800" cy="151800"/>
          </a:xfrm>
          <a:prstGeom prst="ellipse">
            <a:avLst/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2" name="Google Shape;1262;p88"/>
          <p:cNvSpPr/>
          <p:nvPr/>
        </p:nvSpPr>
        <p:spPr>
          <a:xfrm>
            <a:off x="5344880" y="4007100"/>
            <a:ext cx="151800" cy="151800"/>
          </a:xfrm>
          <a:prstGeom prst="ellipse">
            <a:avLst/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3" name="Google Shape;1263;p88"/>
          <p:cNvSpPr/>
          <p:nvPr/>
        </p:nvSpPr>
        <p:spPr>
          <a:xfrm>
            <a:off x="6830639" y="3930900"/>
            <a:ext cx="151800" cy="151800"/>
          </a:xfrm>
          <a:prstGeom prst="ellipse">
            <a:avLst/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64" name="Google Shape;1264;p8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95200" y="3234447"/>
            <a:ext cx="724800" cy="7014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5" name="Google Shape;1265;p8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324001" y="3259681"/>
            <a:ext cx="560400" cy="72263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66" name="Google Shape;1266;p88"/>
          <p:cNvGrpSpPr/>
          <p:nvPr/>
        </p:nvGrpSpPr>
        <p:grpSpPr>
          <a:xfrm>
            <a:off x="1996440" y="4015940"/>
            <a:ext cx="560400" cy="263599"/>
            <a:chOff x="6627163" y="2864201"/>
            <a:chExt cx="560400" cy="263599"/>
          </a:xfrm>
        </p:grpSpPr>
        <p:sp>
          <p:nvSpPr>
            <p:cNvPr id="1267" name="Google Shape;1267;p88"/>
            <p:cNvSpPr/>
            <p:nvPr/>
          </p:nvSpPr>
          <p:spPr>
            <a:xfrm>
              <a:off x="6627163" y="3060600"/>
              <a:ext cx="560400" cy="67200"/>
            </a:xfrm>
            <a:prstGeom prst="rect">
              <a:avLst/>
            </a:prstGeom>
            <a:solidFill>
              <a:srgbClr val="EBEDFE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68" name="Google Shape;1268;p88"/>
            <p:cNvSpPr/>
            <p:nvPr/>
          </p:nvSpPr>
          <p:spPr>
            <a:xfrm>
              <a:off x="6853099" y="2982822"/>
              <a:ext cx="105000" cy="78300"/>
            </a:xfrm>
            <a:prstGeom prst="can">
              <a:avLst>
                <a:gd name="adj" fmla="val 25000"/>
              </a:avLst>
            </a:pr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69" name="Google Shape;1269;p88"/>
            <p:cNvSpPr/>
            <p:nvPr/>
          </p:nvSpPr>
          <p:spPr>
            <a:xfrm>
              <a:off x="6829662" y="2864201"/>
              <a:ext cx="151800" cy="1518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270" name="Google Shape;1270;p88"/>
          <p:cNvSpPr txBox="1"/>
          <p:nvPr>
            <p:ph type="body" idx="1"/>
          </p:nvPr>
        </p:nvSpPr>
        <p:spPr>
          <a:xfrm>
            <a:off x="740059" y="4047096"/>
            <a:ext cx="1359600" cy="33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aragtida dhinaca (side view):</a:t>
            </a:r>
            <a:endParaRPr sz="1900"/>
          </a:p>
        </p:txBody>
      </p:sp>
      <p:cxnSp>
        <p:nvCxnSpPr>
          <p:cNvPr id="1271" name="Google Shape;1271;p88"/>
          <p:cNvCxnSpPr>
            <a:stCxn id="1269" idx="1"/>
          </p:cNvCxnSpPr>
          <p:nvPr/>
        </p:nvCxnSpPr>
        <p:spPr>
          <a:xfrm rot="10800000">
            <a:off x="1895970" y="3423170"/>
            <a:ext cx="325200" cy="6150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72" name="Google Shape;1272;p88"/>
          <p:cNvSpPr txBox="1"/>
          <p:nvPr>
            <p:ph type="body" idx="1"/>
          </p:nvPr>
        </p:nvSpPr>
        <p:spPr>
          <a:xfrm>
            <a:off x="1431850" y="1232250"/>
            <a:ext cx="1746900" cy="33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loox alwaax ah (wooden board)</a:t>
            </a:r>
            <a:endParaRPr sz="1900"/>
          </a:p>
        </p:txBody>
      </p:sp>
      <p:sp>
        <p:nvSpPr>
          <p:cNvPr id="1273" name="Google Shape;1273;p88"/>
          <p:cNvSpPr txBox="1"/>
          <p:nvPr>
            <p:ph type="body" idx="1"/>
          </p:nvPr>
        </p:nvSpPr>
        <p:spPr>
          <a:xfrm>
            <a:off x="6156250" y="1232250"/>
            <a:ext cx="2166900" cy="33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meelaha bannaan ee qaababka (spaces for shapes)</a:t>
            </a:r>
            <a:endParaRPr sz="1900"/>
          </a:p>
        </p:txBody>
      </p:sp>
      <p:cxnSp>
        <p:nvCxnSpPr>
          <p:cNvPr id="1274" name="Google Shape;1274;p88"/>
          <p:cNvCxnSpPr>
            <a:endCxn id="1273" idx="1"/>
          </p:cNvCxnSpPr>
          <p:nvPr/>
        </p:nvCxnSpPr>
        <p:spPr>
          <a:xfrm rot="10800000" flipH="1">
            <a:off x="5175550" y="1399650"/>
            <a:ext cx="980700" cy="6918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75" name="Google Shape;1275;p88"/>
          <p:cNvSpPr txBox="1"/>
          <p:nvPr>
            <p:ph type="body" idx="1"/>
          </p:nvPr>
        </p:nvSpPr>
        <p:spPr>
          <a:xfrm>
            <a:off x="6429100" y="2949525"/>
            <a:ext cx="1621200" cy="33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qaybo xujo</a:t>
            </a:r>
            <a:endParaRPr sz="1900"/>
          </a:p>
        </p:txBody>
      </p:sp>
      <p:sp>
        <p:nvSpPr>
          <p:cNvPr id="1276" name="Google Shape;1276;p88"/>
          <p:cNvSpPr txBox="1"/>
          <p:nvPr>
            <p:ph type="body" idx="1"/>
          </p:nvPr>
        </p:nvSpPr>
        <p:spPr>
          <a:xfrm>
            <a:off x="1404150" y="3079025"/>
            <a:ext cx="980700" cy="33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gacan qabsasho</a:t>
            </a:r>
            <a:endParaRPr sz="1900"/>
          </a:p>
        </p:txBody>
      </p:sp>
      <p:cxnSp>
        <p:nvCxnSpPr>
          <p:cNvPr id="1277" name="Google Shape;1277;p88"/>
          <p:cNvCxnSpPr/>
          <p:nvPr/>
        </p:nvCxnSpPr>
        <p:spPr>
          <a:xfrm rot="10800000" flipH="1">
            <a:off x="6911300" y="3251825"/>
            <a:ext cx="166800" cy="5103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78" name="Google Shape;1278;p88"/>
          <p:cNvCxnSpPr/>
          <p:nvPr/>
        </p:nvCxnSpPr>
        <p:spPr>
          <a:xfrm rot="10800000">
            <a:off x="2733375" y="1534100"/>
            <a:ext cx="777600" cy="3495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79" name="Google Shape;1279;p88"/>
          <p:cNvSpPr txBox="1"/>
          <p:nvPr>
            <p:ph type="body" idx="1"/>
          </p:nvPr>
        </p:nvSpPr>
        <p:spPr>
          <a:xfrm>
            <a:off x="324000" y="4528054"/>
            <a:ext cx="8496000" cy="40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Carruurtu waxay xalliyaan xujada iyagoo qaybaha gelinaya meelaha saxda ah.</a:t>
            </a:r>
            <a:endParaRPr sz="19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83" name="Shape 1283"/>
        <p:cNvGrpSpPr/>
        <p:nvPr/>
      </p:nvGrpSpPr>
      <p:grpSpPr>
        <a:xfrm>
          <a:off x="0" y="0"/>
          <a:ext cx="0" cy="0"/>
        </a:xfrm>
      </p:grpSpPr>
      <p:pic>
        <p:nvPicPr>
          <p:cNvPr id="1284" name="Google Shape;1284;p89"/>
          <p:cNvPicPr preferRelativeResize="0"/>
          <p:nvPr/>
        </p:nvPicPr>
        <p:blipFill>
          <a:blip r:embed="rId3">
            <a:alphaModFix/>
          </a:blip>
          <a:srcRect l="40550" t="13240" b="6172"/>
          <a:stretch>
            <a:fillRect/>
          </a:stretch>
        </p:blipFill>
        <p:spPr>
          <a:xfrm>
            <a:off x="197951" y="1246849"/>
            <a:ext cx="3072927" cy="1983126"/>
          </a:xfrm>
          <a:prstGeom prst="rect">
            <a:avLst/>
          </a:prstGeom>
          <a:noFill/>
          <a:ln>
            <a:noFill/>
          </a:ln>
        </p:spPr>
      </p:pic>
      <p:sp>
        <p:nvSpPr>
          <p:cNvPr id="1285" name="Google Shape;1285;p89"/>
          <p:cNvSpPr/>
          <p:nvPr/>
        </p:nvSpPr>
        <p:spPr>
          <a:xfrm>
            <a:off x="3357050" y="1398000"/>
            <a:ext cx="2433000" cy="2160000"/>
          </a:xfrm>
          <a:prstGeom prst="bevel">
            <a:avLst>
              <a:gd name="adj" fmla="val 2163"/>
            </a:avLst>
          </a:prstGeom>
          <a:solidFill>
            <a:srgbClr val="EBEDFE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6" name="Google Shape;1286;p89"/>
          <p:cNvSpPr txBox="1"/>
          <p:nvPr>
            <p:ph type="body" idx="1"/>
          </p:nvPr>
        </p:nvSpPr>
        <p:spPr>
          <a:xfrm>
            <a:off x="324000" y="759300"/>
            <a:ext cx="8496000" cy="40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Waxay tijaabiyaan xujadooda carruur qaar waxayna ka wada hadlaan waxay arkeen.</a:t>
            </a:r>
            <a:endParaRPr sz="1900"/>
          </a:p>
        </p:txBody>
      </p:sp>
      <p:sp>
        <p:nvSpPr>
          <p:cNvPr id="1287" name="Google Shape;1287;p8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Helista qaabab leh wareegyo siman oo gaar ah (rotational symmetries)</a:t>
            </a:r>
            <a:endParaRPr/>
          </a:p>
        </p:txBody>
      </p:sp>
      <p:sp>
        <p:nvSpPr>
          <p:cNvPr id="1288" name="Google Shape;1288;p89"/>
          <p:cNvSpPr/>
          <p:nvPr/>
        </p:nvSpPr>
        <p:spPr>
          <a:xfrm>
            <a:off x="6622800" y="3726600"/>
            <a:ext cx="560400" cy="560400"/>
          </a:xfrm>
          <a:prstGeom prst="octagon">
            <a:avLst>
              <a:gd name="adj" fmla="val 29289"/>
            </a:avLst>
          </a:prstGeom>
          <a:solidFill>
            <a:srgbClr val="EBEDFE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9" name="Google Shape;1289;p89"/>
          <p:cNvSpPr/>
          <p:nvPr/>
        </p:nvSpPr>
        <p:spPr>
          <a:xfrm>
            <a:off x="5105400" y="3735000"/>
            <a:ext cx="628500" cy="543600"/>
          </a:xfrm>
          <a:prstGeom prst="triangle">
            <a:avLst>
              <a:gd name="adj" fmla="val 50000"/>
            </a:avLst>
          </a:prstGeom>
          <a:solidFill>
            <a:srgbClr val="EBEDFE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0" name="Google Shape;1290;p89"/>
          <p:cNvSpPr/>
          <p:nvPr/>
        </p:nvSpPr>
        <p:spPr>
          <a:xfrm>
            <a:off x="3377900" y="3735000"/>
            <a:ext cx="724800" cy="543600"/>
          </a:xfrm>
          <a:prstGeom prst="trapezoid">
            <a:avLst>
              <a:gd name="adj" fmla="val 25000"/>
            </a:avLst>
          </a:prstGeom>
          <a:solidFill>
            <a:srgbClr val="EBEDFE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1" name="Google Shape;1291;p89"/>
          <p:cNvSpPr/>
          <p:nvPr/>
        </p:nvSpPr>
        <p:spPr>
          <a:xfrm>
            <a:off x="3803400" y="2659800"/>
            <a:ext cx="560400" cy="560400"/>
          </a:xfrm>
          <a:prstGeom prst="octagon">
            <a:avLst>
              <a:gd name="adj" fmla="val 29289"/>
            </a:avLst>
          </a:prstGeom>
          <a:solidFill>
            <a:schemeClr val="dk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2" name="Google Shape;1292;p89"/>
          <p:cNvSpPr/>
          <p:nvPr/>
        </p:nvSpPr>
        <p:spPr>
          <a:xfrm>
            <a:off x="4800600" y="1753800"/>
            <a:ext cx="628500" cy="543600"/>
          </a:xfrm>
          <a:prstGeom prst="triangle">
            <a:avLst>
              <a:gd name="adj" fmla="val 50000"/>
            </a:avLst>
          </a:prstGeom>
          <a:solidFill>
            <a:schemeClr val="dk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3" name="Google Shape;1293;p89"/>
          <p:cNvSpPr/>
          <p:nvPr/>
        </p:nvSpPr>
        <p:spPr>
          <a:xfrm>
            <a:off x="4749500" y="2668200"/>
            <a:ext cx="724800" cy="543600"/>
          </a:xfrm>
          <a:prstGeom prst="trapezoid">
            <a:avLst>
              <a:gd name="adj" fmla="val 25000"/>
            </a:avLst>
          </a:prstGeom>
          <a:solidFill>
            <a:schemeClr val="dk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4" name="Google Shape;1294;p89"/>
          <p:cNvSpPr/>
          <p:nvPr/>
        </p:nvSpPr>
        <p:spPr>
          <a:xfrm>
            <a:off x="3826200" y="1745400"/>
            <a:ext cx="560400" cy="5604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95" name="Google Shape;1295;p89"/>
          <p:cNvGrpSpPr/>
          <p:nvPr/>
        </p:nvGrpSpPr>
        <p:grpSpPr>
          <a:xfrm>
            <a:off x="1997400" y="3726600"/>
            <a:ext cx="560400" cy="560400"/>
            <a:chOff x="1997400" y="3726600"/>
            <a:chExt cx="560400" cy="560400"/>
          </a:xfrm>
        </p:grpSpPr>
        <p:sp>
          <p:nvSpPr>
            <p:cNvPr id="1296" name="Google Shape;1296;p89"/>
            <p:cNvSpPr/>
            <p:nvPr/>
          </p:nvSpPr>
          <p:spPr>
            <a:xfrm>
              <a:off x="1997400" y="3726600"/>
              <a:ext cx="560400" cy="560400"/>
            </a:xfrm>
            <a:prstGeom prst="rect">
              <a:avLst/>
            </a:prstGeom>
            <a:solidFill>
              <a:srgbClr val="EBEDFE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97" name="Google Shape;1297;p89"/>
            <p:cNvSpPr/>
            <p:nvPr/>
          </p:nvSpPr>
          <p:spPr>
            <a:xfrm>
              <a:off x="2201700" y="3930900"/>
              <a:ext cx="151800" cy="1518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298" name="Google Shape;1298;p89"/>
          <p:cNvSpPr/>
          <p:nvPr/>
        </p:nvSpPr>
        <p:spPr>
          <a:xfrm>
            <a:off x="3668480" y="3937227"/>
            <a:ext cx="151800" cy="151800"/>
          </a:xfrm>
          <a:prstGeom prst="ellipse">
            <a:avLst/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9" name="Google Shape;1299;p89"/>
          <p:cNvSpPr/>
          <p:nvPr/>
        </p:nvSpPr>
        <p:spPr>
          <a:xfrm>
            <a:off x="5344880" y="4007100"/>
            <a:ext cx="151800" cy="151800"/>
          </a:xfrm>
          <a:prstGeom prst="ellipse">
            <a:avLst/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0" name="Google Shape;1300;p89"/>
          <p:cNvSpPr/>
          <p:nvPr/>
        </p:nvSpPr>
        <p:spPr>
          <a:xfrm>
            <a:off x="6830639" y="3930900"/>
            <a:ext cx="151800" cy="151800"/>
          </a:xfrm>
          <a:prstGeom prst="ellipse">
            <a:avLst/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1" name="Google Shape;1301;p89"/>
          <p:cNvSpPr txBox="1"/>
          <p:nvPr>
            <p:ph type="body" idx="1"/>
          </p:nvPr>
        </p:nvSpPr>
        <p:spPr>
          <a:xfrm>
            <a:off x="487316" y="1415163"/>
            <a:ext cx="2723400" cy="138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Carruurtu si fudud ayay ugu dhigmaan qaybaha meelaha. Laakiin waxay ogaadeen in qaybaha qaar ay ka fudud yihiin in la geliyo meelaha marka loo eego kuwa kale.</a:t>
            </a:r>
            <a:endParaRPr sz="1600"/>
          </a:p>
        </p:txBody>
      </p:sp>
      <p:pic>
        <p:nvPicPr>
          <p:cNvPr id="1302" name="Google Shape;1302;p89"/>
          <p:cNvPicPr preferRelativeResize="0"/>
          <p:nvPr/>
        </p:nvPicPr>
        <p:blipFill>
          <a:blip r:embed="rId3">
            <a:alphaModFix/>
          </a:blip>
          <a:srcRect r="57905" b="43690"/>
          <a:stretch>
            <a:fillRect/>
          </a:stretch>
        </p:blipFill>
        <p:spPr>
          <a:xfrm>
            <a:off x="5965068" y="1521716"/>
            <a:ext cx="2762199" cy="1759075"/>
          </a:xfrm>
          <a:prstGeom prst="rect">
            <a:avLst/>
          </a:prstGeom>
          <a:noFill/>
          <a:ln>
            <a:noFill/>
          </a:ln>
        </p:spPr>
      </p:pic>
      <p:sp>
        <p:nvSpPr>
          <p:cNvPr id="1303" name="Google Shape;1303;p89"/>
          <p:cNvSpPr txBox="1"/>
          <p:nvPr>
            <p:ph type="body" idx="1"/>
          </p:nvPr>
        </p:nvSpPr>
        <p:spPr>
          <a:xfrm>
            <a:off x="6043900" y="1657800"/>
            <a:ext cx="2491800" cy="138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Qaybtee xujo ayay ugu fududayd?</a:t>
            </a:r>
            <a:endParaRPr sz="16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Qaybtee xujo ayay ugu adkayd?</a:t>
            </a:r>
            <a:endParaRPr sz="1600"/>
          </a:p>
        </p:txBody>
      </p:sp>
      <p:pic>
        <p:nvPicPr>
          <p:cNvPr id="1304" name="Google Shape;1304;p8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95200" y="3234447"/>
            <a:ext cx="724800" cy="7014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5" name="Google Shape;1305;p8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324001" y="3259681"/>
            <a:ext cx="560400" cy="7226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09" name="Shape 1309"/>
        <p:cNvGrpSpPr/>
        <p:nvPr/>
      </p:nvGrpSpPr>
      <p:grpSpPr>
        <a:xfrm>
          <a:off x="0" y="0"/>
          <a:ext cx="0" cy="0"/>
        </a:xfrm>
      </p:grpSpPr>
      <p:pic>
        <p:nvPicPr>
          <p:cNvPr id="1310" name="Google Shape;1310;p90"/>
          <p:cNvPicPr preferRelativeResize="0"/>
          <p:nvPr/>
        </p:nvPicPr>
        <p:blipFill>
          <a:blip r:embed="rId3">
            <a:alphaModFix/>
          </a:blip>
          <a:srcRect l="40550" t="13240" b="6172"/>
          <a:stretch>
            <a:fillRect/>
          </a:stretch>
        </p:blipFill>
        <p:spPr>
          <a:xfrm>
            <a:off x="291571" y="1298631"/>
            <a:ext cx="3000003" cy="1936048"/>
          </a:xfrm>
          <a:prstGeom prst="rect">
            <a:avLst/>
          </a:prstGeom>
          <a:noFill/>
          <a:ln>
            <a:noFill/>
          </a:ln>
        </p:spPr>
      </p:pic>
      <p:sp>
        <p:nvSpPr>
          <p:cNvPr id="1311" name="Google Shape;1311;p90"/>
          <p:cNvSpPr/>
          <p:nvPr/>
        </p:nvSpPr>
        <p:spPr>
          <a:xfrm>
            <a:off x="3357050" y="1398000"/>
            <a:ext cx="2433000" cy="2160000"/>
          </a:xfrm>
          <a:prstGeom prst="bevel">
            <a:avLst>
              <a:gd name="adj" fmla="val 2163"/>
            </a:avLst>
          </a:prstGeom>
          <a:solidFill>
            <a:srgbClr val="EBEDFE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2" name="Google Shape;1312;p90"/>
          <p:cNvSpPr txBox="1"/>
          <p:nvPr>
            <p:ph type="body" idx="1"/>
          </p:nvPr>
        </p:nvSpPr>
        <p:spPr>
          <a:xfrm>
            <a:off x="324000" y="759300"/>
            <a:ext cx="8496000" cy="40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Waxay tijaabiyaan xujadooda carruur qaar waxayna ka wada hadlaan waxay arkeen.</a:t>
            </a:r>
            <a:endParaRPr sz="1900"/>
          </a:p>
        </p:txBody>
      </p:sp>
      <p:sp>
        <p:nvSpPr>
          <p:cNvPr id="1313" name="Google Shape;1313;p9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Helista qaabab leh wareegyo siman oo gaar ah (rotational symmetries)</a:t>
            </a:r>
            <a:endParaRPr/>
          </a:p>
        </p:txBody>
      </p:sp>
      <p:sp>
        <p:nvSpPr>
          <p:cNvPr id="1314" name="Google Shape;1314;p90"/>
          <p:cNvSpPr/>
          <p:nvPr/>
        </p:nvSpPr>
        <p:spPr>
          <a:xfrm>
            <a:off x="6622800" y="3726600"/>
            <a:ext cx="560400" cy="560400"/>
          </a:xfrm>
          <a:prstGeom prst="octagon">
            <a:avLst>
              <a:gd name="adj" fmla="val 29289"/>
            </a:avLst>
          </a:prstGeom>
          <a:solidFill>
            <a:srgbClr val="EBEDFE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5" name="Google Shape;1315;p90"/>
          <p:cNvSpPr/>
          <p:nvPr/>
        </p:nvSpPr>
        <p:spPr>
          <a:xfrm>
            <a:off x="5105400" y="3735000"/>
            <a:ext cx="628500" cy="543600"/>
          </a:xfrm>
          <a:prstGeom prst="triangle">
            <a:avLst>
              <a:gd name="adj" fmla="val 50000"/>
            </a:avLst>
          </a:prstGeom>
          <a:solidFill>
            <a:srgbClr val="EBEDFE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6" name="Google Shape;1316;p90"/>
          <p:cNvSpPr/>
          <p:nvPr/>
        </p:nvSpPr>
        <p:spPr>
          <a:xfrm>
            <a:off x="3377900" y="3735000"/>
            <a:ext cx="724800" cy="543600"/>
          </a:xfrm>
          <a:prstGeom prst="trapezoid">
            <a:avLst>
              <a:gd name="adj" fmla="val 25000"/>
            </a:avLst>
          </a:prstGeom>
          <a:solidFill>
            <a:srgbClr val="EBEDFE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7" name="Google Shape;1317;p90"/>
          <p:cNvSpPr/>
          <p:nvPr/>
        </p:nvSpPr>
        <p:spPr>
          <a:xfrm>
            <a:off x="3803400" y="2659800"/>
            <a:ext cx="560400" cy="560400"/>
          </a:xfrm>
          <a:prstGeom prst="octagon">
            <a:avLst>
              <a:gd name="adj" fmla="val 29289"/>
            </a:avLst>
          </a:prstGeom>
          <a:solidFill>
            <a:schemeClr val="dk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8" name="Google Shape;1318;p90"/>
          <p:cNvSpPr/>
          <p:nvPr/>
        </p:nvSpPr>
        <p:spPr>
          <a:xfrm>
            <a:off x="4800600" y="1753800"/>
            <a:ext cx="628500" cy="543600"/>
          </a:xfrm>
          <a:prstGeom prst="triangle">
            <a:avLst>
              <a:gd name="adj" fmla="val 50000"/>
            </a:avLst>
          </a:prstGeom>
          <a:solidFill>
            <a:schemeClr val="dk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9" name="Google Shape;1319;p90"/>
          <p:cNvSpPr/>
          <p:nvPr/>
        </p:nvSpPr>
        <p:spPr>
          <a:xfrm>
            <a:off x="4749500" y="2668200"/>
            <a:ext cx="724800" cy="543600"/>
          </a:xfrm>
          <a:prstGeom prst="trapezoid">
            <a:avLst>
              <a:gd name="adj" fmla="val 25000"/>
            </a:avLst>
          </a:prstGeom>
          <a:solidFill>
            <a:schemeClr val="dk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0" name="Google Shape;1320;p90"/>
          <p:cNvSpPr/>
          <p:nvPr/>
        </p:nvSpPr>
        <p:spPr>
          <a:xfrm>
            <a:off x="3826200" y="1745400"/>
            <a:ext cx="560400" cy="5604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21" name="Google Shape;1321;p90"/>
          <p:cNvGrpSpPr/>
          <p:nvPr/>
        </p:nvGrpSpPr>
        <p:grpSpPr>
          <a:xfrm>
            <a:off x="1997400" y="3726600"/>
            <a:ext cx="560400" cy="560400"/>
            <a:chOff x="1997400" y="3726600"/>
            <a:chExt cx="560400" cy="560400"/>
          </a:xfrm>
        </p:grpSpPr>
        <p:sp>
          <p:nvSpPr>
            <p:cNvPr id="1322" name="Google Shape;1322;p90"/>
            <p:cNvSpPr/>
            <p:nvPr/>
          </p:nvSpPr>
          <p:spPr>
            <a:xfrm>
              <a:off x="1997400" y="3726600"/>
              <a:ext cx="560400" cy="560400"/>
            </a:xfrm>
            <a:prstGeom prst="rect">
              <a:avLst/>
            </a:prstGeom>
            <a:solidFill>
              <a:srgbClr val="EBEDFE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23" name="Google Shape;1323;p90"/>
            <p:cNvSpPr/>
            <p:nvPr/>
          </p:nvSpPr>
          <p:spPr>
            <a:xfrm>
              <a:off x="2201700" y="3930900"/>
              <a:ext cx="151800" cy="1518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324" name="Google Shape;1324;p90"/>
          <p:cNvSpPr/>
          <p:nvPr/>
        </p:nvSpPr>
        <p:spPr>
          <a:xfrm>
            <a:off x="3668480" y="3937227"/>
            <a:ext cx="151800" cy="151800"/>
          </a:xfrm>
          <a:prstGeom prst="ellipse">
            <a:avLst/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5" name="Google Shape;1325;p90"/>
          <p:cNvSpPr/>
          <p:nvPr/>
        </p:nvSpPr>
        <p:spPr>
          <a:xfrm>
            <a:off x="5344880" y="4007100"/>
            <a:ext cx="151800" cy="151800"/>
          </a:xfrm>
          <a:prstGeom prst="ellipse">
            <a:avLst/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6" name="Google Shape;1326;p90"/>
          <p:cNvSpPr/>
          <p:nvPr/>
        </p:nvSpPr>
        <p:spPr>
          <a:xfrm>
            <a:off x="6830639" y="3930900"/>
            <a:ext cx="151800" cy="151800"/>
          </a:xfrm>
          <a:prstGeom prst="ellipse">
            <a:avLst/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7" name="Google Shape;1327;p90"/>
          <p:cNvSpPr txBox="1"/>
          <p:nvPr>
            <p:ph type="body" idx="1"/>
          </p:nvPr>
        </p:nvSpPr>
        <p:spPr>
          <a:xfrm>
            <a:off x="608868" y="1429200"/>
            <a:ext cx="2592900" cy="914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Waxay ogaadeen in octagon-ka caadiga ah uu yahay kan ugu fudud in la geliyo meeshiisa.</a:t>
            </a:r>
            <a:endParaRPr sz="1600"/>
          </a:p>
        </p:txBody>
      </p:sp>
      <p:pic>
        <p:nvPicPr>
          <p:cNvPr id="1328" name="Google Shape;1328;p90"/>
          <p:cNvPicPr preferRelativeResize="0"/>
          <p:nvPr/>
        </p:nvPicPr>
        <p:blipFill>
          <a:blip r:embed="rId3">
            <a:alphaModFix/>
          </a:blip>
          <a:srcRect r="57905" b="43690"/>
          <a:stretch>
            <a:fillRect/>
          </a:stretch>
        </p:blipFill>
        <p:spPr>
          <a:xfrm>
            <a:off x="5965068" y="1521716"/>
            <a:ext cx="2762199" cy="1759075"/>
          </a:xfrm>
          <a:prstGeom prst="rect">
            <a:avLst/>
          </a:prstGeom>
          <a:noFill/>
          <a:ln>
            <a:noFill/>
          </a:ln>
        </p:spPr>
      </p:pic>
      <p:sp>
        <p:nvSpPr>
          <p:cNvPr id="1329" name="Google Shape;1329;p90"/>
          <p:cNvSpPr txBox="1"/>
          <p:nvPr>
            <p:ph type="body" idx="1"/>
          </p:nvPr>
        </p:nvSpPr>
        <p:spPr>
          <a:xfrm>
            <a:off x="6043900" y="1657800"/>
            <a:ext cx="2491800" cy="138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Maxaad u malaynaysaa inay u arkeen octagon-ka caadiga ah inuu ka fudud yahay trapezium-ka?</a:t>
            </a:r>
            <a:endParaRPr sz="1600"/>
          </a:p>
        </p:txBody>
      </p:sp>
      <p:pic>
        <p:nvPicPr>
          <p:cNvPr id="1330" name="Google Shape;1330;p9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95200" y="3234447"/>
            <a:ext cx="724800" cy="7014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1" name="Google Shape;1331;p9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324001" y="3259681"/>
            <a:ext cx="560400" cy="722634"/>
          </a:xfrm>
          <a:prstGeom prst="rect">
            <a:avLst/>
          </a:prstGeom>
          <a:noFill/>
          <a:ln>
            <a:noFill/>
          </a:ln>
        </p:spPr>
      </p:pic>
      <p:sp>
        <p:nvSpPr>
          <p:cNvPr id="1332" name="Google Shape;1332;p90"/>
          <p:cNvSpPr txBox="1"/>
          <p:nvPr/>
        </p:nvSpPr>
        <p:spPr>
          <a:xfrm>
            <a:off x="507977" y="2228847"/>
            <a:ext cx="2762100" cy="7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Waxay la halgameen trapezium-ka inta badan.</a:t>
            </a:r>
            <a:endParaRPr sz="1300"/>
          </a:p>
        </p:txBody>
      </p:sp>
      <p:sp>
        <p:nvSpPr>
          <p:cNvPr id="1333" name="Google Shape;1333;p90"/>
          <p:cNvSpPr txBox="1"/>
          <p:nvPr/>
        </p:nvSpPr>
        <p:spPr>
          <a:xfrm>
            <a:off x="6476553" y="4236499"/>
            <a:ext cx="8853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ugu fudud</a:t>
            </a:r>
            <a:endParaRPr sz="1300"/>
          </a:p>
        </p:txBody>
      </p:sp>
      <p:sp>
        <p:nvSpPr>
          <p:cNvPr id="1334" name="Google Shape;1334;p90"/>
          <p:cNvSpPr txBox="1"/>
          <p:nvPr/>
        </p:nvSpPr>
        <p:spPr>
          <a:xfrm>
            <a:off x="3263497" y="4249135"/>
            <a:ext cx="1044000" cy="7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ugu adag</a:t>
            </a:r>
            <a:endParaRPr sz="13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38" name="Shape 1338"/>
        <p:cNvGrpSpPr/>
        <p:nvPr/>
      </p:nvGrpSpPr>
      <p:grpSpPr>
        <a:xfrm>
          <a:off x="0" y="0"/>
          <a:ext cx="0" cy="0"/>
        </a:xfrm>
      </p:grpSpPr>
      <p:pic>
        <p:nvPicPr>
          <p:cNvPr id="1339" name="Google Shape;1339;p91"/>
          <p:cNvPicPr preferRelativeResize="0"/>
          <p:nvPr/>
        </p:nvPicPr>
        <p:blipFill>
          <a:blip r:embed="rId3">
            <a:alphaModFix/>
          </a:blip>
          <a:srcRect l="40550" t="13240" b="6172"/>
          <a:stretch>
            <a:fillRect/>
          </a:stretch>
        </p:blipFill>
        <p:spPr>
          <a:xfrm>
            <a:off x="291571" y="1298631"/>
            <a:ext cx="3000003" cy="1936048"/>
          </a:xfrm>
          <a:prstGeom prst="rect">
            <a:avLst/>
          </a:prstGeom>
          <a:noFill/>
          <a:ln>
            <a:noFill/>
          </a:ln>
        </p:spPr>
      </p:pic>
      <p:sp>
        <p:nvSpPr>
          <p:cNvPr id="1340" name="Google Shape;1340;p91"/>
          <p:cNvSpPr/>
          <p:nvPr/>
        </p:nvSpPr>
        <p:spPr>
          <a:xfrm>
            <a:off x="3357050" y="1398000"/>
            <a:ext cx="2433000" cy="2160000"/>
          </a:xfrm>
          <a:prstGeom prst="bevel">
            <a:avLst>
              <a:gd name="adj" fmla="val 2163"/>
            </a:avLst>
          </a:prstGeom>
          <a:solidFill>
            <a:srgbClr val="EBEDFE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1" name="Google Shape;1341;p91"/>
          <p:cNvSpPr txBox="1"/>
          <p:nvPr>
            <p:ph type="body" idx="1"/>
          </p:nvPr>
        </p:nvSpPr>
        <p:spPr>
          <a:xfrm>
            <a:off x="324000" y="759300"/>
            <a:ext cx="8496000" cy="40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Waxay tijaabiyaan xujadooda carruur qaar waxayna ka wada hadlaan waxay arkeen.</a:t>
            </a:r>
            <a:endParaRPr sz="1900"/>
          </a:p>
        </p:txBody>
      </p:sp>
      <p:sp>
        <p:nvSpPr>
          <p:cNvPr id="1342" name="Google Shape;1342;p9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Helista qaabab leh wareegyo siman oo gaar ah (rotational symmetries)</a:t>
            </a:r>
            <a:endParaRPr/>
          </a:p>
        </p:txBody>
      </p:sp>
      <p:sp>
        <p:nvSpPr>
          <p:cNvPr id="1343" name="Google Shape;1343;p91"/>
          <p:cNvSpPr/>
          <p:nvPr/>
        </p:nvSpPr>
        <p:spPr>
          <a:xfrm>
            <a:off x="6622800" y="3726600"/>
            <a:ext cx="560400" cy="560400"/>
          </a:xfrm>
          <a:prstGeom prst="octagon">
            <a:avLst>
              <a:gd name="adj" fmla="val 29289"/>
            </a:avLst>
          </a:prstGeom>
          <a:solidFill>
            <a:srgbClr val="EBEDFE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4" name="Google Shape;1344;p91"/>
          <p:cNvSpPr/>
          <p:nvPr/>
        </p:nvSpPr>
        <p:spPr>
          <a:xfrm>
            <a:off x="5105400" y="3735000"/>
            <a:ext cx="628500" cy="543600"/>
          </a:xfrm>
          <a:prstGeom prst="triangle">
            <a:avLst>
              <a:gd name="adj" fmla="val 50000"/>
            </a:avLst>
          </a:prstGeom>
          <a:solidFill>
            <a:srgbClr val="EBEDFE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5" name="Google Shape;1345;p91"/>
          <p:cNvSpPr/>
          <p:nvPr/>
        </p:nvSpPr>
        <p:spPr>
          <a:xfrm>
            <a:off x="3377900" y="3735000"/>
            <a:ext cx="724800" cy="543600"/>
          </a:xfrm>
          <a:prstGeom prst="trapezoid">
            <a:avLst>
              <a:gd name="adj" fmla="val 25000"/>
            </a:avLst>
          </a:prstGeom>
          <a:solidFill>
            <a:srgbClr val="EBEDFE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6" name="Google Shape;1346;p91"/>
          <p:cNvSpPr/>
          <p:nvPr/>
        </p:nvSpPr>
        <p:spPr>
          <a:xfrm>
            <a:off x="3803400" y="2659800"/>
            <a:ext cx="560400" cy="560400"/>
          </a:xfrm>
          <a:prstGeom prst="octagon">
            <a:avLst>
              <a:gd name="adj" fmla="val 29289"/>
            </a:avLst>
          </a:prstGeom>
          <a:solidFill>
            <a:schemeClr val="dk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7" name="Google Shape;1347;p91"/>
          <p:cNvSpPr/>
          <p:nvPr/>
        </p:nvSpPr>
        <p:spPr>
          <a:xfrm>
            <a:off x="4800600" y="1753800"/>
            <a:ext cx="628500" cy="543600"/>
          </a:xfrm>
          <a:prstGeom prst="triangle">
            <a:avLst>
              <a:gd name="adj" fmla="val 50000"/>
            </a:avLst>
          </a:prstGeom>
          <a:solidFill>
            <a:schemeClr val="dk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8" name="Google Shape;1348;p91"/>
          <p:cNvSpPr/>
          <p:nvPr/>
        </p:nvSpPr>
        <p:spPr>
          <a:xfrm>
            <a:off x="4749500" y="2668200"/>
            <a:ext cx="724800" cy="543600"/>
          </a:xfrm>
          <a:prstGeom prst="trapezoid">
            <a:avLst>
              <a:gd name="adj" fmla="val 25000"/>
            </a:avLst>
          </a:prstGeom>
          <a:solidFill>
            <a:schemeClr val="dk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9" name="Google Shape;1349;p91"/>
          <p:cNvSpPr/>
          <p:nvPr/>
        </p:nvSpPr>
        <p:spPr>
          <a:xfrm>
            <a:off x="3826200" y="1745400"/>
            <a:ext cx="560400" cy="5604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50" name="Google Shape;1350;p91"/>
          <p:cNvGrpSpPr/>
          <p:nvPr/>
        </p:nvGrpSpPr>
        <p:grpSpPr>
          <a:xfrm>
            <a:off x="1997400" y="3726600"/>
            <a:ext cx="560400" cy="560400"/>
            <a:chOff x="1997400" y="3726600"/>
            <a:chExt cx="560400" cy="560400"/>
          </a:xfrm>
        </p:grpSpPr>
        <p:sp>
          <p:nvSpPr>
            <p:cNvPr id="1351" name="Google Shape;1351;p91"/>
            <p:cNvSpPr/>
            <p:nvPr/>
          </p:nvSpPr>
          <p:spPr>
            <a:xfrm>
              <a:off x="1997400" y="3726600"/>
              <a:ext cx="560400" cy="560400"/>
            </a:xfrm>
            <a:prstGeom prst="rect">
              <a:avLst/>
            </a:prstGeom>
            <a:solidFill>
              <a:srgbClr val="EBEDFE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52" name="Google Shape;1352;p91"/>
            <p:cNvSpPr/>
            <p:nvPr/>
          </p:nvSpPr>
          <p:spPr>
            <a:xfrm>
              <a:off x="2201700" y="3930900"/>
              <a:ext cx="151800" cy="1518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353" name="Google Shape;1353;p91"/>
          <p:cNvSpPr/>
          <p:nvPr/>
        </p:nvSpPr>
        <p:spPr>
          <a:xfrm>
            <a:off x="3668480" y="3937227"/>
            <a:ext cx="151800" cy="151800"/>
          </a:xfrm>
          <a:prstGeom prst="ellipse">
            <a:avLst/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4" name="Google Shape;1354;p91"/>
          <p:cNvSpPr/>
          <p:nvPr/>
        </p:nvSpPr>
        <p:spPr>
          <a:xfrm>
            <a:off x="5344880" y="4007100"/>
            <a:ext cx="151800" cy="151800"/>
          </a:xfrm>
          <a:prstGeom prst="ellipse">
            <a:avLst/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5" name="Google Shape;1355;p91"/>
          <p:cNvSpPr/>
          <p:nvPr/>
        </p:nvSpPr>
        <p:spPr>
          <a:xfrm>
            <a:off x="6830639" y="3930900"/>
            <a:ext cx="151800" cy="151800"/>
          </a:xfrm>
          <a:prstGeom prst="ellipse">
            <a:avLst/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6" name="Google Shape;1356;p91"/>
          <p:cNvSpPr txBox="1"/>
          <p:nvPr>
            <p:ph type="body" idx="1"/>
          </p:nvPr>
        </p:nvSpPr>
        <p:spPr>
          <a:xfrm>
            <a:off x="608875" y="1429200"/>
            <a:ext cx="2592900" cy="1466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Octagon-ka caadiga ah wuxuu leeyahay wareeg siman oo amarka 8 (rotational symmetry of order 8). Marka waxaa jira 8 siyaabood oo kala duwan oo qaybtu ku habboonaato meesheeda.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600"/>
          </a:p>
        </p:txBody>
      </p:sp>
      <p:pic>
        <p:nvPicPr>
          <p:cNvPr id="1357" name="Google Shape;1357;p91"/>
          <p:cNvPicPr preferRelativeResize="0"/>
          <p:nvPr/>
        </p:nvPicPr>
        <p:blipFill>
          <a:blip r:embed="rId3">
            <a:alphaModFix/>
          </a:blip>
          <a:srcRect r="57905" b="43690"/>
          <a:stretch>
            <a:fillRect/>
          </a:stretch>
        </p:blipFill>
        <p:spPr>
          <a:xfrm>
            <a:off x="5965075" y="1521725"/>
            <a:ext cx="2854927" cy="1759075"/>
          </a:xfrm>
          <a:prstGeom prst="rect">
            <a:avLst/>
          </a:prstGeom>
          <a:noFill/>
          <a:ln>
            <a:noFill/>
          </a:ln>
        </p:spPr>
      </p:pic>
      <p:sp>
        <p:nvSpPr>
          <p:cNvPr id="1358" name="Google Shape;1358;p91"/>
          <p:cNvSpPr txBox="1"/>
          <p:nvPr>
            <p:ph type="body" idx="1"/>
          </p:nvPr>
        </p:nvSpPr>
        <p:spPr>
          <a:xfrm>
            <a:off x="6043900" y="1562550"/>
            <a:ext cx="2543100" cy="138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Haa! Trapezium-ku wuxuu leeyahay wareeg siman oo amarka 1 (rotational symmetry of order 1). Marka waxaa jira 1 hab kaliya oo ay ku habboonaato meesha.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600"/>
          </a:p>
        </p:txBody>
      </p:sp>
      <p:pic>
        <p:nvPicPr>
          <p:cNvPr id="1359" name="Google Shape;1359;p9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95200" y="3234447"/>
            <a:ext cx="724800" cy="7014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0" name="Google Shape;1360;p9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324001" y="3259681"/>
            <a:ext cx="560400" cy="722634"/>
          </a:xfrm>
          <a:prstGeom prst="rect">
            <a:avLst/>
          </a:prstGeom>
          <a:noFill/>
          <a:ln>
            <a:noFill/>
          </a:ln>
        </p:spPr>
      </p:pic>
      <p:sp>
        <p:nvSpPr>
          <p:cNvPr id="1361" name="Google Shape;1361;p91"/>
          <p:cNvSpPr txBox="1"/>
          <p:nvPr/>
        </p:nvSpPr>
        <p:spPr>
          <a:xfrm>
            <a:off x="6476549" y="4274350"/>
            <a:ext cx="1044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amar 8</a:t>
            </a:r>
            <a:endParaRPr sz="1300"/>
          </a:p>
        </p:txBody>
      </p:sp>
      <p:sp>
        <p:nvSpPr>
          <p:cNvPr id="1362" name="Google Shape;1362;p91"/>
          <p:cNvSpPr txBox="1"/>
          <p:nvPr/>
        </p:nvSpPr>
        <p:spPr>
          <a:xfrm>
            <a:off x="3289474" y="4280675"/>
            <a:ext cx="1044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amar 1</a:t>
            </a:r>
            <a:endParaRPr sz="13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66" name="Shape 1366"/>
        <p:cNvGrpSpPr/>
        <p:nvPr/>
      </p:nvGrpSpPr>
      <p:grpSpPr>
        <a:xfrm>
          <a:off x="0" y="0"/>
          <a:ext cx="0" cy="0"/>
        </a:xfrm>
      </p:grpSpPr>
      <p:sp>
        <p:nvSpPr>
          <p:cNvPr id="1367" name="Google Shape;1367;p92"/>
          <p:cNvSpPr/>
          <p:nvPr/>
        </p:nvSpPr>
        <p:spPr>
          <a:xfrm>
            <a:off x="3357050" y="1474200"/>
            <a:ext cx="2433000" cy="2160000"/>
          </a:xfrm>
          <a:prstGeom prst="bevel">
            <a:avLst>
              <a:gd name="adj" fmla="val 2163"/>
            </a:avLst>
          </a:prstGeom>
          <a:solidFill>
            <a:srgbClr val="EBEDFE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8" name="Google Shape;1368;p92"/>
          <p:cNvSpPr txBox="1"/>
          <p:nvPr>
            <p:ph type="body" idx="1"/>
          </p:nvPr>
        </p:nvSpPr>
        <p:spPr>
          <a:xfrm>
            <a:off x="324000" y="759300"/>
            <a:ext cx="8496000" cy="701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Waxay go'aansadeen inay dib u habeeyaan meelaha sabuurada si qaybuhu ugu qulqulaan sida ugu fudud ilaa ugu adag in la geliyo meelaha.</a:t>
            </a:r>
            <a:endParaRPr sz="1900"/>
          </a:p>
        </p:txBody>
      </p:sp>
      <p:sp>
        <p:nvSpPr>
          <p:cNvPr id="1369" name="Google Shape;1369;p9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Helista qaababka leh wareeg-simmetry (rotational symmetry) gaar ah</a:t>
            </a:r>
            <a:endParaRPr/>
          </a:p>
        </p:txBody>
      </p:sp>
      <p:sp>
        <p:nvSpPr>
          <p:cNvPr id="1370" name="Google Shape;1370;p92"/>
          <p:cNvSpPr/>
          <p:nvPr/>
        </p:nvSpPr>
        <p:spPr>
          <a:xfrm>
            <a:off x="6622800" y="3802800"/>
            <a:ext cx="560400" cy="560400"/>
          </a:xfrm>
          <a:prstGeom prst="octagon">
            <a:avLst>
              <a:gd name="adj" fmla="val 29289"/>
            </a:avLst>
          </a:prstGeom>
          <a:solidFill>
            <a:srgbClr val="EBEDFE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1" name="Google Shape;1371;p92"/>
          <p:cNvSpPr/>
          <p:nvPr/>
        </p:nvSpPr>
        <p:spPr>
          <a:xfrm>
            <a:off x="5105400" y="3811200"/>
            <a:ext cx="628500" cy="543600"/>
          </a:xfrm>
          <a:prstGeom prst="triangle">
            <a:avLst>
              <a:gd name="adj" fmla="val 50000"/>
            </a:avLst>
          </a:prstGeom>
          <a:solidFill>
            <a:srgbClr val="EBEDFE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2" name="Google Shape;1372;p92"/>
          <p:cNvSpPr/>
          <p:nvPr/>
        </p:nvSpPr>
        <p:spPr>
          <a:xfrm>
            <a:off x="3377900" y="3811200"/>
            <a:ext cx="724800" cy="543600"/>
          </a:xfrm>
          <a:prstGeom prst="trapezoid">
            <a:avLst>
              <a:gd name="adj" fmla="val 25000"/>
            </a:avLst>
          </a:prstGeom>
          <a:solidFill>
            <a:srgbClr val="EBEDFE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3" name="Google Shape;1373;p92"/>
          <p:cNvSpPr/>
          <p:nvPr/>
        </p:nvSpPr>
        <p:spPr>
          <a:xfrm>
            <a:off x="3803400" y="1821600"/>
            <a:ext cx="560400" cy="560400"/>
          </a:xfrm>
          <a:prstGeom prst="octagon">
            <a:avLst>
              <a:gd name="adj" fmla="val 29289"/>
            </a:avLst>
          </a:prstGeom>
          <a:solidFill>
            <a:schemeClr val="dk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4" name="Google Shape;1374;p92"/>
          <p:cNvSpPr/>
          <p:nvPr/>
        </p:nvSpPr>
        <p:spPr>
          <a:xfrm>
            <a:off x="3733800" y="2744400"/>
            <a:ext cx="628500" cy="543600"/>
          </a:xfrm>
          <a:prstGeom prst="triangle">
            <a:avLst>
              <a:gd name="adj" fmla="val 50000"/>
            </a:avLst>
          </a:prstGeom>
          <a:solidFill>
            <a:schemeClr val="dk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5" name="Google Shape;1375;p92"/>
          <p:cNvSpPr/>
          <p:nvPr/>
        </p:nvSpPr>
        <p:spPr>
          <a:xfrm>
            <a:off x="4749500" y="2744400"/>
            <a:ext cx="724800" cy="543600"/>
          </a:xfrm>
          <a:prstGeom prst="trapezoid">
            <a:avLst>
              <a:gd name="adj" fmla="val 25000"/>
            </a:avLst>
          </a:prstGeom>
          <a:solidFill>
            <a:schemeClr val="dk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6" name="Google Shape;1376;p92"/>
          <p:cNvSpPr/>
          <p:nvPr/>
        </p:nvSpPr>
        <p:spPr>
          <a:xfrm>
            <a:off x="4816800" y="1821600"/>
            <a:ext cx="560400" cy="560400"/>
          </a:xfrm>
          <a:prstGeom prst="rect">
            <a:avLst/>
          </a:prstGeom>
          <a:solidFill>
            <a:schemeClr val="dk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77" name="Google Shape;1377;p92"/>
          <p:cNvGrpSpPr/>
          <p:nvPr/>
        </p:nvGrpSpPr>
        <p:grpSpPr>
          <a:xfrm>
            <a:off x="1997400" y="3802800"/>
            <a:ext cx="560400" cy="560400"/>
            <a:chOff x="1997400" y="3726600"/>
            <a:chExt cx="560400" cy="560400"/>
          </a:xfrm>
        </p:grpSpPr>
        <p:sp>
          <p:nvSpPr>
            <p:cNvPr id="1378" name="Google Shape;1378;p92"/>
            <p:cNvSpPr/>
            <p:nvPr/>
          </p:nvSpPr>
          <p:spPr>
            <a:xfrm>
              <a:off x="1997400" y="3726600"/>
              <a:ext cx="560400" cy="560400"/>
            </a:xfrm>
            <a:prstGeom prst="rect">
              <a:avLst/>
            </a:prstGeom>
            <a:solidFill>
              <a:srgbClr val="EBEDFE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79" name="Google Shape;1379;p92"/>
            <p:cNvSpPr/>
            <p:nvPr/>
          </p:nvSpPr>
          <p:spPr>
            <a:xfrm>
              <a:off x="2201700" y="3930900"/>
              <a:ext cx="151800" cy="151800"/>
            </a:xfrm>
            <a:prstGeom prst="ellipse">
              <a:avLst/>
            </a:pr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380" name="Google Shape;1380;p92"/>
          <p:cNvSpPr/>
          <p:nvPr/>
        </p:nvSpPr>
        <p:spPr>
          <a:xfrm>
            <a:off x="3668480" y="4013427"/>
            <a:ext cx="151800" cy="151800"/>
          </a:xfrm>
          <a:prstGeom prst="ellipse">
            <a:avLst/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1" name="Google Shape;1381;p92"/>
          <p:cNvSpPr/>
          <p:nvPr/>
        </p:nvSpPr>
        <p:spPr>
          <a:xfrm>
            <a:off x="5344880" y="4083300"/>
            <a:ext cx="151800" cy="151800"/>
          </a:xfrm>
          <a:prstGeom prst="ellipse">
            <a:avLst/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2" name="Google Shape;1382;p92"/>
          <p:cNvSpPr/>
          <p:nvPr/>
        </p:nvSpPr>
        <p:spPr>
          <a:xfrm>
            <a:off x="6830639" y="4007100"/>
            <a:ext cx="151800" cy="151800"/>
          </a:xfrm>
          <a:prstGeom prst="ellipse">
            <a:avLst/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83" name="Google Shape;1383;p9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95200" y="3234447"/>
            <a:ext cx="724800" cy="7014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4" name="Google Shape;1384;p9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324001" y="3259681"/>
            <a:ext cx="560400" cy="722634"/>
          </a:xfrm>
          <a:prstGeom prst="rect">
            <a:avLst/>
          </a:prstGeom>
          <a:noFill/>
          <a:ln>
            <a:noFill/>
          </a:ln>
        </p:spPr>
      </p:pic>
      <p:sp>
        <p:nvSpPr>
          <p:cNvPr id="1385" name="Google Shape;1385;p92"/>
          <p:cNvSpPr txBox="1"/>
          <p:nvPr>
            <p:ph type="body" idx="1"/>
          </p:nvPr>
        </p:nvSpPr>
        <p:spPr>
          <a:xfrm>
            <a:off x="324000" y="4519077"/>
            <a:ext cx="4492800" cy="32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Sidee qaababka loo dhigi karaa si habboon?</a:t>
            </a:r>
            <a:endParaRPr sz="1900"/>
          </a:p>
        </p:txBody>
      </p:sp>
      <p:cxnSp>
        <p:nvCxnSpPr>
          <p:cNvPr id="1386" name="Google Shape;1386;p92"/>
          <p:cNvCxnSpPr/>
          <p:nvPr/>
        </p:nvCxnSpPr>
        <p:spPr>
          <a:xfrm>
            <a:off x="4434191" y="2101800"/>
            <a:ext cx="294900" cy="0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87" name="Google Shape;1387;p92"/>
          <p:cNvCxnSpPr/>
          <p:nvPr/>
        </p:nvCxnSpPr>
        <p:spPr>
          <a:xfrm>
            <a:off x="4434191" y="3016200"/>
            <a:ext cx="294900" cy="0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88" name="Google Shape;1388;p92"/>
          <p:cNvCxnSpPr/>
          <p:nvPr/>
        </p:nvCxnSpPr>
        <p:spPr>
          <a:xfrm flipH="1">
            <a:off x="4434191" y="2462100"/>
            <a:ext cx="187800" cy="193800"/>
          </a:xfrm>
          <a:prstGeom prst="straightConnector1">
            <a:avLst/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389" name="Google Shape;1389;p92"/>
          <p:cNvSpPr txBox="1"/>
          <p:nvPr>
            <p:ph type="body" idx="1"/>
          </p:nvPr>
        </p:nvSpPr>
        <p:spPr>
          <a:xfrm>
            <a:off x="637173" y="1994700"/>
            <a:ext cx="2582100" cy="98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heerka ugu sarreeya ee wareeg-simmetry (rotational symmetry)</a:t>
            </a:r>
            <a:r>
              <a:rPr lang="en-GB" sz="1100" b="1">
                <a:latin typeface="Lexend"/>
              </a:rPr>
              <a:t/>
            </a:r>
            <a:endParaRPr sz="1900" b="1"/>
          </a:p>
        </p:txBody>
      </p:sp>
      <p:sp>
        <p:nvSpPr>
          <p:cNvPr id="1390" name="Google Shape;1390;p92"/>
          <p:cNvSpPr txBox="1"/>
          <p:nvPr>
            <p:ph type="body" idx="1"/>
          </p:nvPr>
        </p:nvSpPr>
        <p:spPr>
          <a:xfrm>
            <a:off x="5953300" y="2402275"/>
            <a:ext cx="2582100" cy="66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heerka ugu hooseeya ee wareeg-simmetry (rotational symmetry)</a:t>
            </a:r>
            <a:r>
              <a:rPr lang="en-GB" sz="1100" b="1">
                <a:latin typeface="Lexend"/>
              </a:rPr>
              <a:t/>
            </a:r>
            <a:endParaRPr sz="1900" b="1"/>
          </a:p>
        </p:txBody>
      </p:sp>
      <p:cxnSp>
        <p:nvCxnSpPr>
          <p:cNvPr id="1391" name="Google Shape;1391;p92"/>
          <p:cNvCxnSpPr/>
          <p:nvPr/>
        </p:nvCxnSpPr>
        <p:spPr>
          <a:xfrm flipH="1">
            <a:off x="2598983" y="2102557"/>
            <a:ext cx="1345200" cy="582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92" name="Google Shape;1392;p92"/>
          <p:cNvCxnSpPr>
            <a:stCxn id="1390" idx="1"/>
            <a:endCxn id="1393" idx="3"/>
          </p:cNvCxnSpPr>
          <p:nvPr/>
        </p:nvCxnSpPr>
        <p:spPr>
          <a:xfrm flipH="1">
            <a:off x="5210500" y="2737075"/>
            <a:ext cx="742800" cy="2886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94" name="Google Shape;1394;p92"/>
          <p:cNvSpPr txBox="1"/>
          <p:nvPr>
            <p:ph type="body" idx="4294967295"/>
          </p:nvPr>
        </p:nvSpPr>
        <p:spPr>
          <a:xfrm>
            <a:off x="3988339" y="1964857"/>
            <a:ext cx="190500" cy="27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2"/>
                </a:solidFill>
                <a:latin typeface="Lexend"/>
              </a:rPr>
              <a:t>a</a:t>
            </a:r>
            <a:endParaRPr sz="1600">
              <a:solidFill>
                <a:schemeClr val="dk2"/>
              </a:solidFill>
            </a:endParaRPr>
          </a:p>
        </p:txBody>
      </p:sp>
      <p:sp>
        <p:nvSpPr>
          <p:cNvPr id="1395" name="Google Shape;1395;p92"/>
          <p:cNvSpPr txBox="1"/>
          <p:nvPr>
            <p:ph type="body" idx="4294967295"/>
          </p:nvPr>
        </p:nvSpPr>
        <p:spPr>
          <a:xfrm>
            <a:off x="5016648" y="1964857"/>
            <a:ext cx="190500" cy="27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2"/>
                </a:solidFill>
                <a:latin typeface="Lexend"/>
              </a:rPr>
              <a:t>b</a:t>
            </a:r>
            <a:endParaRPr sz="1600">
              <a:solidFill>
                <a:schemeClr val="dk2"/>
              </a:solidFill>
            </a:endParaRPr>
          </a:p>
        </p:txBody>
      </p:sp>
      <p:sp>
        <p:nvSpPr>
          <p:cNvPr id="1396" name="Google Shape;1396;p92"/>
          <p:cNvSpPr txBox="1"/>
          <p:nvPr>
            <p:ph type="body" idx="4294967295"/>
          </p:nvPr>
        </p:nvSpPr>
        <p:spPr>
          <a:xfrm>
            <a:off x="3952807" y="2958907"/>
            <a:ext cx="190500" cy="27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2"/>
                </a:solidFill>
                <a:latin typeface="Lexend"/>
              </a:rPr>
              <a:t>c</a:t>
            </a:r>
            <a:endParaRPr sz="1600">
              <a:solidFill>
                <a:schemeClr val="dk2"/>
              </a:solidFill>
            </a:endParaRPr>
          </a:p>
        </p:txBody>
      </p:sp>
      <p:sp>
        <p:nvSpPr>
          <p:cNvPr id="1393" name="Google Shape;1393;p92"/>
          <p:cNvSpPr txBox="1"/>
          <p:nvPr>
            <p:ph type="body" idx="4294967295"/>
          </p:nvPr>
        </p:nvSpPr>
        <p:spPr>
          <a:xfrm>
            <a:off x="5019989" y="2888032"/>
            <a:ext cx="190500" cy="27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2"/>
                </a:solidFill>
                <a:latin typeface="Lexend"/>
              </a:rPr>
              <a:t>d</a:t>
            </a:r>
            <a:endParaRPr sz="1600">
              <a:solidFill>
                <a:schemeClr val="dk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00" name="Shape 1400"/>
        <p:cNvGrpSpPr/>
        <p:nvPr/>
      </p:nvGrpSpPr>
      <p:grpSpPr>
        <a:xfrm>
          <a:off x="0" y="0"/>
          <a:ext cx="0" cy="0"/>
        </a:xfrm>
      </p:grpSpPr>
      <p:sp>
        <p:nvSpPr>
          <p:cNvPr id="1401" name="Google Shape;1401;p93"/>
          <p:cNvSpPr/>
          <p:nvPr/>
        </p:nvSpPr>
        <p:spPr>
          <a:xfrm>
            <a:off x="1759586" y="3206499"/>
            <a:ext cx="451500" cy="451500"/>
          </a:xfrm>
          <a:prstGeom prst="ellipse">
            <a:avLst/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2" name="Google Shape;1402;p93"/>
          <p:cNvSpPr txBox="1"/>
          <p:nvPr>
            <p:ph type="body" idx="1"/>
          </p:nvPr>
        </p:nvSpPr>
        <p:spPr>
          <a:xfrm>
            <a:off x="324000" y="759300"/>
            <a:ext cx="8496000" cy="7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Yacquub wuxuu naqshadeynayaa astaan (logo). Wuxuu doonayaa in qaabka astaanta uu leeyahay wareeg-simmetry (rotational symmetry) oo ah heer 6.</a:t>
            </a:r>
            <a:r>
              <a:rPr lang="en-GB" sz="1800" b="1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403" name="Google Shape;1403;p9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Helista qaababka leh wareeg-simmetry (rotational symmetry) gaar ah</a:t>
            </a:r>
            <a:endParaRPr/>
          </a:p>
        </p:txBody>
      </p:sp>
      <p:cxnSp>
        <p:nvCxnSpPr>
          <p:cNvPr id="1404" name="Google Shape;1404;p93"/>
          <p:cNvCxnSpPr/>
          <p:nvPr/>
        </p:nvCxnSpPr>
        <p:spPr>
          <a:xfrm>
            <a:off x="1640404" y="2783920"/>
            <a:ext cx="766500" cy="13533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406" name="Google Shape;1406;p93"/>
          <p:cNvCxnSpPr/>
          <p:nvPr/>
        </p:nvCxnSpPr>
        <p:spPr>
          <a:xfrm flipH="1">
            <a:off x="1584644" y="2783920"/>
            <a:ext cx="766500" cy="13533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407" name="Google Shape;1407;p93"/>
          <p:cNvCxnSpPr/>
          <p:nvPr/>
        </p:nvCxnSpPr>
        <p:spPr>
          <a:xfrm rot="10800000">
            <a:off x="1177158" y="3439325"/>
            <a:ext cx="15621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1408" name="Google Shape;1408;p9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69478" y="3228162"/>
            <a:ext cx="605444" cy="74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9" name="Google Shape;1409;p93"/>
          <p:cNvSpPr txBox="1"/>
          <p:nvPr/>
        </p:nvSpPr>
        <p:spPr>
          <a:xfrm>
            <a:off x="7929550" y="406500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Yacquub</a:t>
            </a:r>
            <a:endParaRPr sz="16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10" name="Google Shape;1410;p93"/>
          <p:cNvPicPr preferRelativeResize="0"/>
          <p:nvPr/>
        </p:nvPicPr>
        <p:blipFill>
          <a:blip r:embed="rId4">
            <a:alphaModFix/>
          </a:blip>
          <a:srcRect l="40550" t="13015" b="4760"/>
          <a:stretch>
            <a:fillRect/>
          </a:stretch>
        </p:blipFill>
        <p:spPr>
          <a:xfrm flipH="1">
            <a:off x="3838494" y="1577817"/>
            <a:ext cx="4813399" cy="1992249"/>
          </a:xfrm>
          <a:prstGeom prst="rect">
            <a:avLst/>
          </a:prstGeom>
          <a:noFill/>
          <a:ln>
            <a:noFill/>
          </a:ln>
        </p:spPr>
      </p:pic>
      <p:sp>
        <p:nvSpPr>
          <p:cNvPr id="1411" name="Google Shape;1411;p93"/>
          <p:cNvSpPr txBox="1"/>
          <p:nvPr>
            <p:ph type="body" idx="1"/>
          </p:nvPr>
        </p:nvSpPr>
        <p:spPr>
          <a:xfrm>
            <a:off x="4042575" y="1713550"/>
            <a:ext cx="4085100" cy="707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Waxaa jira 360° wareeg buuxa. Marka waxaan bilaabayaa anigoo u qaybinaya 360 6 si aan u helo 60°.</a:t>
            </a:r>
            <a:endParaRPr sz="1800"/>
          </a:p>
        </p:txBody>
      </p:sp>
      <p:sp>
        <p:nvSpPr>
          <p:cNvPr id="1412" name="Google Shape;1412;p93"/>
          <p:cNvSpPr txBox="1"/>
          <p:nvPr>
            <p:ph type="body" idx="1"/>
          </p:nvPr>
        </p:nvSpPr>
        <p:spPr>
          <a:xfrm>
            <a:off x="4042575" y="2519350"/>
            <a:ext cx="4085100" cy="125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Taas macneheedu waa waxaan doonayaa in qaabku uu isku mid noqdo mar kasta oo aan u rogo 60°.</a:t>
            </a:r>
            <a:endParaRPr sz="1800"/>
          </a:p>
        </p:txBody>
      </p:sp>
      <p:sp>
        <p:nvSpPr>
          <p:cNvPr id="1413" name="Google Shape;1413;p93"/>
          <p:cNvSpPr txBox="1"/>
          <p:nvPr>
            <p:ph type="body" idx="1"/>
          </p:nvPr>
        </p:nvSpPr>
        <p:spPr>
          <a:xfrm>
            <a:off x="2260750" y="3083250"/>
            <a:ext cx="4368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60°  </a:t>
            </a:r>
            <a:endParaRPr sz="1800"/>
          </a:p>
        </p:txBody>
      </p:sp>
      <p:sp>
        <p:nvSpPr>
          <p:cNvPr id="1414" name="Google Shape;1414;p93"/>
          <p:cNvSpPr txBox="1"/>
          <p:nvPr>
            <p:ph type="body" idx="1"/>
          </p:nvPr>
        </p:nvSpPr>
        <p:spPr>
          <a:xfrm>
            <a:off x="2260750" y="3464250"/>
            <a:ext cx="4368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60°  </a:t>
            </a:r>
            <a:endParaRPr sz="1800"/>
          </a:p>
        </p:txBody>
      </p:sp>
      <p:sp>
        <p:nvSpPr>
          <p:cNvPr id="1415" name="Google Shape;1415;p93"/>
          <p:cNvSpPr txBox="1"/>
          <p:nvPr>
            <p:ph type="body" idx="1"/>
          </p:nvPr>
        </p:nvSpPr>
        <p:spPr>
          <a:xfrm>
            <a:off x="1803550" y="3692850"/>
            <a:ext cx="4368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60°  </a:t>
            </a:r>
            <a:endParaRPr sz="1800"/>
          </a:p>
        </p:txBody>
      </p:sp>
      <p:sp>
        <p:nvSpPr>
          <p:cNvPr id="1416" name="Google Shape;1416;p93"/>
          <p:cNvSpPr txBox="1"/>
          <p:nvPr>
            <p:ph type="body" idx="1"/>
          </p:nvPr>
        </p:nvSpPr>
        <p:spPr>
          <a:xfrm>
            <a:off x="1400737" y="3496824"/>
            <a:ext cx="4368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60°  </a:t>
            </a:r>
            <a:endParaRPr sz="1800"/>
          </a:p>
        </p:txBody>
      </p:sp>
      <p:sp>
        <p:nvSpPr>
          <p:cNvPr id="1417" name="Google Shape;1417;p93"/>
          <p:cNvSpPr txBox="1"/>
          <p:nvPr>
            <p:ph type="body" idx="1"/>
          </p:nvPr>
        </p:nvSpPr>
        <p:spPr>
          <a:xfrm>
            <a:off x="1415279" y="3101282"/>
            <a:ext cx="4368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60°  </a:t>
            </a:r>
            <a:endParaRPr sz="1800"/>
          </a:p>
        </p:txBody>
      </p:sp>
      <p:sp>
        <p:nvSpPr>
          <p:cNvPr id="1418" name="Google Shape;1418;p93"/>
          <p:cNvSpPr txBox="1"/>
          <p:nvPr>
            <p:ph type="body" idx="1"/>
          </p:nvPr>
        </p:nvSpPr>
        <p:spPr>
          <a:xfrm>
            <a:off x="1839905" y="2818295"/>
            <a:ext cx="436800" cy="3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60°  </a:t>
            </a:r>
            <a:endParaRPr sz="1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22" name="Shape 1422"/>
        <p:cNvGrpSpPr/>
        <p:nvPr/>
      </p:nvGrpSpPr>
      <p:grpSpPr>
        <a:xfrm>
          <a:off x="0" y="0"/>
          <a:ext cx="0" cy="0"/>
        </a:xfrm>
      </p:grpSpPr>
      <p:sp>
        <p:nvSpPr>
          <p:cNvPr id="1423" name="Google Shape;1423;p94"/>
          <p:cNvSpPr txBox="1"/>
          <p:nvPr>
            <p:ph type="body" idx="1"/>
          </p:nvPr>
        </p:nvSpPr>
        <p:spPr>
          <a:xfrm>
            <a:off x="324000" y="759300"/>
            <a:ext cx="8496000" cy="7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</a:rPr>
              <a:t>Yacquub wuxuu naqshadeynayaa astaan (logo). Wuxuu doonayaa in qaabka astaanta uu leeyahay wareeg-simmetry (rotational symmetry) oo ah heer 6.</a:t>
            </a:r>
            <a:r>
              <a:rPr lang="en-GB" sz="1800" b="1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2000"/>
          </a:p>
        </p:txBody>
      </p:sp>
      <p:sp>
        <p:nvSpPr>
          <p:cNvPr id="1424" name="Google Shape;1424;p9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Helista qaababka leh wareeg-simmetry (rotational symmetry) gaar ah</a:t>
            </a:r>
            <a:endParaRPr/>
          </a:p>
        </p:txBody>
      </p:sp>
      <p:cxnSp>
        <p:nvCxnSpPr>
          <p:cNvPr id="1425" name="Google Shape;1425;p94"/>
          <p:cNvCxnSpPr>
            <a:stCxn id="1426" idx="4"/>
          </p:cNvCxnSpPr>
          <p:nvPr/>
        </p:nvCxnSpPr>
        <p:spPr>
          <a:xfrm>
            <a:off x="1640404" y="2783920"/>
            <a:ext cx="766500" cy="13533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427" name="Google Shape;1427;p94"/>
          <p:cNvCxnSpPr/>
          <p:nvPr/>
        </p:nvCxnSpPr>
        <p:spPr>
          <a:xfrm flipH="1">
            <a:off x="1584644" y="2783920"/>
            <a:ext cx="766500" cy="13533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428" name="Google Shape;1428;p94"/>
          <p:cNvCxnSpPr/>
          <p:nvPr/>
        </p:nvCxnSpPr>
        <p:spPr>
          <a:xfrm rot="10800000">
            <a:off x="1177158" y="3439325"/>
            <a:ext cx="15621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grpSp>
        <p:nvGrpSpPr>
          <p:cNvPr id="1429" name="Google Shape;1429;p94"/>
          <p:cNvGrpSpPr/>
          <p:nvPr/>
        </p:nvGrpSpPr>
        <p:grpSpPr>
          <a:xfrm>
            <a:off x="1640404" y="2493364"/>
            <a:ext cx="709200" cy="904056"/>
            <a:chOff x="802204" y="3864964"/>
            <a:chExt cx="709200" cy="904056"/>
          </a:xfrm>
        </p:grpSpPr>
        <p:sp>
          <p:nvSpPr>
            <p:cNvPr id="1426" name="Google Shape;1426;p94"/>
            <p:cNvSpPr/>
            <p:nvPr/>
          </p:nvSpPr>
          <p:spPr>
            <a:xfrm rot="10800000">
              <a:off x="802204" y="4155520"/>
              <a:ext cx="709200" cy="613500"/>
            </a:xfrm>
            <a:prstGeom prst="triangle">
              <a:avLst>
                <a:gd name="adj" fmla="val 50000"/>
              </a:avLst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30" name="Google Shape;1430;p94"/>
            <p:cNvSpPr/>
            <p:nvPr/>
          </p:nvSpPr>
          <p:spPr>
            <a:xfrm rot="10800000">
              <a:off x="827586" y="4133324"/>
              <a:ext cx="652800" cy="564900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31" name="Google Shape;1431;p94"/>
            <p:cNvSpPr/>
            <p:nvPr/>
          </p:nvSpPr>
          <p:spPr>
            <a:xfrm>
              <a:off x="806180" y="3864964"/>
              <a:ext cx="696950" cy="293450"/>
            </a:xfrm>
            <a:custGeom>
              <a:rect l="l" t="t" r="r" b="b"/>
              <a:pathLst>
                <a:path w="27878" h="11738" extrusionOk="0">
                  <a:moveTo>
                    <a:pt x="0" y="11459"/>
                  </a:moveTo>
                  <a:cubicBezTo>
                    <a:pt x="883" y="9554"/>
                    <a:pt x="3252" y="261"/>
                    <a:pt x="5296" y="29"/>
                  </a:cubicBezTo>
                  <a:cubicBezTo>
                    <a:pt x="7340" y="-203"/>
                    <a:pt x="10175" y="9089"/>
                    <a:pt x="12266" y="10065"/>
                  </a:cubicBezTo>
                  <a:cubicBezTo>
                    <a:pt x="14357" y="11041"/>
                    <a:pt x="15239" y="5605"/>
                    <a:pt x="17841" y="5884"/>
                  </a:cubicBezTo>
                  <a:cubicBezTo>
                    <a:pt x="20443" y="6163"/>
                    <a:pt x="26205" y="10762"/>
                    <a:pt x="27878" y="11738"/>
                  </a:cubicBezTo>
                </a:path>
              </a:pathLst>
            </a:cu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pic>
        <p:nvPicPr>
          <p:cNvPr id="1432" name="Google Shape;1432;p9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69478" y="3228162"/>
            <a:ext cx="605444" cy="74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3" name="Google Shape;1433;p94"/>
          <p:cNvSpPr txBox="1"/>
          <p:nvPr/>
        </p:nvSpPr>
        <p:spPr>
          <a:xfrm>
            <a:off x="7929550" y="406500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Yacquub</a:t>
            </a:r>
            <a:endParaRPr sz="16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34" name="Google Shape;1434;p94"/>
          <p:cNvPicPr preferRelativeResize="0"/>
          <p:nvPr/>
        </p:nvPicPr>
        <p:blipFill>
          <a:blip r:embed="rId4">
            <a:alphaModFix/>
          </a:blip>
          <a:srcRect l="40550" t="13015" b="4760"/>
          <a:stretch>
            <a:fillRect/>
          </a:stretch>
        </p:blipFill>
        <p:spPr>
          <a:xfrm flipH="1">
            <a:off x="3838494" y="1577817"/>
            <a:ext cx="4813399" cy="1992249"/>
          </a:xfrm>
          <a:prstGeom prst="rect">
            <a:avLst/>
          </a:prstGeom>
          <a:noFill/>
          <a:ln>
            <a:noFill/>
          </a:ln>
        </p:spPr>
      </p:pic>
      <p:sp>
        <p:nvSpPr>
          <p:cNvPr id="1435" name="Google Shape;1435;p94"/>
          <p:cNvSpPr txBox="1"/>
          <p:nvPr>
            <p:ph type="body" idx="1"/>
          </p:nvPr>
        </p:nvSpPr>
        <p:spPr>
          <a:xfrm>
            <a:off x="4042575" y="1713550"/>
            <a:ext cx="4085100" cy="707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Waxaan sawiri doonaa qaab leh xagal 60° oo ku yaal gees (vertex).</a:t>
            </a:r>
            <a:endParaRPr sz="1800"/>
          </a:p>
        </p:txBody>
      </p:sp>
      <p:sp>
        <p:nvSpPr>
          <p:cNvPr id="1436" name="Google Shape;1436;p94"/>
          <p:cNvSpPr txBox="1"/>
          <p:nvPr>
            <p:ph type="body" idx="1"/>
          </p:nvPr>
        </p:nvSpPr>
        <p:spPr>
          <a:xfrm>
            <a:off x="4042575" y="2519350"/>
            <a:ext cx="4085100" cy="672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Kadibna waxaan abuuri doonaa shan qaab oo dheeri ah oo la mid ah (congruent) kii hore.</a:t>
            </a:r>
            <a:endParaRPr sz="1800"/>
          </a:p>
        </p:txBody>
      </p:sp>
      <p:grpSp>
        <p:nvGrpSpPr>
          <p:cNvPr id="1437" name="Google Shape;1437;p94"/>
          <p:cNvGrpSpPr/>
          <p:nvPr/>
        </p:nvGrpSpPr>
        <p:grpSpPr>
          <a:xfrm>
            <a:off x="2935804" y="3712564"/>
            <a:ext cx="709200" cy="904056"/>
            <a:chOff x="802204" y="3864964"/>
            <a:chExt cx="709200" cy="904056"/>
          </a:xfrm>
        </p:grpSpPr>
        <p:sp>
          <p:nvSpPr>
            <p:cNvPr id="1438" name="Google Shape;1438;p94"/>
            <p:cNvSpPr/>
            <p:nvPr/>
          </p:nvSpPr>
          <p:spPr>
            <a:xfrm rot="10800000">
              <a:off x="802204" y="4155520"/>
              <a:ext cx="709200" cy="613500"/>
            </a:xfrm>
            <a:prstGeom prst="triangle">
              <a:avLst>
                <a:gd name="adj" fmla="val 50000"/>
              </a:avLst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39" name="Google Shape;1439;p94"/>
            <p:cNvSpPr/>
            <p:nvPr/>
          </p:nvSpPr>
          <p:spPr>
            <a:xfrm rot="10800000">
              <a:off x="827586" y="4133324"/>
              <a:ext cx="652800" cy="564900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40" name="Google Shape;1440;p94"/>
            <p:cNvSpPr/>
            <p:nvPr/>
          </p:nvSpPr>
          <p:spPr>
            <a:xfrm>
              <a:off x="806180" y="3864964"/>
              <a:ext cx="696950" cy="293450"/>
            </a:xfrm>
            <a:custGeom>
              <a:rect l="l" t="t" r="r" b="b"/>
              <a:pathLst>
                <a:path w="27878" h="11738" extrusionOk="0">
                  <a:moveTo>
                    <a:pt x="0" y="11459"/>
                  </a:moveTo>
                  <a:cubicBezTo>
                    <a:pt x="883" y="9554"/>
                    <a:pt x="3252" y="261"/>
                    <a:pt x="5296" y="29"/>
                  </a:cubicBezTo>
                  <a:cubicBezTo>
                    <a:pt x="7340" y="-203"/>
                    <a:pt x="10175" y="9089"/>
                    <a:pt x="12266" y="10065"/>
                  </a:cubicBezTo>
                  <a:cubicBezTo>
                    <a:pt x="14357" y="11041"/>
                    <a:pt x="15239" y="5605"/>
                    <a:pt x="17841" y="5884"/>
                  </a:cubicBezTo>
                  <a:cubicBezTo>
                    <a:pt x="20443" y="6163"/>
                    <a:pt x="26205" y="10762"/>
                    <a:pt x="27878" y="11738"/>
                  </a:cubicBezTo>
                </a:path>
              </a:pathLst>
            </a:cu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grpSp>
        <p:nvGrpSpPr>
          <p:cNvPr id="1441" name="Google Shape;1441;p94"/>
          <p:cNvGrpSpPr/>
          <p:nvPr/>
        </p:nvGrpSpPr>
        <p:grpSpPr>
          <a:xfrm>
            <a:off x="3945454" y="3712564"/>
            <a:ext cx="709200" cy="904056"/>
            <a:chOff x="802204" y="3864964"/>
            <a:chExt cx="709200" cy="904056"/>
          </a:xfrm>
        </p:grpSpPr>
        <p:sp>
          <p:nvSpPr>
            <p:cNvPr id="1442" name="Google Shape;1442;p94"/>
            <p:cNvSpPr/>
            <p:nvPr/>
          </p:nvSpPr>
          <p:spPr>
            <a:xfrm rot="10800000">
              <a:off x="802204" y="4155520"/>
              <a:ext cx="709200" cy="613500"/>
            </a:xfrm>
            <a:prstGeom prst="triangle">
              <a:avLst>
                <a:gd name="adj" fmla="val 50000"/>
              </a:avLst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43" name="Google Shape;1443;p94"/>
            <p:cNvSpPr/>
            <p:nvPr/>
          </p:nvSpPr>
          <p:spPr>
            <a:xfrm rot="10800000">
              <a:off x="827586" y="4133324"/>
              <a:ext cx="652800" cy="564900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44" name="Google Shape;1444;p94"/>
            <p:cNvSpPr/>
            <p:nvPr/>
          </p:nvSpPr>
          <p:spPr>
            <a:xfrm>
              <a:off x="806180" y="3864964"/>
              <a:ext cx="696950" cy="293450"/>
            </a:xfrm>
            <a:custGeom>
              <a:rect l="l" t="t" r="r" b="b"/>
              <a:pathLst>
                <a:path w="27878" h="11738" extrusionOk="0">
                  <a:moveTo>
                    <a:pt x="0" y="11459"/>
                  </a:moveTo>
                  <a:cubicBezTo>
                    <a:pt x="883" y="9554"/>
                    <a:pt x="3252" y="261"/>
                    <a:pt x="5296" y="29"/>
                  </a:cubicBezTo>
                  <a:cubicBezTo>
                    <a:pt x="7340" y="-203"/>
                    <a:pt x="10175" y="9089"/>
                    <a:pt x="12266" y="10065"/>
                  </a:cubicBezTo>
                  <a:cubicBezTo>
                    <a:pt x="14357" y="11041"/>
                    <a:pt x="15239" y="5605"/>
                    <a:pt x="17841" y="5884"/>
                  </a:cubicBezTo>
                  <a:cubicBezTo>
                    <a:pt x="20443" y="6163"/>
                    <a:pt x="26205" y="10762"/>
                    <a:pt x="27878" y="11738"/>
                  </a:cubicBezTo>
                </a:path>
              </a:pathLst>
            </a:cu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grpSp>
        <p:nvGrpSpPr>
          <p:cNvPr id="1445" name="Google Shape;1445;p94"/>
          <p:cNvGrpSpPr/>
          <p:nvPr/>
        </p:nvGrpSpPr>
        <p:grpSpPr>
          <a:xfrm>
            <a:off x="4955104" y="3712564"/>
            <a:ext cx="709200" cy="904056"/>
            <a:chOff x="802204" y="3864964"/>
            <a:chExt cx="709200" cy="904056"/>
          </a:xfrm>
        </p:grpSpPr>
        <p:sp>
          <p:nvSpPr>
            <p:cNvPr id="1446" name="Google Shape;1446;p94"/>
            <p:cNvSpPr/>
            <p:nvPr/>
          </p:nvSpPr>
          <p:spPr>
            <a:xfrm rot="10800000">
              <a:off x="802204" y="4155520"/>
              <a:ext cx="709200" cy="613500"/>
            </a:xfrm>
            <a:prstGeom prst="triangle">
              <a:avLst>
                <a:gd name="adj" fmla="val 50000"/>
              </a:avLst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47" name="Google Shape;1447;p94"/>
            <p:cNvSpPr/>
            <p:nvPr/>
          </p:nvSpPr>
          <p:spPr>
            <a:xfrm rot="10800000">
              <a:off x="827586" y="4133324"/>
              <a:ext cx="652800" cy="564900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48" name="Google Shape;1448;p94"/>
            <p:cNvSpPr/>
            <p:nvPr/>
          </p:nvSpPr>
          <p:spPr>
            <a:xfrm>
              <a:off x="806180" y="3864964"/>
              <a:ext cx="696950" cy="293450"/>
            </a:xfrm>
            <a:custGeom>
              <a:rect l="l" t="t" r="r" b="b"/>
              <a:pathLst>
                <a:path w="27878" h="11738" extrusionOk="0">
                  <a:moveTo>
                    <a:pt x="0" y="11459"/>
                  </a:moveTo>
                  <a:cubicBezTo>
                    <a:pt x="883" y="9554"/>
                    <a:pt x="3252" y="261"/>
                    <a:pt x="5296" y="29"/>
                  </a:cubicBezTo>
                  <a:cubicBezTo>
                    <a:pt x="7340" y="-203"/>
                    <a:pt x="10175" y="9089"/>
                    <a:pt x="12266" y="10065"/>
                  </a:cubicBezTo>
                  <a:cubicBezTo>
                    <a:pt x="14357" y="11041"/>
                    <a:pt x="15239" y="5605"/>
                    <a:pt x="17841" y="5884"/>
                  </a:cubicBezTo>
                  <a:cubicBezTo>
                    <a:pt x="20443" y="6163"/>
                    <a:pt x="26205" y="10762"/>
                    <a:pt x="27878" y="11738"/>
                  </a:cubicBezTo>
                </a:path>
              </a:pathLst>
            </a:cu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grpSp>
        <p:nvGrpSpPr>
          <p:cNvPr id="1449" name="Google Shape;1449;p94"/>
          <p:cNvGrpSpPr/>
          <p:nvPr/>
        </p:nvGrpSpPr>
        <p:grpSpPr>
          <a:xfrm>
            <a:off x="5964754" y="3712564"/>
            <a:ext cx="709200" cy="904056"/>
            <a:chOff x="802204" y="3864964"/>
            <a:chExt cx="709200" cy="904056"/>
          </a:xfrm>
        </p:grpSpPr>
        <p:sp>
          <p:nvSpPr>
            <p:cNvPr id="1450" name="Google Shape;1450;p94"/>
            <p:cNvSpPr/>
            <p:nvPr/>
          </p:nvSpPr>
          <p:spPr>
            <a:xfrm rot="10800000">
              <a:off x="802204" y="4155520"/>
              <a:ext cx="709200" cy="613500"/>
            </a:xfrm>
            <a:prstGeom prst="triangle">
              <a:avLst>
                <a:gd name="adj" fmla="val 50000"/>
              </a:avLst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51" name="Google Shape;1451;p94"/>
            <p:cNvSpPr/>
            <p:nvPr/>
          </p:nvSpPr>
          <p:spPr>
            <a:xfrm rot="10800000">
              <a:off x="827586" y="4133324"/>
              <a:ext cx="652800" cy="564900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52" name="Google Shape;1452;p94"/>
            <p:cNvSpPr/>
            <p:nvPr/>
          </p:nvSpPr>
          <p:spPr>
            <a:xfrm>
              <a:off x="806180" y="3864964"/>
              <a:ext cx="696950" cy="293450"/>
            </a:xfrm>
            <a:custGeom>
              <a:rect l="l" t="t" r="r" b="b"/>
              <a:pathLst>
                <a:path w="27878" h="11738" extrusionOk="0">
                  <a:moveTo>
                    <a:pt x="0" y="11459"/>
                  </a:moveTo>
                  <a:cubicBezTo>
                    <a:pt x="883" y="9554"/>
                    <a:pt x="3252" y="261"/>
                    <a:pt x="5296" y="29"/>
                  </a:cubicBezTo>
                  <a:cubicBezTo>
                    <a:pt x="7340" y="-203"/>
                    <a:pt x="10175" y="9089"/>
                    <a:pt x="12266" y="10065"/>
                  </a:cubicBezTo>
                  <a:cubicBezTo>
                    <a:pt x="14357" y="11041"/>
                    <a:pt x="15239" y="5605"/>
                    <a:pt x="17841" y="5884"/>
                  </a:cubicBezTo>
                  <a:cubicBezTo>
                    <a:pt x="20443" y="6163"/>
                    <a:pt x="26205" y="10762"/>
                    <a:pt x="27878" y="11738"/>
                  </a:cubicBezTo>
                </a:path>
              </a:pathLst>
            </a:cu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grpSp>
        <p:nvGrpSpPr>
          <p:cNvPr id="1453" name="Google Shape;1453;p94"/>
          <p:cNvGrpSpPr/>
          <p:nvPr/>
        </p:nvGrpSpPr>
        <p:grpSpPr>
          <a:xfrm>
            <a:off x="6974404" y="3712564"/>
            <a:ext cx="709200" cy="904056"/>
            <a:chOff x="802204" y="3864964"/>
            <a:chExt cx="709200" cy="904056"/>
          </a:xfrm>
        </p:grpSpPr>
        <p:sp>
          <p:nvSpPr>
            <p:cNvPr id="1454" name="Google Shape;1454;p94"/>
            <p:cNvSpPr/>
            <p:nvPr/>
          </p:nvSpPr>
          <p:spPr>
            <a:xfrm rot="10800000">
              <a:off x="802204" y="4155520"/>
              <a:ext cx="709200" cy="613500"/>
            </a:xfrm>
            <a:prstGeom prst="triangle">
              <a:avLst>
                <a:gd name="adj" fmla="val 50000"/>
              </a:avLst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55" name="Google Shape;1455;p94"/>
            <p:cNvSpPr/>
            <p:nvPr/>
          </p:nvSpPr>
          <p:spPr>
            <a:xfrm rot="10800000">
              <a:off x="827586" y="4133324"/>
              <a:ext cx="652800" cy="564900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56" name="Google Shape;1456;p94"/>
            <p:cNvSpPr/>
            <p:nvPr/>
          </p:nvSpPr>
          <p:spPr>
            <a:xfrm>
              <a:off x="806180" y="3864964"/>
              <a:ext cx="696950" cy="293450"/>
            </a:xfrm>
            <a:custGeom>
              <a:rect l="l" t="t" r="r" b="b"/>
              <a:pathLst>
                <a:path w="27878" h="11738" extrusionOk="0">
                  <a:moveTo>
                    <a:pt x="0" y="11459"/>
                  </a:moveTo>
                  <a:cubicBezTo>
                    <a:pt x="883" y="9554"/>
                    <a:pt x="3252" y="261"/>
                    <a:pt x="5296" y="29"/>
                  </a:cubicBezTo>
                  <a:cubicBezTo>
                    <a:pt x="7340" y="-203"/>
                    <a:pt x="10175" y="9089"/>
                    <a:pt x="12266" y="10065"/>
                  </a:cubicBezTo>
                  <a:cubicBezTo>
                    <a:pt x="14357" y="11041"/>
                    <a:pt x="15239" y="5605"/>
                    <a:pt x="17841" y="5884"/>
                  </a:cubicBezTo>
                  <a:cubicBezTo>
                    <a:pt x="20443" y="6163"/>
                    <a:pt x="26205" y="10762"/>
                    <a:pt x="27878" y="11738"/>
                  </a:cubicBezTo>
                </a:path>
              </a:pathLst>
            </a:cu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60" name="Shape 1460"/>
        <p:cNvGrpSpPr/>
        <p:nvPr/>
      </p:nvGrpSpPr>
      <p:grpSpPr>
        <a:xfrm>
          <a:off x="0" y="0"/>
          <a:ext cx="0" cy="0"/>
        </a:xfrm>
      </p:grpSpPr>
      <p:sp>
        <p:nvSpPr>
          <p:cNvPr id="1461" name="Google Shape;1461;p95"/>
          <p:cNvSpPr txBox="1"/>
          <p:nvPr>
            <p:ph type="body" idx="1"/>
          </p:nvPr>
        </p:nvSpPr>
        <p:spPr>
          <a:xfrm>
            <a:off x="324000" y="759300"/>
            <a:ext cx="8496000" cy="7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</a:rPr>
              <a:t>Yacquub wuxuu naqshadeynayaa astaan (logo). Wuxuu doonayaa in qaabka astaanta uu leeyahay wareeg-simmetry (rotational symmetry) oo ah heer 6.</a:t>
            </a:r>
            <a:r>
              <a:rPr lang="en-GB" sz="1800" b="1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2000"/>
          </a:p>
        </p:txBody>
      </p:sp>
      <p:sp>
        <p:nvSpPr>
          <p:cNvPr id="1462" name="Google Shape;1462;p9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Helista qaababka leh wareeg-simmetry (rotational symmetry) gaar ah</a:t>
            </a:r>
            <a:endParaRPr/>
          </a:p>
        </p:txBody>
      </p:sp>
      <p:cxnSp>
        <p:nvCxnSpPr>
          <p:cNvPr id="1463" name="Google Shape;1463;p95"/>
          <p:cNvCxnSpPr>
            <a:stCxn id="1464" idx="4"/>
          </p:cNvCxnSpPr>
          <p:nvPr/>
        </p:nvCxnSpPr>
        <p:spPr>
          <a:xfrm>
            <a:off x="1640404" y="2783920"/>
            <a:ext cx="766500" cy="13533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465" name="Google Shape;1465;p95"/>
          <p:cNvCxnSpPr/>
          <p:nvPr/>
        </p:nvCxnSpPr>
        <p:spPr>
          <a:xfrm flipH="1">
            <a:off x="1584644" y="2783920"/>
            <a:ext cx="766500" cy="135330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466" name="Google Shape;1466;p95"/>
          <p:cNvCxnSpPr/>
          <p:nvPr/>
        </p:nvCxnSpPr>
        <p:spPr>
          <a:xfrm rot="10800000">
            <a:off x="1177158" y="3439325"/>
            <a:ext cx="15621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grpSp>
        <p:nvGrpSpPr>
          <p:cNvPr id="1467" name="Google Shape;1467;p95"/>
          <p:cNvGrpSpPr/>
          <p:nvPr/>
        </p:nvGrpSpPr>
        <p:grpSpPr>
          <a:xfrm>
            <a:off x="1640404" y="2493364"/>
            <a:ext cx="709200" cy="904056"/>
            <a:chOff x="802204" y="3864964"/>
            <a:chExt cx="709200" cy="904056"/>
          </a:xfrm>
        </p:grpSpPr>
        <p:sp>
          <p:nvSpPr>
            <p:cNvPr id="1464" name="Google Shape;1464;p95"/>
            <p:cNvSpPr/>
            <p:nvPr/>
          </p:nvSpPr>
          <p:spPr>
            <a:xfrm rot="10800000">
              <a:off x="802204" y="4155520"/>
              <a:ext cx="709200" cy="613500"/>
            </a:xfrm>
            <a:prstGeom prst="triangle">
              <a:avLst>
                <a:gd name="adj" fmla="val 50000"/>
              </a:avLst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68" name="Google Shape;1468;p95"/>
            <p:cNvSpPr/>
            <p:nvPr/>
          </p:nvSpPr>
          <p:spPr>
            <a:xfrm rot="10800000">
              <a:off x="827586" y="4133324"/>
              <a:ext cx="652800" cy="564900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69" name="Google Shape;1469;p95"/>
            <p:cNvSpPr/>
            <p:nvPr/>
          </p:nvSpPr>
          <p:spPr>
            <a:xfrm>
              <a:off x="806180" y="3864964"/>
              <a:ext cx="696950" cy="293450"/>
            </a:xfrm>
            <a:custGeom>
              <a:rect l="l" t="t" r="r" b="b"/>
              <a:pathLst>
                <a:path w="27878" h="11738" extrusionOk="0">
                  <a:moveTo>
                    <a:pt x="0" y="11459"/>
                  </a:moveTo>
                  <a:cubicBezTo>
                    <a:pt x="883" y="9554"/>
                    <a:pt x="3252" y="261"/>
                    <a:pt x="5296" y="29"/>
                  </a:cubicBezTo>
                  <a:cubicBezTo>
                    <a:pt x="7340" y="-203"/>
                    <a:pt x="10175" y="9089"/>
                    <a:pt x="12266" y="10065"/>
                  </a:cubicBezTo>
                  <a:cubicBezTo>
                    <a:pt x="14357" y="11041"/>
                    <a:pt x="15239" y="5605"/>
                    <a:pt x="17841" y="5884"/>
                  </a:cubicBezTo>
                  <a:cubicBezTo>
                    <a:pt x="20443" y="6163"/>
                    <a:pt x="26205" y="10762"/>
                    <a:pt x="27878" y="11738"/>
                  </a:cubicBezTo>
                </a:path>
              </a:pathLst>
            </a:cu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pic>
        <p:nvPicPr>
          <p:cNvPr id="1470" name="Google Shape;1470;p9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69478" y="3228162"/>
            <a:ext cx="605444" cy="74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1" name="Google Shape;1471;p95"/>
          <p:cNvSpPr txBox="1"/>
          <p:nvPr/>
        </p:nvSpPr>
        <p:spPr>
          <a:xfrm>
            <a:off x="7929550" y="406500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Yacquub</a:t>
            </a:r>
            <a:endParaRPr sz="16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72" name="Google Shape;1472;p95"/>
          <p:cNvPicPr preferRelativeResize="0"/>
          <p:nvPr/>
        </p:nvPicPr>
        <p:blipFill>
          <a:blip r:embed="rId4">
            <a:alphaModFix/>
          </a:blip>
          <a:srcRect l="40550" t="13015" b="4760"/>
          <a:stretch>
            <a:fillRect/>
          </a:stretch>
        </p:blipFill>
        <p:spPr>
          <a:xfrm flipH="1">
            <a:off x="4521390" y="1849722"/>
            <a:ext cx="4079898" cy="1580887"/>
          </a:xfrm>
          <a:prstGeom prst="rect">
            <a:avLst/>
          </a:prstGeom>
          <a:noFill/>
          <a:ln>
            <a:noFill/>
          </a:ln>
        </p:spPr>
      </p:pic>
      <p:sp>
        <p:nvSpPr>
          <p:cNvPr id="1473" name="Google Shape;1473;p95"/>
          <p:cNvSpPr txBox="1"/>
          <p:nvPr>
            <p:ph type="body" idx="1"/>
          </p:nvPr>
        </p:nvSpPr>
        <p:spPr>
          <a:xfrm>
            <a:off x="4804575" y="2094550"/>
            <a:ext cx="3334200" cy="904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Kadib waxaan u rogi karaa qaab kasta oo aan ku habeeyaa agagaarka barta dhexe.</a:t>
            </a:r>
            <a:endParaRPr sz="1800"/>
          </a:p>
        </p:txBody>
      </p:sp>
      <p:grpSp>
        <p:nvGrpSpPr>
          <p:cNvPr id="1474" name="Google Shape;1474;p95"/>
          <p:cNvGrpSpPr/>
          <p:nvPr/>
        </p:nvGrpSpPr>
        <p:grpSpPr>
          <a:xfrm>
            <a:off x="2935804" y="3712564"/>
            <a:ext cx="709200" cy="904056"/>
            <a:chOff x="802204" y="3864964"/>
            <a:chExt cx="709200" cy="904056"/>
          </a:xfrm>
        </p:grpSpPr>
        <p:sp>
          <p:nvSpPr>
            <p:cNvPr id="1475" name="Google Shape;1475;p95"/>
            <p:cNvSpPr/>
            <p:nvPr/>
          </p:nvSpPr>
          <p:spPr>
            <a:xfrm rot="10800000">
              <a:off x="802204" y="4155520"/>
              <a:ext cx="709200" cy="613500"/>
            </a:xfrm>
            <a:prstGeom prst="triangle">
              <a:avLst>
                <a:gd name="adj" fmla="val 50000"/>
              </a:avLst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76" name="Google Shape;1476;p95"/>
            <p:cNvSpPr/>
            <p:nvPr/>
          </p:nvSpPr>
          <p:spPr>
            <a:xfrm rot="10800000">
              <a:off x="827586" y="4133324"/>
              <a:ext cx="652800" cy="564900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77" name="Google Shape;1477;p95"/>
            <p:cNvSpPr/>
            <p:nvPr/>
          </p:nvSpPr>
          <p:spPr>
            <a:xfrm>
              <a:off x="806180" y="3864964"/>
              <a:ext cx="696950" cy="293450"/>
            </a:xfrm>
            <a:custGeom>
              <a:rect l="l" t="t" r="r" b="b"/>
              <a:pathLst>
                <a:path w="27878" h="11738" extrusionOk="0">
                  <a:moveTo>
                    <a:pt x="0" y="11459"/>
                  </a:moveTo>
                  <a:cubicBezTo>
                    <a:pt x="883" y="9554"/>
                    <a:pt x="3252" y="261"/>
                    <a:pt x="5296" y="29"/>
                  </a:cubicBezTo>
                  <a:cubicBezTo>
                    <a:pt x="7340" y="-203"/>
                    <a:pt x="10175" y="9089"/>
                    <a:pt x="12266" y="10065"/>
                  </a:cubicBezTo>
                  <a:cubicBezTo>
                    <a:pt x="14357" y="11041"/>
                    <a:pt x="15239" y="5605"/>
                    <a:pt x="17841" y="5884"/>
                  </a:cubicBezTo>
                  <a:cubicBezTo>
                    <a:pt x="20443" y="6163"/>
                    <a:pt x="26205" y="10762"/>
                    <a:pt x="27878" y="11738"/>
                  </a:cubicBezTo>
                </a:path>
              </a:pathLst>
            </a:cu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grpSp>
        <p:nvGrpSpPr>
          <p:cNvPr id="1478" name="Google Shape;1478;p95"/>
          <p:cNvGrpSpPr/>
          <p:nvPr/>
        </p:nvGrpSpPr>
        <p:grpSpPr>
          <a:xfrm>
            <a:off x="3945454" y="3712564"/>
            <a:ext cx="709200" cy="904056"/>
            <a:chOff x="802204" y="3864964"/>
            <a:chExt cx="709200" cy="904056"/>
          </a:xfrm>
        </p:grpSpPr>
        <p:sp>
          <p:nvSpPr>
            <p:cNvPr id="1479" name="Google Shape;1479;p95"/>
            <p:cNvSpPr/>
            <p:nvPr/>
          </p:nvSpPr>
          <p:spPr>
            <a:xfrm rot="10800000">
              <a:off x="802204" y="4155520"/>
              <a:ext cx="709200" cy="613500"/>
            </a:xfrm>
            <a:prstGeom prst="triangle">
              <a:avLst>
                <a:gd name="adj" fmla="val 50000"/>
              </a:avLst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80" name="Google Shape;1480;p95"/>
            <p:cNvSpPr/>
            <p:nvPr/>
          </p:nvSpPr>
          <p:spPr>
            <a:xfrm rot="10800000">
              <a:off x="827586" y="4133324"/>
              <a:ext cx="652800" cy="564900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81" name="Google Shape;1481;p95"/>
            <p:cNvSpPr/>
            <p:nvPr/>
          </p:nvSpPr>
          <p:spPr>
            <a:xfrm>
              <a:off x="806180" y="3864964"/>
              <a:ext cx="696950" cy="293450"/>
            </a:xfrm>
            <a:custGeom>
              <a:rect l="l" t="t" r="r" b="b"/>
              <a:pathLst>
                <a:path w="27878" h="11738" extrusionOk="0">
                  <a:moveTo>
                    <a:pt x="0" y="11459"/>
                  </a:moveTo>
                  <a:cubicBezTo>
                    <a:pt x="883" y="9554"/>
                    <a:pt x="3252" y="261"/>
                    <a:pt x="5296" y="29"/>
                  </a:cubicBezTo>
                  <a:cubicBezTo>
                    <a:pt x="7340" y="-203"/>
                    <a:pt x="10175" y="9089"/>
                    <a:pt x="12266" y="10065"/>
                  </a:cubicBezTo>
                  <a:cubicBezTo>
                    <a:pt x="14357" y="11041"/>
                    <a:pt x="15239" y="5605"/>
                    <a:pt x="17841" y="5884"/>
                  </a:cubicBezTo>
                  <a:cubicBezTo>
                    <a:pt x="20443" y="6163"/>
                    <a:pt x="26205" y="10762"/>
                    <a:pt x="27878" y="11738"/>
                  </a:cubicBezTo>
                </a:path>
              </a:pathLst>
            </a:cu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grpSp>
        <p:nvGrpSpPr>
          <p:cNvPr id="1482" name="Google Shape;1482;p95"/>
          <p:cNvGrpSpPr/>
          <p:nvPr/>
        </p:nvGrpSpPr>
        <p:grpSpPr>
          <a:xfrm>
            <a:off x="4955104" y="3712564"/>
            <a:ext cx="709200" cy="904056"/>
            <a:chOff x="802204" y="3864964"/>
            <a:chExt cx="709200" cy="904056"/>
          </a:xfrm>
        </p:grpSpPr>
        <p:sp>
          <p:nvSpPr>
            <p:cNvPr id="1483" name="Google Shape;1483;p95"/>
            <p:cNvSpPr/>
            <p:nvPr/>
          </p:nvSpPr>
          <p:spPr>
            <a:xfrm rot="10800000">
              <a:off x="802204" y="4155520"/>
              <a:ext cx="709200" cy="613500"/>
            </a:xfrm>
            <a:prstGeom prst="triangle">
              <a:avLst>
                <a:gd name="adj" fmla="val 50000"/>
              </a:avLst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84" name="Google Shape;1484;p95"/>
            <p:cNvSpPr/>
            <p:nvPr/>
          </p:nvSpPr>
          <p:spPr>
            <a:xfrm rot="10800000">
              <a:off x="827586" y="4133324"/>
              <a:ext cx="652800" cy="564900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85" name="Google Shape;1485;p95"/>
            <p:cNvSpPr/>
            <p:nvPr/>
          </p:nvSpPr>
          <p:spPr>
            <a:xfrm>
              <a:off x="806180" y="3864964"/>
              <a:ext cx="696950" cy="293450"/>
            </a:xfrm>
            <a:custGeom>
              <a:rect l="l" t="t" r="r" b="b"/>
              <a:pathLst>
                <a:path w="27878" h="11738" extrusionOk="0">
                  <a:moveTo>
                    <a:pt x="0" y="11459"/>
                  </a:moveTo>
                  <a:cubicBezTo>
                    <a:pt x="883" y="9554"/>
                    <a:pt x="3252" y="261"/>
                    <a:pt x="5296" y="29"/>
                  </a:cubicBezTo>
                  <a:cubicBezTo>
                    <a:pt x="7340" y="-203"/>
                    <a:pt x="10175" y="9089"/>
                    <a:pt x="12266" y="10065"/>
                  </a:cubicBezTo>
                  <a:cubicBezTo>
                    <a:pt x="14357" y="11041"/>
                    <a:pt x="15239" y="5605"/>
                    <a:pt x="17841" y="5884"/>
                  </a:cubicBezTo>
                  <a:cubicBezTo>
                    <a:pt x="20443" y="6163"/>
                    <a:pt x="26205" y="10762"/>
                    <a:pt x="27878" y="11738"/>
                  </a:cubicBezTo>
                </a:path>
              </a:pathLst>
            </a:cu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grpSp>
        <p:nvGrpSpPr>
          <p:cNvPr id="1486" name="Google Shape;1486;p95"/>
          <p:cNvGrpSpPr/>
          <p:nvPr/>
        </p:nvGrpSpPr>
        <p:grpSpPr>
          <a:xfrm>
            <a:off x="5964754" y="3712564"/>
            <a:ext cx="709200" cy="904056"/>
            <a:chOff x="802204" y="3864964"/>
            <a:chExt cx="709200" cy="904056"/>
          </a:xfrm>
        </p:grpSpPr>
        <p:sp>
          <p:nvSpPr>
            <p:cNvPr id="1487" name="Google Shape;1487;p95"/>
            <p:cNvSpPr/>
            <p:nvPr/>
          </p:nvSpPr>
          <p:spPr>
            <a:xfrm rot="10800000">
              <a:off x="802204" y="4155520"/>
              <a:ext cx="709200" cy="613500"/>
            </a:xfrm>
            <a:prstGeom prst="triangle">
              <a:avLst>
                <a:gd name="adj" fmla="val 50000"/>
              </a:avLst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88" name="Google Shape;1488;p95"/>
            <p:cNvSpPr/>
            <p:nvPr/>
          </p:nvSpPr>
          <p:spPr>
            <a:xfrm rot="10800000">
              <a:off x="827586" y="4133324"/>
              <a:ext cx="652800" cy="564900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89" name="Google Shape;1489;p95"/>
            <p:cNvSpPr/>
            <p:nvPr/>
          </p:nvSpPr>
          <p:spPr>
            <a:xfrm>
              <a:off x="806180" y="3864964"/>
              <a:ext cx="696950" cy="293450"/>
            </a:xfrm>
            <a:custGeom>
              <a:rect l="l" t="t" r="r" b="b"/>
              <a:pathLst>
                <a:path w="27878" h="11738" extrusionOk="0">
                  <a:moveTo>
                    <a:pt x="0" y="11459"/>
                  </a:moveTo>
                  <a:cubicBezTo>
                    <a:pt x="883" y="9554"/>
                    <a:pt x="3252" y="261"/>
                    <a:pt x="5296" y="29"/>
                  </a:cubicBezTo>
                  <a:cubicBezTo>
                    <a:pt x="7340" y="-203"/>
                    <a:pt x="10175" y="9089"/>
                    <a:pt x="12266" y="10065"/>
                  </a:cubicBezTo>
                  <a:cubicBezTo>
                    <a:pt x="14357" y="11041"/>
                    <a:pt x="15239" y="5605"/>
                    <a:pt x="17841" y="5884"/>
                  </a:cubicBezTo>
                  <a:cubicBezTo>
                    <a:pt x="20443" y="6163"/>
                    <a:pt x="26205" y="10762"/>
                    <a:pt x="27878" y="11738"/>
                  </a:cubicBezTo>
                </a:path>
              </a:pathLst>
            </a:cu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grpSp>
        <p:nvGrpSpPr>
          <p:cNvPr id="1490" name="Google Shape;1490;p95"/>
          <p:cNvGrpSpPr/>
          <p:nvPr/>
        </p:nvGrpSpPr>
        <p:grpSpPr>
          <a:xfrm>
            <a:off x="6974404" y="3712564"/>
            <a:ext cx="709200" cy="904056"/>
            <a:chOff x="802204" y="3864964"/>
            <a:chExt cx="709200" cy="904056"/>
          </a:xfrm>
        </p:grpSpPr>
        <p:sp>
          <p:nvSpPr>
            <p:cNvPr id="1491" name="Google Shape;1491;p95"/>
            <p:cNvSpPr/>
            <p:nvPr/>
          </p:nvSpPr>
          <p:spPr>
            <a:xfrm rot="10800000">
              <a:off x="802204" y="4155520"/>
              <a:ext cx="709200" cy="613500"/>
            </a:xfrm>
            <a:prstGeom prst="triangle">
              <a:avLst>
                <a:gd name="adj" fmla="val 50000"/>
              </a:avLst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92" name="Google Shape;1492;p95"/>
            <p:cNvSpPr/>
            <p:nvPr/>
          </p:nvSpPr>
          <p:spPr>
            <a:xfrm rot="10800000">
              <a:off x="827586" y="4133324"/>
              <a:ext cx="652800" cy="564900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93" name="Google Shape;1493;p95"/>
            <p:cNvSpPr/>
            <p:nvPr/>
          </p:nvSpPr>
          <p:spPr>
            <a:xfrm>
              <a:off x="806180" y="3864964"/>
              <a:ext cx="696950" cy="293450"/>
            </a:xfrm>
            <a:custGeom>
              <a:rect l="l" t="t" r="r" b="b"/>
              <a:pathLst>
                <a:path w="27878" h="11738" extrusionOk="0">
                  <a:moveTo>
                    <a:pt x="0" y="11459"/>
                  </a:moveTo>
                  <a:cubicBezTo>
                    <a:pt x="883" y="9554"/>
                    <a:pt x="3252" y="261"/>
                    <a:pt x="5296" y="29"/>
                  </a:cubicBezTo>
                  <a:cubicBezTo>
                    <a:pt x="7340" y="-203"/>
                    <a:pt x="10175" y="9089"/>
                    <a:pt x="12266" y="10065"/>
                  </a:cubicBezTo>
                  <a:cubicBezTo>
                    <a:pt x="14357" y="11041"/>
                    <a:pt x="15239" y="5605"/>
                    <a:pt x="17841" y="5884"/>
                  </a:cubicBezTo>
                  <a:cubicBezTo>
                    <a:pt x="20443" y="6163"/>
                    <a:pt x="26205" y="10762"/>
                    <a:pt x="27878" y="11738"/>
                  </a:cubicBezTo>
                </a:path>
              </a:pathLst>
            </a:cu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grpSp>
        <p:nvGrpSpPr>
          <p:cNvPr id="1494" name="Google Shape;1494;p95"/>
          <p:cNvGrpSpPr/>
          <p:nvPr/>
        </p:nvGrpSpPr>
        <p:grpSpPr>
          <a:xfrm rot="3599956">
            <a:off x="2027848" y="2734598"/>
            <a:ext cx="709184" cy="904036"/>
            <a:chOff x="802204" y="3864964"/>
            <a:chExt cx="709200" cy="904056"/>
          </a:xfrm>
        </p:grpSpPr>
        <p:sp>
          <p:nvSpPr>
            <p:cNvPr id="1495" name="Google Shape;1495;p95"/>
            <p:cNvSpPr/>
            <p:nvPr/>
          </p:nvSpPr>
          <p:spPr>
            <a:xfrm rot="10800000">
              <a:off x="802204" y="4155520"/>
              <a:ext cx="709200" cy="613500"/>
            </a:xfrm>
            <a:prstGeom prst="triangle">
              <a:avLst>
                <a:gd name="adj" fmla="val 50000"/>
              </a:avLst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96" name="Google Shape;1496;p95"/>
            <p:cNvSpPr/>
            <p:nvPr/>
          </p:nvSpPr>
          <p:spPr>
            <a:xfrm rot="10800000">
              <a:off x="827586" y="4133324"/>
              <a:ext cx="652800" cy="564900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97" name="Google Shape;1497;p95"/>
            <p:cNvSpPr/>
            <p:nvPr/>
          </p:nvSpPr>
          <p:spPr>
            <a:xfrm>
              <a:off x="806180" y="3864964"/>
              <a:ext cx="696950" cy="293450"/>
            </a:xfrm>
            <a:custGeom>
              <a:rect l="l" t="t" r="r" b="b"/>
              <a:pathLst>
                <a:path w="27878" h="11738" extrusionOk="0">
                  <a:moveTo>
                    <a:pt x="0" y="11459"/>
                  </a:moveTo>
                  <a:cubicBezTo>
                    <a:pt x="883" y="9554"/>
                    <a:pt x="3252" y="261"/>
                    <a:pt x="5296" y="29"/>
                  </a:cubicBezTo>
                  <a:cubicBezTo>
                    <a:pt x="7340" y="-203"/>
                    <a:pt x="10175" y="9089"/>
                    <a:pt x="12266" y="10065"/>
                  </a:cubicBezTo>
                  <a:cubicBezTo>
                    <a:pt x="14357" y="11041"/>
                    <a:pt x="15239" y="5605"/>
                    <a:pt x="17841" y="5884"/>
                  </a:cubicBezTo>
                  <a:cubicBezTo>
                    <a:pt x="20443" y="6163"/>
                    <a:pt x="26205" y="10762"/>
                    <a:pt x="27878" y="11738"/>
                  </a:cubicBezTo>
                </a:path>
              </a:pathLst>
            </a:cu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grpSp>
        <p:nvGrpSpPr>
          <p:cNvPr id="1498" name="Google Shape;1498;p95"/>
          <p:cNvGrpSpPr/>
          <p:nvPr/>
        </p:nvGrpSpPr>
        <p:grpSpPr>
          <a:xfrm rot="7200044">
            <a:off x="2027823" y="3191783"/>
            <a:ext cx="709184" cy="904036"/>
            <a:chOff x="802204" y="3864964"/>
            <a:chExt cx="709200" cy="904056"/>
          </a:xfrm>
        </p:grpSpPr>
        <p:sp>
          <p:nvSpPr>
            <p:cNvPr id="1499" name="Google Shape;1499;p95"/>
            <p:cNvSpPr/>
            <p:nvPr/>
          </p:nvSpPr>
          <p:spPr>
            <a:xfrm rot="10800000">
              <a:off x="802204" y="4155520"/>
              <a:ext cx="709200" cy="613500"/>
            </a:xfrm>
            <a:prstGeom prst="triangle">
              <a:avLst>
                <a:gd name="adj" fmla="val 50000"/>
              </a:avLst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00" name="Google Shape;1500;p95"/>
            <p:cNvSpPr/>
            <p:nvPr/>
          </p:nvSpPr>
          <p:spPr>
            <a:xfrm rot="10800000">
              <a:off x="827586" y="4133324"/>
              <a:ext cx="652800" cy="564900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01" name="Google Shape;1501;p95"/>
            <p:cNvSpPr/>
            <p:nvPr/>
          </p:nvSpPr>
          <p:spPr>
            <a:xfrm>
              <a:off x="806180" y="3864964"/>
              <a:ext cx="696950" cy="293450"/>
            </a:xfrm>
            <a:custGeom>
              <a:rect l="l" t="t" r="r" b="b"/>
              <a:pathLst>
                <a:path w="27878" h="11738" extrusionOk="0">
                  <a:moveTo>
                    <a:pt x="0" y="11459"/>
                  </a:moveTo>
                  <a:cubicBezTo>
                    <a:pt x="883" y="9554"/>
                    <a:pt x="3252" y="261"/>
                    <a:pt x="5296" y="29"/>
                  </a:cubicBezTo>
                  <a:cubicBezTo>
                    <a:pt x="7340" y="-203"/>
                    <a:pt x="10175" y="9089"/>
                    <a:pt x="12266" y="10065"/>
                  </a:cubicBezTo>
                  <a:cubicBezTo>
                    <a:pt x="14357" y="11041"/>
                    <a:pt x="15239" y="5605"/>
                    <a:pt x="17841" y="5884"/>
                  </a:cubicBezTo>
                  <a:cubicBezTo>
                    <a:pt x="20443" y="6163"/>
                    <a:pt x="26205" y="10762"/>
                    <a:pt x="27878" y="11738"/>
                  </a:cubicBezTo>
                </a:path>
              </a:pathLst>
            </a:cu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grpSp>
        <p:nvGrpSpPr>
          <p:cNvPr id="1502" name="Google Shape;1502;p95"/>
          <p:cNvGrpSpPr/>
          <p:nvPr/>
        </p:nvGrpSpPr>
        <p:grpSpPr>
          <a:xfrm rot="10800000">
            <a:off x="1646790" y="3413952"/>
            <a:ext cx="709200" cy="904056"/>
            <a:chOff x="802204" y="3864964"/>
            <a:chExt cx="709200" cy="904056"/>
          </a:xfrm>
        </p:grpSpPr>
        <p:sp>
          <p:nvSpPr>
            <p:cNvPr id="1503" name="Google Shape;1503;p95"/>
            <p:cNvSpPr/>
            <p:nvPr/>
          </p:nvSpPr>
          <p:spPr>
            <a:xfrm rot="10800000">
              <a:off x="802204" y="4155520"/>
              <a:ext cx="709200" cy="613500"/>
            </a:xfrm>
            <a:prstGeom prst="triangle">
              <a:avLst>
                <a:gd name="adj" fmla="val 50000"/>
              </a:avLst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04" name="Google Shape;1504;p95"/>
            <p:cNvSpPr/>
            <p:nvPr/>
          </p:nvSpPr>
          <p:spPr>
            <a:xfrm rot="10800000">
              <a:off x="827586" y="4133324"/>
              <a:ext cx="652800" cy="564900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05" name="Google Shape;1505;p95"/>
            <p:cNvSpPr/>
            <p:nvPr/>
          </p:nvSpPr>
          <p:spPr>
            <a:xfrm>
              <a:off x="806180" y="3864964"/>
              <a:ext cx="696950" cy="293450"/>
            </a:xfrm>
            <a:custGeom>
              <a:rect l="l" t="t" r="r" b="b"/>
              <a:pathLst>
                <a:path w="27878" h="11738" extrusionOk="0">
                  <a:moveTo>
                    <a:pt x="0" y="11459"/>
                  </a:moveTo>
                  <a:cubicBezTo>
                    <a:pt x="883" y="9554"/>
                    <a:pt x="3252" y="261"/>
                    <a:pt x="5296" y="29"/>
                  </a:cubicBezTo>
                  <a:cubicBezTo>
                    <a:pt x="7340" y="-203"/>
                    <a:pt x="10175" y="9089"/>
                    <a:pt x="12266" y="10065"/>
                  </a:cubicBezTo>
                  <a:cubicBezTo>
                    <a:pt x="14357" y="11041"/>
                    <a:pt x="15239" y="5605"/>
                    <a:pt x="17841" y="5884"/>
                  </a:cubicBezTo>
                  <a:cubicBezTo>
                    <a:pt x="20443" y="6163"/>
                    <a:pt x="26205" y="10762"/>
                    <a:pt x="27878" y="11738"/>
                  </a:cubicBezTo>
                </a:path>
              </a:pathLst>
            </a:cu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grpSp>
        <p:nvGrpSpPr>
          <p:cNvPr id="1506" name="Google Shape;1506;p95"/>
          <p:cNvGrpSpPr/>
          <p:nvPr/>
        </p:nvGrpSpPr>
        <p:grpSpPr>
          <a:xfrm rot="-7200044">
            <a:off x="1265688" y="3185391"/>
            <a:ext cx="709184" cy="904036"/>
            <a:chOff x="802204" y="3864964"/>
            <a:chExt cx="709200" cy="904056"/>
          </a:xfrm>
        </p:grpSpPr>
        <p:sp>
          <p:nvSpPr>
            <p:cNvPr id="1507" name="Google Shape;1507;p95"/>
            <p:cNvSpPr/>
            <p:nvPr/>
          </p:nvSpPr>
          <p:spPr>
            <a:xfrm rot="10800000">
              <a:off x="802204" y="4155520"/>
              <a:ext cx="709200" cy="613500"/>
            </a:xfrm>
            <a:prstGeom prst="triangle">
              <a:avLst>
                <a:gd name="adj" fmla="val 50000"/>
              </a:avLst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08" name="Google Shape;1508;p95"/>
            <p:cNvSpPr/>
            <p:nvPr/>
          </p:nvSpPr>
          <p:spPr>
            <a:xfrm rot="10800000">
              <a:off x="827586" y="4133324"/>
              <a:ext cx="652800" cy="564900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09" name="Google Shape;1509;p95"/>
            <p:cNvSpPr/>
            <p:nvPr/>
          </p:nvSpPr>
          <p:spPr>
            <a:xfrm>
              <a:off x="806180" y="3864964"/>
              <a:ext cx="696950" cy="293450"/>
            </a:xfrm>
            <a:custGeom>
              <a:rect l="l" t="t" r="r" b="b"/>
              <a:pathLst>
                <a:path w="27878" h="11738" extrusionOk="0">
                  <a:moveTo>
                    <a:pt x="0" y="11459"/>
                  </a:moveTo>
                  <a:cubicBezTo>
                    <a:pt x="883" y="9554"/>
                    <a:pt x="3252" y="261"/>
                    <a:pt x="5296" y="29"/>
                  </a:cubicBezTo>
                  <a:cubicBezTo>
                    <a:pt x="7340" y="-203"/>
                    <a:pt x="10175" y="9089"/>
                    <a:pt x="12266" y="10065"/>
                  </a:cubicBezTo>
                  <a:cubicBezTo>
                    <a:pt x="14357" y="11041"/>
                    <a:pt x="15239" y="5605"/>
                    <a:pt x="17841" y="5884"/>
                  </a:cubicBezTo>
                  <a:cubicBezTo>
                    <a:pt x="20443" y="6163"/>
                    <a:pt x="26205" y="10762"/>
                    <a:pt x="27878" y="11738"/>
                  </a:cubicBezTo>
                </a:path>
              </a:pathLst>
            </a:cu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grpSp>
        <p:nvGrpSpPr>
          <p:cNvPr id="1510" name="Google Shape;1510;p95"/>
          <p:cNvGrpSpPr/>
          <p:nvPr/>
        </p:nvGrpSpPr>
        <p:grpSpPr>
          <a:xfrm rot="-3599956">
            <a:off x="1253060" y="2728206"/>
            <a:ext cx="709184" cy="904036"/>
            <a:chOff x="802204" y="3864964"/>
            <a:chExt cx="709200" cy="904056"/>
          </a:xfrm>
        </p:grpSpPr>
        <p:sp>
          <p:nvSpPr>
            <p:cNvPr id="1511" name="Google Shape;1511;p95"/>
            <p:cNvSpPr/>
            <p:nvPr/>
          </p:nvSpPr>
          <p:spPr>
            <a:xfrm rot="10800000">
              <a:off x="802204" y="4155520"/>
              <a:ext cx="709200" cy="613500"/>
            </a:xfrm>
            <a:prstGeom prst="triangle">
              <a:avLst>
                <a:gd name="adj" fmla="val 50000"/>
              </a:avLst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12" name="Google Shape;1512;p95"/>
            <p:cNvSpPr/>
            <p:nvPr/>
          </p:nvSpPr>
          <p:spPr>
            <a:xfrm rot="10800000">
              <a:off x="827586" y="4133324"/>
              <a:ext cx="652800" cy="564900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13" name="Google Shape;1513;p95"/>
            <p:cNvSpPr/>
            <p:nvPr/>
          </p:nvSpPr>
          <p:spPr>
            <a:xfrm>
              <a:off x="806180" y="3864964"/>
              <a:ext cx="696950" cy="293450"/>
            </a:xfrm>
            <a:custGeom>
              <a:rect l="l" t="t" r="r" b="b"/>
              <a:pathLst>
                <a:path w="27878" h="11738" extrusionOk="0">
                  <a:moveTo>
                    <a:pt x="0" y="11459"/>
                  </a:moveTo>
                  <a:cubicBezTo>
                    <a:pt x="883" y="9554"/>
                    <a:pt x="3252" y="261"/>
                    <a:pt x="5296" y="29"/>
                  </a:cubicBezTo>
                  <a:cubicBezTo>
                    <a:pt x="7340" y="-203"/>
                    <a:pt x="10175" y="9089"/>
                    <a:pt x="12266" y="10065"/>
                  </a:cubicBezTo>
                  <a:cubicBezTo>
                    <a:pt x="14357" y="11041"/>
                    <a:pt x="15239" y="5605"/>
                    <a:pt x="17841" y="5884"/>
                  </a:cubicBezTo>
                  <a:cubicBezTo>
                    <a:pt x="20443" y="6163"/>
                    <a:pt x="26205" y="10762"/>
                    <a:pt x="27878" y="11738"/>
                  </a:cubicBezTo>
                </a:path>
              </a:pathLst>
            </a:cu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17" name="Shape 1517"/>
        <p:cNvGrpSpPr/>
        <p:nvPr/>
      </p:nvGrpSpPr>
      <p:grpSpPr>
        <a:xfrm>
          <a:off x="0" y="0"/>
          <a:ext cx="0" cy="0"/>
        </a:xfrm>
      </p:grpSpPr>
      <p:sp>
        <p:nvSpPr>
          <p:cNvPr id="1518" name="Google Shape;1518;p96"/>
          <p:cNvSpPr txBox="1"/>
          <p:nvPr>
            <p:ph type="body" idx="1"/>
          </p:nvPr>
        </p:nvSpPr>
        <p:spPr>
          <a:xfrm>
            <a:off x="324000" y="759300"/>
            <a:ext cx="8237700" cy="833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Yacquub wuxuu naqshadeynayaa astaan (logo). Wuxuu doonayaa in qaabka astaanta uu leeyahay wareeg-simmetry (rotational symmetry) oo ah heer 6.</a:t>
            </a:r>
            <a:r>
              <a:rPr lang="en-GB" sz="1800" b="1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519" name="Google Shape;1519;p9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Helista qaababka leh wareeg-simmetry (rotational symmetry) gaar ah</a:t>
            </a:r>
            <a:endParaRPr/>
          </a:p>
        </p:txBody>
      </p:sp>
      <p:grpSp>
        <p:nvGrpSpPr>
          <p:cNvPr id="1520" name="Google Shape;1520;p96"/>
          <p:cNvGrpSpPr/>
          <p:nvPr/>
        </p:nvGrpSpPr>
        <p:grpSpPr>
          <a:xfrm>
            <a:off x="1054576" y="2493364"/>
            <a:ext cx="1878886" cy="1767394"/>
            <a:chOff x="1054576" y="2493364"/>
            <a:chExt cx="1878886" cy="1767394"/>
          </a:xfrm>
        </p:grpSpPr>
        <p:sp>
          <p:nvSpPr>
            <p:cNvPr id="1521" name="Google Shape;1521;p96"/>
            <p:cNvSpPr/>
            <p:nvPr/>
          </p:nvSpPr>
          <p:spPr>
            <a:xfrm rot="10800000">
              <a:off x="1640404" y="2783920"/>
              <a:ext cx="709200" cy="613500"/>
            </a:xfrm>
            <a:prstGeom prst="triangle">
              <a:avLst>
                <a:gd name="adj" fmla="val 50000"/>
              </a:avLst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22" name="Google Shape;1522;p96"/>
            <p:cNvSpPr/>
            <p:nvPr/>
          </p:nvSpPr>
          <p:spPr>
            <a:xfrm rot="10800000">
              <a:off x="1665786" y="2761724"/>
              <a:ext cx="652800" cy="564900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23" name="Google Shape;1523;p96"/>
            <p:cNvSpPr/>
            <p:nvPr/>
          </p:nvSpPr>
          <p:spPr>
            <a:xfrm rot="-7200044">
              <a:off x="1902982" y="2950620"/>
              <a:ext cx="709184" cy="613487"/>
            </a:xfrm>
            <a:prstGeom prst="triangle">
              <a:avLst>
                <a:gd name="adj" fmla="val 50000"/>
              </a:avLst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24" name="Google Shape;1524;p96"/>
            <p:cNvSpPr/>
            <p:nvPr/>
          </p:nvSpPr>
          <p:spPr>
            <a:xfrm rot="-7200044">
              <a:off x="1970038" y="2949230"/>
              <a:ext cx="652786" cy="564888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25" name="Google Shape;1525;p96"/>
            <p:cNvSpPr/>
            <p:nvPr/>
          </p:nvSpPr>
          <p:spPr>
            <a:xfrm rot="-3599956">
              <a:off x="1895726" y="3269758"/>
              <a:ext cx="709184" cy="613487"/>
            </a:xfrm>
            <a:prstGeom prst="triangle">
              <a:avLst>
                <a:gd name="adj" fmla="val 50000"/>
              </a:avLst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26" name="Google Shape;1526;p96"/>
            <p:cNvSpPr/>
            <p:nvPr/>
          </p:nvSpPr>
          <p:spPr>
            <a:xfrm rot="-3599956">
              <a:off x="1965600" y="3314865"/>
              <a:ext cx="652786" cy="564888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27" name="Google Shape;1527;p96"/>
            <p:cNvSpPr/>
            <p:nvPr/>
          </p:nvSpPr>
          <p:spPr>
            <a:xfrm>
              <a:off x="1640558" y="3422142"/>
              <a:ext cx="709200" cy="613500"/>
            </a:xfrm>
            <a:prstGeom prst="triangle">
              <a:avLst>
                <a:gd name="adj" fmla="val 50000"/>
              </a:avLst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28" name="Google Shape;1528;p96"/>
            <p:cNvSpPr/>
            <p:nvPr/>
          </p:nvSpPr>
          <p:spPr>
            <a:xfrm>
              <a:off x="1671577" y="3492938"/>
              <a:ext cx="652800" cy="564900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29" name="Google Shape;1529;p96"/>
            <p:cNvSpPr/>
            <p:nvPr/>
          </p:nvSpPr>
          <p:spPr>
            <a:xfrm rot="3599956">
              <a:off x="1385267" y="3266217"/>
              <a:ext cx="709184" cy="613487"/>
            </a:xfrm>
            <a:prstGeom prst="triangle">
              <a:avLst>
                <a:gd name="adj" fmla="val 50000"/>
              </a:avLst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30" name="Google Shape;1530;p96"/>
            <p:cNvSpPr/>
            <p:nvPr/>
          </p:nvSpPr>
          <p:spPr>
            <a:xfrm rot="3599956">
              <a:off x="1374610" y="3316205"/>
              <a:ext cx="652786" cy="564888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31" name="Google Shape;1531;p96"/>
            <p:cNvSpPr/>
            <p:nvPr/>
          </p:nvSpPr>
          <p:spPr>
            <a:xfrm rot="7200044">
              <a:off x="1378021" y="2947039"/>
              <a:ext cx="709184" cy="613487"/>
            </a:xfrm>
            <a:prstGeom prst="triangle">
              <a:avLst>
                <a:gd name="adj" fmla="val 50000"/>
              </a:avLst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32" name="Google Shape;1532;p96"/>
            <p:cNvSpPr/>
            <p:nvPr/>
          </p:nvSpPr>
          <p:spPr>
            <a:xfrm rot="7200044">
              <a:off x="1364546" y="2950531"/>
              <a:ext cx="652786" cy="564888"/>
            </a:xfrm>
            <a:prstGeom prst="triangle">
              <a:avLst>
                <a:gd name="adj" fmla="val 50000"/>
              </a:avLst>
            </a:prstGeom>
            <a:solidFill>
              <a:schemeClr val="lt1"/>
            </a:solidFill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33" name="Google Shape;1533;p96"/>
            <p:cNvSpPr/>
            <p:nvPr/>
          </p:nvSpPr>
          <p:spPr>
            <a:xfrm>
              <a:off x="1234839" y="2632788"/>
              <a:ext cx="1520700" cy="1520700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34" name="Google Shape;1534;p96"/>
            <p:cNvSpPr/>
            <p:nvPr/>
          </p:nvSpPr>
          <p:spPr>
            <a:xfrm>
              <a:off x="1644380" y="2493364"/>
              <a:ext cx="696950" cy="293450"/>
            </a:xfrm>
            <a:custGeom>
              <a:rect l="l" t="t" r="r" b="b"/>
              <a:pathLst>
                <a:path w="27878" h="11738" extrusionOk="0">
                  <a:moveTo>
                    <a:pt x="0" y="11459"/>
                  </a:moveTo>
                  <a:cubicBezTo>
                    <a:pt x="883" y="9554"/>
                    <a:pt x="3252" y="261"/>
                    <a:pt x="5296" y="29"/>
                  </a:cubicBezTo>
                  <a:cubicBezTo>
                    <a:pt x="7340" y="-203"/>
                    <a:pt x="10175" y="9089"/>
                    <a:pt x="12266" y="10065"/>
                  </a:cubicBezTo>
                  <a:cubicBezTo>
                    <a:pt x="14357" y="11041"/>
                    <a:pt x="15239" y="5605"/>
                    <a:pt x="17841" y="5884"/>
                  </a:cubicBezTo>
                  <a:cubicBezTo>
                    <a:pt x="20443" y="6163"/>
                    <a:pt x="26205" y="10762"/>
                    <a:pt x="27878" y="11738"/>
                  </a:cubicBezTo>
                </a:path>
              </a:pathLst>
            </a:cu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535" name="Google Shape;1535;p96"/>
            <p:cNvSpPr/>
            <p:nvPr/>
          </p:nvSpPr>
          <p:spPr>
            <a:xfrm rot="3599956">
              <a:off x="2283693" y="2876218"/>
              <a:ext cx="696935" cy="293444"/>
            </a:xfrm>
            <a:custGeom>
              <a:rect l="l" t="t" r="r" b="b"/>
              <a:pathLst>
                <a:path w="27878" h="11738" extrusionOk="0">
                  <a:moveTo>
                    <a:pt x="0" y="11459"/>
                  </a:moveTo>
                  <a:cubicBezTo>
                    <a:pt x="883" y="9554"/>
                    <a:pt x="3252" y="261"/>
                    <a:pt x="5296" y="29"/>
                  </a:cubicBezTo>
                  <a:cubicBezTo>
                    <a:pt x="7340" y="-203"/>
                    <a:pt x="10175" y="9089"/>
                    <a:pt x="12266" y="10065"/>
                  </a:cubicBezTo>
                  <a:cubicBezTo>
                    <a:pt x="14357" y="11041"/>
                    <a:pt x="15239" y="5605"/>
                    <a:pt x="17841" y="5884"/>
                  </a:cubicBezTo>
                  <a:cubicBezTo>
                    <a:pt x="20443" y="6163"/>
                    <a:pt x="26205" y="10762"/>
                    <a:pt x="27878" y="11738"/>
                  </a:cubicBezTo>
                </a:path>
              </a:pathLst>
            </a:cu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536" name="Google Shape;1536;p96"/>
            <p:cNvSpPr/>
            <p:nvPr/>
          </p:nvSpPr>
          <p:spPr>
            <a:xfrm rot="7200044">
              <a:off x="2271315" y="3616853"/>
              <a:ext cx="696935" cy="293444"/>
            </a:xfrm>
            <a:custGeom>
              <a:rect l="l" t="t" r="r" b="b"/>
              <a:pathLst>
                <a:path w="27878" h="11738" extrusionOk="0">
                  <a:moveTo>
                    <a:pt x="0" y="11459"/>
                  </a:moveTo>
                  <a:cubicBezTo>
                    <a:pt x="883" y="9554"/>
                    <a:pt x="3252" y="261"/>
                    <a:pt x="5296" y="29"/>
                  </a:cubicBezTo>
                  <a:cubicBezTo>
                    <a:pt x="7340" y="-203"/>
                    <a:pt x="10175" y="9089"/>
                    <a:pt x="12266" y="10065"/>
                  </a:cubicBezTo>
                  <a:cubicBezTo>
                    <a:pt x="14357" y="11041"/>
                    <a:pt x="15239" y="5605"/>
                    <a:pt x="17841" y="5884"/>
                  </a:cubicBezTo>
                  <a:cubicBezTo>
                    <a:pt x="20443" y="6163"/>
                    <a:pt x="26205" y="10762"/>
                    <a:pt x="27878" y="11738"/>
                  </a:cubicBezTo>
                </a:path>
              </a:pathLst>
            </a:cu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537" name="Google Shape;1537;p96"/>
            <p:cNvSpPr/>
            <p:nvPr/>
          </p:nvSpPr>
          <p:spPr>
            <a:xfrm rot="10800000">
              <a:off x="1641562" y="3967309"/>
              <a:ext cx="696950" cy="293450"/>
            </a:xfrm>
            <a:custGeom>
              <a:rect l="l" t="t" r="r" b="b"/>
              <a:pathLst>
                <a:path w="27878" h="11738" extrusionOk="0">
                  <a:moveTo>
                    <a:pt x="0" y="11459"/>
                  </a:moveTo>
                  <a:cubicBezTo>
                    <a:pt x="883" y="9554"/>
                    <a:pt x="3252" y="261"/>
                    <a:pt x="5296" y="29"/>
                  </a:cubicBezTo>
                  <a:cubicBezTo>
                    <a:pt x="7340" y="-203"/>
                    <a:pt x="10175" y="9089"/>
                    <a:pt x="12266" y="10065"/>
                  </a:cubicBezTo>
                  <a:cubicBezTo>
                    <a:pt x="14357" y="11041"/>
                    <a:pt x="15239" y="5605"/>
                    <a:pt x="17841" y="5884"/>
                  </a:cubicBezTo>
                  <a:cubicBezTo>
                    <a:pt x="20443" y="6163"/>
                    <a:pt x="26205" y="10762"/>
                    <a:pt x="27878" y="11738"/>
                  </a:cubicBezTo>
                </a:path>
              </a:pathLst>
            </a:cu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538" name="Google Shape;1538;p96"/>
            <p:cNvSpPr/>
            <p:nvPr/>
          </p:nvSpPr>
          <p:spPr>
            <a:xfrm rot="-7200044">
              <a:off x="1009534" y="3595222"/>
              <a:ext cx="696935" cy="293444"/>
            </a:xfrm>
            <a:custGeom>
              <a:rect l="l" t="t" r="r" b="b"/>
              <a:pathLst>
                <a:path w="27878" h="11738" extrusionOk="0">
                  <a:moveTo>
                    <a:pt x="0" y="11459"/>
                  </a:moveTo>
                  <a:cubicBezTo>
                    <a:pt x="883" y="9554"/>
                    <a:pt x="3252" y="261"/>
                    <a:pt x="5296" y="29"/>
                  </a:cubicBezTo>
                  <a:cubicBezTo>
                    <a:pt x="7340" y="-203"/>
                    <a:pt x="10175" y="9089"/>
                    <a:pt x="12266" y="10065"/>
                  </a:cubicBezTo>
                  <a:cubicBezTo>
                    <a:pt x="14357" y="11041"/>
                    <a:pt x="15239" y="5605"/>
                    <a:pt x="17841" y="5884"/>
                  </a:cubicBezTo>
                  <a:cubicBezTo>
                    <a:pt x="20443" y="6163"/>
                    <a:pt x="26205" y="10762"/>
                    <a:pt x="27878" y="11738"/>
                  </a:cubicBezTo>
                </a:path>
              </a:pathLst>
            </a:cu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539" name="Google Shape;1539;p96"/>
            <p:cNvSpPr/>
            <p:nvPr/>
          </p:nvSpPr>
          <p:spPr>
            <a:xfrm rot="-3599956">
              <a:off x="1007410" y="2861818"/>
              <a:ext cx="696935" cy="293444"/>
            </a:xfrm>
            <a:custGeom>
              <a:rect l="l" t="t" r="r" b="b"/>
              <a:pathLst>
                <a:path w="27878" h="11738" extrusionOk="0">
                  <a:moveTo>
                    <a:pt x="0" y="11459"/>
                  </a:moveTo>
                  <a:cubicBezTo>
                    <a:pt x="883" y="9554"/>
                    <a:pt x="3252" y="261"/>
                    <a:pt x="5296" y="29"/>
                  </a:cubicBezTo>
                  <a:cubicBezTo>
                    <a:pt x="7340" y="-203"/>
                    <a:pt x="10175" y="9089"/>
                    <a:pt x="12266" y="10065"/>
                  </a:cubicBezTo>
                  <a:cubicBezTo>
                    <a:pt x="14357" y="11041"/>
                    <a:pt x="15239" y="5605"/>
                    <a:pt x="17841" y="5884"/>
                  </a:cubicBezTo>
                  <a:cubicBezTo>
                    <a:pt x="20443" y="6163"/>
                    <a:pt x="26205" y="10762"/>
                    <a:pt x="27878" y="11738"/>
                  </a:cubicBezTo>
                </a:path>
              </a:pathLst>
            </a:cu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pic>
        <p:nvPicPr>
          <p:cNvPr id="1540" name="Google Shape;1540;p96"/>
          <p:cNvPicPr preferRelativeResize="0"/>
          <p:nvPr/>
        </p:nvPicPr>
        <p:blipFill>
          <a:blip r:embed="rId3">
            <a:alphaModFix/>
          </a:blip>
          <a:srcRect l="40550" t="13015" b="4760"/>
          <a:stretch>
            <a:fillRect/>
          </a:stretch>
        </p:blipFill>
        <p:spPr>
          <a:xfrm flipH="1">
            <a:off x="4782977" y="1934069"/>
            <a:ext cx="3755023" cy="1515825"/>
          </a:xfrm>
          <a:prstGeom prst="rect">
            <a:avLst/>
          </a:prstGeom>
          <a:noFill/>
          <a:ln>
            <a:noFill/>
          </a:ln>
        </p:spPr>
      </p:pic>
      <p:sp>
        <p:nvSpPr>
          <p:cNvPr id="1541" name="Google Shape;1541;p96"/>
          <p:cNvSpPr txBox="1"/>
          <p:nvPr>
            <p:ph type="body" idx="1"/>
          </p:nvPr>
        </p:nvSpPr>
        <p:spPr>
          <a:xfrm>
            <a:off x="4998075" y="2113800"/>
            <a:ext cx="3194700" cy="904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Hadda waxaan haystaa astaantayda, halkaas oo qaabkeedu leeyahay wareeg-simmetry (rotational symmetry) heer 6.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pic>
        <p:nvPicPr>
          <p:cNvPr id="1542" name="Google Shape;1542;p9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69478" y="3228162"/>
            <a:ext cx="605444" cy="74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3" name="Google Shape;1543;p96"/>
          <p:cNvSpPr txBox="1"/>
          <p:nvPr/>
        </p:nvSpPr>
        <p:spPr>
          <a:xfrm>
            <a:off x="7929550" y="406500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Yacquub</a:t>
            </a:r>
            <a:endParaRPr sz="16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4" name="Google Shape;1544;p96"/>
          <p:cNvSpPr txBox="1"/>
          <p:nvPr/>
        </p:nvSpPr>
        <p:spPr>
          <a:xfrm>
            <a:off x="1315725" y="2962875"/>
            <a:ext cx="1341300" cy="77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Yacquub Ciyaaraha</a:t>
            </a:r>
            <a:endParaRPr sz="25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3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48" name="Shape 1548"/>
        <p:cNvGrpSpPr/>
        <p:nvPr/>
      </p:nvGrpSpPr>
      <p:grpSpPr>
        <a:xfrm>
          <a:off x="0" y="0"/>
          <a:ext cx="0" cy="0"/>
        </a:xfrm>
      </p:grpSpPr>
      <p:sp>
        <p:nvSpPr>
          <p:cNvPr id="1549" name="Google Shape;1549;p9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Qaabkee ayaa lahaan lahaa isku-dhigma wareeg ah oo nidaamkiisu yahay 6?</a:t>
            </a:r>
            <a:r>
              <a:rPr lang="en-GB" b="1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550" name="Google Shape;1550;p97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Helista qaababka leh isku-dhigma wareeg gaar ah</a:t>
            </a:r>
            <a:endParaRPr/>
          </a:p>
        </p:txBody>
      </p:sp>
      <p:sp>
        <p:nvSpPr>
          <p:cNvPr id="1551" name="Google Shape;1551;p97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heptagon joogto ah</a:t>
            </a:r>
            <a:endParaRPr/>
          </a:p>
        </p:txBody>
      </p:sp>
      <p:sp>
        <p:nvSpPr>
          <p:cNvPr id="1552" name="Google Shape;1552;p97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hexagon joogto ah</a:t>
            </a:r>
            <a:endParaRPr/>
          </a:p>
        </p:txBody>
      </p:sp>
      <p:sp>
        <p:nvSpPr>
          <p:cNvPr id="1553" name="Google Shape;1553;p97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octagon joogto ah</a:t>
            </a:r>
            <a:endParaRPr/>
          </a:p>
        </p:txBody>
      </p:sp>
      <p:sp>
        <p:nvSpPr>
          <p:cNvPr id="1554" name="Google Shape;1554;p97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pentagon joogto ah</a:t>
            </a:r>
            <a:endParaRPr/>
          </a:p>
        </p:txBody>
      </p:sp>
      <p:pic>
        <p:nvPicPr>
          <p:cNvPr id="1555" name="Google Shape;1555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95183" y="24503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59" name="Shape 1559"/>
        <p:cNvGrpSpPr/>
        <p:nvPr/>
      </p:nvGrpSpPr>
      <p:grpSpPr>
        <a:xfrm>
          <a:off x="0" y="0"/>
          <a:ext cx="0" cy="0"/>
        </a:xfrm>
      </p:grpSpPr>
      <p:sp>
        <p:nvSpPr>
          <p:cNvPr id="1560" name="Google Shape;1560;p98"/>
          <p:cNvSpPr txBox="1"/>
          <p:nvPr>
            <p:ph type="body" idx="1"/>
          </p:nvPr>
        </p:nvSpPr>
        <p:spPr>
          <a:xfrm>
            <a:off x="324000" y="759300"/>
            <a:ext cx="8496000" cy="199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</a:rPr>
              <a:t>Saciid wuxuu naqshadeynayaa astaan.</a:t>
            </a:r>
            <a:endParaRPr sz="2100"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</a:rPr>
              <a:t>Waxay samayn doontaa qaabab isku mid ah (congruent) kan hoose, ka dibna isku dhejin doontaa meel ku wareegsan.</a:t>
            </a:r>
            <a:endParaRPr sz="21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Waa maxay nidaamka isku-dhigma wareeg ee uu yeelan doono?</a:t>
            </a:r>
            <a:r>
              <a:rPr lang="en-GB" sz="1800" b="1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100"/>
          </a:p>
        </p:txBody>
      </p:sp>
      <p:sp>
        <p:nvSpPr>
          <p:cNvPr id="1561" name="Google Shape;1561;p9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Helista qaababka leh isku-dhigma wareeg gaar ah</a:t>
            </a:r>
            <a:endParaRPr/>
          </a:p>
        </p:txBody>
      </p:sp>
      <p:sp>
        <p:nvSpPr>
          <p:cNvPr id="1562" name="Google Shape;1562;p98"/>
          <p:cNvSpPr txBox="1"/>
          <p:nvPr>
            <p:ph type="body" idx="1"/>
          </p:nvPr>
        </p:nvSpPr>
        <p:spPr>
          <a:xfrm>
            <a:off x="652200" y="3189050"/>
            <a:ext cx="1779300" cy="43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360 ÷ 45 = 8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63" name="Google Shape;1563;p98"/>
          <p:cNvSpPr txBox="1"/>
          <p:nvPr>
            <p:ph type="body" idx="1"/>
          </p:nvPr>
        </p:nvSpPr>
        <p:spPr>
          <a:xfrm>
            <a:off x="642525" y="3874850"/>
            <a:ext cx="3290400" cy="43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Isku-dhigma wareeggiisu wuxuu noqon doonaa nidaam 8.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564" name="Google Shape;1564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3175" y="2896800"/>
            <a:ext cx="964946" cy="1670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68" name="Shape 1568"/>
        <p:cNvGrpSpPr/>
        <p:nvPr/>
      </p:nvGrpSpPr>
      <p:grpSpPr>
        <a:xfrm>
          <a:off x="0" y="0"/>
          <a:ext cx="0" cy="0"/>
        </a:xfrm>
      </p:grpSpPr>
      <p:sp>
        <p:nvSpPr>
          <p:cNvPr id="1569" name="Google Shape;1569;p99"/>
          <p:cNvSpPr txBox="1"/>
          <p:nvPr>
            <p:ph type="body" idx="1"/>
          </p:nvPr>
        </p:nvSpPr>
        <p:spPr>
          <a:xfrm>
            <a:off x="324000" y="759300"/>
            <a:ext cx="8496000" cy="1296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</a:rPr>
              <a:t>Axmed wuxuu naqshadeynayaa astaan.</a:t>
            </a:r>
            <a:endParaRPr sz="2100"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</a:rPr>
              <a:t>Wuxuu rabaa inay leedahay isku-dhigma wareeg oo nidaamkiisu yahay 12.</a:t>
            </a:r>
            <a:r>
              <a:rPr lang="en-GB" sz="1800" b="1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1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Xagal intee le'eg ayuu u isticmaali doonaa geeska qaab kasta oo isku mid ah?</a:t>
            </a:r>
            <a:endParaRPr sz="2100"/>
          </a:p>
        </p:txBody>
      </p:sp>
      <p:sp>
        <p:nvSpPr>
          <p:cNvPr id="1570" name="Google Shape;1570;p9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Helista qaababka leh isku-dhigma wareeg gaar ah</a:t>
            </a:r>
            <a:endParaRPr/>
          </a:p>
        </p:txBody>
      </p:sp>
      <p:sp>
        <p:nvSpPr>
          <p:cNvPr id="1571" name="Google Shape;1571;p99"/>
          <p:cNvSpPr txBox="1"/>
          <p:nvPr>
            <p:ph type="body" idx="1"/>
          </p:nvPr>
        </p:nvSpPr>
        <p:spPr>
          <a:xfrm>
            <a:off x="652200" y="3189050"/>
            <a:ext cx="2058000" cy="43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360 ÷ 12 = 30°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572" name="Google Shape;1572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58650" y="2504050"/>
            <a:ext cx="1800500" cy="180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76" name="Shape 1576"/>
        <p:cNvGrpSpPr/>
        <p:nvPr/>
      </p:nvGrpSpPr>
      <p:grpSpPr>
        <a:xfrm>
          <a:off x="0" y="0"/>
          <a:ext cx="0" cy="0"/>
        </a:xfrm>
      </p:grpSpPr>
      <p:sp>
        <p:nvSpPr>
          <p:cNvPr id="1577" name="Google Shape;1577;p100"/>
          <p:cNvSpPr txBox="1"/>
          <p:nvPr>
            <p:ph type="body" idx="1"/>
          </p:nvPr>
        </p:nvSpPr>
        <p:spPr>
          <a:xfrm>
            <a:off x="324000" y="759300"/>
            <a:ext cx="8496000" cy="86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1) Caasha waxay naqshadeynaysaa sabuurad ciyaar ah carruurta dugsiga hoose, halkaas oo ay geliyaan qaabab meelo sabuuradda ku yaal. Waxay rabtaa inay u habayso meelaha si qaababku ugu kala horreeyaan nidaamka isku-dhigma wareeg (hoos u sii kaca).</a:t>
            </a:r>
            <a:br>
              <a:rPr lang="en-GB" sz="1600"/>
            </a:br>
            <a:r>
              <a:rPr lang="en-GB" sz="1100">
                <a:latin typeface="Lexend"/>
              </a:rPr>
              <a:t/>
            </a:r>
            <a:br>
              <a:rPr lang="en-GB" sz="1600"/>
            </a:br>
            <a:r>
              <a:rPr lang="en-GB" sz="1100">
                <a:latin typeface="Lexend"/>
              </a:rPr>
              <a:t/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600"/>
          </a:p>
        </p:txBody>
      </p:sp>
      <p:sp>
        <p:nvSpPr>
          <p:cNvPr id="1578" name="Google Shape;1578;p10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Helista qaababka leh isku-dhigma wareeg gaar ah</a:t>
            </a:r>
            <a:endParaRPr sz="1600"/>
          </a:p>
        </p:txBody>
      </p:sp>
      <p:sp>
        <p:nvSpPr>
          <p:cNvPr id="1579" name="Google Shape;1579;p100"/>
          <p:cNvSpPr/>
          <p:nvPr/>
        </p:nvSpPr>
        <p:spPr>
          <a:xfrm>
            <a:off x="2214900" y="1664155"/>
            <a:ext cx="4714200" cy="2490600"/>
          </a:xfrm>
          <a:prstGeom prst="bevel">
            <a:avLst>
              <a:gd name="adj" fmla="val 2163"/>
            </a:avLst>
          </a:prstGeom>
          <a:solidFill>
            <a:srgbClr val="EBEDFE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0" name="Google Shape;1580;p100"/>
          <p:cNvSpPr txBox="1"/>
          <p:nvPr>
            <p:ph type="body" idx="1"/>
          </p:nvPr>
        </p:nvSpPr>
        <p:spPr>
          <a:xfrm>
            <a:off x="3216164" y="2222782"/>
            <a:ext cx="190500" cy="27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Lexend"/>
              </a:rPr>
              <a:t>a</a:t>
            </a:r>
            <a:endParaRPr sz="1600">
              <a:solidFill>
                <a:schemeClr val="dk2"/>
              </a:solidFill>
            </a:endParaRPr>
          </a:p>
        </p:txBody>
      </p:sp>
      <p:sp>
        <p:nvSpPr>
          <p:cNvPr id="1581" name="Google Shape;1581;p100"/>
          <p:cNvSpPr txBox="1"/>
          <p:nvPr>
            <p:ph type="body" idx="1"/>
          </p:nvPr>
        </p:nvSpPr>
        <p:spPr>
          <a:xfrm>
            <a:off x="4520223" y="2222782"/>
            <a:ext cx="190500" cy="27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Lexend"/>
              </a:rPr>
              <a:t>b</a:t>
            </a:r>
            <a:endParaRPr sz="1600">
              <a:solidFill>
                <a:schemeClr val="dk2"/>
              </a:solidFill>
            </a:endParaRPr>
          </a:p>
        </p:txBody>
      </p:sp>
      <p:sp>
        <p:nvSpPr>
          <p:cNvPr id="1582" name="Google Shape;1582;p100"/>
          <p:cNvSpPr txBox="1"/>
          <p:nvPr>
            <p:ph type="body" idx="1"/>
          </p:nvPr>
        </p:nvSpPr>
        <p:spPr>
          <a:xfrm>
            <a:off x="5824282" y="2222782"/>
            <a:ext cx="190500" cy="27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Lexend"/>
              </a:rPr>
              <a:t>c</a:t>
            </a:r>
            <a:endParaRPr sz="1600">
              <a:solidFill>
                <a:schemeClr val="dk2"/>
              </a:solidFill>
            </a:endParaRPr>
          </a:p>
        </p:txBody>
      </p:sp>
      <p:sp>
        <p:nvSpPr>
          <p:cNvPr id="1583" name="Google Shape;1583;p100"/>
          <p:cNvSpPr txBox="1"/>
          <p:nvPr>
            <p:ph type="body" idx="1"/>
          </p:nvPr>
        </p:nvSpPr>
        <p:spPr>
          <a:xfrm>
            <a:off x="3216164" y="3289582"/>
            <a:ext cx="190500" cy="27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Lexend"/>
              </a:rPr>
              <a:t>d</a:t>
            </a:r>
            <a:endParaRPr sz="1600">
              <a:solidFill>
                <a:schemeClr val="dk2"/>
              </a:solidFill>
            </a:endParaRPr>
          </a:p>
        </p:txBody>
      </p:sp>
      <p:sp>
        <p:nvSpPr>
          <p:cNvPr id="1584" name="Google Shape;1584;p100"/>
          <p:cNvSpPr txBox="1"/>
          <p:nvPr>
            <p:ph type="body" idx="1"/>
          </p:nvPr>
        </p:nvSpPr>
        <p:spPr>
          <a:xfrm>
            <a:off x="4520223" y="3289582"/>
            <a:ext cx="190500" cy="27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Lexend"/>
              </a:rPr>
              <a:t>e</a:t>
            </a:r>
            <a:endParaRPr sz="1600">
              <a:solidFill>
                <a:schemeClr val="dk2"/>
              </a:solidFill>
            </a:endParaRPr>
          </a:p>
        </p:txBody>
      </p:sp>
      <p:sp>
        <p:nvSpPr>
          <p:cNvPr id="1585" name="Google Shape;1585;p100"/>
          <p:cNvSpPr txBox="1"/>
          <p:nvPr>
            <p:ph type="body" idx="1"/>
          </p:nvPr>
        </p:nvSpPr>
        <p:spPr>
          <a:xfrm>
            <a:off x="5824282" y="3289582"/>
            <a:ext cx="190500" cy="27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Lexend"/>
              </a:rPr>
              <a:t>f</a:t>
            </a:r>
            <a:endParaRPr sz="1600">
              <a:solidFill>
                <a:schemeClr val="dk2"/>
              </a:solidFill>
            </a:endParaRPr>
          </a:p>
        </p:txBody>
      </p:sp>
      <p:sp>
        <p:nvSpPr>
          <p:cNvPr id="1586" name="Google Shape;1586;p100"/>
          <p:cNvSpPr txBox="1"/>
          <p:nvPr>
            <p:ph type="body" idx="1"/>
          </p:nvPr>
        </p:nvSpPr>
        <p:spPr>
          <a:xfrm>
            <a:off x="552600" y="4288750"/>
            <a:ext cx="7928100" cy="86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Ku sawir lix qaab oo sabuuradda ah si qaab kasta uu u yeesho nidaam isku-dhigma wareeg oo ka hooseeya kii hore.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600"/>
          </a:p>
        </p:txBody>
      </p:sp>
    </p:spTree>
  </p:cSld>
  <p:clrMapOvr>
    <a:masterClrMapping/>
  </p:clrMapOvr>
  <p:transition/>
  <p:timing/>
</p:sld>
</file>

<file path=ppt/slides/slide3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90" name="Shape 1590"/>
        <p:cNvGrpSpPr/>
        <p:nvPr/>
      </p:nvGrpSpPr>
      <p:grpSpPr>
        <a:xfrm>
          <a:off x="0" y="0"/>
          <a:ext cx="0" cy="0"/>
        </a:xfrm>
      </p:grpSpPr>
      <p:sp>
        <p:nvSpPr>
          <p:cNvPr id="1591" name="Google Shape;1591;p101"/>
          <p:cNvSpPr txBox="1"/>
          <p:nvPr>
            <p:ph type="body" idx="1"/>
          </p:nvPr>
        </p:nvSpPr>
        <p:spPr>
          <a:xfrm>
            <a:off x="324000" y="759300"/>
            <a:ext cx="8237700" cy="81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2) Naqshadee oo sawir astaan gaar ah oo leh isku-dhigma wareeg oo nidaamkiisu yahay 5. Waraaqda raadraaca (tracing paper) iyo xagalbeere (protractor) ayaa laga yaabaa inay faa'iido u leeyihiin hawshan. Haddii kale, waxaad rabtaa inaad isticmaasho software kombuyuutar.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br>
              <a:rPr lang="en-GB" sz="1600"/>
            </a:br>
            <a:r>
              <a:rPr lang="en-GB" sz="1100">
                <a:latin typeface="Lexend"/>
              </a:rPr>
              <a:t/>
            </a:r>
            <a:br>
              <a:rPr lang="en-GB" sz="1600"/>
            </a:br>
            <a:r>
              <a:rPr lang="en-GB" sz="1100">
                <a:latin typeface="Lexend"/>
              </a:rPr>
              <a:t/>
            </a:r>
            <a:endParaRPr sz="1600"/>
          </a:p>
        </p:txBody>
      </p:sp>
      <p:sp>
        <p:nvSpPr>
          <p:cNvPr id="1592" name="Google Shape;1592;p10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Helista qaababka leh isku-dhigma wareeg gaar ah</a:t>
            </a:r>
            <a:endParaRPr sz="1600"/>
          </a:p>
        </p:txBody>
      </p:sp>
    </p:spTree>
  </p:cSld>
  <p:clrMapOvr>
    <a:masterClrMapping/>
  </p:clrMapOvr>
  <p:transition/>
  <p:timing/>
</p:sld>
</file>

<file path=ppt/slides/slide4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96" name="Shape 1596"/>
        <p:cNvGrpSpPr/>
        <p:nvPr/>
      </p:nvGrpSpPr>
      <p:grpSpPr>
        <a:xfrm>
          <a:off x="0" y="0"/>
          <a:ext cx="0" cy="0"/>
        </a:xfrm>
      </p:grpSpPr>
      <p:sp>
        <p:nvSpPr>
          <p:cNvPr id="1597" name="Google Shape;1597;p102"/>
          <p:cNvSpPr txBox="1"/>
          <p:nvPr>
            <p:ph type="body" idx="1"/>
          </p:nvPr>
        </p:nvSpPr>
        <p:spPr>
          <a:xfrm>
            <a:off x="324000" y="759300"/>
            <a:ext cx="8496000" cy="86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1) Caasha waxay naqshadeynaysaa sabuurad ciyaar ah carruurta dugsiga hoose, halkaas oo ay geliyaan qaabab meelo sabuuradda ku yaal. Waxay rabtaa inay u habayso meelaha si qaababku ugu kala horreeyaan nidaamka isku-dhigma wareeg (hoos u sii kaca).</a:t>
            </a:r>
            <a:br>
              <a:rPr lang="en-GB" sz="1600"/>
            </a:br>
            <a:r>
              <a:rPr lang="en-GB" sz="1100">
                <a:latin typeface="Lexend"/>
              </a:rPr>
              <a:t/>
            </a:r>
            <a:br>
              <a:rPr lang="en-GB" sz="1600"/>
            </a:br>
            <a:r>
              <a:rPr lang="en-GB" sz="1100">
                <a:latin typeface="Lexend"/>
              </a:rPr>
              <a:t/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600"/>
          </a:p>
        </p:txBody>
      </p:sp>
      <p:sp>
        <p:nvSpPr>
          <p:cNvPr id="1598" name="Google Shape;1598;p10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Helitaanka qaababka leh isku-dhigma wareegyo gaar ah</a:t>
            </a:r>
            <a:endParaRPr sz="1600"/>
          </a:p>
        </p:txBody>
      </p:sp>
      <p:sp>
        <p:nvSpPr>
          <p:cNvPr id="1599" name="Google Shape;1599;p102"/>
          <p:cNvSpPr/>
          <p:nvPr/>
        </p:nvSpPr>
        <p:spPr>
          <a:xfrm>
            <a:off x="3586500" y="1664155"/>
            <a:ext cx="4714200" cy="2490600"/>
          </a:xfrm>
          <a:prstGeom prst="bevel">
            <a:avLst>
              <a:gd name="adj" fmla="val 2163"/>
            </a:avLst>
          </a:prstGeom>
          <a:solidFill>
            <a:srgbClr val="EBEDFE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0" name="Google Shape;1600;p102"/>
          <p:cNvSpPr txBox="1"/>
          <p:nvPr>
            <p:ph type="body" idx="1"/>
          </p:nvPr>
        </p:nvSpPr>
        <p:spPr>
          <a:xfrm>
            <a:off x="4587764" y="2222782"/>
            <a:ext cx="190500" cy="27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Lexend"/>
              </a:rPr>
              <a:t>a</a:t>
            </a:r>
            <a:endParaRPr sz="1600">
              <a:solidFill>
                <a:schemeClr val="dk2"/>
              </a:solidFill>
            </a:endParaRPr>
          </a:p>
        </p:txBody>
      </p:sp>
      <p:sp>
        <p:nvSpPr>
          <p:cNvPr id="1601" name="Google Shape;1601;p102"/>
          <p:cNvSpPr txBox="1"/>
          <p:nvPr>
            <p:ph type="body" idx="1"/>
          </p:nvPr>
        </p:nvSpPr>
        <p:spPr>
          <a:xfrm>
            <a:off x="5891823" y="2222782"/>
            <a:ext cx="190500" cy="27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Lexend"/>
              </a:rPr>
              <a:t>b</a:t>
            </a:r>
            <a:endParaRPr sz="1600">
              <a:solidFill>
                <a:schemeClr val="dk2"/>
              </a:solidFill>
            </a:endParaRPr>
          </a:p>
        </p:txBody>
      </p:sp>
      <p:sp>
        <p:nvSpPr>
          <p:cNvPr id="1602" name="Google Shape;1602;p102"/>
          <p:cNvSpPr txBox="1"/>
          <p:nvPr>
            <p:ph type="body" idx="1"/>
          </p:nvPr>
        </p:nvSpPr>
        <p:spPr>
          <a:xfrm>
            <a:off x="7195882" y="2222782"/>
            <a:ext cx="190500" cy="27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Lexend"/>
              </a:rPr>
              <a:t>c</a:t>
            </a:r>
            <a:endParaRPr sz="1600">
              <a:solidFill>
                <a:schemeClr val="dk2"/>
              </a:solidFill>
            </a:endParaRPr>
          </a:p>
        </p:txBody>
      </p:sp>
      <p:sp>
        <p:nvSpPr>
          <p:cNvPr id="1603" name="Google Shape;1603;p102"/>
          <p:cNvSpPr txBox="1"/>
          <p:nvPr>
            <p:ph type="body" idx="1"/>
          </p:nvPr>
        </p:nvSpPr>
        <p:spPr>
          <a:xfrm>
            <a:off x="4587764" y="3289582"/>
            <a:ext cx="190500" cy="27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Lexend"/>
              </a:rPr>
              <a:t>d</a:t>
            </a:r>
            <a:endParaRPr sz="1600">
              <a:solidFill>
                <a:schemeClr val="dk2"/>
              </a:solidFill>
            </a:endParaRPr>
          </a:p>
        </p:txBody>
      </p:sp>
      <p:sp>
        <p:nvSpPr>
          <p:cNvPr id="1604" name="Google Shape;1604;p102"/>
          <p:cNvSpPr txBox="1"/>
          <p:nvPr>
            <p:ph type="body" idx="1"/>
          </p:nvPr>
        </p:nvSpPr>
        <p:spPr>
          <a:xfrm>
            <a:off x="5891823" y="3289582"/>
            <a:ext cx="190500" cy="27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Lexend"/>
              </a:rPr>
              <a:t>e</a:t>
            </a:r>
            <a:endParaRPr sz="1600">
              <a:solidFill>
                <a:schemeClr val="dk2"/>
              </a:solidFill>
            </a:endParaRPr>
          </a:p>
        </p:txBody>
      </p:sp>
      <p:sp>
        <p:nvSpPr>
          <p:cNvPr id="1605" name="Google Shape;1605;p102"/>
          <p:cNvSpPr txBox="1"/>
          <p:nvPr>
            <p:ph type="body" idx="1"/>
          </p:nvPr>
        </p:nvSpPr>
        <p:spPr>
          <a:xfrm>
            <a:off x="7195882" y="3289582"/>
            <a:ext cx="190500" cy="27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Lexend"/>
              </a:rPr>
              <a:t>f</a:t>
            </a:r>
            <a:endParaRPr sz="1600">
              <a:solidFill>
                <a:schemeClr val="dk2"/>
              </a:solidFill>
            </a:endParaRPr>
          </a:p>
        </p:txBody>
      </p:sp>
      <p:sp>
        <p:nvSpPr>
          <p:cNvPr id="1606" name="Google Shape;1606;p102"/>
          <p:cNvSpPr txBox="1"/>
          <p:nvPr>
            <p:ph type="body" idx="1"/>
          </p:nvPr>
        </p:nvSpPr>
        <p:spPr>
          <a:xfrm>
            <a:off x="552600" y="4288750"/>
            <a:ext cx="7928100" cy="86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Ku sawir lix qaab oo sabuuradda ah si qaab kasta uu u leeyahay nidaam hoose oo isku-dhigma wareeg ah marka loo eego kii hore.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600"/>
          </a:p>
        </p:txBody>
      </p:sp>
      <p:sp>
        <p:nvSpPr>
          <p:cNvPr id="1607" name="Google Shape;1607;p102"/>
          <p:cNvSpPr/>
          <p:nvPr/>
        </p:nvSpPr>
        <p:spPr>
          <a:xfrm>
            <a:off x="4232061" y="1917252"/>
            <a:ext cx="801000" cy="801000"/>
          </a:xfrm>
          <a:prstGeom prst="ellipse">
            <a:avLst/>
          </a:prstGeom>
          <a:solidFill>
            <a:schemeClr val="lt2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8" name="Google Shape;1608;p102"/>
          <p:cNvSpPr/>
          <p:nvPr/>
        </p:nvSpPr>
        <p:spPr>
          <a:xfrm>
            <a:off x="5548738" y="1908705"/>
            <a:ext cx="801000" cy="801000"/>
          </a:xfrm>
          <a:prstGeom prst="octagon">
            <a:avLst>
              <a:gd name="adj" fmla="val 29289"/>
            </a:avLst>
          </a:prstGeom>
          <a:solidFill>
            <a:schemeClr val="lt2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9" name="Google Shape;1609;p102"/>
          <p:cNvSpPr/>
          <p:nvPr/>
        </p:nvSpPr>
        <p:spPr>
          <a:xfrm>
            <a:off x="6795384" y="1956425"/>
            <a:ext cx="876900" cy="759600"/>
          </a:xfrm>
          <a:prstGeom prst="hexagon">
            <a:avLst>
              <a:gd name="adj" fmla="val 29065"/>
              <a:gd name="vf" fmla="val 115470"/>
            </a:avLst>
          </a:prstGeom>
          <a:solidFill>
            <a:schemeClr val="lt2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0" name="Google Shape;1610;p102"/>
          <p:cNvSpPr/>
          <p:nvPr/>
        </p:nvSpPr>
        <p:spPr>
          <a:xfrm>
            <a:off x="4258800" y="3024375"/>
            <a:ext cx="759600" cy="759600"/>
          </a:xfrm>
          <a:prstGeom prst="rect">
            <a:avLst/>
          </a:prstGeom>
          <a:solidFill>
            <a:schemeClr val="lt2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1" name="Google Shape;1611;p102"/>
          <p:cNvSpPr/>
          <p:nvPr/>
        </p:nvSpPr>
        <p:spPr>
          <a:xfrm>
            <a:off x="5505150" y="3014250"/>
            <a:ext cx="876900" cy="758400"/>
          </a:xfrm>
          <a:prstGeom prst="triangle">
            <a:avLst>
              <a:gd name="adj" fmla="val 50000"/>
            </a:avLst>
          </a:prstGeom>
          <a:solidFill>
            <a:schemeClr val="lt2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2" name="Google Shape;1612;p102"/>
          <p:cNvSpPr/>
          <p:nvPr/>
        </p:nvSpPr>
        <p:spPr>
          <a:xfrm>
            <a:off x="6800550" y="3014250"/>
            <a:ext cx="876900" cy="758400"/>
          </a:xfrm>
          <a:prstGeom prst="triangle">
            <a:avLst>
              <a:gd name="adj" fmla="val 77229"/>
            </a:avLst>
          </a:prstGeom>
          <a:solidFill>
            <a:schemeClr val="lt2"/>
          </a:solidFill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3" name="Google Shape;1613;p102"/>
          <p:cNvSpPr txBox="1"/>
          <p:nvPr>
            <p:ph type="body" idx="1"/>
          </p:nvPr>
        </p:nvSpPr>
        <p:spPr>
          <a:xfrm>
            <a:off x="857400" y="1702800"/>
            <a:ext cx="2476800" cy="2363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Tusaale:</a:t>
            </a:r>
            <a:endParaRPr sz="1800"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a) goobo b) sideed gees oo joogto ah c) lix gees oo joogto ah d) afar gees e) saddex gees oo siman f) saddex gees oo aan simanayn</a:t>
            </a:r>
            <a:br>
              <a:rPr lang="en-GB" sz="1800">
                <a:latin typeface="Kalam"/>
                <a:ea typeface="Kalam"/>
                <a:cs typeface="Kalam"/>
                <a:sym typeface="Kalam"/>
              </a:rPr>
            </a:b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br>
              <a:rPr lang="en-GB" sz="1800">
                <a:latin typeface="Kalam"/>
                <a:ea typeface="Kalam"/>
                <a:cs typeface="Kalam"/>
                <a:sym typeface="Kalam"/>
              </a:rPr>
            </a:b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br>
              <a:rPr lang="en-GB" sz="1800">
                <a:latin typeface="Kalam"/>
                <a:ea typeface="Kalam"/>
                <a:cs typeface="Kalam"/>
                <a:sym typeface="Kalam"/>
              </a:rPr>
            </a:b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br>
              <a:rPr lang="en-GB" sz="1800">
                <a:latin typeface="Kalam"/>
                <a:ea typeface="Kalam"/>
                <a:cs typeface="Kalam"/>
                <a:sym typeface="Kalam"/>
              </a:rPr>
            </a:b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br>
              <a:rPr lang="en-GB" sz="1800">
                <a:latin typeface="Kalam"/>
                <a:ea typeface="Kalam"/>
                <a:cs typeface="Kalam"/>
                <a:sym typeface="Kalam"/>
              </a:rPr>
            </a:b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17" name="Shape 1617"/>
        <p:cNvGrpSpPr/>
        <p:nvPr/>
      </p:nvGrpSpPr>
      <p:grpSpPr>
        <a:xfrm>
          <a:off x="0" y="0"/>
          <a:ext cx="0" cy="0"/>
        </a:xfrm>
      </p:grpSpPr>
      <p:sp>
        <p:nvSpPr>
          <p:cNvPr id="1618" name="Google Shape;1618;p103"/>
          <p:cNvSpPr txBox="1"/>
          <p:nvPr>
            <p:ph type="body" idx="1"/>
          </p:nvPr>
        </p:nvSpPr>
        <p:spPr>
          <a:xfrm>
            <a:off x="324000" y="759300"/>
            <a:ext cx="8237700" cy="48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2) Naqshadee oo sawir astaan gaar ah oo leh isku-dhigma wareeg oo nidaamkiisu yahay 5. Waraaqda raadraaca iyo protractor ayaa laga yaabaa inay faa'iido u leeyihiin hawshan. Haddii kale, waxaad rabtaa inaad isticmaasho software-ka kombuyuutarka.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br>
              <a:rPr lang="en-GB" sz="1600"/>
            </a:br>
            <a:r>
              <a:rPr lang="en-GB" sz="1100">
                <a:latin typeface="Lexend"/>
              </a:rPr>
              <a:t/>
            </a:r>
            <a:br>
              <a:rPr lang="en-GB" sz="1600"/>
            </a:br>
            <a:r>
              <a:rPr lang="en-GB" sz="1100">
                <a:latin typeface="Lexend"/>
              </a:rPr>
              <a:t/>
            </a:r>
            <a:endParaRPr sz="1600"/>
          </a:p>
        </p:txBody>
      </p:sp>
      <p:sp>
        <p:nvSpPr>
          <p:cNvPr id="1619" name="Google Shape;1619;p10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Helitaanka qaababka leh isku-dhigma wareegyo gaar ah</a:t>
            </a:r>
            <a:endParaRPr sz="1600"/>
          </a:p>
        </p:txBody>
      </p:sp>
      <p:sp>
        <p:nvSpPr>
          <p:cNvPr id="1620" name="Google Shape;1620;p103"/>
          <p:cNvSpPr txBox="1"/>
          <p:nvPr>
            <p:ph type="body" idx="1"/>
          </p:nvPr>
        </p:nvSpPr>
        <p:spPr>
          <a:xfrm>
            <a:off x="552600" y="1626600"/>
            <a:ext cx="54318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Geeska xuddunta ku yaal wuxuu lahaan doonaa xagal cabbirkiisu yahay 72°.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21" name="Google Shape;1621;p103"/>
          <p:cNvSpPr txBox="1"/>
          <p:nvPr>
            <p:ph type="body" idx="1"/>
          </p:nvPr>
        </p:nvSpPr>
        <p:spPr>
          <a:xfrm>
            <a:off x="552600" y="2007600"/>
            <a:ext cx="1005600" cy="33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Tusaale: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22" name="Google Shape;1622;p103"/>
          <p:cNvSpPr txBox="1"/>
          <p:nvPr>
            <p:ph type="body" idx="1"/>
          </p:nvPr>
        </p:nvSpPr>
        <p:spPr>
          <a:xfrm>
            <a:off x="552600" y="4293600"/>
            <a:ext cx="5431800" cy="33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Jawaabaha waxaa lagu hubin karaa waraaqda raadraaca.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1623" name="Google Shape;1623;p103"/>
          <p:cNvGrpSpPr/>
          <p:nvPr/>
        </p:nvGrpSpPr>
        <p:grpSpPr>
          <a:xfrm>
            <a:off x="2397728" y="2110781"/>
            <a:ext cx="1369967" cy="1094460"/>
            <a:chOff x="3337025" y="2131311"/>
            <a:chExt cx="2081700" cy="1663314"/>
          </a:xfrm>
        </p:grpSpPr>
        <p:cxnSp>
          <p:nvCxnSpPr>
            <p:cNvPr id="1624" name="Google Shape;1624;p103"/>
            <p:cNvCxnSpPr/>
            <p:nvPr/>
          </p:nvCxnSpPr>
          <p:spPr>
            <a:xfrm flipH="1">
              <a:off x="3337025" y="2230125"/>
              <a:ext cx="523500" cy="156450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25" name="Google Shape;1625;p103"/>
            <p:cNvCxnSpPr/>
            <p:nvPr/>
          </p:nvCxnSpPr>
          <p:spPr>
            <a:xfrm rot="10800000">
              <a:off x="3337125" y="3794625"/>
              <a:ext cx="1551600" cy="0"/>
            </a:xfrm>
            <a:prstGeom prst="straightConnector1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626" name="Google Shape;1626;p103"/>
            <p:cNvSpPr/>
            <p:nvPr/>
          </p:nvSpPr>
          <p:spPr>
            <a:xfrm>
              <a:off x="3866850" y="2131311"/>
              <a:ext cx="1551875" cy="1650575"/>
            </a:xfrm>
            <a:custGeom>
              <a:rect l="l" t="t" r="r" b="b"/>
              <a:pathLst>
                <a:path w="62075" h="66023" extrusionOk="0">
                  <a:moveTo>
                    <a:pt x="0" y="4710"/>
                  </a:moveTo>
                  <a:cubicBezTo>
                    <a:pt x="1430" y="3995"/>
                    <a:pt x="6056" y="589"/>
                    <a:pt x="8579" y="421"/>
                  </a:cubicBezTo>
                  <a:cubicBezTo>
                    <a:pt x="11102" y="253"/>
                    <a:pt x="14004" y="-1345"/>
                    <a:pt x="15139" y="3701"/>
                  </a:cubicBezTo>
                  <a:cubicBezTo>
                    <a:pt x="16274" y="8747"/>
                    <a:pt x="11186" y="25905"/>
                    <a:pt x="15391" y="30699"/>
                  </a:cubicBezTo>
                  <a:cubicBezTo>
                    <a:pt x="19596" y="35493"/>
                    <a:pt x="32591" y="32886"/>
                    <a:pt x="40371" y="32465"/>
                  </a:cubicBezTo>
                  <a:cubicBezTo>
                    <a:pt x="48151" y="32045"/>
                    <a:pt x="62028" y="22583"/>
                    <a:pt x="62070" y="28176"/>
                  </a:cubicBezTo>
                  <a:cubicBezTo>
                    <a:pt x="62112" y="33769"/>
                    <a:pt x="44198" y="59715"/>
                    <a:pt x="40623" y="66023"/>
                  </a:cubicBezTo>
                </a:path>
              </a:pathLst>
            </a:cu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sp>
        <p:nvSpPr>
          <p:cNvPr id="1627" name="Google Shape;1627;p103"/>
          <p:cNvSpPr/>
          <p:nvPr/>
        </p:nvSpPr>
        <p:spPr>
          <a:xfrm>
            <a:off x="7241166" y="2052360"/>
            <a:ext cx="1056672" cy="1086078"/>
          </a:xfrm>
          <a:custGeom>
            <a:rect l="l" t="t" r="r" b="b"/>
            <a:pathLst>
              <a:path w="62075" h="66023" extrusionOk="0">
                <a:moveTo>
                  <a:pt x="0" y="4710"/>
                </a:moveTo>
                <a:cubicBezTo>
                  <a:pt x="1430" y="3995"/>
                  <a:pt x="6056" y="589"/>
                  <a:pt x="8579" y="421"/>
                </a:cubicBezTo>
                <a:cubicBezTo>
                  <a:pt x="11102" y="253"/>
                  <a:pt x="14004" y="-1345"/>
                  <a:pt x="15139" y="3701"/>
                </a:cubicBezTo>
                <a:cubicBezTo>
                  <a:pt x="16274" y="8747"/>
                  <a:pt x="11186" y="25905"/>
                  <a:pt x="15391" y="30699"/>
                </a:cubicBezTo>
                <a:cubicBezTo>
                  <a:pt x="19596" y="35493"/>
                  <a:pt x="32591" y="32886"/>
                  <a:pt x="40371" y="32465"/>
                </a:cubicBezTo>
                <a:cubicBezTo>
                  <a:pt x="48151" y="32045"/>
                  <a:pt x="62028" y="22583"/>
                  <a:pt x="62070" y="28176"/>
                </a:cubicBezTo>
                <a:cubicBezTo>
                  <a:pt x="62112" y="33769"/>
                  <a:pt x="44198" y="59715"/>
                  <a:pt x="40623" y="66023"/>
                </a:cubicBezTo>
              </a:path>
            </a:pathLst>
          </a:cu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1628" name="Google Shape;1628;p103"/>
          <p:cNvSpPr/>
          <p:nvPr/>
        </p:nvSpPr>
        <p:spPr>
          <a:xfrm rot="4323760">
            <a:off x="7135616" y="3225204"/>
            <a:ext cx="1056665" cy="1086077"/>
          </a:xfrm>
          <a:custGeom>
            <a:rect l="l" t="t" r="r" b="b"/>
            <a:pathLst>
              <a:path w="62075" h="66023" extrusionOk="0">
                <a:moveTo>
                  <a:pt x="0" y="4710"/>
                </a:moveTo>
                <a:cubicBezTo>
                  <a:pt x="1430" y="3995"/>
                  <a:pt x="6056" y="589"/>
                  <a:pt x="8579" y="421"/>
                </a:cubicBezTo>
                <a:cubicBezTo>
                  <a:pt x="11102" y="253"/>
                  <a:pt x="14004" y="-1345"/>
                  <a:pt x="15139" y="3701"/>
                </a:cubicBezTo>
                <a:cubicBezTo>
                  <a:pt x="16274" y="8747"/>
                  <a:pt x="11186" y="25905"/>
                  <a:pt x="15391" y="30699"/>
                </a:cubicBezTo>
                <a:cubicBezTo>
                  <a:pt x="19596" y="35493"/>
                  <a:pt x="32591" y="32886"/>
                  <a:pt x="40371" y="32465"/>
                </a:cubicBezTo>
                <a:cubicBezTo>
                  <a:pt x="48151" y="32045"/>
                  <a:pt x="62028" y="22583"/>
                  <a:pt x="62070" y="28176"/>
                </a:cubicBezTo>
                <a:cubicBezTo>
                  <a:pt x="62112" y="33769"/>
                  <a:pt x="44198" y="59715"/>
                  <a:pt x="40623" y="66023"/>
                </a:cubicBezTo>
              </a:path>
            </a:pathLst>
          </a:cu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1629" name="Google Shape;1629;p103"/>
          <p:cNvSpPr/>
          <p:nvPr/>
        </p:nvSpPr>
        <p:spPr>
          <a:xfrm rot="8626480">
            <a:off x="5982369" y="3469145"/>
            <a:ext cx="1056708" cy="1086113"/>
          </a:xfrm>
          <a:custGeom>
            <a:rect l="l" t="t" r="r" b="b"/>
            <a:pathLst>
              <a:path w="62075" h="66023" extrusionOk="0">
                <a:moveTo>
                  <a:pt x="0" y="4710"/>
                </a:moveTo>
                <a:cubicBezTo>
                  <a:pt x="1430" y="3995"/>
                  <a:pt x="6056" y="589"/>
                  <a:pt x="8579" y="421"/>
                </a:cubicBezTo>
                <a:cubicBezTo>
                  <a:pt x="11102" y="253"/>
                  <a:pt x="14004" y="-1345"/>
                  <a:pt x="15139" y="3701"/>
                </a:cubicBezTo>
                <a:cubicBezTo>
                  <a:pt x="16274" y="8747"/>
                  <a:pt x="11186" y="25905"/>
                  <a:pt x="15391" y="30699"/>
                </a:cubicBezTo>
                <a:cubicBezTo>
                  <a:pt x="19596" y="35493"/>
                  <a:pt x="32591" y="32886"/>
                  <a:pt x="40371" y="32465"/>
                </a:cubicBezTo>
                <a:cubicBezTo>
                  <a:pt x="48151" y="32045"/>
                  <a:pt x="62028" y="22583"/>
                  <a:pt x="62070" y="28176"/>
                </a:cubicBezTo>
                <a:cubicBezTo>
                  <a:pt x="62112" y="33769"/>
                  <a:pt x="44198" y="59715"/>
                  <a:pt x="40623" y="66023"/>
                </a:cubicBezTo>
              </a:path>
            </a:pathLst>
          </a:cu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1630" name="Google Shape;1630;p103"/>
          <p:cNvSpPr/>
          <p:nvPr/>
        </p:nvSpPr>
        <p:spPr>
          <a:xfrm rot="-8626480">
            <a:off x="5372230" y="2453589"/>
            <a:ext cx="1056708" cy="1086113"/>
          </a:xfrm>
          <a:custGeom>
            <a:rect l="l" t="t" r="r" b="b"/>
            <a:pathLst>
              <a:path w="62075" h="66023" extrusionOk="0">
                <a:moveTo>
                  <a:pt x="0" y="4710"/>
                </a:moveTo>
                <a:cubicBezTo>
                  <a:pt x="1430" y="3995"/>
                  <a:pt x="6056" y="589"/>
                  <a:pt x="8579" y="421"/>
                </a:cubicBezTo>
                <a:cubicBezTo>
                  <a:pt x="11102" y="253"/>
                  <a:pt x="14004" y="-1345"/>
                  <a:pt x="15139" y="3701"/>
                </a:cubicBezTo>
                <a:cubicBezTo>
                  <a:pt x="16274" y="8747"/>
                  <a:pt x="11186" y="25905"/>
                  <a:pt x="15391" y="30699"/>
                </a:cubicBezTo>
                <a:cubicBezTo>
                  <a:pt x="19596" y="35493"/>
                  <a:pt x="32591" y="32886"/>
                  <a:pt x="40371" y="32465"/>
                </a:cubicBezTo>
                <a:cubicBezTo>
                  <a:pt x="48151" y="32045"/>
                  <a:pt x="62028" y="22583"/>
                  <a:pt x="62070" y="28176"/>
                </a:cubicBezTo>
                <a:cubicBezTo>
                  <a:pt x="62112" y="33769"/>
                  <a:pt x="44198" y="59715"/>
                  <a:pt x="40623" y="66023"/>
                </a:cubicBezTo>
              </a:path>
            </a:pathLst>
          </a:cu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1631" name="Google Shape;1631;p103"/>
          <p:cNvSpPr/>
          <p:nvPr/>
        </p:nvSpPr>
        <p:spPr>
          <a:xfrm rot="-4311144">
            <a:off x="6155569" y="1563680"/>
            <a:ext cx="1056786" cy="1086155"/>
          </a:xfrm>
          <a:custGeom>
            <a:rect l="l" t="t" r="r" b="b"/>
            <a:pathLst>
              <a:path w="62075" h="66023" extrusionOk="0">
                <a:moveTo>
                  <a:pt x="0" y="4710"/>
                </a:moveTo>
                <a:cubicBezTo>
                  <a:pt x="1430" y="3995"/>
                  <a:pt x="6056" y="589"/>
                  <a:pt x="8579" y="421"/>
                </a:cubicBezTo>
                <a:cubicBezTo>
                  <a:pt x="11102" y="253"/>
                  <a:pt x="14004" y="-1345"/>
                  <a:pt x="15139" y="3701"/>
                </a:cubicBezTo>
                <a:cubicBezTo>
                  <a:pt x="16274" y="8747"/>
                  <a:pt x="11186" y="25905"/>
                  <a:pt x="15391" y="30699"/>
                </a:cubicBezTo>
                <a:cubicBezTo>
                  <a:pt x="19596" y="35493"/>
                  <a:pt x="32591" y="32886"/>
                  <a:pt x="40371" y="32465"/>
                </a:cubicBezTo>
                <a:cubicBezTo>
                  <a:pt x="48151" y="32045"/>
                  <a:pt x="62028" y="22583"/>
                  <a:pt x="62070" y="28176"/>
                </a:cubicBezTo>
                <a:cubicBezTo>
                  <a:pt x="62112" y="33769"/>
                  <a:pt x="44198" y="59715"/>
                  <a:pt x="40623" y="66023"/>
                </a:cubicBezTo>
              </a:path>
            </a:pathLst>
          </a:cu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1632" name="Google Shape;1632;p103"/>
          <p:cNvSpPr/>
          <p:nvPr/>
        </p:nvSpPr>
        <p:spPr>
          <a:xfrm>
            <a:off x="2152701" y="2930925"/>
            <a:ext cx="528000" cy="528000"/>
          </a:xfrm>
          <a:prstGeom prst="arc">
            <a:avLst>
              <a:gd name="adj1" fmla="val 17208389"/>
              <a:gd name="adj2" fmla="val 0"/>
            </a:avLst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3" name="Google Shape;1633;p103"/>
          <p:cNvSpPr txBox="1"/>
          <p:nvPr>
            <p:ph type="body" idx="1"/>
          </p:nvPr>
        </p:nvSpPr>
        <p:spPr>
          <a:xfrm>
            <a:off x="2653865" y="2820734"/>
            <a:ext cx="3978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72°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34" name="Google Shape;1634;p103"/>
          <p:cNvSpPr/>
          <p:nvPr/>
        </p:nvSpPr>
        <p:spPr>
          <a:xfrm>
            <a:off x="4268700" y="2856900"/>
            <a:ext cx="606600" cy="284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5"/>
          </a:solidFill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38" name="Shape 1638"/>
        <p:cNvGrpSpPr/>
        <p:nvPr/>
      </p:nvGrpSpPr>
      <p:grpSpPr>
        <a:xfrm>
          <a:off x="0" y="0"/>
          <a:ext cx="0" cy="0"/>
        </a:xfrm>
      </p:grpSpPr>
      <p:sp>
        <p:nvSpPr>
          <p:cNvPr id="1639" name="Google Shape;1639;p104"/>
          <p:cNvSpPr txBox="1"/>
          <p:nvPr>
            <p:ph type="body" idx="1"/>
          </p:nvPr>
        </p:nvSpPr>
        <p:spPr>
          <a:xfrm>
            <a:off x="324000" y="1080000"/>
            <a:ext cx="8469300" cy="3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457200" lvl="0" indent="-35560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000"/>
              <a:buChar char="●"/>
            </a:pPr>
            <a:r>
              <a:rPr lang="en-GB" sz="1400" b="1">
                <a:latin typeface="Lexend"/>
              </a:rPr>
              <a:t>Isku-dhigma wareeg wuxuu qeexaa marka qaab uu u muuqdo isku mid ka dib wareeg qaar.</a:t>
            </a:r>
            <a:r>
              <a:rPr lang="en-GB" sz="1400">
                <a:latin typeface="Lexend"/>
              </a:rPr>
              <a:t/>
            </a:r>
            <a:endParaRPr sz="2000"/>
          </a:p>
          <a:p>
            <a:pPr marL="457200" lvl="0" indent="-355600" algn="l" rtl="0">
              <a:lnSpc>
                <a:spcPct val="115000"/>
              </a:lnSpc>
              <a:spcBef>
                <a:spcPts val="1000"/>
              </a:spcBef>
              <a:spcAft>
                <a:spcPct val="0"/>
              </a:spcAft>
              <a:buSzPts val="2000"/>
              <a:buChar char="●"/>
            </a:pPr>
            <a:r>
              <a:rPr lang="en-GB" sz="1400">
                <a:latin typeface="Lexend"/>
              </a:rPr>
              <a:t>Qaababka isku midka ah (Congruent) ayaa loo isticmaali karaa in lagu baaro isku-dhigma wareeg.</a:t>
            </a:r>
            <a:r>
              <a:rPr lang="en-GB" sz="1400" b="1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  <a:p>
            <a:pPr marL="457200" lvl="0" indent="-355600" algn="l" rtl="0">
              <a:lnSpc>
                <a:spcPct val="115000"/>
              </a:lnSpc>
              <a:spcBef>
                <a:spcPts val="1000"/>
              </a:spcBef>
              <a:spcAft>
                <a:spcPct val="0"/>
              </a:spcAft>
              <a:buSzPts val="2000"/>
              <a:buChar char="●"/>
            </a:pPr>
            <a:r>
              <a:rPr lang="en-GB" sz="1400">
                <a:latin typeface="Lexend"/>
              </a:rPr>
              <a:t>Marka la baarayo isku-dhigma wareeg, xuddunta wareeggu waa xuddunta qaabka.</a:t>
            </a:r>
            <a:r>
              <a:rPr lang="en-GB" sz="1400" b="1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  <a:p>
            <a:pPr marL="457200" lvl="0" indent="-355600" algn="l" rtl="0">
              <a:lnSpc>
                <a:spcPct val="115000"/>
              </a:lnSpc>
              <a:spcBef>
                <a:spcPts val="1000"/>
              </a:spcBef>
              <a:spcAft>
                <a:spcPct val="0"/>
              </a:spcAft>
              <a:buSzPts val="2000"/>
              <a:buChar char="●"/>
            </a:pPr>
            <a:r>
              <a:rPr lang="en-GB" sz="1400">
                <a:latin typeface="Lexend"/>
              </a:rPr>
              <a:t>Marka la aqoonsanayo nidaamka wareegga qaab, waa inaad ka digtoonaataa inaadan ku xisaabin bilowga laba jeer.</a:t>
            </a:r>
            <a:endParaRPr sz="2000"/>
          </a:p>
          <a:p>
            <a:pPr marL="457200" lvl="0" indent="-355600" algn="l" rtl="0">
              <a:lnSpc>
                <a:spcPct val="115000"/>
              </a:lnSpc>
              <a:spcBef>
                <a:spcPts val="1000"/>
              </a:spcBef>
              <a:spcAft>
                <a:spcPct val="0"/>
              </a:spcAft>
              <a:buSzPts val="2000"/>
              <a:buChar char="●"/>
            </a:pPr>
            <a:r>
              <a:rPr lang="en-GB" sz="1400">
                <a:latin typeface="Lexend"/>
              </a:rPr>
              <a:t>Dhammaan qaababku waxay leeyihiin isku-dhigma wareeg oo nidaamkiisu ugu yaraan yahay 1.</a:t>
            </a:r>
            <a:r>
              <a:rPr lang="en-GB" sz="1400" b="1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640" name="Google Shape;1640;p104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Isku-dhigma wareeg</a:t>
            </a:r>
            <a:endParaRPr/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3.1.32"/>
  <p:tag name="AS_OS" val="Microsoft Windows NT 6.2.9200.0"/>
  <p:tag name="AS_RELEASE_DATE" val="2024.01.14"/>
  <p:tag name="AS_TITLE" val="Aspose.Slides for .NET Standard 2.0"/>
  <p:tag name="AS_VERSION" val="24.1"/>
</p:tagLst>
</file>

<file path=ppt/theme/theme1.xml><?xml version="1.0" encoding="utf-8"?>
<a:theme xmlns:r="http://schemas.openxmlformats.org/officeDocument/2006/relationships"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simple-light-2 override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aragraphs>272</Paragraphs>
  <Slides>43</Slides>
  <Notes>43</Notes>
  <TotalTime>0</TotalTime>
  <HiddenSlides>1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baseType="lpstr" size="51">
      <vt:lpstr>Arial</vt:lpstr>
      <vt:lpstr>Lexend</vt:lpstr>
      <vt:lpstr>Lexend Medium</vt:lpstr>
      <vt:lpstr>Kalam</vt:lpstr>
      <vt:lpstr>Lexend Light</vt:lpstr>
      <vt:lpstr>Calibri</vt:lpstr>
      <vt:lpstr>ABeeZee</vt:lpstr>
      <vt:lpstr>simple-light-2</vt:lpstr>
      <vt:lpstr>Rotational symmetry</vt:lpstr>
      <vt:lpstr>PowerPoint Presentation</vt:lpstr>
      <vt:lpstr>PowerPoint Presentation</vt:lpstr>
      <vt:lpstr>PowerPoint Presentation</vt:lpstr>
      <vt:lpstr>PowerPoint Presentation</vt:lpstr>
      <vt:lpstr>Identifying rotational symmetry in shapes</vt:lpstr>
      <vt:lpstr>Identifying rotational symmetry in shapes</vt:lpstr>
      <vt:lpstr>Identifying rotational symmetry in shapes</vt:lpstr>
      <vt:lpstr>Identifying rotational symmetry in shapes</vt:lpstr>
      <vt:lpstr>Identifying rotational symmetry in shapes</vt:lpstr>
      <vt:lpstr>Identifying rotational symmetry in shapes</vt:lpstr>
      <vt:lpstr>Identifying rotational symmetry in shapes</vt:lpstr>
      <vt:lpstr>Identifying rotational symmetry in shapes</vt:lpstr>
      <vt:lpstr>Identifying rotational symmetry in shapes</vt:lpstr>
      <vt:lpstr>Identifying rotational symmetry in shapes</vt:lpstr>
      <vt:lpstr>Identifying rotational symmetry in shapes</vt:lpstr>
      <vt:lpstr>Identifying rotational symmetry in shapes</vt:lpstr>
      <vt:lpstr>Which shape has rotational symmetry of order 4?</vt:lpstr>
      <vt:lpstr>Identifying rotational symmetry in shapes</vt:lpstr>
      <vt:lpstr>Identifying rotational symmetry in shapes</vt:lpstr>
      <vt:lpstr>Identifying rotational symmetry in shapes</vt:lpstr>
      <vt:lpstr>Identifying rotational symmetry in shapes</vt:lpstr>
      <vt:lpstr>Identifying rotational symmetry in shapes</vt:lpstr>
      <vt:lpstr>Identifying rotational symmetry in shapes</vt:lpstr>
      <vt:lpstr>Identifying rotational symmetry in shapes</vt:lpstr>
      <vt:lpstr>Finding shapes with particular rotational symmetries</vt:lpstr>
      <vt:lpstr>Finding shapes with particular rotational symmetries</vt:lpstr>
      <vt:lpstr>Finding shapes with particular rotational symmetries</vt:lpstr>
      <vt:lpstr>Finding shapes with particular rotational symmetries</vt:lpstr>
      <vt:lpstr>Finding shapes with particular rotational symmetries</vt:lpstr>
      <vt:lpstr>Finding shapes with particular rotational symmetries</vt:lpstr>
      <vt:lpstr>Finding shapes with particular rotational symmetries</vt:lpstr>
      <vt:lpstr>Finding shapes with particular rotational symmetries</vt:lpstr>
      <vt:lpstr>Finding shapes with particular rotational symmetries</vt:lpstr>
      <vt:lpstr>Which shape would have rotational symmetry of order 6?</vt:lpstr>
      <vt:lpstr>Finding shapes with particular rotational symmetries</vt:lpstr>
      <vt:lpstr>Finding shapes with particular rotational symmetries</vt:lpstr>
      <vt:lpstr>Finding shapes with particular rotational symmetries</vt:lpstr>
      <vt:lpstr>Finding shapes with particular rotational symmetries</vt:lpstr>
      <vt:lpstr>Finding shapes with particular rotational symmetries</vt:lpstr>
      <vt:lpstr>Finding shapes with particular rotational symmetries</vt:lpstr>
      <vt:lpstr>Rotational symmetry</vt:lpstr>
      <vt:lpstr>PowerPoint Presentation</vt:lpstr>
    </vt:vector>
  </TitlesOfParts>
  <LinksUpToDate>0</LinksUpToDate>
  <SharedDoc>0</SharedDoc>
  <HyperlinksChanged>0</HyperlinksChanged>
  <Application>Aspose.Slides for .NET</Application>
  <AppVersion>24.0100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2024-02-06T10:37:42.586</cp:lastPrinted>
  <dcterms:created xsi:type="dcterms:W3CDTF">2024-02-06T10:37:42Z</dcterms:created>
  <dcterms:modified xsi:type="dcterms:W3CDTF">2024-02-06T10:37:57Z</dcterms:modified>
</cp:coreProperties>
</file>