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dbd9cc97a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dbd9cc97a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2dbd9cc97a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2dbd9cc97a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2dbd9cc97a5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2dbd9cc97a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dbd9cc97a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dbd9cc97a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2dbd9cc97a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2dbd9cc97a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dbd9cc97a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dbd9cc97a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2e23871ec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2e23871ec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2e23871ec8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2e23871ec8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2e23871ec8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2e23871ec8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2dbd9cc97a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2dbd9cc97a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2dbd9cc97a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2dbd9cc97a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dbd9cc97a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2dbd9cc97a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2dbd9cc97a5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2dbd9cc97a5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e2ee6681f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2e2ee6681f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2e23871ec8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e23871ec8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2e2e5c751b3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2e2e5c751b3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2e23871ec8e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2e23871ec8e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2e23871ec8e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2e23871ec8e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2e2fe05b3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2e2fe05b3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2e2e5c751b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2e2e5c751b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2e2e5c751b3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2e2e5c751b3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2e2e5c751b3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2e2e5c751b3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2e2e5c751b3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2e2e5c751b3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e2e5c751b3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e2e5c751b3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2e23871ec8e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2e23871ec8e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2e2e5c751b3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2e2e5c751b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2e23871ec8e_0_1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2e23871ec8e_0_1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2e23871ec8e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2e23871ec8e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2e2e5c751b3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2e2e5c751b3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2e2e5c751b3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2e2e5c751b3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2e2ee6681f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2e2ee6681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g2e23871ec8e_0_1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Google Shape;1528;g2e23871ec8e_0_1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g2e2e5c751b3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5" name="Google Shape;1555;g2e2e5c751b3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g2e23871ec8e_0_1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2e23871ec8e_0_1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2e2e5c751b3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2e2e5c751b3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g2e23871ec8e_0_9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4" name="Google Shape;1644;g2e23871ec8e_0_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2dbd9cc97a5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3" name="Google Shape;1743;g2dbd9cc97a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g2dbd9cc97a5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4" name="Google Shape;1754;g2dbd9cc97a5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g2dbd9cc97a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5" name="Google Shape;1765;g2dbd9cc97a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0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9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6.png"/><Relationship Id="rId7" Type="http://schemas.openxmlformats.org/officeDocument/2006/relationships/image" Target="../media/image3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99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31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99.png"/><Relationship Id="rId4" Type="http://schemas.openxmlformats.org/officeDocument/2006/relationships/image" Target="../media/image35.png"/><Relationship Id="rId5" Type="http://schemas.openxmlformats.org/officeDocument/2006/relationships/image" Target="../media/image37.png"/><Relationship Id="rId6" Type="http://schemas.openxmlformats.org/officeDocument/2006/relationships/image" Target="../media/image46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31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99.png"/><Relationship Id="rId4" Type="http://schemas.openxmlformats.org/officeDocument/2006/relationships/image" Target="../media/image42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46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49.png"/><Relationship Id="rId11" Type="http://schemas.openxmlformats.org/officeDocument/2006/relationships/image" Target="../media/image31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3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8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8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8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8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8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8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0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 1" showMasterSp="0">
  <p:cSld name="Title Slide 2_1_1_1_1_1_1_3">
    <p:bg>
      <p:bgPr>
        <a:solidFill>
          <a:srgbClr val="EBEDFE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65" name="Google Shape;865;p7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868" name="Google Shape;868;p7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69" name="Google Shape;869;p73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0" name="Google Shape;870;p7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71" name="Google Shape;871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2" name="Google Shape;872;p73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3" name="Google Shape;873;p7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 1">
  <p:cSld name="TITLE_AND_TWO_COLUMNS_1_1_5_1_3_1_1_2"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5" name="Google Shape;875;p7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7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7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4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880" name="Google Shape;88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7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 1">
  <p:cSld name="TITLE_AND_TWO_COLUMNS_1_1_5_1_3_1_1_1_2">
    <p:bg>
      <p:bgPr>
        <a:solidFill>
          <a:srgbClr val="EBEDFE"/>
        </a:solidFill>
      </p:bgPr>
    </p:bg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" name="Google Shape;883;p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7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6" name="Google Shape;886;p75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888" name="Google Shape;88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 1">
  <p:cSld name="TITLE_AND_TWO_COLUMNS_1_1_5_1_3_1_1_1_1_3"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" name="Google Shape;891;p7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7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7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4" name="Google Shape;894;p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6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7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897" name="Google Shape;89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 1">
  <p:cSld name="TITLE_AND_TWO_COLUMNS_1_1_5_1_3_1_1_1_1_2_1">
    <p:bg>
      <p:bgPr>
        <a:solidFill>
          <a:srgbClr val="EBEDFE"/>
        </a:solid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Google Shape;899;p7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7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7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2" name="Google Shape;902;p7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7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04" name="Google Shape;904;p7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5" name="Google Shape;905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 1">
  <p:cSld name="TITLE_AND_TWO_COLUMNS_1_1_5_1_3_1_2_2"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7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7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10" name="Google Shape;910;p7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78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913" name="Google Shape;913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 1">
  <p:cSld name="TITLE_AND_TWO_COLUMNS_1_1_5_1_3_1_2_1_1">
    <p:bg>
      <p:bgPr>
        <a:solidFill>
          <a:srgbClr val="EBEDFE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" name="Google Shape;915;p7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18" name="Google Shape;918;p79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20" name="Google Shape;920;p7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1" name="Google Shape;92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 1">
  <p:cSld name="TITLE_AND_TWO_COLUMNS_1_1_5_1_2_1_2"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80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4" name="Google Shape;924;p8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8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26" name="Google Shape;926;p80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80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slideLayout" Target="../slideLayouts/slideLayout73.xml"/><Relationship Id="rId75" Type="http://schemas.openxmlformats.org/officeDocument/2006/relationships/slideLayout" Target="../slideLayouts/slideLayout74.xml"/><Relationship Id="rId76" Type="http://schemas.openxmlformats.org/officeDocument/2006/relationships/slideLayout" Target="../slideLayouts/slideLayout75.xml"/><Relationship Id="rId77" Type="http://schemas.openxmlformats.org/officeDocument/2006/relationships/slideLayout" Target="../slideLayouts/slideLayout76.xml"/><Relationship Id="rId78" Type="http://schemas.openxmlformats.org/officeDocument/2006/relationships/slideLayout" Target="../slideLayouts/slideLayout77.xml"/><Relationship Id="rId79" Type="http://schemas.openxmlformats.org/officeDocument/2006/relationships/slideLayout" Target="../slideLayouts/slideLayout78.xml"/><Relationship Id="rId80" Type="http://schemas.openxmlformats.org/officeDocument/2006/relationships/slideLayout" Target="../slideLayouts/slideLayout79.xml"/><Relationship Id="rId8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  <p:sldLayoutId id="2147483720" r:id="rId74"/>
    <p:sldLayoutId id="2147483721" r:id="rId75"/>
    <p:sldLayoutId id="2147483722" r:id="rId76"/>
    <p:sldLayoutId id="2147483723" r:id="rId77"/>
    <p:sldLayoutId id="2147483724" r:id="rId78"/>
    <p:sldLayoutId id="2147483725" r:id="rId79"/>
    <p:sldLayoutId id="2147483726" r:id="rId8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1.jpg"/><Relationship Id="rId4" Type="http://schemas.openxmlformats.org/officeDocument/2006/relationships/image" Target="../media/image7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8.jpg"/><Relationship Id="rId4" Type="http://schemas.openxmlformats.org/officeDocument/2006/relationships/image" Target="../media/image72.jpg"/><Relationship Id="rId5" Type="http://schemas.openxmlformats.org/officeDocument/2006/relationships/image" Target="../media/image56.png"/><Relationship Id="rId6" Type="http://schemas.openxmlformats.org/officeDocument/2006/relationships/image" Target="../media/image81.png"/><Relationship Id="rId7" Type="http://schemas.openxmlformats.org/officeDocument/2006/relationships/image" Target="../media/image8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8.jpg"/><Relationship Id="rId4" Type="http://schemas.openxmlformats.org/officeDocument/2006/relationships/image" Target="../media/image72.jpg"/><Relationship Id="rId5" Type="http://schemas.openxmlformats.org/officeDocument/2006/relationships/image" Target="../media/image8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2.jpg"/><Relationship Id="rId4" Type="http://schemas.openxmlformats.org/officeDocument/2006/relationships/image" Target="../media/image80.png"/><Relationship Id="rId5" Type="http://schemas.openxmlformats.org/officeDocument/2006/relationships/image" Target="../media/image7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4.png"/><Relationship Id="rId4" Type="http://schemas.openxmlformats.org/officeDocument/2006/relationships/image" Target="../media/image82.png"/><Relationship Id="rId5" Type="http://schemas.openxmlformats.org/officeDocument/2006/relationships/image" Target="../media/image56.png"/><Relationship Id="rId6" Type="http://schemas.openxmlformats.org/officeDocument/2006/relationships/image" Target="../media/image81.png"/><Relationship Id="rId7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6.png"/><Relationship Id="rId4" Type="http://schemas.openxmlformats.org/officeDocument/2006/relationships/image" Target="../media/image8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5.png"/><Relationship Id="rId4" Type="http://schemas.openxmlformats.org/officeDocument/2006/relationships/image" Target="../media/image8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4.png"/><Relationship Id="rId4" Type="http://schemas.openxmlformats.org/officeDocument/2006/relationships/image" Target="../media/image56.png"/><Relationship Id="rId5" Type="http://schemas.openxmlformats.org/officeDocument/2006/relationships/image" Target="../media/image8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8.png"/><Relationship Id="rId4" Type="http://schemas.openxmlformats.org/officeDocument/2006/relationships/image" Target="../media/image56.png"/><Relationship Id="rId5" Type="http://schemas.openxmlformats.org/officeDocument/2006/relationships/image" Target="../media/image8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Relationship Id="rId4" Type="http://schemas.openxmlformats.org/officeDocument/2006/relationships/image" Target="../media/image8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5.png"/><Relationship Id="rId4" Type="http://schemas.openxmlformats.org/officeDocument/2006/relationships/image" Target="../media/image56.png"/><Relationship Id="rId5" Type="http://schemas.openxmlformats.org/officeDocument/2006/relationships/image" Target="../media/image8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0.jpg"/><Relationship Id="rId4" Type="http://schemas.openxmlformats.org/officeDocument/2006/relationships/image" Target="../media/image9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4.png"/><Relationship Id="rId4" Type="http://schemas.openxmlformats.org/officeDocument/2006/relationships/image" Target="../media/image96.png"/><Relationship Id="rId5" Type="http://schemas.openxmlformats.org/officeDocument/2006/relationships/image" Target="../media/image98.png"/><Relationship Id="rId6" Type="http://schemas.openxmlformats.org/officeDocument/2006/relationships/image" Target="../media/image97.png"/><Relationship Id="rId7" Type="http://schemas.openxmlformats.org/officeDocument/2006/relationships/image" Target="../media/image10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6.png"/><Relationship Id="rId4" Type="http://schemas.openxmlformats.org/officeDocument/2006/relationships/image" Target="../media/image103.png"/><Relationship Id="rId5" Type="http://schemas.openxmlformats.org/officeDocument/2006/relationships/image" Target="../media/image8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6.png"/><Relationship Id="rId4" Type="http://schemas.openxmlformats.org/officeDocument/2006/relationships/image" Target="../media/image101.png"/><Relationship Id="rId5" Type="http://schemas.openxmlformats.org/officeDocument/2006/relationships/image" Target="../media/image89.png"/><Relationship Id="rId6" Type="http://schemas.openxmlformats.org/officeDocument/2006/relationships/image" Target="../media/image107.png"/><Relationship Id="rId7" Type="http://schemas.openxmlformats.org/officeDocument/2006/relationships/image" Target="../media/image105.png"/><Relationship Id="rId8" Type="http://schemas.openxmlformats.org/officeDocument/2006/relationships/image" Target="../media/image10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0.png"/><Relationship Id="rId4" Type="http://schemas.openxmlformats.org/officeDocument/2006/relationships/image" Target="../media/image56.png"/><Relationship Id="rId5" Type="http://schemas.openxmlformats.org/officeDocument/2006/relationships/image" Target="../media/image110.png"/><Relationship Id="rId6" Type="http://schemas.openxmlformats.org/officeDocument/2006/relationships/image" Target="../media/image8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Hadhyo (Shadows)</a:t>
            </a:r>
            <a:endParaRPr/>
          </a:p>
        </p:txBody>
      </p:sp>
      <p:sp>
        <p:nvSpPr>
          <p:cNvPr id="933" name="Google Shape;933;p81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Dhawaaq, iftiin iyo aragga (Sound, light and vision)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82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83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waxa dhaca marka iftiinku safro iyo sida hadhyadu u samaysmaan.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8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hufan (transparent)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9" name="Google Shape;949;p84"/>
          <p:cNvSpPr txBox="1"/>
          <p:nvPr>
            <p:ph idx="2" type="subTitle"/>
          </p:nvPr>
        </p:nvSpPr>
        <p:spPr>
          <a:xfrm>
            <a:off x="2334375" y="810000"/>
            <a:ext cx="6260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qeexaysa walxaha si cad uga arki karto dhexdooda sababtoo ah waxay u oggolaadaan iftiinka inuu dhex maro</a:t>
            </a:r>
            <a:br>
              <a:rPr lang="en-GB">
                <a:solidFill>
                  <a:schemeClr val="dk1"/>
                </a:solidFill>
              </a:rPr>
            </a:b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0" name="Google Shape;950;p84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madow (opaque)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1" name="Google Shape;951;p84"/>
          <p:cNvSpPr txBox="1"/>
          <p:nvPr>
            <p:ph idx="4" type="subTitle"/>
          </p:nvPr>
        </p:nvSpPr>
        <p:spPr>
          <a:xfrm>
            <a:off x="2334375" y="2486400"/>
            <a:ext cx="6506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qeexaysa walxaha aanad gabi ahaanba ka arki karin dhexdooda, sababtoo ah walxahan uma oggolaadaan iftiin inuu dhex maro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2" name="Google Shape;952;p84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hadh (shadow)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3" name="Google Shape;953;p84"/>
          <p:cNvSpPr txBox="1"/>
          <p:nvPr>
            <p:ph idx="6" type="subTitle"/>
          </p:nvPr>
        </p:nvSpPr>
        <p:spPr>
          <a:xfrm>
            <a:off x="2334375" y="4162800"/>
            <a:ext cx="5442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meel aan iftiin lahayn oo qaabka shayga xannibaya iftiinka u eg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4" name="Google Shape;954;p84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gudbin (transmit)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5" name="Google Shape;955;p84"/>
          <p:cNvSpPr txBox="1"/>
          <p:nvPr>
            <p:ph idx="8" type="subTitle"/>
          </p:nvPr>
        </p:nvSpPr>
        <p:spPr>
          <a:xfrm>
            <a:off x="2334375" y="1648200"/>
            <a:ext cx="6231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haddii iftiinku dhex maro walax, waxaan dhahnaa walaxdaasi waxay gudbisaa iftiinka (transmits light)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6" name="Google Shape;956;p84"/>
          <p:cNvSpPr txBox="1"/>
          <p:nvPr>
            <p:ph idx="9" type="subTitle"/>
          </p:nvPr>
        </p:nvSpPr>
        <p:spPr>
          <a:xfrm>
            <a:off x="324000" y="3318166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fallaadh iftiin (light ray)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57" name="Google Shape;957;p84"/>
          <p:cNvSpPr txBox="1"/>
          <p:nvPr>
            <p:ph idx="13" type="subTitle"/>
          </p:nvPr>
        </p:nvSpPr>
        <p:spPr>
          <a:xfrm>
            <a:off x="2334375" y="3318166"/>
            <a:ext cx="5570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fallaaro lagu daray jaantus si loo muujiyo jihada iftiinka qaar socda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1748896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8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Hufan iyo madow (Transparent and opaque)</a:t>
            </a:r>
            <a:endParaRPr/>
          </a:p>
        </p:txBody>
      </p:sp>
      <p:sp>
        <p:nvSpPr>
          <p:cNvPr id="964" name="Google Shape;964;p85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 dhaca marka iftiinku safro</a:t>
            </a:r>
            <a:endParaRPr/>
          </a:p>
        </p:txBody>
      </p:sp>
      <p:sp>
        <p:nvSpPr>
          <p:cNvPr id="965" name="Google Shape;965;p85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Hadhyo (Shadows)</a:t>
            </a:r>
            <a:endParaRPr/>
          </a:p>
        </p:txBody>
      </p:sp>
      <p:sp>
        <p:nvSpPr>
          <p:cNvPr id="966" name="Google Shape;966;p85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Hadhyo (Shadows)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Hufan iyo madow (Transparent and opaque)</a:t>
            </a:r>
            <a:endParaRPr/>
          </a:p>
        </p:txBody>
      </p:sp>
      <p:sp>
        <p:nvSpPr>
          <p:cNvPr id="972" name="Google Shape;972;p86"/>
          <p:cNvSpPr txBox="1"/>
          <p:nvPr/>
        </p:nvSpPr>
        <p:spPr>
          <a:xfrm>
            <a:off x="324000" y="916825"/>
            <a:ext cx="4132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Galaasku waa hufan (transparent) – waad ka arki kartaa dhexdiisa.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73" name="Google Shape;973;p86"/>
          <p:cNvPicPr preferRelativeResize="0"/>
          <p:nvPr/>
        </p:nvPicPr>
        <p:blipFill rotWithShape="1">
          <a:blip r:embed="rId3">
            <a:alphaModFix/>
          </a:blip>
          <a:srcRect b="0" l="7650" r="17633" t="0"/>
          <a:stretch/>
        </p:blipFill>
        <p:spPr>
          <a:xfrm>
            <a:off x="4925498" y="809988"/>
            <a:ext cx="2064403" cy="1841324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6"/>
          <p:cNvSpPr txBox="1"/>
          <p:nvPr/>
        </p:nvSpPr>
        <p:spPr>
          <a:xfrm>
            <a:off x="324000" y="2108850"/>
            <a:ext cx="5059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Biyuhu (water) sidoo kale waa hufan (transparent).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75" name="Google Shape;975;p86"/>
          <p:cNvGrpSpPr/>
          <p:nvPr/>
        </p:nvGrpSpPr>
        <p:grpSpPr>
          <a:xfrm>
            <a:off x="324000" y="2899650"/>
            <a:ext cx="7135196" cy="1841325"/>
            <a:chOff x="324000" y="2899650"/>
            <a:chExt cx="7135196" cy="1841325"/>
          </a:xfrm>
        </p:grpSpPr>
        <p:pic>
          <p:nvPicPr>
            <p:cNvPr id="976" name="Google Shape;976;p8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12220" y="2899650"/>
              <a:ext cx="2546976" cy="1841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7" name="Google Shape;977;p86"/>
            <p:cNvSpPr txBox="1"/>
            <p:nvPr/>
          </p:nvSpPr>
          <p:spPr>
            <a:xfrm>
              <a:off x="324000" y="2935800"/>
              <a:ext cx="4350900" cy="11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Walxaha iyo agabka hufan (transparent) waxay u oggolaadaan iftiinka inuu dhex maro.</a:t>
              </a:r>
              <a:endParaRPr sz="21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Waxay gudbiyaan iftiin (light).</a:t>
              </a:r>
              <a:r>
                <a:rPr b="1" lang="en-GB" sz="16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1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Muuqda (Transparent) iyo madmadow (opaque)</a:t>
            </a:r>
            <a:endParaRPr/>
          </a:p>
        </p:txBody>
      </p:sp>
      <p:sp>
        <p:nvSpPr>
          <p:cNvPr id="983" name="Google Shape;983;p87"/>
          <p:cNvSpPr txBox="1"/>
          <p:nvPr/>
        </p:nvSpPr>
        <p:spPr>
          <a:xfrm>
            <a:off x="270850" y="1160398"/>
            <a:ext cx="4299300" cy="10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Dariishaddan musqusha waxay u ogolaataa iftiinka (light) inuu soo galo, laakiin si cad uma aragtid dhexdeeda.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4" name="Google Shape;98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900" y="1160398"/>
            <a:ext cx="3299450" cy="3240300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87"/>
          <p:cNvSpPr txBox="1"/>
          <p:nvPr/>
        </p:nvSpPr>
        <p:spPr>
          <a:xfrm>
            <a:off x="270850" y="3598798"/>
            <a:ext cx="42993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 mid qayb-muuqda (translucent) halkii ay ka ahaan lahayd mid muuqda (transparent).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87"/>
          <p:cNvSpPr txBox="1"/>
          <p:nvPr/>
        </p:nvSpPr>
        <p:spPr>
          <a:xfrm>
            <a:off x="270850" y="2531998"/>
            <a:ext cx="42993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Qaar iftiin (light) ah waa la gudbiyaa, laakiin si cad ma aha.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Muuqda (Transparent) iyo madmadow (opaque)</a:t>
            </a:r>
            <a:endParaRPr/>
          </a:p>
        </p:txBody>
      </p:sp>
      <p:sp>
        <p:nvSpPr>
          <p:cNvPr id="992" name="Google Shape;992;p88"/>
          <p:cNvSpPr txBox="1"/>
          <p:nvPr/>
        </p:nvSpPr>
        <p:spPr>
          <a:xfrm>
            <a:off x="329950" y="1276150"/>
            <a:ext cx="4422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Qoryuhu (wood) ma gudbiyaan iftiin (light) (iftiinku (light) ma dhex maro).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3" name="Google Shape;993;p88"/>
          <p:cNvSpPr txBox="1"/>
          <p:nvPr/>
        </p:nvSpPr>
        <p:spPr>
          <a:xfrm>
            <a:off x="329950" y="2419150"/>
            <a:ext cx="261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Waxay xannibaysaa iftiinka (light).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88"/>
          <p:cNvSpPr txBox="1"/>
          <p:nvPr/>
        </p:nvSpPr>
        <p:spPr>
          <a:xfrm>
            <a:off x="329950" y="3257350"/>
            <a:ext cx="261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Qoryuhu (wood) waa madmadow (opaque).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5" name="Google Shape;99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7025" y="1614413"/>
            <a:ext cx="3574875" cy="191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Muuqda (Transparent) iyo madmadow (opaque)</a:t>
            </a:r>
            <a:endParaRPr/>
          </a:p>
        </p:txBody>
      </p:sp>
      <p:sp>
        <p:nvSpPr>
          <p:cNvPr id="1001" name="Google Shape;1001;p89"/>
          <p:cNvSpPr txBox="1"/>
          <p:nvPr/>
        </p:nvSpPr>
        <p:spPr>
          <a:xfrm>
            <a:off x="329950" y="818950"/>
            <a:ext cx="8366400" cy="8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Sheyadaan soo socda kee baa yahay: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1. muuqda (transparent)? 2. qayb-muuqda (translucent)? 3. madmadow (opaque)?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2" name="Google Shape;1002;p89"/>
          <p:cNvPicPr preferRelativeResize="0"/>
          <p:nvPr/>
        </p:nvPicPr>
        <p:blipFill rotWithShape="1">
          <a:blip r:embed="rId3">
            <a:alphaModFix/>
          </a:blip>
          <a:srcRect b="19815" l="17537" r="27742" t="24079"/>
          <a:stretch/>
        </p:blipFill>
        <p:spPr>
          <a:xfrm>
            <a:off x="549350" y="2387538"/>
            <a:ext cx="2199626" cy="150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0700" y="2371288"/>
            <a:ext cx="2047252" cy="1535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4" name="Google Shape;1004;p89"/>
          <p:cNvGrpSpPr/>
          <p:nvPr/>
        </p:nvGrpSpPr>
        <p:grpSpPr>
          <a:xfrm>
            <a:off x="549341" y="4015200"/>
            <a:ext cx="457200" cy="457200"/>
            <a:chOff x="1020916" y="1442088"/>
            <a:chExt cx="457200" cy="457200"/>
          </a:xfrm>
        </p:grpSpPr>
        <p:pic>
          <p:nvPicPr>
            <p:cNvPr id="1005" name="Google Shape;1005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6" name="Google Shape;1006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7" name="Google Shape;1007;p89"/>
          <p:cNvGrpSpPr/>
          <p:nvPr/>
        </p:nvGrpSpPr>
        <p:grpSpPr>
          <a:xfrm>
            <a:off x="3403866" y="4015200"/>
            <a:ext cx="457200" cy="457200"/>
            <a:chOff x="1020916" y="1442088"/>
            <a:chExt cx="457200" cy="457200"/>
          </a:xfrm>
        </p:grpSpPr>
        <p:pic>
          <p:nvPicPr>
            <p:cNvPr id="1008" name="Google Shape;1008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9" name="Google Shape;1009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10" name="Google Shape;1010;p89"/>
          <p:cNvSpPr txBox="1"/>
          <p:nvPr/>
        </p:nvSpPr>
        <p:spPr>
          <a:xfrm>
            <a:off x="1151600" y="4015200"/>
            <a:ext cx="897000" cy="4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leben (brick)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9"/>
          <p:cNvSpPr txBox="1"/>
          <p:nvPr/>
        </p:nvSpPr>
        <p:spPr>
          <a:xfrm>
            <a:off x="3971000" y="4015200"/>
            <a:ext cx="1647600" cy="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weel kaydin (storage container)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89"/>
          <p:cNvSpPr txBox="1"/>
          <p:nvPr/>
        </p:nvSpPr>
        <p:spPr>
          <a:xfrm>
            <a:off x="6714200" y="4015200"/>
            <a:ext cx="1647600" cy="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bubble wrap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3" name="Google Shape;1013;p89"/>
          <p:cNvGrpSpPr/>
          <p:nvPr/>
        </p:nvGrpSpPr>
        <p:grpSpPr>
          <a:xfrm>
            <a:off x="6105416" y="4015200"/>
            <a:ext cx="457200" cy="457200"/>
            <a:chOff x="1020916" y="1442088"/>
            <a:chExt cx="457200" cy="457200"/>
          </a:xfrm>
        </p:grpSpPr>
        <p:pic>
          <p:nvPicPr>
            <p:cNvPr id="1014" name="Google Shape;1014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5" name="Google Shape;1015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6" name="Google Shape;1016;p89"/>
          <p:cNvGrpSpPr/>
          <p:nvPr/>
        </p:nvGrpSpPr>
        <p:grpSpPr>
          <a:xfrm>
            <a:off x="1972791" y="1538581"/>
            <a:ext cx="6723567" cy="535593"/>
            <a:chOff x="1972791" y="1538581"/>
            <a:chExt cx="6723567" cy="535593"/>
          </a:xfrm>
        </p:grpSpPr>
        <p:grpSp>
          <p:nvGrpSpPr>
            <p:cNvPr id="1017" name="Google Shape;1017;p89"/>
            <p:cNvGrpSpPr/>
            <p:nvPr/>
          </p:nvGrpSpPr>
          <p:grpSpPr>
            <a:xfrm>
              <a:off x="4884225" y="1538581"/>
              <a:ext cx="457200" cy="457200"/>
              <a:chOff x="1020916" y="1442088"/>
              <a:chExt cx="457200" cy="457200"/>
            </a:xfrm>
          </p:grpSpPr>
          <p:pic>
            <p:nvPicPr>
              <p:cNvPr id="1018" name="Google Shape;1018;p8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9" name="Google Shape;1019;p89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020" name="Google Shape;1020;p89"/>
            <p:cNvGrpSpPr/>
            <p:nvPr/>
          </p:nvGrpSpPr>
          <p:grpSpPr>
            <a:xfrm>
              <a:off x="7617316" y="1538581"/>
              <a:ext cx="457200" cy="457200"/>
              <a:chOff x="1020916" y="1442088"/>
              <a:chExt cx="457200" cy="457200"/>
            </a:xfrm>
          </p:grpSpPr>
          <p:pic>
            <p:nvPicPr>
              <p:cNvPr id="1021" name="Google Shape;1021;p8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2" name="Google Shape;1022;p89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023" name="Google Shape;1023;p89"/>
            <p:cNvGrpSpPr/>
            <p:nvPr/>
          </p:nvGrpSpPr>
          <p:grpSpPr>
            <a:xfrm>
              <a:off x="1972791" y="1538581"/>
              <a:ext cx="457200" cy="457200"/>
              <a:chOff x="1020916" y="1442088"/>
              <a:chExt cx="457200" cy="457200"/>
            </a:xfrm>
          </p:grpSpPr>
          <p:pic>
            <p:nvPicPr>
              <p:cNvPr id="1024" name="Google Shape;1024;p8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5" name="Google Shape;1025;p89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026" name="Google Shape;1026;p8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300358" y="165507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27" name="Google Shape;1027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9576" y="2387550"/>
            <a:ext cx="1270669" cy="15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9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Muuqda (Transparent) iyo madmadow (opaque)</a:t>
            </a:r>
            <a:endParaRPr/>
          </a:p>
        </p:txBody>
      </p:sp>
      <p:sp>
        <p:nvSpPr>
          <p:cNvPr id="1033" name="Google Shape;1033;p90"/>
          <p:cNvSpPr txBox="1"/>
          <p:nvPr/>
        </p:nvSpPr>
        <p:spPr>
          <a:xfrm>
            <a:off x="329950" y="818950"/>
            <a:ext cx="83664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Ka jawaab su'aalaha ku saabsan sheyada hoose.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4" name="Google Shape;1034;p90"/>
          <p:cNvPicPr preferRelativeResize="0"/>
          <p:nvPr/>
        </p:nvPicPr>
        <p:blipFill rotWithShape="1">
          <a:blip r:embed="rId3">
            <a:alphaModFix/>
          </a:blip>
          <a:srcRect b="19815" l="17537" r="27742" t="24079"/>
          <a:stretch/>
        </p:blipFill>
        <p:spPr>
          <a:xfrm>
            <a:off x="4824000" y="1287341"/>
            <a:ext cx="2198803" cy="150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8550" y="1285950"/>
            <a:ext cx="2003185" cy="150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90"/>
          <p:cNvSpPr txBox="1"/>
          <p:nvPr/>
        </p:nvSpPr>
        <p:spPr>
          <a:xfrm>
            <a:off x="329950" y="2970400"/>
            <a:ext cx="8416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AutoNum type="arabicPeriod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Sharax waxa ka dhigaya weelka kaydinta (storage container) mid muuqda (transparent).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7" name="Google Shape;1037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776" y="1285950"/>
            <a:ext cx="1270200" cy="1502358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90"/>
          <p:cNvSpPr txBox="1"/>
          <p:nvPr/>
        </p:nvSpPr>
        <p:spPr>
          <a:xfrm>
            <a:off x="329950" y="3803600"/>
            <a:ext cx="8416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AutoNum type="arabicPeriod" startAt="2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Sharax waxa ka dhigaya bubble wrap-ka mid qayb-muuqda (translucent).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0"/>
          <p:cNvSpPr txBox="1"/>
          <p:nvPr/>
        </p:nvSpPr>
        <p:spPr>
          <a:xfrm>
            <a:off x="329950" y="3432600"/>
            <a:ext cx="44940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muuqdaa (transparent) sababtoo ah …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0" name="Google Shape;1040;p90"/>
          <p:cNvSpPr txBox="1"/>
          <p:nvPr/>
        </p:nvSpPr>
        <p:spPr>
          <a:xfrm>
            <a:off x="329950" y="4265800"/>
            <a:ext cx="8416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AutoNum type="arabicPeriod" startAt="3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Sharax waxa ka dhigaya lebenka (brick) mid madmadow (opaque).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9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Muuqda (Transparent) iyo madmadow (opaque)</a:t>
            </a:r>
            <a:endParaRPr/>
          </a:p>
        </p:txBody>
      </p:sp>
      <p:pic>
        <p:nvPicPr>
          <p:cNvPr id="1046" name="Google Shape;104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655405"/>
            <a:ext cx="1270200" cy="952631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91"/>
          <p:cNvSpPr txBox="1"/>
          <p:nvPr/>
        </p:nvSpPr>
        <p:spPr>
          <a:xfrm>
            <a:off x="1688175" y="1349290"/>
            <a:ext cx="6961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waxa ka dhigaya weelka kaydinta mid iftiin-gudbiya (transparent).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8" name="Google Shape;1048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101" y="906675"/>
            <a:ext cx="1270200" cy="1502358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91"/>
          <p:cNvSpPr txBox="1"/>
          <p:nvPr/>
        </p:nvSpPr>
        <p:spPr>
          <a:xfrm>
            <a:off x="1643175" y="2393824"/>
            <a:ext cx="682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2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waxa ka dhigaya xumbo-duubka (bubble wrap) mid iftiin-qayb-gudbiya (translucent).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91"/>
          <p:cNvSpPr txBox="1"/>
          <p:nvPr/>
        </p:nvSpPr>
        <p:spPr>
          <a:xfrm>
            <a:off x="1688175" y="1712257"/>
            <a:ext cx="71319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iftiin-gudbiye (transparent) sababtoo ah iftiinka waa la gudbiyaa / wuxuu dhex mari karaa dhinacyada. Waxa ku jira weelka si cad ayaa loo arki karaa.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1" name="Google Shape;1051;p91"/>
          <p:cNvSpPr txBox="1"/>
          <p:nvPr/>
        </p:nvSpPr>
        <p:spPr>
          <a:xfrm>
            <a:off x="1643175" y="3756958"/>
            <a:ext cx="717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3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waxa ka dhigaya lebenka mid iftiin-gudbin (opaque).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52" name="Google Shape;1052;p91"/>
          <p:cNvPicPr preferRelativeResize="0"/>
          <p:nvPr/>
        </p:nvPicPr>
        <p:blipFill rotWithShape="1">
          <a:blip r:embed="rId5">
            <a:alphaModFix/>
          </a:blip>
          <a:srcRect b="19815" l="17537" r="27742" t="24079"/>
          <a:stretch/>
        </p:blipFill>
        <p:spPr>
          <a:xfrm>
            <a:off x="324000" y="3854396"/>
            <a:ext cx="1270198" cy="8678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91"/>
          <p:cNvSpPr txBox="1"/>
          <p:nvPr/>
        </p:nvSpPr>
        <p:spPr>
          <a:xfrm>
            <a:off x="1688175" y="2756791"/>
            <a:ext cx="71319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iftiin-qayb-gudbiye (translucent) sababtoo ah iftiinku wuu dhex mari karaa laakiin waxyaabaha gadaasha ka dambeeya si cad looma arki karo. Kaliya qaar ka mid ah iftiinka ayaa la gudbiyaa.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4" name="Google Shape;1054;p91"/>
          <p:cNvSpPr txBox="1"/>
          <p:nvPr/>
        </p:nvSpPr>
        <p:spPr>
          <a:xfrm>
            <a:off x="1688175" y="4119925"/>
            <a:ext cx="71319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iftiin-gudbin (opaque) sababtoo ah ma gudbiyo iftiinka – iftiinku ma dhex mari karo. Wuxuu xannibaa iftiinka.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5" name="Google Shape;1055;p91"/>
          <p:cNvSpPr txBox="1"/>
          <p:nvPr/>
        </p:nvSpPr>
        <p:spPr>
          <a:xfrm>
            <a:off x="1688175" y="906665"/>
            <a:ext cx="67842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Jawaabo tusaale.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Google Shape;106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2772257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92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Iftiin-gudbiye (transparent) iyo iftiin-gudbin (opaque)</a:t>
            </a:r>
            <a:endParaRPr/>
          </a:p>
        </p:txBody>
      </p:sp>
      <p:sp>
        <p:nvSpPr>
          <p:cNvPr id="1062" name="Google Shape;1062;p92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 dhaca marka iftiinku safro</a:t>
            </a:r>
            <a:endParaRPr/>
          </a:p>
        </p:txBody>
      </p:sp>
      <p:sp>
        <p:nvSpPr>
          <p:cNvPr id="1063" name="Google Shape;1063;p92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sp>
        <p:nvSpPr>
          <p:cNvPr id="1064" name="Google Shape;1064;p92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 dhaca marka iftiinku safro</a:t>
            </a:r>
            <a:endParaRPr/>
          </a:p>
        </p:txBody>
      </p:sp>
      <p:pic>
        <p:nvPicPr>
          <p:cNvPr id="1070" name="Google Shape;107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5972" y="1171426"/>
            <a:ext cx="3852950" cy="27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3"/>
          <p:cNvSpPr txBox="1"/>
          <p:nvPr/>
        </p:nvSpPr>
        <p:spPr>
          <a:xfrm>
            <a:off x="329950" y="818950"/>
            <a:ext cx="4147800" cy="9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Dhibic kasta oo ka mid ah dusha iftiimaysa waxay si joogto ah u sii daysaa iftiin dhan kasta.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2" name="Google Shape;1072;p93"/>
          <p:cNvGrpSpPr/>
          <p:nvPr/>
        </p:nvGrpSpPr>
        <p:grpSpPr>
          <a:xfrm rot="4571233">
            <a:off x="6556930" y="1764226"/>
            <a:ext cx="903066" cy="591508"/>
            <a:chOff x="3724154" y="2379365"/>
            <a:chExt cx="418492" cy="376560"/>
          </a:xfrm>
        </p:grpSpPr>
        <p:cxnSp>
          <p:nvCxnSpPr>
            <p:cNvPr id="1073" name="Google Shape;1073;p93"/>
            <p:cNvCxnSpPr/>
            <p:nvPr/>
          </p:nvCxnSpPr>
          <p:spPr>
            <a:xfrm rot="10800000">
              <a:off x="3933947" y="2379365"/>
              <a:ext cx="0" cy="3738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74" name="Google Shape;1074;p93"/>
            <p:cNvCxnSpPr/>
            <p:nvPr/>
          </p:nvCxnSpPr>
          <p:spPr>
            <a:xfrm flipH="1" rot="10800000">
              <a:off x="3929347" y="2557025"/>
              <a:ext cx="213300" cy="1989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75" name="Google Shape;1075;p93"/>
            <p:cNvCxnSpPr/>
            <p:nvPr/>
          </p:nvCxnSpPr>
          <p:spPr>
            <a:xfrm rot="10800000">
              <a:off x="3724154" y="2556105"/>
              <a:ext cx="213300" cy="1989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076" name="Google Shape;1076;p93"/>
          <p:cNvGrpSpPr/>
          <p:nvPr/>
        </p:nvGrpSpPr>
        <p:grpSpPr>
          <a:xfrm>
            <a:off x="329950" y="1486344"/>
            <a:ext cx="6732892" cy="1313156"/>
            <a:chOff x="329950" y="1486344"/>
            <a:chExt cx="6732892" cy="1313156"/>
          </a:xfrm>
        </p:grpSpPr>
        <p:sp>
          <p:nvSpPr>
            <p:cNvPr id="1077" name="Google Shape;1077;p93"/>
            <p:cNvSpPr txBox="1"/>
            <p:nvPr/>
          </p:nvSpPr>
          <p:spPr>
            <a:xfrm>
              <a:off x="329950" y="2066900"/>
              <a:ext cx="43203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Fallaadhahan waxaa loo yaqaan 'fallaadho iftiin' (light rays).</a:t>
              </a:r>
              <a:r>
                <a:rPr b="1" lang="en-GB" sz="12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78" name="Google Shape;1078;p93"/>
            <p:cNvGrpSpPr/>
            <p:nvPr/>
          </p:nvGrpSpPr>
          <p:grpSpPr>
            <a:xfrm rot="-204504">
              <a:off x="6142998" y="1512670"/>
              <a:ext cx="903114" cy="591487"/>
              <a:chOff x="3722014" y="2351682"/>
              <a:chExt cx="418492" cy="376560"/>
            </a:xfrm>
          </p:grpSpPr>
          <p:cxnSp>
            <p:nvCxnSpPr>
              <p:cNvPr id="1079" name="Google Shape;1079;p93"/>
              <p:cNvCxnSpPr/>
              <p:nvPr/>
            </p:nvCxnSpPr>
            <p:spPr>
              <a:xfrm rot="10800000">
                <a:off x="3931807" y="2351682"/>
                <a:ext cx="0" cy="3738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080" name="Google Shape;1080;p93"/>
              <p:cNvCxnSpPr/>
              <p:nvPr/>
            </p:nvCxnSpPr>
            <p:spPr>
              <a:xfrm flipH="1" rot="10800000">
                <a:off x="3927206" y="2529342"/>
                <a:ext cx="213300" cy="198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081" name="Google Shape;1081;p93"/>
              <p:cNvCxnSpPr/>
              <p:nvPr/>
            </p:nvCxnSpPr>
            <p:spPr>
              <a:xfrm rot="10800000">
                <a:off x="3722014" y="2528422"/>
                <a:ext cx="213300" cy="198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  <p:grpSp>
        <p:nvGrpSpPr>
          <p:cNvPr id="1082" name="Google Shape;1082;p93"/>
          <p:cNvGrpSpPr/>
          <p:nvPr/>
        </p:nvGrpSpPr>
        <p:grpSpPr>
          <a:xfrm rot="-10207772">
            <a:off x="6065440" y="2183352"/>
            <a:ext cx="873262" cy="591542"/>
            <a:chOff x="3724154" y="2379365"/>
            <a:chExt cx="404692" cy="376560"/>
          </a:xfrm>
        </p:grpSpPr>
        <p:cxnSp>
          <p:nvCxnSpPr>
            <p:cNvPr id="1083" name="Google Shape;1083;p93"/>
            <p:cNvCxnSpPr/>
            <p:nvPr/>
          </p:nvCxnSpPr>
          <p:spPr>
            <a:xfrm rot="10800000">
              <a:off x="3933947" y="2379365"/>
              <a:ext cx="0" cy="3738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84" name="Google Shape;1084;p93"/>
            <p:cNvCxnSpPr/>
            <p:nvPr/>
          </p:nvCxnSpPr>
          <p:spPr>
            <a:xfrm flipH="1" rot="9993189">
              <a:off x="3913335" y="2522145"/>
              <a:ext cx="205123" cy="21076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85" name="Google Shape;1085;p93"/>
            <p:cNvCxnSpPr/>
            <p:nvPr/>
          </p:nvCxnSpPr>
          <p:spPr>
            <a:xfrm rot="10800000">
              <a:off x="3724154" y="2556105"/>
              <a:ext cx="213300" cy="1989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086" name="Google Shape;1086;p93"/>
          <p:cNvGrpSpPr/>
          <p:nvPr/>
        </p:nvGrpSpPr>
        <p:grpSpPr>
          <a:xfrm rot="-4281309">
            <a:off x="5826221" y="1693978"/>
            <a:ext cx="833816" cy="667370"/>
            <a:chOff x="3756254" y="2379365"/>
            <a:chExt cx="386392" cy="424840"/>
          </a:xfrm>
        </p:grpSpPr>
        <p:cxnSp>
          <p:nvCxnSpPr>
            <p:cNvPr id="1087" name="Google Shape;1087;p93"/>
            <p:cNvCxnSpPr/>
            <p:nvPr/>
          </p:nvCxnSpPr>
          <p:spPr>
            <a:xfrm rot="10800000">
              <a:off x="3933947" y="2379365"/>
              <a:ext cx="0" cy="3738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88" name="Google Shape;1088;p93"/>
            <p:cNvCxnSpPr/>
            <p:nvPr/>
          </p:nvCxnSpPr>
          <p:spPr>
            <a:xfrm flipH="1" rot="10800000">
              <a:off x="3929347" y="2557025"/>
              <a:ext cx="213300" cy="1989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89" name="Google Shape;1089;p93"/>
            <p:cNvCxnSpPr/>
            <p:nvPr/>
          </p:nvCxnSpPr>
          <p:spPr>
            <a:xfrm flipH="1" rot="4572984">
              <a:off x="3690090" y="2568697"/>
              <a:ext cx="313529" cy="117315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090" name="Google Shape;1090;p93"/>
          <p:cNvSpPr txBox="1"/>
          <p:nvPr/>
        </p:nvSpPr>
        <p:spPr>
          <a:xfrm>
            <a:off x="329950" y="2981300"/>
            <a:ext cx="4375200" cy="14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Waxay muujinayaan qaar ka mid ah jihada iftiinku safro, laga bilaabo dhibco ka mid ah dusha iftiimaysa ee laambadda.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Waxa dhaca marka iftiinku safro</a:t>
            </a:r>
            <a:endParaRPr/>
          </a:p>
        </p:txBody>
      </p:sp>
      <p:sp>
        <p:nvSpPr>
          <p:cNvPr id="1096" name="Google Shape;1096;p94"/>
          <p:cNvSpPr txBox="1"/>
          <p:nvPr/>
        </p:nvSpPr>
        <p:spPr>
          <a:xfrm>
            <a:off x="265950" y="3411900"/>
            <a:ext cx="82590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Fallaadhaha iftiinka (light rays) waa uun fallaadho la sawiro si loo muujiyo jihada iftiinku qaato, sida fallaadho khariidad.</a:t>
            </a:r>
            <a:endParaRPr sz="23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97" name="Google Shape;1097;p94"/>
          <p:cNvPicPr preferRelativeResize="0"/>
          <p:nvPr/>
        </p:nvPicPr>
        <p:blipFill rotWithShape="1">
          <a:blip r:embed="rId3">
            <a:alphaModFix/>
          </a:blip>
          <a:srcRect b="33399" l="10603" r="21856" t="0"/>
          <a:stretch/>
        </p:blipFill>
        <p:spPr>
          <a:xfrm>
            <a:off x="5922700" y="1315200"/>
            <a:ext cx="2602299" cy="1852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8" name="Google Shape;1098;p94"/>
          <p:cNvCxnSpPr/>
          <p:nvPr/>
        </p:nvCxnSpPr>
        <p:spPr>
          <a:xfrm rot="-5400000">
            <a:off x="7629114" y="1938953"/>
            <a:ext cx="28500" cy="6216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9" name="Google Shape;1099;p94"/>
          <p:cNvCxnSpPr/>
          <p:nvPr/>
        </p:nvCxnSpPr>
        <p:spPr>
          <a:xfrm>
            <a:off x="7219139" y="2323778"/>
            <a:ext cx="32700" cy="6171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0" name="Google Shape;1100;p94"/>
          <p:cNvCxnSpPr/>
          <p:nvPr/>
        </p:nvCxnSpPr>
        <p:spPr>
          <a:xfrm rot="1820595">
            <a:off x="7004546" y="2289329"/>
            <a:ext cx="2850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1" name="Google Shape;1101;p94"/>
          <p:cNvCxnSpPr/>
          <p:nvPr/>
        </p:nvCxnSpPr>
        <p:spPr>
          <a:xfrm flipH="1" rot="-1820595">
            <a:off x="7405296" y="2289329"/>
            <a:ext cx="2850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2" name="Google Shape;1102;p94"/>
          <p:cNvCxnSpPr/>
          <p:nvPr/>
        </p:nvCxnSpPr>
        <p:spPr>
          <a:xfrm flipH="1" rot="-3628718">
            <a:off x="7574254" y="2151046"/>
            <a:ext cx="2861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3" name="Google Shape;1103;p94"/>
          <p:cNvCxnSpPr/>
          <p:nvPr/>
        </p:nvCxnSpPr>
        <p:spPr>
          <a:xfrm flipH="1" rot="4963500">
            <a:off x="6777403" y="1989220"/>
            <a:ext cx="28429" cy="6216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4" name="Google Shape;1104;p94"/>
          <p:cNvCxnSpPr/>
          <p:nvPr/>
        </p:nvCxnSpPr>
        <p:spPr>
          <a:xfrm flipH="1">
            <a:off x="6593933" y="2306401"/>
            <a:ext cx="521100" cy="3108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5" name="Google Shape;1105;p94"/>
          <p:cNvCxnSpPr/>
          <p:nvPr/>
        </p:nvCxnSpPr>
        <p:spPr>
          <a:xfrm flipH="1" rot="10195856">
            <a:off x="7156326" y="1570604"/>
            <a:ext cx="32602" cy="61699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6" name="Google Shape;1106;p94"/>
          <p:cNvCxnSpPr/>
          <p:nvPr/>
        </p:nvCxnSpPr>
        <p:spPr>
          <a:xfrm flipH="1" rot="8356074">
            <a:off x="6948410" y="1659267"/>
            <a:ext cx="28505" cy="62158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7" name="Google Shape;1107;p94"/>
          <p:cNvCxnSpPr/>
          <p:nvPr/>
        </p:nvCxnSpPr>
        <p:spPr>
          <a:xfrm rot="-9579354">
            <a:off x="7356115" y="1597561"/>
            <a:ext cx="28476" cy="62137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8" name="Google Shape;1108;p94"/>
          <p:cNvCxnSpPr/>
          <p:nvPr/>
        </p:nvCxnSpPr>
        <p:spPr>
          <a:xfrm rot="-7792961">
            <a:off x="7527535" y="1713063"/>
            <a:ext cx="28539" cy="62158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9" name="Google Shape;1109;p94"/>
          <p:cNvCxnSpPr/>
          <p:nvPr/>
        </p:nvCxnSpPr>
        <p:spPr>
          <a:xfrm rot="10187021">
            <a:off x="6570597" y="1982422"/>
            <a:ext cx="520960" cy="310939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0" name="Google Shape;1110;p94"/>
          <p:cNvSpPr txBox="1"/>
          <p:nvPr/>
        </p:nvSpPr>
        <p:spPr>
          <a:xfrm>
            <a:off x="265950" y="2822369"/>
            <a:ext cx="50169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Iftiinku kama koobna fallaadho iftiin (light rays).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1" name="Google Shape;1111;p94"/>
          <p:cNvSpPr txBox="1"/>
          <p:nvPr/>
        </p:nvSpPr>
        <p:spPr>
          <a:xfrm>
            <a:off x="265950" y="804575"/>
            <a:ext cx="5442300" cy="14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sawiri kartid fallaadho kasta oo iftiin oo ka yimaada dhibic kasta oo dusha iftiimaysa. Kaliya sawir dhowr si aad u muujiso fikradda jihada iftiinku safro.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 dhaca marka iftiinku safro</a:t>
            </a:r>
            <a:endParaRPr/>
          </a:p>
        </p:txBody>
      </p:sp>
      <p:pic>
        <p:nvPicPr>
          <p:cNvPr id="1117" name="Google Shape;111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998" y="1766400"/>
            <a:ext cx="3769500" cy="23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95"/>
          <p:cNvSpPr txBox="1"/>
          <p:nvPr>
            <p:ph idx="1" type="body"/>
          </p:nvPr>
        </p:nvSpPr>
        <p:spPr>
          <a:xfrm>
            <a:off x="1336325" y="766500"/>
            <a:ext cx="6743700" cy="3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Yacquub wuxuu lumiyay bisaddiisa guriga ee mugdiga.</a:t>
            </a:r>
            <a:endParaRPr/>
          </a:p>
        </p:txBody>
      </p:sp>
      <p:pic>
        <p:nvPicPr>
          <p:cNvPr id="1119" name="Google Shape;1119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4000" y="724250"/>
            <a:ext cx="727175" cy="8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5"/>
          <p:cNvSpPr txBox="1"/>
          <p:nvPr>
            <p:ph idx="1" type="body"/>
          </p:nvPr>
        </p:nvSpPr>
        <p:spPr>
          <a:xfrm>
            <a:off x="1336325" y="1147500"/>
            <a:ext cx="6743700" cy="3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Wuxuu isticmaalaa toosh (torch) si uu u helo iyaga beerta.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21" name="Google Shape;1121;p95"/>
          <p:cNvSpPr txBox="1"/>
          <p:nvPr>
            <p:ph idx="1" type="body"/>
          </p:nvPr>
        </p:nvSpPr>
        <p:spPr>
          <a:xfrm>
            <a:off x="345725" y="2138100"/>
            <a:ext cx="4226400" cy="3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xaraf kasta haddii iftiin (light) uu jiro booskaas sawirka.</a:t>
            </a:r>
            <a:endParaRPr/>
          </a:p>
        </p:txBody>
      </p:sp>
      <p:sp>
        <p:nvSpPr>
          <p:cNvPr id="1122" name="Google Shape;1122;p95"/>
          <p:cNvSpPr txBox="1"/>
          <p:nvPr/>
        </p:nvSpPr>
        <p:spPr>
          <a:xfrm>
            <a:off x="5735132" y="2615584"/>
            <a:ext cx="2349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23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3" name="Google Shape;1123;p95"/>
          <p:cNvSpPr txBox="1"/>
          <p:nvPr/>
        </p:nvSpPr>
        <p:spPr>
          <a:xfrm>
            <a:off x="6646657" y="2949139"/>
            <a:ext cx="2349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23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95"/>
          <p:cNvSpPr txBox="1"/>
          <p:nvPr/>
        </p:nvSpPr>
        <p:spPr>
          <a:xfrm>
            <a:off x="7509298" y="3356018"/>
            <a:ext cx="2349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23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5" name="Google Shape;1125;p95"/>
          <p:cNvGrpSpPr/>
          <p:nvPr/>
        </p:nvGrpSpPr>
        <p:grpSpPr>
          <a:xfrm>
            <a:off x="640441" y="3011400"/>
            <a:ext cx="457200" cy="457200"/>
            <a:chOff x="1020916" y="1442088"/>
            <a:chExt cx="457200" cy="457200"/>
          </a:xfrm>
        </p:grpSpPr>
        <p:pic>
          <p:nvPicPr>
            <p:cNvPr id="1126" name="Google Shape;1126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7" name="Google Shape;1127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8" name="Google Shape;1128;p95"/>
          <p:cNvGrpSpPr/>
          <p:nvPr/>
        </p:nvGrpSpPr>
        <p:grpSpPr>
          <a:xfrm>
            <a:off x="1912041" y="3011400"/>
            <a:ext cx="457200" cy="457200"/>
            <a:chOff x="1020916" y="1442088"/>
            <a:chExt cx="457200" cy="457200"/>
          </a:xfrm>
        </p:grpSpPr>
        <p:pic>
          <p:nvPicPr>
            <p:cNvPr id="1129" name="Google Shape;1129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0" name="Google Shape;113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1" name="Google Shape;1131;p95"/>
          <p:cNvGrpSpPr/>
          <p:nvPr/>
        </p:nvGrpSpPr>
        <p:grpSpPr>
          <a:xfrm>
            <a:off x="3183641" y="3011400"/>
            <a:ext cx="457200" cy="457200"/>
            <a:chOff x="1020916" y="1442088"/>
            <a:chExt cx="457200" cy="457200"/>
          </a:xfrm>
        </p:grpSpPr>
        <p:pic>
          <p:nvPicPr>
            <p:cNvPr id="1132" name="Google Shape;1132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4" name="Google Shape;1134;p95"/>
          <p:cNvGrpSpPr/>
          <p:nvPr/>
        </p:nvGrpSpPr>
        <p:grpSpPr>
          <a:xfrm>
            <a:off x="671058" y="3584625"/>
            <a:ext cx="2939200" cy="419100"/>
            <a:chOff x="671058" y="3356025"/>
            <a:chExt cx="2939200" cy="419100"/>
          </a:xfrm>
        </p:grpSpPr>
        <p:pic>
          <p:nvPicPr>
            <p:cNvPr id="1135" name="Google Shape;1135;p9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71058" y="335602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6" name="Google Shape;1136;p9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942658" y="335602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7" name="Google Shape;1137;p9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14258" y="335602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38" name="Google Shape;1138;p95"/>
          <p:cNvGrpSpPr/>
          <p:nvPr/>
        </p:nvGrpSpPr>
        <p:grpSpPr>
          <a:xfrm>
            <a:off x="5740961" y="2615568"/>
            <a:ext cx="1899750" cy="939900"/>
            <a:chOff x="5740961" y="2615568"/>
            <a:chExt cx="1899750" cy="939900"/>
          </a:xfrm>
        </p:grpSpPr>
        <p:cxnSp>
          <p:nvCxnSpPr>
            <p:cNvPr id="1139" name="Google Shape;1139;p95"/>
            <p:cNvCxnSpPr/>
            <p:nvPr/>
          </p:nvCxnSpPr>
          <p:spPr>
            <a:xfrm>
              <a:off x="5740961" y="2814768"/>
              <a:ext cx="1576200" cy="7407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40" name="Google Shape;1140;p95"/>
            <p:cNvCxnSpPr/>
            <p:nvPr/>
          </p:nvCxnSpPr>
          <p:spPr>
            <a:xfrm>
              <a:off x="5807111" y="2615568"/>
              <a:ext cx="1833600" cy="4008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41" name="Google Shape;1141;p95"/>
            <p:cNvCxnSpPr/>
            <p:nvPr/>
          </p:nvCxnSpPr>
          <p:spPr>
            <a:xfrm>
              <a:off x="6002634" y="2800391"/>
              <a:ext cx="1472700" cy="489300"/>
            </a:xfrm>
            <a:prstGeom prst="straightConnector1">
              <a:avLst/>
            </a:prstGeom>
            <a:noFill/>
            <a:ln cap="flat" cmpd="sng" w="28575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142" name="Google Shape;1142;p95"/>
          <p:cNvSpPr txBox="1"/>
          <p:nvPr>
            <p:ph idx="1" type="body"/>
          </p:nvPr>
        </p:nvSpPr>
        <p:spPr>
          <a:xfrm>
            <a:off x="4824000" y="4191475"/>
            <a:ext cx="4226400" cy="3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Rays (rays) lagu daray jaantuska waxay muujinayaan halka iftiinku (light) yahay iyo jihada uu ku socdo.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96"/>
          <p:cNvSpPr txBox="1"/>
          <p:nvPr>
            <p:ph idx="1" type="body"/>
          </p:nvPr>
        </p:nvSpPr>
        <p:spPr>
          <a:xfrm>
            <a:off x="324000" y="759300"/>
            <a:ext cx="8237700" cy="4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Mid ka mid ah weedhahan soo socda ee ku saabsan iftiin-rays (light rays) ayaa run ah?</a:t>
            </a:r>
            <a:endParaRPr/>
          </a:p>
        </p:txBody>
      </p:sp>
      <p:sp>
        <p:nvSpPr>
          <p:cNvPr id="1148" name="Google Shape;1148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Maxaa dhacaya marka iftiinku (light) socdo</a:t>
            </a:r>
            <a:endParaRPr/>
          </a:p>
        </p:txBody>
      </p:sp>
      <p:grpSp>
        <p:nvGrpSpPr>
          <p:cNvPr id="1149" name="Google Shape;1149;p96"/>
          <p:cNvGrpSpPr/>
          <p:nvPr/>
        </p:nvGrpSpPr>
        <p:grpSpPr>
          <a:xfrm>
            <a:off x="323991" y="1538825"/>
            <a:ext cx="457200" cy="457200"/>
            <a:chOff x="1020916" y="1442088"/>
            <a:chExt cx="457200" cy="457200"/>
          </a:xfrm>
        </p:grpSpPr>
        <p:pic>
          <p:nvPicPr>
            <p:cNvPr id="1150" name="Google Shape;1150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2" name="Google Shape;1152;p96"/>
          <p:cNvGrpSpPr/>
          <p:nvPr/>
        </p:nvGrpSpPr>
        <p:grpSpPr>
          <a:xfrm>
            <a:off x="323991" y="2563988"/>
            <a:ext cx="457200" cy="457200"/>
            <a:chOff x="1020916" y="1442088"/>
            <a:chExt cx="457200" cy="457200"/>
          </a:xfrm>
        </p:grpSpPr>
        <p:pic>
          <p:nvPicPr>
            <p:cNvPr id="1153" name="Google Shape;1153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4" name="Google Shape;1154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5" name="Google Shape;1155;p96"/>
          <p:cNvGrpSpPr/>
          <p:nvPr/>
        </p:nvGrpSpPr>
        <p:grpSpPr>
          <a:xfrm>
            <a:off x="323991" y="3589150"/>
            <a:ext cx="457200" cy="457200"/>
            <a:chOff x="1020916" y="1442088"/>
            <a:chExt cx="457200" cy="457200"/>
          </a:xfrm>
        </p:grpSpPr>
        <p:pic>
          <p:nvPicPr>
            <p:cNvPr id="1156" name="Google Shape;1156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8" name="Google Shape;1158;p96"/>
          <p:cNvSpPr txBox="1"/>
          <p:nvPr>
            <p:ph idx="1" type="body"/>
          </p:nvPr>
        </p:nvSpPr>
        <p:spPr>
          <a:xfrm>
            <a:off x="933600" y="1597500"/>
            <a:ext cx="5301000" cy="4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Iftiin-ray (light ray) waa qayb dheer oo iftiin (light) ah oo khafiif ah.</a:t>
            </a:r>
            <a:endParaRPr/>
          </a:p>
        </p:txBody>
      </p:sp>
      <p:sp>
        <p:nvSpPr>
          <p:cNvPr id="1159" name="Google Shape;1159;p96"/>
          <p:cNvSpPr txBox="1"/>
          <p:nvPr>
            <p:ph idx="1" type="body"/>
          </p:nvPr>
        </p:nvSpPr>
        <p:spPr>
          <a:xfrm>
            <a:off x="933600" y="2626200"/>
            <a:ext cx="6525600" cy="4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Iftiinka (light) wuxuu ka samaysan yahay iftiin-rays (light rays) oo la isku daray.</a:t>
            </a:r>
            <a:endParaRPr/>
          </a:p>
        </p:txBody>
      </p:sp>
      <p:sp>
        <p:nvSpPr>
          <p:cNvPr id="1160" name="Google Shape;1160;p96"/>
          <p:cNvSpPr txBox="1"/>
          <p:nvPr>
            <p:ph idx="1" type="body"/>
          </p:nvPr>
        </p:nvSpPr>
        <p:spPr>
          <a:xfrm>
            <a:off x="933600" y="3654900"/>
            <a:ext cx="6525600" cy="4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Iftiin-rays (light rays) waxay muujinayaan jihada iftiinku (light) socdo.</a:t>
            </a:r>
            <a:endParaRPr/>
          </a:p>
        </p:txBody>
      </p:sp>
      <p:pic>
        <p:nvPicPr>
          <p:cNvPr id="1161" name="Google Shape;1161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6458" y="36082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Maxaa dhacaya marka iftiinku (light) socdo</a:t>
            </a:r>
            <a:endParaRPr/>
          </a:p>
        </p:txBody>
      </p:sp>
      <p:sp>
        <p:nvSpPr>
          <p:cNvPr id="1167" name="Google Shape;1167;p97"/>
          <p:cNvSpPr txBox="1"/>
          <p:nvPr/>
        </p:nvSpPr>
        <p:spPr>
          <a:xfrm>
            <a:off x="329950" y="2190550"/>
            <a:ext cx="25632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Tani waa sababta aadan u arki karin geesaha.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68" name="Google Shape;116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425" y="2096225"/>
            <a:ext cx="2523950" cy="2187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9" name="Google Shape;1169;p97"/>
          <p:cNvGrpSpPr/>
          <p:nvPr/>
        </p:nvGrpSpPr>
        <p:grpSpPr>
          <a:xfrm>
            <a:off x="6256801" y="1165801"/>
            <a:ext cx="2563200" cy="3113673"/>
            <a:chOff x="6256801" y="1165801"/>
            <a:chExt cx="2563200" cy="3113673"/>
          </a:xfrm>
        </p:grpSpPr>
        <p:pic>
          <p:nvPicPr>
            <p:cNvPr id="1170" name="Google Shape;1170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56801" y="1165801"/>
              <a:ext cx="2563200" cy="311367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71" name="Google Shape;1171;p97"/>
            <p:cNvCxnSpPr/>
            <p:nvPr/>
          </p:nvCxnSpPr>
          <p:spPr>
            <a:xfrm>
              <a:off x="7496700" y="2341050"/>
              <a:ext cx="69300" cy="388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72" name="Google Shape;1172;p97"/>
            <p:cNvCxnSpPr/>
            <p:nvPr/>
          </p:nvCxnSpPr>
          <p:spPr>
            <a:xfrm>
              <a:off x="7599375" y="2299550"/>
              <a:ext cx="469800" cy="17805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73" name="Google Shape;1173;p97"/>
            <p:cNvCxnSpPr/>
            <p:nvPr/>
          </p:nvCxnSpPr>
          <p:spPr>
            <a:xfrm>
              <a:off x="7555675" y="2319200"/>
              <a:ext cx="373500" cy="1802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74" name="Google Shape;1174;p97"/>
            <p:cNvCxnSpPr/>
            <p:nvPr/>
          </p:nvCxnSpPr>
          <p:spPr>
            <a:xfrm>
              <a:off x="7429500" y="2341050"/>
              <a:ext cx="49800" cy="410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75" name="Google Shape;1175;p97"/>
            <p:cNvCxnSpPr/>
            <p:nvPr/>
          </p:nvCxnSpPr>
          <p:spPr>
            <a:xfrm>
              <a:off x="7374350" y="2351975"/>
              <a:ext cx="15300" cy="378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176" name="Google Shape;1176;p97"/>
          <p:cNvSpPr txBox="1"/>
          <p:nvPr/>
        </p:nvSpPr>
        <p:spPr>
          <a:xfrm>
            <a:off x="333300" y="830225"/>
            <a:ext cx="55893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Iftiin-rays (light rays) waa in had iyo jeer loo sawiraa sida xariiqo toosan (straight lines), sababtoo ah sidaas ayuu iftiinku (light) u socdaa.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Maxaa dhacaya marka iftiinku (light) socdo</a:t>
            </a:r>
            <a:endParaRPr/>
          </a:p>
        </p:txBody>
      </p:sp>
      <p:sp>
        <p:nvSpPr>
          <p:cNvPr id="1182" name="Google Shape;1182;p98"/>
          <p:cNvSpPr txBox="1"/>
          <p:nvPr>
            <p:ph idx="1" type="body"/>
          </p:nvPr>
        </p:nvSpPr>
        <p:spPr>
          <a:xfrm>
            <a:off x="324000" y="835500"/>
            <a:ext cx="6948000" cy="79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Sawirka hoose kee baa muujinaya waddooyin ay qaar ka mid ah iftiinka (light) tooshkan qaadeen?</a:t>
            </a:r>
            <a:endParaRPr/>
          </a:p>
        </p:txBody>
      </p:sp>
      <p:grpSp>
        <p:nvGrpSpPr>
          <p:cNvPr id="1183" name="Google Shape;1183;p98"/>
          <p:cNvGrpSpPr/>
          <p:nvPr/>
        </p:nvGrpSpPr>
        <p:grpSpPr>
          <a:xfrm>
            <a:off x="444675" y="1931850"/>
            <a:ext cx="1537200" cy="2110500"/>
            <a:chOff x="597075" y="1931850"/>
            <a:chExt cx="1537200" cy="2110500"/>
          </a:xfrm>
        </p:grpSpPr>
        <p:grpSp>
          <p:nvGrpSpPr>
            <p:cNvPr id="1184" name="Google Shape;1184;p98"/>
            <p:cNvGrpSpPr/>
            <p:nvPr/>
          </p:nvGrpSpPr>
          <p:grpSpPr>
            <a:xfrm>
              <a:off x="597075" y="1931850"/>
              <a:ext cx="1537200" cy="1530300"/>
              <a:chOff x="597075" y="1931850"/>
              <a:chExt cx="1537200" cy="1530300"/>
            </a:xfrm>
          </p:grpSpPr>
          <p:pic>
            <p:nvPicPr>
              <p:cNvPr id="1185" name="Google Shape;1185;p9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34619" t="0"/>
              <a:stretch/>
            </p:blipFill>
            <p:spPr>
              <a:xfrm>
                <a:off x="597075" y="1931850"/>
                <a:ext cx="1537200" cy="15303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186" name="Google Shape;1186;p98"/>
              <p:cNvCxnSpPr/>
              <p:nvPr/>
            </p:nvCxnSpPr>
            <p:spPr>
              <a:xfrm>
                <a:off x="1206126" y="2554146"/>
                <a:ext cx="816000" cy="2790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187" name="Google Shape;1187;p98"/>
              <p:cNvCxnSpPr/>
              <p:nvPr/>
            </p:nvCxnSpPr>
            <p:spPr>
              <a:xfrm>
                <a:off x="1197159" y="2600628"/>
                <a:ext cx="636900" cy="418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188" name="Google Shape;1188;p98"/>
              <p:cNvCxnSpPr/>
              <p:nvPr/>
            </p:nvCxnSpPr>
            <p:spPr>
              <a:xfrm flipH="1" rot="-8563822">
                <a:off x="1282404" y="2328832"/>
                <a:ext cx="645016" cy="412949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grpSp>
          <p:nvGrpSpPr>
            <p:cNvPr id="1189" name="Google Shape;1189;p98"/>
            <p:cNvGrpSpPr/>
            <p:nvPr/>
          </p:nvGrpSpPr>
          <p:grpSpPr>
            <a:xfrm>
              <a:off x="1137075" y="3585150"/>
              <a:ext cx="457200" cy="457200"/>
              <a:chOff x="1020916" y="1442088"/>
              <a:chExt cx="457200" cy="457200"/>
            </a:xfrm>
          </p:grpSpPr>
          <p:pic>
            <p:nvPicPr>
              <p:cNvPr id="1190" name="Google Shape;1190;p9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91" name="Google Shape;1191;p98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192" name="Google Shape;1192;p98"/>
          <p:cNvGrpSpPr/>
          <p:nvPr/>
        </p:nvGrpSpPr>
        <p:grpSpPr>
          <a:xfrm>
            <a:off x="2571250" y="1960400"/>
            <a:ext cx="1537200" cy="2081950"/>
            <a:chOff x="2569100" y="1960400"/>
            <a:chExt cx="1537200" cy="2081950"/>
          </a:xfrm>
        </p:grpSpPr>
        <p:pic>
          <p:nvPicPr>
            <p:cNvPr id="1193" name="Google Shape;1193;p98"/>
            <p:cNvPicPr preferRelativeResize="0"/>
            <p:nvPr/>
          </p:nvPicPr>
          <p:blipFill rotWithShape="1">
            <a:blip r:embed="rId3">
              <a:alphaModFix/>
            </a:blip>
            <a:srcRect b="0" l="0" r="34619" t="0"/>
            <a:stretch/>
          </p:blipFill>
          <p:spPr>
            <a:xfrm>
              <a:off x="2569100" y="1960400"/>
              <a:ext cx="1537200" cy="1530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4" name="Google Shape;1194;p98"/>
            <p:cNvSpPr/>
            <p:nvPr/>
          </p:nvSpPr>
          <p:spPr>
            <a:xfrm rot="-557679">
              <a:off x="3196873" y="2446472"/>
              <a:ext cx="851214" cy="250532"/>
            </a:xfrm>
            <a:custGeom>
              <a:rect b="b" l="l" r="r" t="t"/>
              <a:pathLst>
                <a:path extrusionOk="0" h="10022" w="34051">
                  <a:moveTo>
                    <a:pt x="0" y="1116"/>
                  </a:moveTo>
                  <a:cubicBezTo>
                    <a:pt x="434" y="941"/>
                    <a:pt x="1802" y="-288"/>
                    <a:pt x="2606" y="63"/>
                  </a:cubicBezTo>
                  <a:cubicBezTo>
                    <a:pt x="3410" y="414"/>
                    <a:pt x="3799" y="2956"/>
                    <a:pt x="4825" y="3224"/>
                  </a:cubicBezTo>
                  <a:cubicBezTo>
                    <a:pt x="5851" y="3492"/>
                    <a:pt x="7792" y="1385"/>
                    <a:pt x="8762" y="1671"/>
                  </a:cubicBezTo>
                  <a:cubicBezTo>
                    <a:pt x="9733" y="1958"/>
                    <a:pt x="9382" y="4620"/>
                    <a:pt x="10648" y="4943"/>
                  </a:cubicBezTo>
                  <a:cubicBezTo>
                    <a:pt x="11914" y="5267"/>
                    <a:pt x="15038" y="3261"/>
                    <a:pt x="16360" y="3612"/>
                  </a:cubicBezTo>
                  <a:cubicBezTo>
                    <a:pt x="17682" y="3963"/>
                    <a:pt x="17256" y="6690"/>
                    <a:pt x="18578" y="7050"/>
                  </a:cubicBezTo>
                  <a:cubicBezTo>
                    <a:pt x="19900" y="7411"/>
                    <a:pt x="22820" y="5294"/>
                    <a:pt x="24290" y="5775"/>
                  </a:cubicBezTo>
                  <a:cubicBezTo>
                    <a:pt x="25760" y="6256"/>
                    <a:pt x="25769" y="9463"/>
                    <a:pt x="27396" y="9934"/>
                  </a:cubicBezTo>
                  <a:cubicBezTo>
                    <a:pt x="29023" y="10405"/>
                    <a:pt x="32942" y="8825"/>
                    <a:pt x="34051" y="8603"/>
                  </a:cubicBezTo>
                </a:path>
              </a:pathLst>
            </a:custGeom>
            <a:noFill/>
            <a:ln cap="flat" cmpd="sng" w="1905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1195" name="Google Shape;1195;p98"/>
            <p:cNvSpPr/>
            <p:nvPr/>
          </p:nvSpPr>
          <p:spPr>
            <a:xfrm flipH="1" rot="-8446264">
              <a:off x="3136057" y="2674404"/>
              <a:ext cx="851247" cy="250542"/>
            </a:xfrm>
            <a:custGeom>
              <a:rect b="b" l="l" r="r" t="t"/>
              <a:pathLst>
                <a:path extrusionOk="0" h="10022" w="34051">
                  <a:moveTo>
                    <a:pt x="0" y="1116"/>
                  </a:moveTo>
                  <a:cubicBezTo>
                    <a:pt x="434" y="941"/>
                    <a:pt x="1802" y="-288"/>
                    <a:pt x="2606" y="63"/>
                  </a:cubicBezTo>
                  <a:cubicBezTo>
                    <a:pt x="3410" y="414"/>
                    <a:pt x="3799" y="2956"/>
                    <a:pt x="4825" y="3224"/>
                  </a:cubicBezTo>
                  <a:cubicBezTo>
                    <a:pt x="5851" y="3492"/>
                    <a:pt x="7792" y="1385"/>
                    <a:pt x="8762" y="1671"/>
                  </a:cubicBezTo>
                  <a:cubicBezTo>
                    <a:pt x="9733" y="1958"/>
                    <a:pt x="9382" y="4620"/>
                    <a:pt x="10648" y="4943"/>
                  </a:cubicBezTo>
                  <a:cubicBezTo>
                    <a:pt x="11914" y="5267"/>
                    <a:pt x="15038" y="3261"/>
                    <a:pt x="16360" y="3612"/>
                  </a:cubicBezTo>
                  <a:cubicBezTo>
                    <a:pt x="17682" y="3963"/>
                    <a:pt x="17256" y="6690"/>
                    <a:pt x="18578" y="7050"/>
                  </a:cubicBezTo>
                  <a:cubicBezTo>
                    <a:pt x="19900" y="7411"/>
                    <a:pt x="22820" y="5294"/>
                    <a:pt x="24290" y="5775"/>
                  </a:cubicBezTo>
                  <a:cubicBezTo>
                    <a:pt x="25760" y="6256"/>
                    <a:pt x="25769" y="9463"/>
                    <a:pt x="27396" y="9934"/>
                  </a:cubicBezTo>
                  <a:cubicBezTo>
                    <a:pt x="29023" y="10405"/>
                    <a:pt x="32942" y="8825"/>
                    <a:pt x="34051" y="8603"/>
                  </a:cubicBezTo>
                </a:path>
              </a:pathLst>
            </a:custGeom>
            <a:noFill/>
            <a:ln cap="flat" cmpd="sng" w="1905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pic>
          <p:nvPicPr>
            <p:cNvPr id="1196" name="Google Shape;1196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09091" y="3585150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7" name="Google Shape;1197;p98"/>
            <p:cNvSpPr txBox="1"/>
            <p:nvPr/>
          </p:nvSpPr>
          <p:spPr>
            <a:xfrm>
              <a:off x="3133703" y="3669463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8" name="Google Shape;1198;p98"/>
          <p:cNvGrpSpPr/>
          <p:nvPr/>
        </p:nvGrpSpPr>
        <p:grpSpPr>
          <a:xfrm>
            <a:off x="4697825" y="1925150"/>
            <a:ext cx="1537200" cy="2083450"/>
            <a:chOff x="4510625" y="1925150"/>
            <a:chExt cx="1537200" cy="2083450"/>
          </a:xfrm>
        </p:grpSpPr>
        <p:grpSp>
          <p:nvGrpSpPr>
            <p:cNvPr id="1199" name="Google Shape;1199;p98"/>
            <p:cNvGrpSpPr/>
            <p:nvPr/>
          </p:nvGrpSpPr>
          <p:grpSpPr>
            <a:xfrm>
              <a:off x="4510625" y="1925150"/>
              <a:ext cx="1537200" cy="1530300"/>
              <a:chOff x="4510625" y="1925150"/>
              <a:chExt cx="1537200" cy="1530300"/>
            </a:xfrm>
          </p:grpSpPr>
          <p:pic>
            <p:nvPicPr>
              <p:cNvPr id="1200" name="Google Shape;1200;p9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34619" t="0"/>
              <a:stretch/>
            </p:blipFill>
            <p:spPr>
              <a:xfrm>
                <a:off x="4510625" y="1925150"/>
                <a:ext cx="1537200" cy="1530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01" name="Google Shape;1201;p98"/>
              <p:cNvSpPr/>
              <p:nvPr/>
            </p:nvSpPr>
            <p:spPr>
              <a:xfrm>
                <a:off x="5082625" y="2571750"/>
                <a:ext cx="271750" cy="610025"/>
              </a:xfrm>
              <a:custGeom>
                <a:rect b="b" l="l" r="r" t="t"/>
                <a:pathLst>
                  <a:path extrusionOk="0" h="24401" w="10870">
                    <a:moveTo>
                      <a:pt x="0" y="0"/>
                    </a:moveTo>
                    <a:cubicBezTo>
                      <a:pt x="1405" y="1507"/>
                      <a:pt x="6618" y="4972"/>
                      <a:pt x="8430" y="9039"/>
                    </a:cubicBezTo>
                    <a:cubicBezTo>
                      <a:pt x="10242" y="13106"/>
                      <a:pt x="10463" y="21841"/>
                      <a:pt x="10870" y="24401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  <p:sp>
            <p:nvSpPr>
              <p:cNvPr id="1202" name="Google Shape;1202;p98"/>
              <p:cNvSpPr/>
              <p:nvPr/>
            </p:nvSpPr>
            <p:spPr>
              <a:xfrm flipH="1" rot="-7481375">
                <a:off x="5313812" y="2081068"/>
                <a:ext cx="264860" cy="614864"/>
              </a:xfrm>
              <a:custGeom>
                <a:rect b="b" l="l" r="r" t="t"/>
                <a:pathLst>
                  <a:path extrusionOk="0" h="24401" w="10870">
                    <a:moveTo>
                      <a:pt x="0" y="0"/>
                    </a:moveTo>
                    <a:cubicBezTo>
                      <a:pt x="1405" y="1507"/>
                      <a:pt x="6618" y="4972"/>
                      <a:pt x="8430" y="9039"/>
                    </a:cubicBezTo>
                    <a:cubicBezTo>
                      <a:pt x="10242" y="13106"/>
                      <a:pt x="10463" y="21841"/>
                      <a:pt x="10870" y="24401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  <p:sp>
            <p:nvSpPr>
              <p:cNvPr id="1203" name="Google Shape;1203;p98"/>
              <p:cNvSpPr/>
              <p:nvPr/>
            </p:nvSpPr>
            <p:spPr>
              <a:xfrm>
                <a:off x="5198613" y="2610586"/>
                <a:ext cx="223188" cy="283723"/>
              </a:xfrm>
              <a:custGeom>
                <a:rect b="b" l="l" r="r" t="t"/>
                <a:pathLst>
                  <a:path extrusionOk="0" h="24401" w="10870">
                    <a:moveTo>
                      <a:pt x="0" y="0"/>
                    </a:moveTo>
                    <a:cubicBezTo>
                      <a:pt x="1405" y="1507"/>
                      <a:pt x="6618" y="4972"/>
                      <a:pt x="8430" y="9039"/>
                    </a:cubicBezTo>
                    <a:cubicBezTo>
                      <a:pt x="10242" y="13106"/>
                      <a:pt x="10463" y="21841"/>
                      <a:pt x="10870" y="24401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  <p:sp>
            <p:nvSpPr>
              <p:cNvPr id="1204" name="Google Shape;1204;p98"/>
              <p:cNvSpPr/>
              <p:nvPr/>
            </p:nvSpPr>
            <p:spPr>
              <a:xfrm flipH="1" rot="-8442923">
                <a:off x="5417308" y="2302312"/>
                <a:ext cx="159958" cy="446058"/>
              </a:xfrm>
              <a:custGeom>
                <a:rect b="b" l="l" r="r" t="t"/>
                <a:pathLst>
                  <a:path extrusionOk="0" h="24401" w="10870">
                    <a:moveTo>
                      <a:pt x="0" y="0"/>
                    </a:moveTo>
                    <a:cubicBezTo>
                      <a:pt x="1405" y="1507"/>
                      <a:pt x="6618" y="4972"/>
                      <a:pt x="8430" y="9039"/>
                    </a:cubicBezTo>
                    <a:cubicBezTo>
                      <a:pt x="10242" y="13106"/>
                      <a:pt x="10463" y="21841"/>
                      <a:pt x="10870" y="24401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</p:grpSp>
        <p:grpSp>
          <p:nvGrpSpPr>
            <p:cNvPr id="1205" name="Google Shape;1205;p98"/>
            <p:cNvGrpSpPr/>
            <p:nvPr/>
          </p:nvGrpSpPr>
          <p:grpSpPr>
            <a:xfrm>
              <a:off x="5050616" y="3551400"/>
              <a:ext cx="457200" cy="457200"/>
              <a:chOff x="1020916" y="1442088"/>
              <a:chExt cx="457200" cy="457200"/>
            </a:xfrm>
          </p:grpSpPr>
          <p:pic>
            <p:nvPicPr>
              <p:cNvPr id="1206" name="Google Shape;1206;p9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07" name="Google Shape;1207;p98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208" name="Google Shape;1208;p98"/>
          <p:cNvGrpSpPr/>
          <p:nvPr/>
        </p:nvGrpSpPr>
        <p:grpSpPr>
          <a:xfrm>
            <a:off x="6824400" y="1911525"/>
            <a:ext cx="1537200" cy="2130825"/>
            <a:chOff x="6672000" y="1911525"/>
            <a:chExt cx="1537200" cy="2130825"/>
          </a:xfrm>
        </p:grpSpPr>
        <p:grpSp>
          <p:nvGrpSpPr>
            <p:cNvPr id="1209" name="Google Shape;1209;p98"/>
            <p:cNvGrpSpPr/>
            <p:nvPr/>
          </p:nvGrpSpPr>
          <p:grpSpPr>
            <a:xfrm>
              <a:off x="6672000" y="1911525"/>
              <a:ext cx="1537200" cy="1530300"/>
              <a:chOff x="6672000" y="1911525"/>
              <a:chExt cx="1537200" cy="1530300"/>
            </a:xfrm>
          </p:grpSpPr>
          <p:pic>
            <p:nvPicPr>
              <p:cNvPr id="1210" name="Google Shape;1210;p9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34619" t="0"/>
              <a:stretch/>
            </p:blipFill>
            <p:spPr>
              <a:xfrm>
                <a:off x="6672000" y="1911525"/>
                <a:ext cx="1537200" cy="1530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1" name="Google Shape;1211;p98"/>
              <p:cNvSpPr/>
              <p:nvPr/>
            </p:nvSpPr>
            <p:spPr>
              <a:xfrm>
                <a:off x="7264900" y="2486846"/>
                <a:ext cx="568225" cy="520750"/>
              </a:xfrm>
              <a:custGeom>
                <a:rect b="b" l="l" r="r" t="t"/>
                <a:pathLst>
                  <a:path extrusionOk="0" h="20830" w="22729">
                    <a:moveTo>
                      <a:pt x="0" y="810"/>
                    </a:moveTo>
                    <a:cubicBezTo>
                      <a:pt x="1829" y="-366"/>
                      <a:pt x="5255" y="-315"/>
                      <a:pt x="6489" y="1475"/>
                    </a:cubicBezTo>
                    <a:cubicBezTo>
                      <a:pt x="7356" y="2733"/>
                      <a:pt x="5874" y="6857"/>
                      <a:pt x="4825" y="5746"/>
                    </a:cubicBezTo>
                    <a:cubicBezTo>
                      <a:pt x="3850" y="4713"/>
                      <a:pt x="5980" y="2857"/>
                      <a:pt x="7265" y="2252"/>
                    </a:cubicBezTo>
                    <a:cubicBezTo>
                      <a:pt x="11188" y="405"/>
                      <a:pt x="14856" y="6864"/>
                      <a:pt x="19133" y="7576"/>
                    </a:cubicBezTo>
                    <a:cubicBezTo>
                      <a:pt x="21310" y="7938"/>
                      <a:pt x="23289" y="4006"/>
                      <a:pt x="22572" y="1919"/>
                    </a:cubicBezTo>
                    <a:cubicBezTo>
                      <a:pt x="21538" y="-1090"/>
                      <a:pt x="15062" y="-199"/>
                      <a:pt x="13033" y="2252"/>
                    </a:cubicBezTo>
                    <a:cubicBezTo>
                      <a:pt x="9063" y="7048"/>
                      <a:pt x="10644" y="14620"/>
                      <a:pt x="11092" y="20830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  <p:sp>
            <p:nvSpPr>
              <p:cNvPr id="1212" name="Google Shape;1212;p98"/>
              <p:cNvSpPr/>
              <p:nvPr/>
            </p:nvSpPr>
            <p:spPr>
              <a:xfrm>
                <a:off x="7277400" y="2338140"/>
                <a:ext cx="793050" cy="203600"/>
              </a:xfrm>
              <a:custGeom>
                <a:rect b="b" l="l" r="r" t="t"/>
                <a:pathLst>
                  <a:path extrusionOk="0" h="8144" w="31722">
                    <a:moveTo>
                      <a:pt x="0" y="4539"/>
                    </a:moveTo>
                    <a:cubicBezTo>
                      <a:pt x="709" y="3032"/>
                      <a:pt x="3330" y="4642"/>
                      <a:pt x="4991" y="4761"/>
                    </a:cubicBezTo>
                    <a:cubicBezTo>
                      <a:pt x="9604" y="5091"/>
                      <a:pt x="13606" y="-1018"/>
                      <a:pt x="18079" y="158"/>
                    </a:cubicBezTo>
                    <a:cubicBezTo>
                      <a:pt x="23175" y="1498"/>
                      <a:pt x="26461" y="7837"/>
                      <a:pt x="31722" y="8144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  <p:sp>
            <p:nvSpPr>
              <p:cNvPr id="1213" name="Google Shape;1213;p98"/>
              <p:cNvSpPr/>
              <p:nvPr/>
            </p:nvSpPr>
            <p:spPr>
              <a:xfrm>
                <a:off x="7240493" y="2584750"/>
                <a:ext cx="786975" cy="358375"/>
              </a:xfrm>
              <a:custGeom>
                <a:rect b="b" l="l" r="r" t="t"/>
                <a:pathLst>
                  <a:path extrusionOk="0" h="14335" w="31479">
                    <a:moveTo>
                      <a:pt x="422" y="0"/>
                    </a:moveTo>
                    <a:cubicBezTo>
                      <a:pt x="-1052" y="1965"/>
                      <a:pt x="1779" y="5277"/>
                      <a:pt x="3916" y="6488"/>
                    </a:cubicBezTo>
                    <a:cubicBezTo>
                      <a:pt x="6190" y="7777"/>
                      <a:pt x="2924" y="13243"/>
                      <a:pt x="5358" y="14197"/>
                    </a:cubicBezTo>
                    <a:cubicBezTo>
                      <a:pt x="8523" y="15438"/>
                      <a:pt x="9398" y="7457"/>
                      <a:pt x="12789" y="7209"/>
                    </a:cubicBezTo>
                    <a:cubicBezTo>
                      <a:pt x="17268" y="6882"/>
                      <a:pt x="20359" y="12284"/>
                      <a:pt x="24657" y="13587"/>
                    </a:cubicBezTo>
                    <a:cubicBezTo>
                      <a:pt x="27253" y="14374"/>
                      <a:pt x="29005" y="10263"/>
                      <a:pt x="31479" y="9150"/>
                    </a:cubicBezTo>
                  </a:path>
                </a:pathLst>
              </a:custGeom>
              <a:noFill/>
              <a:ln cap="flat" cmpd="sng" w="1905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  <p:txBody>
              <a:bodyPr/>
              <a:p/>
            </p:txBody>
          </p:sp>
        </p:grpSp>
        <p:grpSp>
          <p:nvGrpSpPr>
            <p:cNvPr id="1214" name="Google Shape;1214;p98"/>
            <p:cNvGrpSpPr/>
            <p:nvPr/>
          </p:nvGrpSpPr>
          <p:grpSpPr>
            <a:xfrm>
              <a:off x="7212000" y="3585150"/>
              <a:ext cx="457200" cy="457200"/>
              <a:chOff x="1020916" y="1442088"/>
              <a:chExt cx="457200" cy="457200"/>
            </a:xfrm>
          </p:grpSpPr>
          <p:pic>
            <p:nvPicPr>
              <p:cNvPr id="1215" name="Google Shape;1215;p9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6" name="Google Shape;1216;p98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1217" name="Google Shape;1217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8258" y="39367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Maxaa dhacaya marka iftiinku (light) socdo</a:t>
            </a:r>
            <a:endParaRPr/>
          </a:p>
        </p:txBody>
      </p:sp>
      <p:pic>
        <p:nvPicPr>
          <p:cNvPr id="1223" name="Google Shape;1223;p99"/>
          <p:cNvPicPr preferRelativeResize="0"/>
          <p:nvPr/>
        </p:nvPicPr>
        <p:blipFill rotWithShape="1">
          <a:blip r:embed="rId3">
            <a:alphaModFix/>
          </a:blip>
          <a:srcRect b="17369" l="0" r="0" t="0"/>
          <a:stretch/>
        </p:blipFill>
        <p:spPr>
          <a:xfrm>
            <a:off x="4926125" y="1123750"/>
            <a:ext cx="3548201" cy="2116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4" name="Google Shape;1224;p99"/>
          <p:cNvCxnSpPr/>
          <p:nvPr/>
        </p:nvCxnSpPr>
        <p:spPr>
          <a:xfrm rot="-5400000">
            <a:off x="6911289" y="1679428"/>
            <a:ext cx="28500" cy="6216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5" name="Google Shape;1225;p99"/>
          <p:cNvCxnSpPr/>
          <p:nvPr/>
        </p:nvCxnSpPr>
        <p:spPr>
          <a:xfrm>
            <a:off x="6501314" y="2064253"/>
            <a:ext cx="32700" cy="6171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6" name="Google Shape;1226;p99"/>
          <p:cNvCxnSpPr/>
          <p:nvPr/>
        </p:nvCxnSpPr>
        <p:spPr>
          <a:xfrm rot="1820595">
            <a:off x="6286721" y="2029804"/>
            <a:ext cx="2850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7" name="Google Shape;1227;p99"/>
          <p:cNvCxnSpPr/>
          <p:nvPr/>
        </p:nvCxnSpPr>
        <p:spPr>
          <a:xfrm flipH="1" rot="-1820595">
            <a:off x="6687471" y="2029804"/>
            <a:ext cx="2850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8" name="Google Shape;1228;p99"/>
          <p:cNvCxnSpPr/>
          <p:nvPr/>
        </p:nvCxnSpPr>
        <p:spPr>
          <a:xfrm flipH="1" rot="-3628718">
            <a:off x="6856429" y="1891521"/>
            <a:ext cx="2861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9" name="Google Shape;1229;p99"/>
          <p:cNvCxnSpPr/>
          <p:nvPr/>
        </p:nvCxnSpPr>
        <p:spPr>
          <a:xfrm flipH="1" rot="4963500">
            <a:off x="6059578" y="1729695"/>
            <a:ext cx="28429" cy="6216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0" name="Google Shape;1230;p99"/>
          <p:cNvCxnSpPr/>
          <p:nvPr/>
        </p:nvCxnSpPr>
        <p:spPr>
          <a:xfrm flipH="1">
            <a:off x="5876108" y="2046876"/>
            <a:ext cx="521100" cy="3108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1" name="Google Shape;1231;p99"/>
          <p:cNvCxnSpPr/>
          <p:nvPr/>
        </p:nvCxnSpPr>
        <p:spPr>
          <a:xfrm flipH="1" rot="10195856">
            <a:off x="6438501" y="1311079"/>
            <a:ext cx="32602" cy="61699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2" name="Google Shape;1232;p99"/>
          <p:cNvCxnSpPr/>
          <p:nvPr/>
        </p:nvCxnSpPr>
        <p:spPr>
          <a:xfrm flipH="1" rot="8356074">
            <a:off x="6230585" y="1399742"/>
            <a:ext cx="28505" cy="62158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3" name="Google Shape;1233;p99"/>
          <p:cNvCxnSpPr/>
          <p:nvPr/>
        </p:nvCxnSpPr>
        <p:spPr>
          <a:xfrm rot="-9579354">
            <a:off x="6638290" y="1338036"/>
            <a:ext cx="28476" cy="62137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4" name="Google Shape;1234;p99"/>
          <p:cNvCxnSpPr/>
          <p:nvPr/>
        </p:nvCxnSpPr>
        <p:spPr>
          <a:xfrm rot="-7792961">
            <a:off x="6809710" y="1453538"/>
            <a:ext cx="28539" cy="62158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5" name="Google Shape;1235;p99"/>
          <p:cNvCxnSpPr/>
          <p:nvPr/>
        </p:nvCxnSpPr>
        <p:spPr>
          <a:xfrm rot="10187021">
            <a:off x="5852772" y="1722897"/>
            <a:ext cx="520960" cy="310939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6" name="Google Shape;1236;p99"/>
          <p:cNvSpPr txBox="1"/>
          <p:nvPr/>
        </p:nvSpPr>
        <p:spPr>
          <a:xfrm>
            <a:off x="329950" y="818950"/>
            <a:ext cx="42651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Qolka wuxuu u iftiimaa (lit) si ka xoog badan meelaha laambadda (lamp) u dhow marka loo eego meelaha ka fog. Tani waa sababta oo ah iftiinku (light) wuu fidaa (spreads out) markuu socdo.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7" name="Google Shape;1237;p99"/>
          <p:cNvSpPr txBox="1"/>
          <p:nvPr/>
        </p:nvSpPr>
        <p:spPr>
          <a:xfrm>
            <a:off x="329950" y="2371425"/>
            <a:ext cx="42651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Tani sidoo kale waa sababta shay ifaya (glowing objects) uga ekaadaan kuwo daciif ah (dimmer) marka laga eego meel fog.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99"/>
          <p:cNvSpPr txBox="1"/>
          <p:nvPr/>
        </p:nvSpPr>
        <p:spPr>
          <a:xfrm>
            <a:off x="329950" y="3540600"/>
            <a:ext cx="8140500" cy="10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Iftiinku (light) wuxuu u socdaa si isku mid ah maalintii (daylight) iyo habeenkii (darkness)ba.</a:t>
            </a:r>
            <a:endParaRPr sz="19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Maalintii (daylight) laambaduhu (lamps) uma ekaan karaan kuwo dhalaalaya (bright) sababtoo ah waxaanu isbarbardhigaynaa hareeraha ka iftiim badan (brighter surroundings).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100"/>
          <p:cNvSpPr txBox="1"/>
          <p:nvPr/>
        </p:nvSpPr>
        <p:spPr>
          <a:xfrm>
            <a:off x="329950" y="2933350"/>
            <a:ext cx="4242000" cy="7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Tani waxay dhacdaa si aad u degdeg ah sababtoo ah iftiinku (light) waa aad u dhakhso badan (extremely fast).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Maxaa dhacaya marka iftiinku (light) socdo</a:t>
            </a:r>
            <a:endParaRPr/>
          </a:p>
        </p:txBody>
      </p:sp>
      <p:sp>
        <p:nvSpPr>
          <p:cNvPr id="1245" name="Google Shape;1245;p100"/>
          <p:cNvSpPr txBox="1"/>
          <p:nvPr/>
        </p:nvSpPr>
        <p:spPr>
          <a:xfrm>
            <a:off x="329950" y="742750"/>
            <a:ext cx="4512600" cy="21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Iftiinku (light) wuxuu had iyo jeer sii wadi doonaa inuu ku socdo xariiqo toosan (straight lines) ilaa uu ku dhaco dusha (surface) shay.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Dusha (surfaces) badankoodu waxay nuugaan (absorb) qaar ka mid ah iftiinka (light) waxayna ka tarjumaan (reflect) (soo celiyaan) inta kale, iyagoo ku kala firdhiya (scattering) jihooyin badan.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100"/>
          <p:cNvSpPr txBox="1"/>
          <p:nvPr/>
        </p:nvSpPr>
        <p:spPr>
          <a:xfrm>
            <a:off x="329950" y="3714550"/>
            <a:ext cx="8275200" cy="10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Taasi waa sababta iftiinka (light) qolka la sii daayo (given out) si dhakhso leh loo nuugo (absorbed).</a:t>
            </a:r>
            <a:endParaRPr sz="19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Laambaduhu waxay joogteyn karaan heerka iftiinka (light) ee qolka iyagoo si joogto ah iftiin (light) siinaya.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47" name="Google Shape;1247;p100"/>
          <p:cNvPicPr preferRelativeResize="0"/>
          <p:nvPr/>
        </p:nvPicPr>
        <p:blipFill rotWithShape="1">
          <a:blip r:embed="rId3">
            <a:alphaModFix/>
          </a:blip>
          <a:srcRect b="17369" l="0" r="0" t="0"/>
          <a:stretch/>
        </p:blipFill>
        <p:spPr>
          <a:xfrm>
            <a:off x="4926125" y="1123750"/>
            <a:ext cx="3548201" cy="2116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8" name="Google Shape;1248;p100"/>
          <p:cNvCxnSpPr/>
          <p:nvPr/>
        </p:nvCxnSpPr>
        <p:spPr>
          <a:xfrm rot="-5400000">
            <a:off x="6911289" y="1679428"/>
            <a:ext cx="28500" cy="6216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9" name="Google Shape;1249;p100"/>
          <p:cNvCxnSpPr/>
          <p:nvPr/>
        </p:nvCxnSpPr>
        <p:spPr>
          <a:xfrm>
            <a:off x="6501314" y="2064253"/>
            <a:ext cx="32700" cy="6171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0" name="Google Shape;1250;p100"/>
          <p:cNvCxnSpPr/>
          <p:nvPr/>
        </p:nvCxnSpPr>
        <p:spPr>
          <a:xfrm rot="1820595">
            <a:off x="6286721" y="2029804"/>
            <a:ext cx="2850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1" name="Google Shape;1251;p100"/>
          <p:cNvCxnSpPr/>
          <p:nvPr/>
        </p:nvCxnSpPr>
        <p:spPr>
          <a:xfrm flipH="1" rot="-1820595">
            <a:off x="6687471" y="2029804"/>
            <a:ext cx="2850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2" name="Google Shape;1252;p100"/>
          <p:cNvCxnSpPr/>
          <p:nvPr/>
        </p:nvCxnSpPr>
        <p:spPr>
          <a:xfrm flipH="1" rot="-3628718">
            <a:off x="6856429" y="1891521"/>
            <a:ext cx="28615" cy="621495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3" name="Google Shape;1253;p100"/>
          <p:cNvCxnSpPr/>
          <p:nvPr/>
        </p:nvCxnSpPr>
        <p:spPr>
          <a:xfrm flipH="1" rot="4963500">
            <a:off x="6059578" y="1729695"/>
            <a:ext cx="28429" cy="6216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4" name="Google Shape;1254;p100"/>
          <p:cNvCxnSpPr/>
          <p:nvPr/>
        </p:nvCxnSpPr>
        <p:spPr>
          <a:xfrm flipH="1">
            <a:off x="5876108" y="2046876"/>
            <a:ext cx="521100" cy="3108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5" name="Google Shape;1255;p100"/>
          <p:cNvCxnSpPr/>
          <p:nvPr/>
        </p:nvCxnSpPr>
        <p:spPr>
          <a:xfrm flipH="1" rot="10195856">
            <a:off x="6438501" y="1311079"/>
            <a:ext cx="32602" cy="61699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6" name="Google Shape;1256;p100"/>
          <p:cNvCxnSpPr/>
          <p:nvPr/>
        </p:nvCxnSpPr>
        <p:spPr>
          <a:xfrm flipH="1" rot="8356074">
            <a:off x="6230585" y="1399742"/>
            <a:ext cx="28505" cy="62158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7" name="Google Shape;1257;p100"/>
          <p:cNvCxnSpPr/>
          <p:nvPr/>
        </p:nvCxnSpPr>
        <p:spPr>
          <a:xfrm rot="-9579354">
            <a:off x="6638290" y="1338036"/>
            <a:ext cx="28476" cy="62137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8" name="Google Shape;1258;p100"/>
          <p:cNvCxnSpPr/>
          <p:nvPr/>
        </p:nvCxnSpPr>
        <p:spPr>
          <a:xfrm rot="-7792961">
            <a:off x="6809710" y="1453538"/>
            <a:ext cx="28539" cy="621584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9" name="Google Shape;1259;p100"/>
          <p:cNvCxnSpPr/>
          <p:nvPr/>
        </p:nvCxnSpPr>
        <p:spPr>
          <a:xfrm rot="10187021">
            <a:off x="5852772" y="1722897"/>
            <a:ext cx="520960" cy="310939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101"/>
          <p:cNvSpPr txBox="1"/>
          <p:nvPr>
            <p:ph idx="1" type="body"/>
          </p:nvPr>
        </p:nvSpPr>
        <p:spPr>
          <a:xfrm>
            <a:off x="324000" y="759300"/>
            <a:ext cx="5393400" cy="67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Habeen mugdi ah, gaari ayaa kaa durkaya. Maxay iftiimada (lights) u muuqdaan kuwo daciif ah marka gaarigu ka fog yahay?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1800"/>
            </a:b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265" name="Google Shape;1265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Maxaa dhacaya marka iftiinku (light) socdo</a:t>
            </a:r>
            <a:endParaRPr/>
          </a:p>
        </p:txBody>
      </p:sp>
      <p:pic>
        <p:nvPicPr>
          <p:cNvPr id="1266" name="Google Shape;126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3575" y="800287"/>
            <a:ext cx="2690101" cy="1639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01"/>
          <p:cNvSpPr txBox="1"/>
          <p:nvPr>
            <p:ph idx="1" type="body"/>
          </p:nvPr>
        </p:nvSpPr>
        <p:spPr>
          <a:xfrm>
            <a:off x="827050" y="2038800"/>
            <a:ext cx="4511400" cy="3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Iftiinku (light) wuu daciifayaa marka uu sii fogaanayo.</a:t>
            </a:r>
            <a:endParaRPr sz="1800"/>
          </a:p>
        </p:txBody>
      </p:sp>
      <p:sp>
        <p:nvSpPr>
          <p:cNvPr id="1268" name="Google Shape;1268;p101"/>
          <p:cNvSpPr txBox="1"/>
          <p:nvPr>
            <p:ph idx="1" type="body"/>
          </p:nvPr>
        </p:nvSpPr>
        <p:spPr>
          <a:xfrm>
            <a:off x="827050" y="2763340"/>
            <a:ext cx="4935900" cy="3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Iftiinku (light) wuu ku faafaa marka uu sii fogaanayo.</a:t>
            </a:r>
            <a:endParaRPr sz="1800"/>
          </a:p>
        </p:txBody>
      </p:sp>
      <p:sp>
        <p:nvSpPr>
          <p:cNvPr id="1269" name="Google Shape;1269;p101"/>
          <p:cNvSpPr txBox="1"/>
          <p:nvPr>
            <p:ph idx="1" type="body"/>
          </p:nvPr>
        </p:nvSpPr>
        <p:spPr>
          <a:xfrm>
            <a:off x="827050" y="3487880"/>
            <a:ext cx="7003200" cy="3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jira mugdi (darkness) badan oo iftiinku (light) dhex maro.</a:t>
            </a:r>
            <a:endParaRPr sz="1800"/>
          </a:p>
        </p:txBody>
      </p:sp>
      <p:sp>
        <p:nvSpPr>
          <p:cNvPr id="1270" name="Google Shape;1270;p101"/>
          <p:cNvSpPr txBox="1"/>
          <p:nvPr>
            <p:ph idx="1" type="body"/>
          </p:nvPr>
        </p:nvSpPr>
        <p:spPr>
          <a:xfrm>
            <a:off x="827050" y="4212420"/>
            <a:ext cx="8123700" cy="3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jira mugdi (darkness) badan oo aad dhex aragto marka gaarigu ka fog yahay.</a:t>
            </a:r>
            <a:endParaRPr sz="1800"/>
          </a:p>
        </p:txBody>
      </p:sp>
      <p:grpSp>
        <p:nvGrpSpPr>
          <p:cNvPr id="1271" name="Google Shape;1271;p101"/>
          <p:cNvGrpSpPr/>
          <p:nvPr/>
        </p:nvGrpSpPr>
        <p:grpSpPr>
          <a:xfrm>
            <a:off x="323964" y="2023785"/>
            <a:ext cx="363931" cy="363931"/>
            <a:chOff x="1020916" y="1442088"/>
            <a:chExt cx="457200" cy="457200"/>
          </a:xfrm>
        </p:grpSpPr>
        <p:pic>
          <p:nvPicPr>
            <p:cNvPr id="1272" name="Google Shape;1272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4" name="Google Shape;1274;p101"/>
          <p:cNvGrpSpPr/>
          <p:nvPr/>
        </p:nvGrpSpPr>
        <p:grpSpPr>
          <a:xfrm>
            <a:off x="323964" y="2745662"/>
            <a:ext cx="363931" cy="363931"/>
            <a:chOff x="1020916" y="1442088"/>
            <a:chExt cx="457200" cy="457200"/>
          </a:xfrm>
        </p:grpSpPr>
        <p:pic>
          <p:nvPicPr>
            <p:cNvPr id="1275" name="Google Shape;1275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6" name="Google Shape;1276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7" name="Google Shape;1277;p101"/>
          <p:cNvGrpSpPr/>
          <p:nvPr/>
        </p:nvGrpSpPr>
        <p:grpSpPr>
          <a:xfrm>
            <a:off x="323964" y="3467538"/>
            <a:ext cx="363931" cy="363931"/>
            <a:chOff x="1020916" y="1442088"/>
            <a:chExt cx="457200" cy="457200"/>
          </a:xfrm>
        </p:grpSpPr>
        <p:pic>
          <p:nvPicPr>
            <p:cNvPr id="1278" name="Google Shape;1278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9" name="Google Shape;1279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0" name="Google Shape;1280;p101"/>
          <p:cNvGrpSpPr/>
          <p:nvPr/>
        </p:nvGrpSpPr>
        <p:grpSpPr>
          <a:xfrm>
            <a:off x="323964" y="4189415"/>
            <a:ext cx="363931" cy="363931"/>
            <a:chOff x="1020916" y="1442088"/>
            <a:chExt cx="457200" cy="457200"/>
          </a:xfrm>
        </p:grpSpPr>
        <p:pic>
          <p:nvPicPr>
            <p:cNvPr id="1281" name="Google Shape;1281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2" name="Google Shape;1282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83" name="Google Shape;1283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0808" y="270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0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Maxaa dhacaya marka iftiinku (light) socdo</a:t>
            </a:r>
            <a:endParaRPr/>
          </a:p>
        </p:txBody>
      </p:sp>
      <p:sp>
        <p:nvSpPr>
          <p:cNvPr id="1289" name="Google Shape;1289;p102"/>
          <p:cNvSpPr txBox="1"/>
          <p:nvPr/>
        </p:nvSpPr>
        <p:spPr>
          <a:xfrm>
            <a:off x="324000" y="756437"/>
            <a:ext cx="47388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 wada hadla weedhaha ku saabsan sida laambad (lamp) u iftiimiso qolka. Kadibna calaamee hal sanduuq oo weedh kasta ah.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102"/>
          <p:cNvSpPr txBox="1"/>
          <p:nvPr/>
        </p:nvSpPr>
        <p:spPr>
          <a:xfrm>
            <a:off x="1034425" y="1921324"/>
            <a:ext cx="402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102"/>
          <p:cNvSpPr txBox="1"/>
          <p:nvPr/>
        </p:nvSpPr>
        <p:spPr>
          <a:xfrm>
            <a:off x="1034425" y="2702400"/>
            <a:ext cx="402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102"/>
          <p:cNvSpPr txBox="1"/>
          <p:nvPr/>
        </p:nvSpPr>
        <p:spPr>
          <a:xfrm>
            <a:off x="1046200" y="3493375"/>
            <a:ext cx="39942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102"/>
          <p:cNvSpPr txBox="1"/>
          <p:nvPr/>
        </p:nvSpPr>
        <p:spPr>
          <a:xfrm>
            <a:off x="1046200" y="4266652"/>
            <a:ext cx="40167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4" name="Google Shape;1294;p102"/>
          <p:cNvGrpSpPr/>
          <p:nvPr/>
        </p:nvGrpSpPr>
        <p:grpSpPr>
          <a:xfrm>
            <a:off x="323653" y="1921324"/>
            <a:ext cx="457200" cy="457200"/>
            <a:chOff x="1020916" y="1442088"/>
            <a:chExt cx="457200" cy="457200"/>
          </a:xfrm>
        </p:grpSpPr>
        <p:pic>
          <p:nvPicPr>
            <p:cNvPr id="1295" name="Google Shape;1295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6" name="Google Shape;129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7" name="Google Shape;1297;p102"/>
          <p:cNvGrpSpPr/>
          <p:nvPr/>
        </p:nvGrpSpPr>
        <p:grpSpPr>
          <a:xfrm>
            <a:off x="323653" y="2702394"/>
            <a:ext cx="457200" cy="457200"/>
            <a:chOff x="1020916" y="1442088"/>
            <a:chExt cx="457200" cy="457200"/>
          </a:xfrm>
        </p:grpSpPr>
        <p:pic>
          <p:nvPicPr>
            <p:cNvPr id="1298" name="Google Shape;1298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9" name="Google Shape;1299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0" name="Google Shape;1300;p102"/>
          <p:cNvGrpSpPr/>
          <p:nvPr/>
        </p:nvGrpSpPr>
        <p:grpSpPr>
          <a:xfrm>
            <a:off x="323653" y="3475669"/>
            <a:ext cx="457200" cy="457200"/>
            <a:chOff x="1020916" y="1442088"/>
            <a:chExt cx="457200" cy="457200"/>
          </a:xfrm>
        </p:grpSpPr>
        <p:pic>
          <p:nvPicPr>
            <p:cNvPr id="1301" name="Google Shape;1301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2" name="Google Shape;1302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3" name="Google Shape;1303;p102"/>
          <p:cNvGrpSpPr/>
          <p:nvPr/>
        </p:nvGrpSpPr>
        <p:grpSpPr>
          <a:xfrm>
            <a:off x="323653" y="4248950"/>
            <a:ext cx="457200" cy="457200"/>
            <a:chOff x="1020916" y="1442088"/>
            <a:chExt cx="457200" cy="457200"/>
          </a:xfrm>
        </p:grpSpPr>
        <p:pic>
          <p:nvPicPr>
            <p:cNvPr id="1304" name="Google Shape;1304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5" name="Google Shape;1305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06" name="Google Shape;1306;p102"/>
          <p:cNvSpPr txBox="1"/>
          <p:nvPr/>
        </p:nvSpPr>
        <p:spPr>
          <a:xfrm>
            <a:off x="5122325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tani sax tahay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102"/>
          <p:cNvSpPr txBox="1"/>
          <p:nvPr/>
        </p:nvSpPr>
        <p:spPr>
          <a:xfrm>
            <a:off x="6057804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inay tani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102"/>
          <p:cNvSpPr txBox="1"/>
          <p:nvPr/>
        </p:nvSpPr>
        <p:spPr>
          <a:xfrm>
            <a:off x="6993283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inay tani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9" name="Google Shape;1309;p102"/>
          <p:cNvSpPr txBox="1"/>
          <p:nvPr/>
        </p:nvSpPr>
        <p:spPr>
          <a:xfrm>
            <a:off x="7928763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tani khalad tahay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102"/>
          <p:cNvSpPr/>
          <p:nvPr/>
        </p:nvSpPr>
        <p:spPr>
          <a:xfrm>
            <a:off x="5122325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1" name="Google Shape;1311;p102"/>
          <p:cNvSpPr/>
          <p:nvPr/>
        </p:nvSpPr>
        <p:spPr>
          <a:xfrm>
            <a:off x="6057804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2" name="Google Shape;1312;p102"/>
          <p:cNvSpPr/>
          <p:nvPr/>
        </p:nvSpPr>
        <p:spPr>
          <a:xfrm>
            <a:off x="6993283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3" name="Google Shape;1313;p102"/>
          <p:cNvSpPr/>
          <p:nvPr/>
        </p:nvSpPr>
        <p:spPr>
          <a:xfrm>
            <a:off x="7928763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4" name="Google Shape;1314;p102"/>
          <p:cNvSpPr/>
          <p:nvPr/>
        </p:nvSpPr>
        <p:spPr>
          <a:xfrm>
            <a:off x="5122325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5" name="Google Shape;1315;p102"/>
          <p:cNvSpPr/>
          <p:nvPr/>
        </p:nvSpPr>
        <p:spPr>
          <a:xfrm>
            <a:off x="6057804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6" name="Google Shape;1316;p102"/>
          <p:cNvSpPr/>
          <p:nvPr/>
        </p:nvSpPr>
        <p:spPr>
          <a:xfrm>
            <a:off x="6993283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7" name="Google Shape;1317;p102"/>
          <p:cNvSpPr/>
          <p:nvPr/>
        </p:nvSpPr>
        <p:spPr>
          <a:xfrm>
            <a:off x="7928763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8" name="Google Shape;1318;p102"/>
          <p:cNvSpPr/>
          <p:nvPr/>
        </p:nvSpPr>
        <p:spPr>
          <a:xfrm>
            <a:off x="5122325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9" name="Google Shape;1319;p102"/>
          <p:cNvSpPr/>
          <p:nvPr/>
        </p:nvSpPr>
        <p:spPr>
          <a:xfrm>
            <a:off x="6057804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0" name="Google Shape;1320;p102"/>
          <p:cNvSpPr/>
          <p:nvPr/>
        </p:nvSpPr>
        <p:spPr>
          <a:xfrm>
            <a:off x="6993283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1" name="Google Shape;1321;p102"/>
          <p:cNvSpPr/>
          <p:nvPr/>
        </p:nvSpPr>
        <p:spPr>
          <a:xfrm>
            <a:off x="7928763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2" name="Google Shape;1322;p102"/>
          <p:cNvSpPr/>
          <p:nvPr/>
        </p:nvSpPr>
        <p:spPr>
          <a:xfrm>
            <a:off x="5122325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3" name="Google Shape;1323;p102"/>
          <p:cNvSpPr/>
          <p:nvPr/>
        </p:nvSpPr>
        <p:spPr>
          <a:xfrm>
            <a:off x="6057804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4" name="Google Shape;1324;p102"/>
          <p:cNvSpPr/>
          <p:nvPr/>
        </p:nvSpPr>
        <p:spPr>
          <a:xfrm>
            <a:off x="6993283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5" name="Google Shape;1325;p102"/>
          <p:cNvSpPr/>
          <p:nvPr/>
        </p:nvSpPr>
        <p:spPr>
          <a:xfrm>
            <a:off x="7928763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26" name="Google Shape;1326;p102"/>
          <p:cNvSpPr txBox="1"/>
          <p:nvPr/>
        </p:nvSpPr>
        <p:spPr>
          <a:xfrm>
            <a:off x="889400" y="1909350"/>
            <a:ext cx="40770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Iftiinku (light) wuxuu ka soo baxaa laambadda (lamp) xariiq toosan (straight lines).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102"/>
          <p:cNvSpPr txBox="1"/>
          <p:nvPr/>
        </p:nvSpPr>
        <p:spPr>
          <a:xfrm>
            <a:off x="889400" y="2671350"/>
            <a:ext cx="4173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masaafo go'an oo iftiinka (light) laambadda (lamp) uu ku socon karo.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102"/>
          <p:cNvSpPr txBox="1"/>
          <p:nvPr/>
        </p:nvSpPr>
        <p:spPr>
          <a:xfrm>
            <a:off x="889400" y="3446606"/>
            <a:ext cx="4173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Iftiinku (light) wuxuu ka soo baxaa laambadda (lamp) ilaa uu buuxiyo qolka, kadibna wuu istaagaa.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9" name="Google Shape;1329;p102"/>
          <p:cNvSpPr txBox="1"/>
          <p:nvPr/>
        </p:nvSpPr>
        <p:spPr>
          <a:xfrm>
            <a:off x="889400" y="4208606"/>
            <a:ext cx="4173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Iftiinku (light) wuxuu sii socdaa inuu ka soo baxo laambadda (lamp) isagoo ka boodaya (bouncing) walxaha.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0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Maxaa dhacaya marka iftiinku (light) socdo</a:t>
            </a:r>
            <a:endParaRPr/>
          </a:p>
        </p:txBody>
      </p:sp>
      <p:sp>
        <p:nvSpPr>
          <p:cNvPr id="1335" name="Google Shape;1335;p103"/>
          <p:cNvSpPr txBox="1"/>
          <p:nvPr/>
        </p:nvSpPr>
        <p:spPr>
          <a:xfrm>
            <a:off x="324000" y="756437"/>
            <a:ext cx="47388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 wada hadla weedhaha ku saabsan sida laambad (lamp) u iftiimiso qolka. Kadibna calaamee hal sanduuq oo weedh kasta ah.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103"/>
          <p:cNvSpPr txBox="1"/>
          <p:nvPr/>
        </p:nvSpPr>
        <p:spPr>
          <a:xfrm>
            <a:off x="1034425" y="1921324"/>
            <a:ext cx="402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103"/>
          <p:cNvSpPr txBox="1"/>
          <p:nvPr/>
        </p:nvSpPr>
        <p:spPr>
          <a:xfrm>
            <a:off x="1034425" y="2702400"/>
            <a:ext cx="402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103"/>
          <p:cNvSpPr txBox="1"/>
          <p:nvPr/>
        </p:nvSpPr>
        <p:spPr>
          <a:xfrm>
            <a:off x="1046200" y="3493375"/>
            <a:ext cx="39942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103"/>
          <p:cNvSpPr txBox="1"/>
          <p:nvPr/>
        </p:nvSpPr>
        <p:spPr>
          <a:xfrm>
            <a:off x="1046200" y="4266652"/>
            <a:ext cx="40167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0" name="Google Shape;1340;p103"/>
          <p:cNvGrpSpPr/>
          <p:nvPr/>
        </p:nvGrpSpPr>
        <p:grpSpPr>
          <a:xfrm>
            <a:off x="323653" y="1921324"/>
            <a:ext cx="457200" cy="457200"/>
            <a:chOff x="1020916" y="1442088"/>
            <a:chExt cx="457200" cy="457200"/>
          </a:xfrm>
        </p:grpSpPr>
        <p:pic>
          <p:nvPicPr>
            <p:cNvPr id="1341" name="Google Shape;1341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2" name="Google Shape;1342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3" name="Google Shape;1343;p103"/>
          <p:cNvGrpSpPr/>
          <p:nvPr/>
        </p:nvGrpSpPr>
        <p:grpSpPr>
          <a:xfrm>
            <a:off x="323653" y="2702394"/>
            <a:ext cx="457200" cy="457200"/>
            <a:chOff x="1020916" y="1442088"/>
            <a:chExt cx="457200" cy="457200"/>
          </a:xfrm>
        </p:grpSpPr>
        <p:pic>
          <p:nvPicPr>
            <p:cNvPr id="1344" name="Google Shape;1344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5" name="Google Shape;1345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6" name="Google Shape;1346;p103"/>
          <p:cNvGrpSpPr/>
          <p:nvPr/>
        </p:nvGrpSpPr>
        <p:grpSpPr>
          <a:xfrm>
            <a:off x="323653" y="3475669"/>
            <a:ext cx="457200" cy="457200"/>
            <a:chOff x="1020916" y="1442088"/>
            <a:chExt cx="457200" cy="457200"/>
          </a:xfrm>
        </p:grpSpPr>
        <p:pic>
          <p:nvPicPr>
            <p:cNvPr id="1347" name="Google Shape;1347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8" name="Google Shape;1348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9" name="Google Shape;1349;p103"/>
          <p:cNvGrpSpPr/>
          <p:nvPr/>
        </p:nvGrpSpPr>
        <p:grpSpPr>
          <a:xfrm>
            <a:off x="323653" y="4248950"/>
            <a:ext cx="457200" cy="457200"/>
            <a:chOff x="1020916" y="1442088"/>
            <a:chExt cx="457200" cy="457200"/>
          </a:xfrm>
        </p:grpSpPr>
        <p:pic>
          <p:nvPicPr>
            <p:cNvPr id="1350" name="Google Shape;1350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1" name="Google Shape;1351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52" name="Google Shape;1352;p103"/>
          <p:cNvSpPr txBox="1"/>
          <p:nvPr/>
        </p:nvSpPr>
        <p:spPr>
          <a:xfrm>
            <a:off x="5122325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hubaa inay tani sax tahay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103"/>
          <p:cNvSpPr txBox="1"/>
          <p:nvPr/>
        </p:nvSpPr>
        <p:spPr>
          <a:xfrm>
            <a:off x="6057804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inay tani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103"/>
          <p:cNvSpPr txBox="1"/>
          <p:nvPr/>
        </p:nvSpPr>
        <p:spPr>
          <a:xfrm>
            <a:off x="6993283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inay tani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103"/>
          <p:cNvSpPr txBox="1"/>
          <p:nvPr/>
        </p:nvSpPr>
        <p:spPr>
          <a:xfrm>
            <a:off x="7928763" y="706738"/>
            <a:ext cx="876000" cy="90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 </a:t>
            </a:r>
            <a:endParaRPr sz="1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hubaa in kani khalad yahay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103"/>
          <p:cNvSpPr/>
          <p:nvPr/>
        </p:nvSpPr>
        <p:spPr>
          <a:xfrm>
            <a:off x="5122325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57" name="Google Shape;1357;p103"/>
          <p:cNvSpPr/>
          <p:nvPr/>
        </p:nvSpPr>
        <p:spPr>
          <a:xfrm>
            <a:off x="6057804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58" name="Google Shape;1358;p103"/>
          <p:cNvSpPr/>
          <p:nvPr/>
        </p:nvSpPr>
        <p:spPr>
          <a:xfrm>
            <a:off x="6993283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59" name="Google Shape;1359;p103"/>
          <p:cNvSpPr/>
          <p:nvPr/>
        </p:nvSpPr>
        <p:spPr>
          <a:xfrm>
            <a:off x="7928763" y="186912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0" name="Google Shape;1360;p103"/>
          <p:cNvSpPr/>
          <p:nvPr/>
        </p:nvSpPr>
        <p:spPr>
          <a:xfrm>
            <a:off x="5122325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1" name="Google Shape;1361;p103"/>
          <p:cNvSpPr/>
          <p:nvPr/>
        </p:nvSpPr>
        <p:spPr>
          <a:xfrm>
            <a:off x="6057804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2" name="Google Shape;1362;p103"/>
          <p:cNvSpPr/>
          <p:nvPr/>
        </p:nvSpPr>
        <p:spPr>
          <a:xfrm>
            <a:off x="6993283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3" name="Google Shape;1363;p103"/>
          <p:cNvSpPr/>
          <p:nvPr/>
        </p:nvSpPr>
        <p:spPr>
          <a:xfrm>
            <a:off x="7928763" y="2650194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4" name="Google Shape;1364;p103"/>
          <p:cNvSpPr/>
          <p:nvPr/>
        </p:nvSpPr>
        <p:spPr>
          <a:xfrm>
            <a:off x="5122325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5" name="Google Shape;1365;p103"/>
          <p:cNvSpPr/>
          <p:nvPr/>
        </p:nvSpPr>
        <p:spPr>
          <a:xfrm>
            <a:off x="6057804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6" name="Google Shape;1366;p103"/>
          <p:cNvSpPr/>
          <p:nvPr/>
        </p:nvSpPr>
        <p:spPr>
          <a:xfrm>
            <a:off x="6993283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7" name="Google Shape;1367;p103"/>
          <p:cNvSpPr/>
          <p:nvPr/>
        </p:nvSpPr>
        <p:spPr>
          <a:xfrm>
            <a:off x="7928763" y="3423469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8" name="Google Shape;1368;p103"/>
          <p:cNvSpPr/>
          <p:nvPr/>
        </p:nvSpPr>
        <p:spPr>
          <a:xfrm>
            <a:off x="5122325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9" name="Google Shape;1369;p103"/>
          <p:cNvSpPr/>
          <p:nvPr/>
        </p:nvSpPr>
        <p:spPr>
          <a:xfrm>
            <a:off x="6057804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70" name="Google Shape;1370;p103"/>
          <p:cNvSpPr/>
          <p:nvPr/>
        </p:nvSpPr>
        <p:spPr>
          <a:xfrm>
            <a:off x="6993283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71" name="Google Shape;1371;p103"/>
          <p:cNvSpPr/>
          <p:nvPr/>
        </p:nvSpPr>
        <p:spPr>
          <a:xfrm>
            <a:off x="7928763" y="4196750"/>
            <a:ext cx="876000" cy="56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72" name="Google Shape;1372;p103"/>
          <p:cNvSpPr txBox="1"/>
          <p:nvPr/>
        </p:nvSpPr>
        <p:spPr>
          <a:xfrm>
            <a:off x="889400" y="1909350"/>
            <a:ext cx="40770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Iftiinka (Light) wuxuu ka soo baxaa laambadda (lamp) khadadka toosan (straight lines).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103"/>
          <p:cNvSpPr txBox="1"/>
          <p:nvPr/>
        </p:nvSpPr>
        <p:spPr>
          <a:xfrm>
            <a:off x="889400" y="2671350"/>
            <a:ext cx="4173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masaafo (distance) go'an oo iftiinka (light) ka iman kara laambadda (lamp).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103"/>
          <p:cNvSpPr txBox="1"/>
          <p:nvPr/>
        </p:nvSpPr>
        <p:spPr>
          <a:xfrm>
            <a:off x="889400" y="3446606"/>
            <a:ext cx="4173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Iftiinka (Light) wuxuu ka soo baxaa laambadda (lamp) ilaa uu buuxiyo qolka, ka dibna wuu istaagaa.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103"/>
          <p:cNvSpPr txBox="1"/>
          <p:nvPr/>
        </p:nvSpPr>
        <p:spPr>
          <a:xfrm>
            <a:off x="889400" y="4208606"/>
            <a:ext cx="4173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Iftiinka (Light) wuxuu sii wadaa inuu ka soo baxo laambadda (lamp) isagoo ka boodboodaya (bouncing) walxaha.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76" name="Google Shape;1376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2321" y="19403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1821" y="27175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3521" y="34947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2396" y="4268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4" name="Google Shape;138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40" y="3705412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04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Daah-furan (Transparent) iyo daah-xiran (opaque)</a:t>
            </a:r>
            <a:endParaRPr/>
          </a:p>
        </p:txBody>
      </p:sp>
      <p:sp>
        <p:nvSpPr>
          <p:cNvPr id="1386" name="Google Shape;1386;p104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 dhaca marka iftiinka (light) socdo</a:t>
            </a:r>
            <a:endParaRPr/>
          </a:p>
        </p:txBody>
      </p:sp>
      <p:sp>
        <p:nvSpPr>
          <p:cNvPr id="1387" name="Google Shape;1387;p104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sp>
        <p:nvSpPr>
          <p:cNvPr id="1388" name="Google Shape;1388;p104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sp>
        <p:nvSpPr>
          <p:cNvPr id="1394" name="Google Shape;1394;p105"/>
          <p:cNvSpPr txBox="1"/>
          <p:nvPr/>
        </p:nvSpPr>
        <p:spPr>
          <a:xfrm>
            <a:off x="324000" y="810000"/>
            <a:ext cx="41826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Marka iftiin (light) dhalaalaya lagu iftiimiyo shay daah-xiran (opaque object) ayaa hoos (shadow) sameysma.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105"/>
          <p:cNvSpPr txBox="1"/>
          <p:nvPr/>
        </p:nvSpPr>
        <p:spPr>
          <a:xfrm>
            <a:off x="324000" y="2226275"/>
            <a:ext cx="43983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Hoosku (Shadow) waa meel uu iftiinku (light) gaari kari waayey, sababtoo ah iftiinka (light) wuxuu u socdaa khadadka toosan (straight lines) oo keliya.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6" name="Google Shape;1396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0469" y="1117200"/>
            <a:ext cx="3559525" cy="322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105"/>
          <p:cNvSpPr txBox="1"/>
          <p:nvPr/>
        </p:nvSpPr>
        <p:spPr>
          <a:xfrm>
            <a:off x="324000" y="3978875"/>
            <a:ext cx="43983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Iftiinku (Light) ma qalooci karo (curve) shay si uu u iftiimiyo meesha ka dambeysa.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sp>
        <p:nvSpPr>
          <p:cNvPr id="1403" name="Google Shape;1403;p106"/>
          <p:cNvSpPr txBox="1"/>
          <p:nvPr/>
        </p:nvSpPr>
        <p:spPr>
          <a:xfrm>
            <a:off x="324000" y="733800"/>
            <a:ext cx="39960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Fallaarradan (Rays) waxay ku dhacaan walxaha daah-xiran (opaque objects) marka waa la xannibay. Gidaarka (wall) si toos ah uga dambeeya lama iftiimin.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04" name="Google Shape;1404;p106"/>
          <p:cNvGrpSpPr/>
          <p:nvPr/>
        </p:nvGrpSpPr>
        <p:grpSpPr>
          <a:xfrm>
            <a:off x="324000" y="1955350"/>
            <a:ext cx="3034495" cy="2745497"/>
            <a:chOff x="307469" y="1574400"/>
            <a:chExt cx="3559525" cy="3220525"/>
          </a:xfrm>
        </p:grpSpPr>
        <p:pic>
          <p:nvPicPr>
            <p:cNvPr id="1405" name="Google Shape;1405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07469" y="1574400"/>
              <a:ext cx="3559525" cy="3220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06" name="Google Shape;1406;p106"/>
            <p:cNvCxnSpPr/>
            <p:nvPr/>
          </p:nvCxnSpPr>
          <p:spPr>
            <a:xfrm flipH="1" rot="10800000">
              <a:off x="703725" y="2347825"/>
              <a:ext cx="1922400" cy="1498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07" name="Google Shape;1407;p106"/>
            <p:cNvCxnSpPr/>
            <p:nvPr/>
          </p:nvCxnSpPr>
          <p:spPr>
            <a:xfrm flipH="1" rot="10800000">
              <a:off x="812425" y="2807050"/>
              <a:ext cx="1714500" cy="1074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08" name="Google Shape;1408;p106"/>
            <p:cNvCxnSpPr/>
            <p:nvPr/>
          </p:nvCxnSpPr>
          <p:spPr>
            <a:xfrm flipH="1" rot="10800000">
              <a:off x="866150" y="3009616"/>
              <a:ext cx="1778100" cy="939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09" name="Google Shape;1409;p106"/>
            <p:cNvCxnSpPr/>
            <p:nvPr/>
          </p:nvCxnSpPr>
          <p:spPr>
            <a:xfrm flipH="1" rot="10800000">
              <a:off x="846795" y="2795434"/>
              <a:ext cx="1821600" cy="1103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0" name="Google Shape;1410;p106"/>
            <p:cNvCxnSpPr/>
            <p:nvPr/>
          </p:nvCxnSpPr>
          <p:spPr>
            <a:xfrm flipH="1" rot="10800000">
              <a:off x="881194" y="3240146"/>
              <a:ext cx="2006700" cy="820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1" name="Google Shape;1411;p106"/>
            <p:cNvCxnSpPr/>
            <p:nvPr/>
          </p:nvCxnSpPr>
          <p:spPr>
            <a:xfrm flipH="1" rot="10800000">
              <a:off x="864225" y="3436400"/>
              <a:ext cx="1992000" cy="689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2" name="Google Shape;1412;p106"/>
            <p:cNvCxnSpPr/>
            <p:nvPr/>
          </p:nvCxnSpPr>
          <p:spPr>
            <a:xfrm flipH="1" rot="10800000">
              <a:off x="881194" y="3300210"/>
              <a:ext cx="1674000" cy="736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3" name="Google Shape;1413;p106"/>
            <p:cNvCxnSpPr/>
            <p:nvPr/>
          </p:nvCxnSpPr>
          <p:spPr>
            <a:xfrm flipH="1" rot="10800000">
              <a:off x="876883" y="3174940"/>
              <a:ext cx="1773000" cy="827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4" name="Google Shape;1414;p106"/>
            <p:cNvCxnSpPr/>
            <p:nvPr/>
          </p:nvCxnSpPr>
          <p:spPr>
            <a:xfrm flipH="1" rot="10800000">
              <a:off x="857557" y="2928871"/>
              <a:ext cx="1705800" cy="993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5" name="Google Shape;1415;p106"/>
            <p:cNvCxnSpPr/>
            <p:nvPr/>
          </p:nvCxnSpPr>
          <p:spPr>
            <a:xfrm flipH="1" rot="10800000">
              <a:off x="874742" y="3228293"/>
              <a:ext cx="1508400" cy="746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6" name="Google Shape;1416;p106"/>
            <p:cNvCxnSpPr/>
            <p:nvPr/>
          </p:nvCxnSpPr>
          <p:spPr>
            <a:xfrm flipH="1" rot="10800000">
              <a:off x="732225" y="2473525"/>
              <a:ext cx="1896300" cy="1372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7" name="Google Shape;1417;p106"/>
            <p:cNvCxnSpPr/>
            <p:nvPr/>
          </p:nvCxnSpPr>
          <p:spPr>
            <a:xfrm flipH="1" rot="10800000">
              <a:off x="879024" y="3389268"/>
              <a:ext cx="1833300" cy="701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8" name="Google Shape;1418;p106"/>
            <p:cNvCxnSpPr/>
            <p:nvPr/>
          </p:nvCxnSpPr>
          <p:spPr>
            <a:xfrm flipH="1" rot="10800000">
              <a:off x="763012" y="2604421"/>
              <a:ext cx="1839300" cy="1244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9" name="Google Shape;1419;p106"/>
            <p:cNvCxnSpPr/>
            <p:nvPr/>
          </p:nvCxnSpPr>
          <p:spPr>
            <a:xfrm flipH="1" rot="10800000">
              <a:off x="793100" y="2635895"/>
              <a:ext cx="1919400" cy="1226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420" name="Google Shape;1420;p106"/>
          <p:cNvSpPr txBox="1"/>
          <p:nvPr/>
        </p:nvSpPr>
        <p:spPr>
          <a:xfrm>
            <a:off x="4743750" y="733800"/>
            <a:ext cx="40299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Fallaarradan (Rays) waxay dhaafaan dhinaca walxaha, marka waxay iftiimiyaan gidaarka (wall) halka ay ku dhacaan.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21" name="Google Shape;1421;p106"/>
          <p:cNvGrpSpPr/>
          <p:nvPr/>
        </p:nvGrpSpPr>
        <p:grpSpPr>
          <a:xfrm>
            <a:off x="4743750" y="1955353"/>
            <a:ext cx="3034495" cy="2745497"/>
            <a:chOff x="4498469" y="1498200"/>
            <a:chExt cx="3559525" cy="3220525"/>
          </a:xfrm>
        </p:grpSpPr>
        <p:pic>
          <p:nvPicPr>
            <p:cNvPr id="1422" name="Google Shape;1422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98469" y="1498200"/>
              <a:ext cx="3559525" cy="3220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23" name="Google Shape;1423;p106"/>
            <p:cNvCxnSpPr/>
            <p:nvPr/>
          </p:nvCxnSpPr>
          <p:spPr>
            <a:xfrm flipH="1" rot="10800000">
              <a:off x="4894725" y="1821625"/>
              <a:ext cx="2360700" cy="19482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24" name="Google Shape;1424;p106"/>
            <p:cNvCxnSpPr/>
            <p:nvPr/>
          </p:nvCxnSpPr>
          <p:spPr>
            <a:xfrm flipH="1" rot="10800000">
              <a:off x="4936750" y="1886975"/>
              <a:ext cx="2425800" cy="1887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25" name="Google Shape;1425;p106"/>
            <p:cNvCxnSpPr/>
            <p:nvPr/>
          </p:nvCxnSpPr>
          <p:spPr>
            <a:xfrm flipH="1" rot="10800000">
              <a:off x="5013450" y="2248175"/>
              <a:ext cx="2357100" cy="1590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26" name="Google Shape;1426;p106"/>
            <p:cNvCxnSpPr/>
            <p:nvPr/>
          </p:nvCxnSpPr>
          <p:spPr>
            <a:xfrm flipH="1" rot="10800000">
              <a:off x="4970650" y="2046700"/>
              <a:ext cx="2381700" cy="1745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27" name="Google Shape;1427;p106"/>
            <p:cNvCxnSpPr/>
            <p:nvPr/>
          </p:nvCxnSpPr>
          <p:spPr>
            <a:xfrm flipH="1" rot="10800000">
              <a:off x="5059825" y="2802875"/>
              <a:ext cx="2472900" cy="1169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28" name="Google Shape;1428;p106"/>
            <p:cNvCxnSpPr/>
            <p:nvPr/>
          </p:nvCxnSpPr>
          <p:spPr>
            <a:xfrm flipH="1" rot="10800000">
              <a:off x="5055225" y="3101300"/>
              <a:ext cx="2572800" cy="94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29" name="Google Shape;1429;p106"/>
            <p:cNvCxnSpPr/>
            <p:nvPr/>
          </p:nvCxnSpPr>
          <p:spPr>
            <a:xfrm flipH="1" rot="10800000">
              <a:off x="5061625" y="2771400"/>
              <a:ext cx="2283600" cy="1165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30" name="Google Shape;1430;p106"/>
            <p:cNvCxnSpPr/>
            <p:nvPr/>
          </p:nvCxnSpPr>
          <p:spPr>
            <a:xfrm flipH="1" rot="10800000">
              <a:off x="5031300" y="2368575"/>
              <a:ext cx="2396700" cy="1493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31" name="Google Shape;1431;p106"/>
            <p:cNvCxnSpPr/>
            <p:nvPr/>
          </p:nvCxnSpPr>
          <p:spPr>
            <a:xfrm flipH="1" rot="10800000">
              <a:off x="4993825" y="2140700"/>
              <a:ext cx="2405400" cy="1674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32" name="Google Shape;1432;p106"/>
            <p:cNvCxnSpPr/>
            <p:nvPr/>
          </p:nvCxnSpPr>
          <p:spPr>
            <a:xfrm flipH="1" rot="10800000">
              <a:off x="5042000" y="2520450"/>
              <a:ext cx="2292900" cy="1366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33" name="Google Shape;1433;p106"/>
            <p:cNvCxnSpPr/>
            <p:nvPr/>
          </p:nvCxnSpPr>
          <p:spPr>
            <a:xfrm flipH="1" rot="10800000">
              <a:off x="5058050" y="2593775"/>
              <a:ext cx="2402400" cy="1311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34" name="Google Shape;1434;p106"/>
            <p:cNvCxnSpPr/>
            <p:nvPr/>
          </p:nvCxnSpPr>
          <p:spPr>
            <a:xfrm flipH="1" rot="10800000">
              <a:off x="5058050" y="2926075"/>
              <a:ext cx="2603100" cy="1089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sp>
        <p:nvSpPr>
          <p:cNvPr id="1440" name="Google Shape;1440;p107"/>
          <p:cNvSpPr/>
          <p:nvPr/>
        </p:nvSpPr>
        <p:spPr>
          <a:xfrm>
            <a:off x="6020400" y="1570084"/>
            <a:ext cx="122100" cy="23364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1" name="Google Shape;1441;p107"/>
          <p:cNvPicPr preferRelativeResize="0"/>
          <p:nvPr/>
        </p:nvPicPr>
        <p:blipFill rotWithShape="1">
          <a:blip r:embed="rId3">
            <a:alphaModFix/>
          </a:blip>
          <a:srcRect b="23108" l="26781" r="21793" t="6843"/>
          <a:stretch/>
        </p:blipFill>
        <p:spPr>
          <a:xfrm>
            <a:off x="693649" y="2500871"/>
            <a:ext cx="819525" cy="81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2" name="Google Shape;1442;p107"/>
          <p:cNvSpPr/>
          <p:nvPr/>
        </p:nvSpPr>
        <p:spPr>
          <a:xfrm>
            <a:off x="3378649" y="2586409"/>
            <a:ext cx="312600" cy="485400"/>
          </a:xfrm>
          <a:prstGeom prst="can">
            <a:avLst>
              <a:gd fmla="val 25000" name="adj"/>
            </a:avLst>
          </a:prstGeom>
          <a:solidFill>
            <a:srgbClr val="A61C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43" name="Google Shape;1443;p107"/>
          <p:cNvCxnSpPr/>
          <p:nvPr/>
        </p:nvCxnSpPr>
        <p:spPr>
          <a:xfrm flipH="1" rot="10800000">
            <a:off x="1223036" y="2690915"/>
            <a:ext cx="2147100" cy="31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4" name="Google Shape;1444;p107"/>
          <p:cNvCxnSpPr/>
          <p:nvPr/>
        </p:nvCxnSpPr>
        <p:spPr>
          <a:xfrm flipH="1" rot="10800000">
            <a:off x="1110600" y="2475859"/>
            <a:ext cx="4909800" cy="186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5" name="Google Shape;1445;p107"/>
          <p:cNvCxnSpPr/>
          <p:nvPr/>
        </p:nvCxnSpPr>
        <p:spPr>
          <a:xfrm>
            <a:off x="1090050" y="2919834"/>
            <a:ext cx="4929000" cy="318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6" name="Google Shape;1446;p107"/>
          <p:cNvCxnSpPr/>
          <p:nvPr/>
        </p:nvCxnSpPr>
        <p:spPr>
          <a:xfrm flipH="1" rot="10800000">
            <a:off x="1110600" y="2224159"/>
            <a:ext cx="4917000" cy="438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7" name="Google Shape;1447;p107"/>
          <p:cNvCxnSpPr/>
          <p:nvPr/>
        </p:nvCxnSpPr>
        <p:spPr>
          <a:xfrm flipH="1" rot="10800000">
            <a:off x="1110600" y="1938259"/>
            <a:ext cx="4904100" cy="724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8" name="Google Shape;1448;p107"/>
          <p:cNvCxnSpPr/>
          <p:nvPr/>
        </p:nvCxnSpPr>
        <p:spPr>
          <a:xfrm flipH="1" rot="10800000">
            <a:off x="1110600" y="1671259"/>
            <a:ext cx="4908600" cy="991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9" name="Google Shape;1449;p107"/>
          <p:cNvCxnSpPr/>
          <p:nvPr/>
        </p:nvCxnSpPr>
        <p:spPr>
          <a:xfrm>
            <a:off x="1080050" y="2922009"/>
            <a:ext cx="4932600" cy="616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0" name="Google Shape;1450;p107"/>
          <p:cNvCxnSpPr/>
          <p:nvPr/>
        </p:nvCxnSpPr>
        <p:spPr>
          <a:xfrm>
            <a:off x="1080050" y="2922009"/>
            <a:ext cx="4941600" cy="901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1" name="Google Shape;1451;p107"/>
          <p:cNvCxnSpPr>
            <a:endCxn id="1442" idx="2"/>
          </p:cNvCxnSpPr>
          <p:nvPr/>
        </p:nvCxnSpPr>
        <p:spPr>
          <a:xfrm>
            <a:off x="1246249" y="2798509"/>
            <a:ext cx="21324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2" name="Google Shape;1452;p107"/>
          <p:cNvCxnSpPr/>
          <p:nvPr/>
        </p:nvCxnSpPr>
        <p:spPr>
          <a:xfrm>
            <a:off x="1217670" y="2875745"/>
            <a:ext cx="2155200" cy="86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3" name="Google Shape;1453;p107"/>
          <p:cNvSpPr txBox="1"/>
          <p:nvPr/>
        </p:nvSpPr>
        <p:spPr>
          <a:xfrm>
            <a:off x="324000" y="733800"/>
            <a:ext cx="63894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Kani waa jaantus (diagram) 2D oo muujinaya sida hoosku (shadow) u sameysmo.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107"/>
          <p:cNvSpPr txBox="1"/>
          <p:nvPr/>
        </p:nvSpPr>
        <p:spPr>
          <a:xfrm>
            <a:off x="5615025" y="3946575"/>
            <a:ext cx="6612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gidaar (wall)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55" name="Google Shape;1455;p107"/>
          <p:cNvGrpSpPr/>
          <p:nvPr/>
        </p:nvGrpSpPr>
        <p:grpSpPr>
          <a:xfrm>
            <a:off x="6020400" y="1568650"/>
            <a:ext cx="1079648" cy="2351300"/>
            <a:chOff x="5868000" y="1263850"/>
            <a:chExt cx="1079648" cy="2351300"/>
          </a:xfrm>
        </p:grpSpPr>
        <p:sp>
          <p:nvSpPr>
            <p:cNvPr id="1456" name="Google Shape;1456;p107"/>
            <p:cNvSpPr/>
            <p:nvPr/>
          </p:nvSpPr>
          <p:spPr>
            <a:xfrm>
              <a:off x="5868000" y="1265284"/>
              <a:ext cx="122100" cy="9309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7" name="Google Shape;1457;p107"/>
            <p:cNvSpPr/>
            <p:nvPr/>
          </p:nvSpPr>
          <p:spPr>
            <a:xfrm>
              <a:off x="5868000" y="2928333"/>
              <a:ext cx="122100" cy="673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8" name="Google Shape;1458;p107"/>
            <p:cNvSpPr txBox="1"/>
            <p:nvPr/>
          </p:nvSpPr>
          <p:spPr>
            <a:xfrm>
              <a:off x="6286448" y="1584375"/>
              <a:ext cx="6612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iftiimsan (lit)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9" name="Google Shape;1459;p107"/>
            <p:cNvSpPr txBox="1"/>
            <p:nvPr/>
          </p:nvSpPr>
          <p:spPr>
            <a:xfrm>
              <a:off x="6286448" y="3108375"/>
              <a:ext cx="6612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iftiimsan (lit)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0" name="Google Shape;1460;p107"/>
            <p:cNvSpPr/>
            <p:nvPr/>
          </p:nvSpPr>
          <p:spPr>
            <a:xfrm>
              <a:off x="6073703" y="1263850"/>
              <a:ext cx="122100" cy="901500"/>
            </a:xfrm>
            <a:prstGeom prst="rightBracket">
              <a:avLst>
                <a:gd fmla="val 8333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1" name="Google Shape;1461;p107"/>
            <p:cNvSpPr/>
            <p:nvPr/>
          </p:nvSpPr>
          <p:spPr>
            <a:xfrm>
              <a:off x="6077225" y="2941650"/>
              <a:ext cx="122100" cy="673500"/>
            </a:xfrm>
            <a:prstGeom prst="rightBracket">
              <a:avLst>
                <a:gd fmla="val 8333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62" name="Google Shape;1462;p107"/>
          <p:cNvSpPr/>
          <p:nvPr/>
        </p:nvSpPr>
        <p:spPr>
          <a:xfrm>
            <a:off x="6229625" y="2525325"/>
            <a:ext cx="122100" cy="673500"/>
          </a:xfrm>
          <a:prstGeom prst="rightBracket">
            <a:avLst>
              <a:gd fmla="val 8333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107"/>
          <p:cNvSpPr txBox="1"/>
          <p:nvPr/>
        </p:nvSpPr>
        <p:spPr>
          <a:xfrm>
            <a:off x="6438856" y="2687118"/>
            <a:ext cx="23664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iftiimsanayn: hoos (not lit: shadow)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sp>
        <p:nvSpPr>
          <p:cNvPr id="1469" name="Google Shape;1469;p108"/>
          <p:cNvSpPr txBox="1"/>
          <p:nvPr>
            <p:ph idx="1" type="body"/>
          </p:nvPr>
        </p:nvSpPr>
        <p:spPr>
          <a:xfrm>
            <a:off x="324000" y="949175"/>
            <a:ext cx="38514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Kee ka mid ah doorashooyinka soo socda ayaa muujinaya meesha hooska geedku ku yaalli?</a:t>
            </a:r>
            <a:endParaRPr/>
          </a:p>
        </p:txBody>
      </p:sp>
      <p:pic>
        <p:nvPicPr>
          <p:cNvPr id="1470" name="Google Shape;147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000" y="949166"/>
            <a:ext cx="3906549" cy="3560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1" name="Google Shape;1471;p108"/>
          <p:cNvGrpSpPr/>
          <p:nvPr/>
        </p:nvGrpSpPr>
        <p:grpSpPr>
          <a:xfrm>
            <a:off x="4615552" y="2095652"/>
            <a:ext cx="420761" cy="438821"/>
            <a:chOff x="1020916" y="1442088"/>
            <a:chExt cx="457200" cy="457200"/>
          </a:xfrm>
        </p:grpSpPr>
        <p:pic>
          <p:nvPicPr>
            <p:cNvPr id="1472" name="Google Shape;1472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3" name="Google Shape;1473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4" name="Google Shape;1474;p108"/>
          <p:cNvGrpSpPr/>
          <p:nvPr/>
        </p:nvGrpSpPr>
        <p:grpSpPr>
          <a:xfrm>
            <a:off x="7306329" y="2580610"/>
            <a:ext cx="420761" cy="438821"/>
            <a:chOff x="1020916" y="1442088"/>
            <a:chExt cx="457200" cy="457200"/>
          </a:xfrm>
        </p:grpSpPr>
        <p:pic>
          <p:nvPicPr>
            <p:cNvPr id="1475" name="Google Shape;1475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6" name="Google Shape;1476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7" name="Google Shape;1477;p108"/>
          <p:cNvGrpSpPr/>
          <p:nvPr/>
        </p:nvGrpSpPr>
        <p:grpSpPr>
          <a:xfrm>
            <a:off x="7380181" y="3698647"/>
            <a:ext cx="420761" cy="438821"/>
            <a:chOff x="1020916" y="1442088"/>
            <a:chExt cx="457200" cy="457200"/>
          </a:xfrm>
        </p:grpSpPr>
        <p:pic>
          <p:nvPicPr>
            <p:cNvPr id="1478" name="Google Shape;1478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9" name="Google Shape;1479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0" name="Google Shape;1480;p108"/>
          <p:cNvGrpSpPr/>
          <p:nvPr/>
        </p:nvGrpSpPr>
        <p:grpSpPr>
          <a:xfrm>
            <a:off x="5666926" y="4001912"/>
            <a:ext cx="420761" cy="438821"/>
            <a:chOff x="1020916" y="1442088"/>
            <a:chExt cx="457200" cy="457200"/>
          </a:xfrm>
        </p:grpSpPr>
        <p:pic>
          <p:nvPicPr>
            <p:cNvPr id="1481" name="Google Shape;1481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2" name="Google Shape;1482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83" name="Google Shape;1483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1983" y="4341566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Hooska (Shadows)</a:t>
            </a:r>
            <a:endParaRPr/>
          </a:p>
        </p:txBody>
      </p:sp>
      <p:sp>
        <p:nvSpPr>
          <p:cNvPr id="1489" name="Google Shape;1489;p109"/>
          <p:cNvSpPr txBox="1"/>
          <p:nvPr/>
        </p:nvSpPr>
        <p:spPr>
          <a:xfrm>
            <a:off x="324000" y="810000"/>
            <a:ext cx="84207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Hoosku ma aha milicsi (reflection).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109"/>
          <p:cNvSpPr txBox="1"/>
          <p:nvPr/>
        </p:nvSpPr>
        <p:spPr>
          <a:xfrm>
            <a:off x="5158200" y="1495800"/>
            <a:ext cx="30066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Hoosku wuxuu dhacaa marka iftiinka (light) la xannibo.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1" name="Google Shape;1491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0800" y="2508079"/>
            <a:ext cx="2326400" cy="155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109"/>
          <p:cNvPicPr preferRelativeResize="0"/>
          <p:nvPr/>
        </p:nvPicPr>
        <p:blipFill rotWithShape="1">
          <a:blip r:embed="rId4">
            <a:alphaModFix/>
          </a:blip>
          <a:srcRect b="1819" l="0" r="0" t="18026"/>
          <a:stretch/>
        </p:blipFill>
        <p:spPr>
          <a:xfrm>
            <a:off x="5673950" y="2495175"/>
            <a:ext cx="1975101" cy="158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3" name="Google Shape;1493;p109"/>
          <p:cNvSpPr txBox="1"/>
          <p:nvPr/>
        </p:nvSpPr>
        <p:spPr>
          <a:xfrm>
            <a:off x="324000" y="4257200"/>
            <a:ext cx="45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 ciyaar ah iyo milicsigiisa (reflection) muraayad ku yaal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109"/>
          <p:cNvSpPr txBox="1"/>
          <p:nvPr/>
        </p:nvSpPr>
        <p:spPr>
          <a:xfrm>
            <a:off x="5158200" y="4257200"/>
            <a:ext cx="30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 ciyaar ah iyo hooskiisa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109"/>
          <p:cNvSpPr txBox="1"/>
          <p:nvPr/>
        </p:nvSpPr>
        <p:spPr>
          <a:xfrm>
            <a:off x="324000" y="1495800"/>
            <a:ext cx="45000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Milicsigu (reflection) wuxuu dhacaa marka iftiinku (light) ka boodo dusha dhalaalaysa.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pic>
        <p:nvPicPr>
          <p:cNvPr id="1501" name="Google Shape;1501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8500" y="1063731"/>
            <a:ext cx="1150700" cy="3641347"/>
          </a:xfrm>
          <a:prstGeom prst="rect">
            <a:avLst/>
          </a:prstGeom>
          <a:noFill/>
          <a:ln>
            <a:noFill/>
          </a:ln>
        </p:spPr>
      </p:pic>
      <p:sp>
        <p:nvSpPr>
          <p:cNvPr id="1502" name="Google Shape;1502;p110"/>
          <p:cNvSpPr txBox="1"/>
          <p:nvPr/>
        </p:nvSpPr>
        <p:spPr>
          <a:xfrm>
            <a:off x="324000" y="809999"/>
            <a:ext cx="6353400" cy="1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Hoosku ma aha shay (object).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Hoosku waa qayb aan iftiin lahayn oo dusha ah, oo qaabkiisu yahay qaabka shayga iftiinka xannibay.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3" name="Google Shape;1503;p110"/>
          <p:cNvSpPr txBox="1"/>
          <p:nvPr/>
        </p:nvSpPr>
        <p:spPr>
          <a:xfrm>
            <a:off x="324000" y="2749078"/>
            <a:ext cx="6353400" cy="17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Hooska shay aan iftiin gelin (opaque) ma muujin karo qaababka ama midabka shayga.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Wuxuu kaliya muujinayaa qaabka, oo midab keliya ah (silhouette).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Fallaadhaha iftiinka (light rays) iyo hooska</a:t>
            </a:r>
            <a:endParaRPr/>
          </a:p>
        </p:txBody>
      </p:sp>
      <p:sp>
        <p:nvSpPr>
          <p:cNvPr id="1509" name="Google Shape;1509;p111"/>
          <p:cNvSpPr/>
          <p:nvPr/>
        </p:nvSpPr>
        <p:spPr>
          <a:xfrm>
            <a:off x="5405125" y="2822275"/>
            <a:ext cx="3321300" cy="863100"/>
          </a:xfrm>
          <a:prstGeom prst="trapezoid">
            <a:avLst>
              <a:gd fmla="val 82908" name="adj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0" name="Google Shape;1510;p111"/>
          <p:cNvSpPr/>
          <p:nvPr/>
        </p:nvSpPr>
        <p:spPr>
          <a:xfrm>
            <a:off x="6930646" y="2342002"/>
            <a:ext cx="306300" cy="370800"/>
          </a:xfrm>
          <a:prstGeom prst="can">
            <a:avLst>
              <a:gd fmla="val 25000" name="adj"/>
            </a:avLst>
          </a:prstGeom>
          <a:solidFill>
            <a:srgbClr val="A61C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111"/>
          <p:cNvSpPr txBox="1"/>
          <p:nvPr/>
        </p:nvSpPr>
        <p:spPr>
          <a:xfrm>
            <a:off x="324000" y="828825"/>
            <a:ext cx="5570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Marka tooshka la shido, dusha u dhow aad ayuu u iftiimaan, laakiin meesha hoosku ku yaal ma helo iftiin dheeri ah.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111"/>
          <p:cNvSpPr txBox="1"/>
          <p:nvPr/>
        </p:nvSpPr>
        <p:spPr>
          <a:xfrm>
            <a:off x="324000" y="2375950"/>
            <a:ext cx="45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Meesha hoosku ku yaal waxay u egtahay mid aad u madow, laakiin dhab ahaantii waxay ku sii jirtaa iftiinkii hore.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111"/>
          <p:cNvSpPr txBox="1"/>
          <p:nvPr/>
        </p:nvSpPr>
        <p:spPr>
          <a:xfrm>
            <a:off x="324000" y="3923075"/>
            <a:ext cx="5450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Waxay u egtahay mid madow marka la barbardhigo agagaarka, kaas oo hadda aad u iftiimay.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14" name="Google Shape;1514;p111"/>
          <p:cNvGrpSpPr/>
          <p:nvPr/>
        </p:nvGrpSpPr>
        <p:grpSpPr>
          <a:xfrm>
            <a:off x="6937256" y="1392863"/>
            <a:ext cx="275400" cy="504061"/>
            <a:chOff x="6888142" y="1392863"/>
            <a:chExt cx="275400" cy="504061"/>
          </a:xfrm>
        </p:grpSpPr>
        <p:sp>
          <p:nvSpPr>
            <p:cNvPr id="1515" name="Google Shape;1515;p111"/>
            <p:cNvSpPr/>
            <p:nvPr/>
          </p:nvSpPr>
          <p:spPr>
            <a:xfrm>
              <a:off x="6929803" y="1392863"/>
              <a:ext cx="192300" cy="366600"/>
            </a:xfrm>
            <a:prstGeom prst="roundRect">
              <a:avLst>
                <a:gd fmla="val 16667" name="adj"/>
              </a:avLst>
            </a:prstGeom>
            <a:solidFill>
              <a:srgbClr val="3D85C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6" name="Google Shape;1516;p111"/>
            <p:cNvSpPr/>
            <p:nvPr/>
          </p:nvSpPr>
          <p:spPr>
            <a:xfrm>
              <a:off x="6888142" y="1728924"/>
              <a:ext cx="275400" cy="168000"/>
            </a:xfrm>
            <a:prstGeom prst="trapezoid">
              <a:avLst>
                <a:gd fmla="val 25000" name="adj"/>
              </a:avLst>
            </a:prstGeom>
            <a:solidFill>
              <a:srgbClr val="3D85C6"/>
            </a:solidFill>
            <a:ln cap="flat" cmpd="sng" w="9525">
              <a:solidFill>
                <a:srgbClr val="0B53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7" name="Google Shape;1517;p111"/>
            <p:cNvSpPr/>
            <p:nvPr/>
          </p:nvSpPr>
          <p:spPr>
            <a:xfrm>
              <a:off x="7062275" y="1611288"/>
              <a:ext cx="34200" cy="324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8" name="Google Shape;1518;p111"/>
          <p:cNvGrpSpPr/>
          <p:nvPr/>
        </p:nvGrpSpPr>
        <p:grpSpPr>
          <a:xfrm>
            <a:off x="6110316" y="1611288"/>
            <a:ext cx="1977900" cy="1924247"/>
            <a:chOff x="6110316" y="1611288"/>
            <a:chExt cx="1977900" cy="1924247"/>
          </a:xfrm>
        </p:grpSpPr>
        <p:sp>
          <p:nvSpPr>
            <p:cNvPr id="1519" name="Google Shape;1519;p111"/>
            <p:cNvSpPr/>
            <p:nvPr/>
          </p:nvSpPr>
          <p:spPr>
            <a:xfrm rot="58034">
              <a:off x="6959440" y="1892816"/>
              <a:ext cx="231033" cy="22802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0" name="Google Shape;1520;p111"/>
            <p:cNvSpPr/>
            <p:nvPr/>
          </p:nvSpPr>
          <p:spPr>
            <a:xfrm>
              <a:off x="6110316" y="3003035"/>
              <a:ext cx="1977900" cy="532500"/>
            </a:xfrm>
            <a:prstGeom prst="ellipse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1" name="Google Shape;1521;p111"/>
            <p:cNvSpPr/>
            <p:nvPr/>
          </p:nvSpPr>
          <p:spPr>
            <a:xfrm>
              <a:off x="7111955" y="1611288"/>
              <a:ext cx="34200" cy="32400"/>
            </a:xfrm>
            <a:prstGeom prst="ellipse">
              <a:avLst/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2" name="Google Shape;1522;p111"/>
            <p:cNvSpPr/>
            <p:nvPr/>
          </p:nvSpPr>
          <p:spPr>
            <a:xfrm>
              <a:off x="6842916" y="3195335"/>
              <a:ext cx="512700" cy="138000"/>
            </a:xfrm>
            <a:prstGeom prst="ellipse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3" name="Google Shape;1523;p111"/>
          <p:cNvGrpSpPr/>
          <p:nvPr/>
        </p:nvGrpSpPr>
        <p:grpSpPr>
          <a:xfrm>
            <a:off x="6836897" y="1903963"/>
            <a:ext cx="523317" cy="1353900"/>
            <a:chOff x="6805965" y="1903963"/>
            <a:chExt cx="523317" cy="1353900"/>
          </a:xfrm>
        </p:grpSpPr>
        <p:cxnSp>
          <p:nvCxnSpPr>
            <p:cNvPr id="1524" name="Google Shape;1524;p111"/>
            <p:cNvCxnSpPr/>
            <p:nvPr/>
          </p:nvCxnSpPr>
          <p:spPr>
            <a:xfrm flipH="1">
              <a:off x="6805965" y="1903963"/>
              <a:ext cx="122700" cy="1353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25" name="Google Shape;1525;p111"/>
            <p:cNvCxnSpPr/>
            <p:nvPr/>
          </p:nvCxnSpPr>
          <p:spPr>
            <a:xfrm>
              <a:off x="7161582" y="1906025"/>
              <a:ext cx="167700" cy="1350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Hooska (Shadows)</a:t>
            </a:r>
            <a:endParaRPr/>
          </a:p>
        </p:txBody>
      </p:sp>
      <p:pic>
        <p:nvPicPr>
          <p:cNvPr id="1531" name="Google Shape;1531;p112"/>
          <p:cNvPicPr preferRelativeResize="0"/>
          <p:nvPr/>
        </p:nvPicPr>
        <p:blipFill rotWithShape="1">
          <a:blip r:embed="rId3">
            <a:alphaModFix/>
          </a:blip>
          <a:srcRect b="0" l="0" r="0" t="45512"/>
          <a:stretch/>
        </p:blipFill>
        <p:spPr>
          <a:xfrm rot="10800000">
            <a:off x="4650300" y="738126"/>
            <a:ext cx="3073300" cy="127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112"/>
          <p:cNvPicPr preferRelativeResize="0"/>
          <p:nvPr/>
        </p:nvPicPr>
        <p:blipFill rotWithShape="1">
          <a:blip r:embed="rId3">
            <a:alphaModFix/>
          </a:blip>
          <a:srcRect b="48940" l="49390" r="40993" t="38975"/>
          <a:stretch/>
        </p:blipFill>
        <p:spPr>
          <a:xfrm rot="10800000">
            <a:off x="5872084" y="1943801"/>
            <a:ext cx="254775" cy="595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112"/>
          <p:cNvPicPr preferRelativeResize="0"/>
          <p:nvPr/>
        </p:nvPicPr>
        <p:blipFill rotWithShape="1">
          <a:blip r:embed="rId3">
            <a:alphaModFix/>
          </a:blip>
          <a:srcRect b="49705" l="40129" r="53941" t="41030"/>
          <a:stretch/>
        </p:blipFill>
        <p:spPr>
          <a:xfrm rot="10800000">
            <a:off x="6328635" y="1944846"/>
            <a:ext cx="229413" cy="59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112"/>
          <p:cNvPicPr preferRelativeResize="0"/>
          <p:nvPr/>
        </p:nvPicPr>
        <p:blipFill rotWithShape="1">
          <a:blip r:embed="rId3">
            <a:alphaModFix/>
          </a:blip>
          <a:srcRect b="48255" l="29422" r="66090" t="42883"/>
          <a:stretch/>
        </p:blipFill>
        <p:spPr>
          <a:xfrm rot="10800000">
            <a:off x="6680263" y="1947195"/>
            <a:ext cx="176025" cy="58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5" name="Google Shape;1535;p112"/>
          <p:cNvPicPr preferRelativeResize="0"/>
          <p:nvPr/>
        </p:nvPicPr>
        <p:blipFill rotWithShape="1">
          <a:blip r:embed="rId3">
            <a:alphaModFix/>
          </a:blip>
          <a:srcRect b="48535" l="20122" r="76249" t="44416"/>
          <a:stretch/>
        </p:blipFill>
        <p:spPr>
          <a:xfrm rot="10800000">
            <a:off x="7009256" y="1943803"/>
            <a:ext cx="176653" cy="588708"/>
          </a:xfrm>
          <a:prstGeom prst="rect">
            <a:avLst/>
          </a:prstGeom>
          <a:noFill/>
          <a:ln>
            <a:noFill/>
          </a:ln>
        </p:spPr>
      </p:pic>
      <p:sp>
        <p:nvSpPr>
          <p:cNvPr id="1536" name="Google Shape;1536;p112"/>
          <p:cNvSpPr txBox="1"/>
          <p:nvPr/>
        </p:nvSpPr>
        <p:spPr>
          <a:xfrm>
            <a:off x="324000" y="890525"/>
            <a:ext cx="4019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Hoosku inta badan ma aha madow.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Waxay yihiin midabka dusha.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37" name="Google Shape;1537;p112"/>
          <p:cNvPicPr preferRelativeResize="0"/>
          <p:nvPr/>
        </p:nvPicPr>
        <p:blipFill rotWithShape="1">
          <a:blip r:embed="rId3">
            <a:alphaModFix/>
          </a:blip>
          <a:srcRect b="0" l="0" r="0" t="20879"/>
          <a:stretch/>
        </p:blipFill>
        <p:spPr>
          <a:xfrm rot="10800000">
            <a:off x="4650300" y="738125"/>
            <a:ext cx="3073300" cy="185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8" name="Google Shape;1538;p112"/>
          <p:cNvGrpSpPr/>
          <p:nvPr/>
        </p:nvGrpSpPr>
        <p:grpSpPr>
          <a:xfrm>
            <a:off x="324000" y="3208475"/>
            <a:ext cx="5802853" cy="1514149"/>
            <a:chOff x="324000" y="3208475"/>
            <a:chExt cx="5802853" cy="1514149"/>
          </a:xfrm>
        </p:grpSpPr>
        <p:sp>
          <p:nvSpPr>
            <p:cNvPr id="1539" name="Google Shape;1539;p112"/>
            <p:cNvSpPr txBox="1"/>
            <p:nvPr/>
          </p:nvSpPr>
          <p:spPr>
            <a:xfrm>
              <a:off x="324000" y="3237006"/>
              <a:ext cx="3444900" cy="14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Lexend"/>
                  <a:ea typeface="Lexend"/>
                  <a:cs typeface="Lexend"/>
                  <a:sym typeface="Lexend"/>
                </a:rPr>
                <a:t>Halkan, shidista tooshka labaad waxay abuurtaa hoos labaad waxayna ka fududaysaa hooskii hore.</a:t>
              </a:r>
              <a:r>
                <a:rPr lang="en-GB" sz="1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9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40" name="Google Shape;1540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83150" y="3208475"/>
              <a:ext cx="2043703" cy="15141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1" name="Google Shape;1541;p112"/>
            <p:cNvSpPr txBox="1"/>
            <p:nvPr/>
          </p:nvSpPr>
          <p:spPr>
            <a:xfrm>
              <a:off x="4184900" y="4472400"/>
              <a:ext cx="407100" cy="207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shidan (on)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2" name="Google Shape;1542;p112"/>
            <p:cNvSpPr txBox="1"/>
            <p:nvPr/>
          </p:nvSpPr>
          <p:spPr>
            <a:xfrm>
              <a:off x="5173900" y="4472400"/>
              <a:ext cx="407100" cy="207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off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3" name="Google Shape;1543;p112"/>
          <p:cNvGrpSpPr/>
          <p:nvPr/>
        </p:nvGrpSpPr>
        <p:grpSpPr>
          <a:xfrm>
            <a:off x="6441026" y="3208475"/>
            <a:ext cx="2018890" cy="1514151"/>
            <a:chOff x="6212426" y="3208475"/>
            <a:chExt cx="2018890" cy="1514151"/>
          </a:xfrm>
        </p:grpSpPr>
        <p:pic>
          <p:nvPicPr>
            <p:cNvPr id="1544" name="Google Shape;1544;p1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12426" y="3208475"/>
              <a:ext cx="2018890" cy="1514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5" name="Google Shape;1545;p112"/>
            <p:cNvSpPr txBox="1"/>
            <p:nvPr/>
          </p:nvSpPr>
          <p:spPr>
            <a:xfrm>
              <a:off x="6318500" y="4472400"/>
              <a:ext cx="407100" cy="207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on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6" name="Google Shape;1546;p112"/>
            <p:cNvSpPr txBox="1"/>
            <p:nvPr/>
          </p:nvSpPr>
          <p:spPr>
            <a:xfrm>
              <a:off x="7231300" y="4472400"/>
              <a:ext cx="407100" cy="207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on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7" name="Google Shape;1547;p112"/>
          <p:cNvGrpSpPr/>
          <p:nvPr/>
        </p:nvGrpSpPr>
        <p:grpSpPr>
          <a:xfrm>
            <a:off x="5388700" y="2826025"/>
            <a:ext cx="2617853" cy="1020900"/>
            <a:chOff x="5388700" y="2826025"/>
            <a:chExt cx="2617853" cy="1020900"/>
          </a:xfrm>
        </p:grpSpPr>
        <p:pic>
          <p:nvPicPr>
            <p:cNvPr id="1548" name="Google Shape;1548;p11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88700" y="2845075"/>
              <a:ext cx="295275" cy="323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9" name="Google Shape;1549;p11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01753" y="2826025"/>
              <a:ext cx="304800" cy="342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50" name="Google Shape;1550;p112"/>
            <p:cNvCxnSpPr>
              <a:stCxn id="1548" idx="2"/>
            </p:cNvCxnSpPr>
            <p:nvPr/>
          </p:nvCxnSpPr>
          <p:spPr>
            <a:xfrm flipH="1">
              <a:off x="5417538" y="3168925"/>
              <a:ext cx="118800" cy="6471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1" name="Google Shape;1551;p112"/>
            <p:cNvCxnSpPr>
              <a:stCxn id="1549" idx="2"/>
            </p:cNvCxnSpPr>
            <p:nvPr/>
          </p:nvCxnSpPr>
          <p:spPr>
            <a:xfrm flipH="1">
              <a:off x="7820853" y="3168925"/>
              <a:ext cx="33300" cy="6780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52" name="Google Shape;1552;p112"/>
          <p:cNvSpPr/>
          <p:nvPr/>
        </p:nvSpPr>
        <p:spPr>
          <a:xfrm>
            <a:off x="6181950" y="3906800"/>
            <a:ext cx="216900" cy="223200"/>
          </a:xfrm>
          <a:prstGeom prst="rightArrow">
            <a:avLst>
              <a:gd fmla="val 50000" name="adj1"/>
              <a:gd fmla="val 59797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Hooska (Shadows)</a:t>
            </a:r>
            <a:endParaRPr/>
          </a:p>
        </p:txBody>
      </p:sp>
      <p:sp>
        <p:nvSpPr>
          <p:cNvPr id="1558" name="Google Shape;1558;p113"/>
          <p:cNvSpPr txBox="1"/>
          <p:nvPr>
            <p:ph idx="1" type="body"/>
          </p:nvPr>
        </p:nvSpPr>
        <p:spPr>
          <a:xfrm>
            <a:off x="324000" y="835500"/>
            <a:ext cx="55248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Kuwee kuwa soo socda ayaa ah sharaxaadda saxda ah ee sida hooska geedka loo sameeyo?</a:t>
            </a:r>
            <a:endParaRPr sz="1800"/>
          </a:p>
        </p:txBody>
      </p:sp>
      <p:grpSp>
        <p:nvGrpSpPr>
          <p:cNvPr id="1559" name="Google Shape;1559;p113"/>
          <p:cNvGrpSpPr/>
          <p:nvPr/>
        </p:nvGrpSpPr>
        <p:grpSpPr>
          <a:xfrm>
            <a:off x="323991" y="1741152"/>
            <a:ext cx="457200" cy="457200"/>
            <a:chOff x="1020916" y="1442088"/>
            <a:chExt cx="457200" cy="457200"/>
          </a:xfrm>
        </p:grpSpPr>
        <p:pic>
          <p:nvPicPr>
            <p:cNvPr id="1560" name="Google Shape;1560;p1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1" name="Google Shape;1561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2" name="Google Shape;1562;p113"/>
          <p:cNvGrpSpPr/>
          <p:nvPr/>
        </p:nvGrpSpPr>
        <p:grpSpPr>
          <a:xfrm>
            <a:off x="323991" y="2521852"/>
            <a:ext cx="457200" cy="457200"/>
            <a:chOff x="1020916" y="1442088"/>
            <a:chExt cx="457200" cy="457200"/>
          </a:xfrm>
        </p:grpSpPr>
        <p:pic>
          <p:nvPicPr>
            <p:cNvPr id="1563" name="Google Shape;1563;p1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4" name="Google Shape;1564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5" name="Google Shape;1565;p113"/>
          <p:cNvGrpSpPr/>
          <p:nvPr/>
        </p:nvGrpSpPr>
        <p:grpSpPr>
          <a:xfrm>
            <a:off x="323991" y="3400318"/>
            <a:ext cx="457200" cy="457200"/>
            <a:chOff x="1020916" y="1442088"/>
            <a:chExt cx="457200" cy="457200"/>
          </a:xfrm>
        </p:grpSpPr>
        <p:pic>
          <p:nvPicPr>
            <p:cNvPr id="1566" name="Google Shape;1566;p1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7" name="Google Shape;1567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8" name="Google Shape;1568;p113"/>
          <p:cNvGrpSpPr/>
          <p:nvPr/>
        </p:nvGrpSpPr>
        <p:grpSpPr>
          <a:xfrm>
            <a:off x="323991" y="4235652"/>
            <a:ext cx="457200" cy="457200"/>
            <a:chOff x="1020916" y="1442088"/>
            <a:chExt cx="457200" cy="457200"/>
          </a:xfrm>
        </p:grpSpPr>
        <p:pic>
          <p:nvPicPr>
            <p:cNvPr id="1569" name="Google Shape;1569;p1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0" name="Google Shape;1570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71" name="Google Shape;157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8875" y="810000"/>
            <a:ext cx="2923575" cy="193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2" name="Google Shape;1572;p113"/>
          <p:cNvSpPr txBox="1"/>
          <p:nvPr>
            <p:ph idx="1" type="body"/>
          </p:nvPr>
        </p:nvSpPr>
        <p:spPr>
          <a:xfrm>
            <a:off x="933600" y="1688077"/>
            <a:ext cx="47232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Iftiinka (light) ma dhex mari karo geedka, marka cawska (grass) lama iftiimiyo.</a:t>
            </a:r>
            <a:endParaRPr sz="1800"/>
          </a:p>
        </p:txBody>
      </p:sp>
      <p:sp>
        <p:nvSpPr>
          <p:cNvPr id="1573" name="Google Shape;1573;p113"/>
          <p:cNvSpPr txBox="1"/>
          <p:nvPr>
            <p:ph idx="1" type="body"/>
          </p:nvPr>
        </p:nvSpPr>
        <p:spPr>
          <a:xfrm>
            <a:off x="933600" y="2526277"/>
            <a:ext cx="47232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Iftiinka (light) wuxuu ka yimaadaa Qorraxda (Sun) laakiin ma dhaafi karo geedka, marka waa madow.</a:t>
            </a:r>
            <a:endParaRPr sz="1800"/>
          </a:p>
        </p:txBody>
      </p:sp>
      <p:sp>
        <p:nvSpPr>
          <p:cNvPr id="1574" name="Google Shape;1574;p113"/>
          <p:cNvSpPr txBox="1"/>
          <p:nvPr>
            <p:ph idx="1" type="body"/>
          </p:nvPr>
        </p:nvSpPr>
        <p:spPr>
          <a:xfrm>
            <a:off x="933600" y="3386043"/>
            <a:ext cx="79626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Geedku wuxuu joojiyaa Qorraxda (Sun) inay sii iftiiso, marka geedku wuxuu sameeyaa hooska (shade).</a:t>
            </a:r>
            <a:endParaRPr sz="1800"/>
          </a:p>
        </p:txBody>
      </p:sp>
      <p:sp>
        <p:nvSpPr>
          <p:cNvPr id="1575" name="Google Shape;1575;p113"/>
          <p:cNvSpPr txBox="1"/>
          <p:nvPr>
            <p:ph idx="1" type="body"/>
          </p:nvPr>
        </p:nvSpPr>
        <p:spPr>
          <a:xfrm>
            <a:off x="933600" y="4202677"/>
            <a:ext cx="75483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Qorraxdu (Sun) waxay iftiimisaa geedka, hooskuna (shadow) waa milicsiga (reflection) geedka.</a:t>
            </a:r>
            <a:endParaRPr sz="1800"/>
          </a:p>
        </p:txBody>
      </p:sp>
      <p:pic>
        <p:nvPicPr>
          <p:cNvPr id="1576" name="Google Shape;1576;p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6233" y="19854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14"/>
          <p:cNvSpPr/>
          <p:nvPr/>
        </p:nvSpPr>
        <p:spPr>
          <a:xfrm>
            <a:off x="7187592" y="999246"/>
            <a:ext cx="72000" cy="13779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Hooska (Shadows)</a:t>
            </a:r>
            <a:endParaRPr/>
          </a:p>
        </p:txBody>
      </p:sp>
      <p:pic>
        <p:nvPicPr>
          <p:cNvPr id="1583" name="Google Shape;1583;p114"/>
          <p:cNvPicPr preferRelativeResize="0"/>
          <p:nvPr/>
        </p:nvPicPr>
        <p:blipFill rotWithShape="1">
          <a:blip r:embed="rId3">
            <a:alphaModFix/>
          </a:blip>
          <a:srcRect b="23108" l="26781" r="21793" t="6843"/>
          <a:stretch/>
        </p:blipFill>
        <p:spPr>
          <a:xfrm>
            <a:off x="4046450" y="1548127"/>
            <a:ext cx="483267" cy="479024"/>
          </a:xfrm>
          <a:prstGeom prst="rect">
            <a:avLst/>
          </a:prstGeom>
          <a:noFill/>
          <a:ln>
            <a:noFill/>
          </a:ln>
        </p:spPr>
      </p:pic>
      <p:sp>
        <p:nvSpPr>
          <p:cNvPr id="1584" name="Google Shape;1584;p114"/>
          <p:cNvSpPr/>
          <p:nvPr/>
        </p:nvSpPr>
        <p:spPr>
          <a:xfrm>
            <a:off x="5629773" y="1598568"/>
            <a:ext cx="184200" cy="286200"/>
          </a:xfrm>
          <a:prstGeom prst="can">
            <a:avLst>
              <a:gd fmla="val 25000" name="adj"/>
            </a:avLst>
          </a:prstGeom>
          <a:solidFill>
            <a:srgbClr val="A61C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5" name="Google Shape;1585;p114"/>
          <p:cNvCxnSpPr/>
          <p:nvPr/>
        </p:nvCxnSpPr>
        <p:spPr>
          <a:xfrm flipH="1" rot="10800000">
            <a:off x="4358625" y="1660047"/>
            <a:ext cx="1266000" cy="18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6" name="Google Shape;1586;p114"/>
          <p:cNvCxnSpPr/>
          <p:nvPr/>
        </p:nvCxnSpPr>
        <p:spPr>
          <a:xfrm flipH="1" rot="10800000">
            <a:off x="4292322" y="1533491"/>
            <a:ext cx="2895300" cy="110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7" name="Google Shape;1587;p114"/>
          <p:cNvCxnSpPr/>
          <p:nvPr/>
        </p:nvCxnSpPr>
        <p:spPr>
          <a:xfrm>
            <a:off x="4280204" y="1795187"/>
            <a:ext cx="2906700" cy="187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8" name="Google Shape;1588;p114"/>
          <p:cNvCxnSpPr/>
          <p:nvPr/>
        </p:nvCxnSpPr>
        <p:spPr>
          <a:xfrm flipH="1" rot="10800000">
            <a:off x="4292322" y="1384991"/>
            <a:ext cx="2899500" cy="258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9" name="Google Shape;1589;p114"/>
          <p:cNvCxnSpPr/>
          <p:nvPr/>
        </p:nvCxnSpPr>
        <p:spPr>
          <a:xfrm flipH="1" rot="10800000">
            <a:off x="4292322" y="1216391"/>
            <a:ext cx="2892000" cy="42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0" name="Google Shape;1590;p114"/>
          <p:cNvCxnSpPr/>
          <p:nvPr/>
        </p:nvCxnSpPr>
        <p:spPr>
          <a:xfrm flipH="1" rot="10800000">
            <a:off x="4292322" y="1058891"/>
            <a:ext cx="2894700" cy="58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1" name="Google Shape;1591;p114"/>
          <p:cNvCxnSpPr/>
          <p:nvPr/>
        </p:nvCxnSpPr>
        <p:spPr>
          <a:xfrm>
            <a:off x="4274307" y="1796470"/>
            <a:ext cx="2908800" cy="363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2" name="Google Shape;1592;p114"/>
          <p:cNvCxnSpPr/>
          <p:nvPr/>
        </p:nvCxnSpPr>
        <p:spPr>
          <a:xfrm>
            <a:off x="4274307" y="1796470"/>
            <a:ext cx="2913900" cy="531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3" name="Google Shape;1593;p114"/>
          <p:cNvCxnSpPr>
            <a:endCxn id="1584" idx="2"/>
          </p:cNvCxnSpPr>
          <p:nvPr/>
        </p:nvCxnSpPr>
        <p:spPr>
          <a:xfrm>
            <a:off x="4372173" y="1723668"/>
            <a:ext cx="1257600" cy="18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4" name="Google Shape;1594;p114"/>
          <p:cNvCxnSpPr/>
          <p:nvPr/>
        </p:nvCxnSpPr>
        <p:spPr>
          <a:xfrm>
            <a:off x="4355461" y="1769188"/>
            <a:ext cx="1270800" cy="50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5" name="Google Shape;1595;p114"/>
          <p:cNvSpPr txBox="1"/>
          <p:nvPr/>
        </p:nvSpPr>
        <p:spPr>
          <a:xfrm>
            <a:off x="524100" y="1652100"/>
            <a:ext cx="2845500" cy="20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isla shayga uu u dhow yahay laambad (lamp), wuxuu sameeyaa hoos (shadow) weyn.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114"/>
          <p:cNvSpPr txBox="1"/>
          <p:nvPr/>
        </p:nvSpPr>
        <p:spPr>
          <a:xfrm>
            <a:off x="6948558" y="2400644"/>
            <a:ext cx="11436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derbi (wall)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97" name="Google Shape;1597;p114"/>
          <p:cNvGrpSpPr/>
          <p:nvPr/>
        </p:nvGrpSpPr>
        <p:grpSpPr>
          <a:xfrm>
            <a:off x="7187639" y="999251"/>
            <a:ext cx="72002" cy="1377863"/>
            <a:chOff x="5868000" y="1265284"/>
            <a:chExt cx="122100" cy="2336549"/>
          </a:xfrm>
        </p:grpSpPr>
        <p:sp>
          <p:nvSpPr>
            <p:cNvPr id="1598" name="Google Shape;1598;p114"/>
            <p:cNvSpPr/>
            <p:nvPr/>
          </p:nvSpPr>
          <p:spPr>
            <a:xfrm>
              <a:off x="5868000" y="1265284"/>
              <a:ext cx="122100" cy="9309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9" name="Google Shape;1599;p114"/>
            <p:cNvSpPr/>
            <p:nvPr/>
          </p:nvSpPr>
          <p:spPr>
            <a:xfrm>
              <a:off x="5868000" y="2928333"/>
              <a:ext cx="122100" cy="673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00" name="Google Shape;1600;p114"/>
          <p:cNvSpPr/>
          <p:nvPr/>
        </p:nvSpPr>
        <p:spPr>
          <a:xfrm>
            <a:off x="7310970" y="1562547"/>
            <a:ext cx="72000" cy="397200"/>
          </a:xfrm>
          <a:prstGeom prst="rightBracket">
            <a:avLst>
              <a:gd fmla="val 8333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1" name="Google Shape;1601;p114"/>
          <p:cNvSpPr txBox="1"/>
          <p:nvPr/>
        </p:nvSpPr>
        <p:spPr>
          <a:xfrm>
            <a:off x="7434350" y="1603325"/>
            <a:ext cx="1188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hoos (shadow)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2" name="Google Shape;1602;p114"/>
          <p:cNvSpPr/>
          <p:nvPr/>
        </p:nvSpPr>
        <p:spPr>
          <a:xfrm>
            <a:off x="7187592" y="3132846"/>
            <a:ext cx="72000" cy="13779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3" name="Google Shape;1603;p114"/>
          <p:cNvPicPr preferRelativeResize="0"/>
          <p:nvPr/>
        </p:nvPicPr>
        <p:blipFill rotWithShape="1">
          <a:blip r:embed="rId3">
            <a:alphaModFix/>
          </a:blip>
          <a:srcRect b="23108" l="26781" r="21793" t="6843"/>
          <a:stretch/>
        </p:blipFill>
        <p:spPr>
          <a:xfrm>
            <a:off x="4046450" y="3681727"/>
            <a:ext cx="483267" cy="479024"/>
          </a:xfrm>
          <a:prstGeom prst="rect">
            <a:avLst/>
          </a:prstGeom>
          <a:noFill/>
          <a:ln>
            <a:noFill/>
          </a:ln>
        </p:spPr>
      </p:pic>
      <p:sp>
        <p:nvSpPr>
          <p:cNvPr id="1604" name="Google Shape;1604;p114"/>
          <p:cNvSpPr/>
          <p:nvPr/>
        </p:nvSpPr>
        <p:spPr>
          <a:xfrm>
            <a:off x="4987516" y="3724004"/>
            <a:ext cx="184200" cy="286200"/>
          </a:xfrm>
          <a:prstGeom prst="can">
            <a:avLst>
              <a:gd fmla="val 25000" name="adj"/>
            </a:avLst>
          </a:prstGeom>
          <a:solidFill>
            <a:srgbClr val="A61C00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5" name="Google Shape;1605;p114"/>
          <p:cNvCxnSpPr/>
          <p:nvPr/>
        </p:nvCxnSpPr>
        <p:spPr>
          <a:xfrm flipH="1" rot="10800000">
            <a:off x="4341434" y="3793654"/>
            <a:ext cx="645000" cy="18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6" name="Google Shape;1606;p114"/>
          <p:cNvCxnSpPr/>
          <p:nvPr/>
        </p:nvCxnSpPr>
        <p:spPr>
          <a:xfrm flipH="1" rot="10800000">
            <a:off x="4292322" y="3518591"/>
            <a:ext cx="2899500" cy="258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7" name="Google Shape;1607;p114"/>
          <p:cNvCxnSpPr/>
          <p:nvPr/>
        </p:nvCxnSpPr>
        <p:spPr>
          <a:xfrm flipH="1" rot="10800000">
            <a:off x="4292322" y="3349991"/>
            <a:ext cx="2892000" cy="42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8" name="Google Shape;1608;p114"/>
          <p:cNvCxnSpPr/>
          <p:nvPr/>
        </p:nvCxnSpPr>
        <p:spPr>
          <a:xfrm flipH="1" rot="10800000">
            <a:off x="4292322" y="3192491"/>
            <a:ext cx="2894700" cy="58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9" name="Google Shape;1609;p114"/>
          <p:cNvCxnSpPr/>
          <p:nvPr/>
        </p:nvCxnSpPr>
        <p:spPr>
          <a:xfrm>
            <a:off x="4274307" y="3930070"/>
            <a:ext cx="2908800" cy="363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0" name="Google Shape;1610;p114"/>
          <p:cNvCxnSpPr/>
          <p:nvPr/>
        </p:nvCxnSpPr>
        <p:spPr>
          <a:xfrm>
            <a:off x="4274307" y="3930070"/>
            <a:ext cx="2913900" cy="531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1" name="Google Shape;1611;p114"/>
          <p:cNvCxnSpPr>
            <a:endCxn id="1604" idx="2"/>
          </p:cNvCxnSpPr>
          <p:nvPr/>
        </p:nvCxnSpPr>
        <p:spPr>
          <a:xfrm>
            <a:off x="4370116" y="3856304"/>
            <a:ext cx="617400" cy="10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2" name="Google Shape;1612;p114"/>
          <p:cNvCxnSpPr/>
          <p:nvPr/>
        </p:nvCxnSpPr>
        <p:spPr>
          <a:xfrm>
            <a:off x="4339822" y="3902793"/>
            <a:ext cx="647400" cy="50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613" name="Google Shape;1613;p114"/>
          <p:cNvGrpSpPr/>
          <p:nvPr/>
        </p:nvGrpSpPr>
        <p:grpSpPr>
          <a:xfrm>
            <a:off x="7187650" y="3132850"/>
            <a:ext cx="72002" cy="1377889"/>
            <a:chOff x="5868019" y="1265282"/>
            <a:chExt cx="122100" cy="2336592"/>
          </a:xfrm>
        </p:grpSpPr>
        <p:sp>
          <p:nvSpPr>
            <p:cNvPr id="1614" name="Google Shape;1614;p114"/>
            <p:cNvSpPr/>
            <p:nvPr/>
          </p:nvSpPr>
          <p:spPr>
            <a:xfrm>
              <a:off x="5868019" y="1265282"/>
              <a:ext cx="122100" cy="673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5" name="Google Shape;1615;p114"/>
            <p:cNvSpPr/>
            <p:nvPr/>
          </p:nvSpPr>
          <p:spPr>
            <a:xfrm>
              <a:off x="5868019" y="3233775"/>
              <a:ext cx="122100" cy="3681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16" name="Google Shape;1616;p114"/>
          <p:cNvSpPr/>
          <p:nvPr/>
        </p:nvSpPr>
        <p:spPr>
          <a:xfrm>
            <a:off x="7310975" y="3548171"/>
            <a:ext cx="72000" cy="745500"/>
          </a:xfrm>
          <a:prstGeom prst="rightBracket">
            <a:avLst>
              <a:gd fmla="val 8333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114"/>
          <p:cNvSpPr txBox="1"/>
          <p:nvPr/>
        </p:nvSpPr>
        <p:spPr>
          <a:xfrm>
            <a:off x="7434350" y="3741350"/>
            <a:ext cx="1143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hoos (shadow)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2" name="Google Shape;1622;p115"/>
          <p:cNvPicPr preferRelativeResize="0"/>
          <p:nvPr/>
        </p:nvPicPr>
        <p:blipFill rotWithShape="1">
          <a:blip r:embed="rId3">
            <a:alphaModFix/>
          </a:blip>
          <a:srcRect b="0" l="13091" r="4522" t="0"/>
          <a:stretch/>
        </p:blipFill>
        <p:spPr>
          <a:xfrm>
            <a:off x="7283932" y="886201"/>
            <a:ext cx="1452068" cy="13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1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Hooska (Shadows)</a:t>
            </a:r>
            <a:endParaRPr/>
          </a:p>
        </p:txBody>
      </p:sp>
      <p:sp>
        <p:nvSpPr>
          <p:cNvPr id="1624" name="Google Shape;1624;p115"/>
          <p:cNvSpPr txBox="1"/>
          <p:nvPr/>
        </p:nvSpPr>
        <p:spPr>
          <a:xfrm>
            <a:off x="324000" y="886200"/>
            <a:ext cx="31206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Qaabka iyo cabbirka hoosku (shadow) wuxuu ku xiran yahay halka iftiinku (light) gaari karo.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5" name="Google Shape;1625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7200" y="886200"/>
            <a:ext cx="1528145" cy="136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3300" y="886201"/>
            <a:ext cx="2075313" cy="13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1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7238" y="2509573"/>
            <a:ext cx="1325093" cy="179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1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3882" y="2509573"/>
            <a:ext cx="1763022" cy="17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1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4776" y="2509573"/>
            <a:ext cx="1566661" cy="179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115"/>
          <p:cNvSpPr txBox="1"/>
          <p:nvPr/>
        </p:nvSpPr>
        <p:spPr>
          <a:xfrm>
            <a:off x="324000" y="1992800"/>
            <a:ext cx="3520500" cy="12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Tan waxaa saameeya cabbirka (size) iyo booska (position) shayga, iyo xaglaha (angles) iyo masaafada (distances) ku lug leh.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1" name="Google Shape;1631;p115"/>
          <p:cNvCxnSpPr/>
          <p:nvPr/>
        </p:nvCxnSpPr>
        <p:spPr>
          <a:xfrm>
            <a:off x="4222175" y="2871375"/>
            <a:ext cx="4200" cy="2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2" name="Google Shape;1632;p115"/>
          <p:cNvCxnSpPr/>
          <p:nvPr/>
        </p:nvCxnSpPr>
        <p:spPr>
          <a:xfrm>
            <a:off x="4222175" y="2875600"/>
            <a:ext cx="466800" cy="9675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3" name="Google Shape;1633;p115"/>
          <p:cNvCxnSpPr/>
          <p:nvPr/>
        </p:nvCxnSpPr>
        <p:spPr>
          <a:xfrm>
            <a:off x="5851800" y="3096300"/>
            <a:ext cx="878400" cy="7470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4" name="Google Shape;1634;p115"/>
          <p:cNvCxnSpPr/>
          <p:nvPr/>
        </p:nvCxnSpPr>
        <p:spPr>
          <a:xfrm flipH="1" rot="10800000">
            <a:off x="7218300" y="2650825"/>
            <a:ext cx="1324200" cy="12348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5" name="Google Shape;1635;p115"/>
          <p:cNvCxnSpPr/>
          <p:nvPr/>
        </p:nvCxnSpPr>
        <p:spPr>
          <a:xfrm flipH="1" rot="10800000">
            <a:off x="3776575" y="1063550"/>
            <a:ext cx="1294500" cy="7893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6" name="Google Shape;1636;p115"/>
          <p:cNvCxnSpPr/>
          <p:nvPr/>
        </p:nvCxnSpPr>
        <p:spPr>
          <a:xfrm flipH="1" rot="10800000">
            <a:off x="3844475" y="1237525"/>
            <a:ext cx="1311300" cy="6705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7" name="Google Shape;1637;p115"/>
          <p:cNvCxnSpPr/>
          <p:nvPr/>
        </p:nvCxnSpPr>
        <p:spPr>
          <a:xfrm flipH="1" rot="10800000">
            <a:off x="6305875" y="1186475"/>
            <a:ext cx="450000" cy="6579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8" name="Google Shape;1638;p115"/>
          <p:cNvCxnSpPr/>
          <p:nvPr/>
        </p:nvCxnSpPr>
        <p:spPr>
          <a:xfrm flipH="1" rot="10800000">
            <a:off x="6462900" y="1207775"/>
            <a:ext cx="471000" cy="6663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9" name="Google Shape;1639;p115"/>
          <p:cNvSpPr txBox="1"/>
          <p:nvPr/>
        </p:nvSpPr>
        <p:spPr>
          <a:xfrm>
            <a:off x="324000" y="3425200"/>
            <a:ext cx="35205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Shucaacyo (Rays) laga soo sawiray cidhifka laambadda (lamp) oo dhaafaya cidhifka shayga ayaa kaa caawin kara inay muujiyaan halka hoosku (shadow) ka sameysmo iyo cabbirkiisa.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0" name="Google Shape;1640;p115"/>
          <p:cNvCxnSpPr/>
          <p:nvPr/>
        </p:nvCxnSpPr>
        <p:spPr>
          <a:xfrm flipH="1" rot="10800000">
            <a:off x="8063875" y="1080925"/>
            <a:ext cx="132600" cy="6981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41" name="Google Shape;1641;p115"/>
          <p:cNvCxnSpPr/>
          <p:nvPr/>
        </p:nvCxnSpPr>
        <p:spPr>
          <a:xfrm flipH="1" rot="10800000">
            <a:off x="8258300" y="1080700"/>
            <a:ext cx="282600" cy="742500"/>
          </a:xfrm>
          <a:prstGeom prst="straightConnector1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6" name="Google Shape;1646;p116"/>
          <p:cNvGrpSpPr/>
          <p:nvPr/>
        </p:nvGrpSpPr>
        <p:grpSpPr>
          <a:xfrm>
            <a:off x="324000" y="2715000"/>
            <a:ext cx="8496000" cy="1966200"/>
            <a:chOff x="324000" y="2715000"/>
            <a:chExt cx="8496000" cy="1966200"/>
          </a:xfrm>
        </p:grpSpPr>
        <p:pic>
          <p:nvPicPr>
            <p:cNvPr id="1647" name="Google Shape;1647;p1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1300" y="3146650"/>
              <a:ext cx="2175849" cy="1534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8" name="Google Shape;1648;p116"/>
            <p:cNvSpPr/>
            <p:nvPr/>
          </p:nvSpPr>
          <p:spPr>
            <a:xfrm>
              <a:off x="6792577" y="3163914"/>
              <a:ext cx="1279500" cy="1266300"/>
            </a:xfrm>
            <a:prstGeom prst="chord">
              <a:avLst>
                <a:gd fmla="val 9274519" name="adj1"/>
                <a:gd fmla="val 1539781" name="adj2"/>
              </a:avLst>
            </a:prstGeom>
            <a:gradFill>
              <a:gsLst>
                <a:gs pos="0">
                  <a:srgbClr val="FFD96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49" name="Google Shape;1649;p116"/>
            <p:cNvGrpSpPr/>
            <p:nvPr/>
          </p:nvGrpSpPr>
          <p:grpSpPr>
            <a:xfrm>
              <a:off x="7220826" y="3265453"/>
              <a:ext cx="504236" cy="805393"/>
              <a:chOff x="2626189" y="2685175"/>
              <a:chExt cx="384561" cy="636725"/>
            </a:xfrm>
          </p:grpSpPr>
          <p:sp>
            <p:nvSpPr>
              <p:cNvPr id="1650" name="Google Shape;1650;p116"/>
              <p:cNvSpPr/>
              <p:nvPr/>
            </p:nvSpPr>
            <p:spPr>
              <a:xfrm>
                <a:off x="2632150" y="2871000"/>
                <a:ext cx="378600" cy="4509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1" name="Google Shape;1651;p116"/>
              <p:cNvSpPr/>
              <p:nvPr/>
            </p:nvSpPr>
            <p:spPr>
              <a:xfrm>
                <a:off x="2699050" y="2685175"/>
                <a:ext cx="250200" cy="2493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2" name="Google Shape;1652;p116"/>
              <p:cNvSpPr/>
              <p:nvPr/>
            </p:nvSpPr>
            <p:spPr>
              <a:xfrm rot="-6156166">
                <a:off x="2637728" y="2817330"/>
                <a:ext cx="75622" cy="84212"/>
              </a:xfrm>
              <a:prstGeom prst="triangle">
                <a:avLst>
                  <a:gd fmla="val 50000" name="adj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3" name="Google Shape;1653;p116"/>
              <p:cNvSpPr/>
              <p:nvPr/>
            </p:nvSpPr>
            <p:spPr>
              <a:xfrm>
                <a:off x="2679175" y="3296100"/>
                <a:ext cx="132900" cy="25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654" name="Google Shape;1654;p1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45425" y="3146650"/>
              <a:ext cx="2175849" cy="1534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5" name="Google Shape;1655;p116"/>
            <p:cNvSpPr/>
            <p:nvPr/>
          </p:nvSpPr>
          <p:spPr>
            <a:xfrm>
              <a:off x="4346702" y="3163914"/>
              <a:ext cx="1279500" cy="1266300"/>
            </a:xfrm>
            <a:prstGeom prst="chord">
              <a:avLst>
                <a:gd fmla="val 9274519" name="adj1"/>
                <a:gd fmla="val 1539781" name="adj2"/>
              </a:avLst>
            </a:prstGeom>
            <a:gradFill>
              <a:gsLst>
                <a:gs pos="0">
                  <a:srgbClr val="FFD96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56" name="Google Shape;1656;p116"/>
            <p:cNvGrpSpPr/>
            <p:nvPr/>
          </p:nvGrpSpPr>
          <p:grpSpPr>
            <a:xfrm>
              <a:off x="4874234" y="3596117"/>
              <a:ext cx="297189" cy="474742"/>
              <a:chOff x="2626189" y="2685175"/>
              <a:chExt cx="384561" cy="636725"/>
            </a:xfrm>
          </p:grpSpPr>
          <p:sp>
            <p:nvSpPr>
              <p:cNvPr id="1657" name="Google Shape;1657;p116"/>
              <p:cNvSpPr/>
              <p:nvPr/>
            </p:nvSpPr>
            <p:spPr>
              <a:xfrm>
                <a:off x="2632150" y="2871000"/>
                <a:ext cx="378600" cy="4509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8" name="Google Shape;1658;p116"/>
              <p:cNvSpPr/>
              <p:nvPr/>
            </p:nvSpPr>
            <p:spPr>
              <a:xfrm>
                <a:off x="2699050" y="2685175"/>
                <a:ext cx="250200" cy="2493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9" name="Google Shape;1659;p116"/>
              <p:cNvSpPr/>
              <p:nvPr/>
            </p:nvSpPr>
            <p:spPr>
              <a:xfrm rot="-6156166">
                <a:off x="2637728" y="2817330"/>
                <a:ext cx="75622" cy="84212"/>
              </a:xfrm>
              <a:prstGeom prst="triangle">
                <a:avLst>
                  <a:gd fmla="val 50000" name="adj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0" name="Google Shape;1660;p116"/>
              <p:cNvSpPr/>
              <p:nvPr/>
            </p:nvSpPr>
            <p:spPr>
              <a:xfrm>
                <a:off x="2679175" y="3296100"/>
                <a:ext cx="132900" cy="25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661" name="Google Shape;1661;p1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26025" y="3146650"/>
              <a:ext cx="2175849" cy="1534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2" name="Google Shape;1662;p116"/>
            <p:cNvSpPr/>
            <p:nvPr/>
          </p:nvSpPr>
          <p:spPr>
            <a:xfrm>
              <a:off x="1527302" y="3163914"/>
              <a:ext cx="1279500" cy="1266300"/>
            </a:xfrm>
            <a:prstGeom prst="chord">
              <a:avLst>
                <a:gd fmla="val 9274519" name="adj1"/>
                <a:gd fmla="val 1539781" name="adj2"/>
              </a:avLst>
            </a:prstGeom>
            <a:gradFill>
              <a:gsLst>
                <a:gs pos="0">
                  <a:srgbClr val="FFD96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63" name="Google Shape;1663;p116"/>
            <p:cNvGrpSpPr/>
            <p:nvPr/>
          </p:nvGrpSpPr>
          <p:grpSpPr>
            <a:xfrm>
              <a:off x="2097810" y="3858376"/>
              <a:ext cx="133789" cy="213685"/>
              <a:chOff x="2626189" y="2685175"/>
              <a:chExt cx="384561" cy="636725"/>
            </a:xfrm>
          </p:grpSpPr>
          <p:sp>
            <p:nvSpPr>
              <p:cNvPr id="1664" name="Google Shape;1664;p116"/>
              <p:cNvSpPr/>
              <p:nvPr/>
            </p:nvSpPr>
            <p:spPr>
              <a:xfrm>
                <a:off x="2632150" y="2871000"/>
                <a:ext cx="378600" cy="4509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5" name="Google Shape;1665;p116"/>
              <p:cNvSpPr/>
              <p:nvPr/>
            </p:nvSpPr>
            <p:spPr>
              <a:xfrm>
                <a:off x="2699050" y="2685175"/>
                <a:ext cx="250200" cy="24930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6" name="Google Shape;1666;p116"/>
              <p:cNvSpPr/>
              <p:nvPr/>
            </p:nvSpPr>
            <p:spPr>
              <a:xfrm rot="-6156166">
                <a:off x="2637728" y="2817330"/>
                <a:ext cx="75622" cy="84212"/>
              </a:xfrm>
              <a:prstGeom prst="triangle">
                <a:avLst>
                  <a:gd fmla="val 50000" name="adj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7" name="Google Shape;1667;p116"/>
              <p:cNvSpPr/>
              <p:nvPr/>
            </p:nvSpPr>
            <p:spPr>
              <a:xfrm>
                <a:off x="2679175" y="3296100"/>
                <a:ext cx="132900" cy="25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68" name="Google Shape;1668;p116"/>
            <p:cNvSpPr txBox="1"/>
            <p:nvPr/>
          </p:nvSpPr>
          <p:spPr>
            <a:xfrm>
              <a:off x="324000" y="2715000"/>
              <a:ext cx="8496000" cy="3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Lexend"/>
                <a:buAutoNum type="arabicPeriod" startAt="2"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Sawirkaa ayaa muujinaya cabbirka hooska (shadow) saxda ah? (tilmaan: ka fikir shucaacyada iftiinka (light rays))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69" name="Google Shape;1669;p116"/>
            <p:cNvGrpSpPr/>
            <p:nvPr/>
          </p:nvGrpSpPr>
          <p:grpSpPr>
            <a:xfrm>
              <a:off x="2011242" y="4199522"/>
              <a:ext cx="344180" cy="344180"/>
              <a:chOff x="1020916" y="1442088"/>
              <a:chExt cx="457200" cy="457200"/>
            </a:xfrm>
          </p:grpSpPr>
          <p:pic>
            <p:nvPicPr>
              <p:cNvPr id="1670" name="Google Shape;1670;p11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71" name="Google Shape;1671;p11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672" name="Google Shape;1672;p116"/>
            <p:cNvGrpSpPr/>
            <p:nvPr/>
          </p:nvGrpSpPr>
          <p:grpSpPr>
            <a:xfrm>
              <a:off x="4909854" y="4212766"/>
              <a:ext cx="344180" cy="344180"/>
              <a:chOff x="1020916" y="1442088"/>
              <a:chExt cx="457200" cy="457200"/>
            </a:xfrm>
          </p:grpSpPr>
          <p:pic>
            <p:nvPicPr>
              <p:cNvPr id="1673" name="Google Shape;1673;p11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74" name="Google Shape;1674;p11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675" name="Google Shape;1675;p116"/>
            <p:cNvGrpSpPr/>
            <p:nvPr/>
          </p:nvGrpSpPr>
          <p:grpSpPr>
            <a:xfrm>
              <a:off x="7334998" y="4212766"/>
              <a:ext cx="344180" cy="344180"/>
              <a:chOff x="4039970" y="1340865"/>
              <a:chExt cx="457200" cy="457200"/>
            </a:xfrm>
          </p:grpSpPr>
          <p:pic>
            <p:nvPicPr>
              <p:cNvPr id="1676" name="Google Shape;1676;p11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039970" y="1340865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77" name="Google Shape;1677;p116"/>
              <p:cNvSpPr txBox="1"/>
              <p:nvPr/>
            </p:nvSpPr>
            <p:spPr>
              <a:xfrm>
                <a:off x="4064582" y="1425178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678" name="Google Shape;1678;p116"/>
          <p:cNvSpPr/>
          <p:nvPr/>
        </p:nvSpPr>
        <p:spPr>
          <a:xfrm>
            <a:off x="3352857" y="1589000"/>
            <a:ext cx="981900" cy="726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9" name="Google Shape;1679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Hooska (Shadows)</a:t>
            </a:r>
            <a:endParaRPr/>
          </a:p>
        </p:txBody>
      </p:sp>
      <p:sp>
        <p:nvSpPr>
          <p:cNvPr id="1680" name="Google Shape;1680;p116"/>
          <p:cNvSpPr txBox="1"/>
          <p:nvPr/>
        </p:nvSpPr>
        <p:spPr>
          <a:xfrm>
            <a:off x="1086000" y="733800"/>
            <a:ext cx="8424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Alaabtan ciyaarta ee penguin (penguin toy) waxay hoos (shadow) ku riddaa shaashad (screen) ka dambeysa.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1" name="Google Shape;1681;p116"/>
          <p:cNvSpPr txBox="1"/>
          <p:nvPr/>
        </p:nvSpPr>
        <p:spPr>
          <a:xfrm>
            <a:off x="1086000" y="1200300"/>
            <a:ext cx="79104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Sawirkaa ayaa muujinaya sida hoosku (shadow) u ekaan doono?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82" name="Google Shape;1682;p116"/>
          <p:cNvGrpSpPr/>
          <p:nvPr/>
        </p:nvGrpSpPr>
        <p:grpSpPr>
          <a:xfrm>
            <a:off x="1086011" y="1751616"/>
            <a:ext cx="344180" cy="344180"/>
            <a:chOff x="1020916" y="1442088"/>
            <a:chExt cx="457200" cy="457200"/>
          </a:xfrm>
        </p:grpSpPr>
        <p:pic>
          <p:nvPicPr>
            <p:cNvPr id="1683" name="Google Shape;1683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4" name="Google Shape;1684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5" name="Google Shape;1685;p116"/>
          <p:cNvGrpSpPr/>
          <p:nvPr/>
        </p:nvGrpSpPr>
        <p:grpSpPr>
          <a:xfrm>
            <a:off x="2924279" y="1751616"/>
            <a:ext cx="344180" cy="344180"/>
            <a:chOff x="1020916" y="1442088"/>
            <a:chExt cx="457200" cy="457200"/>
          </a:xfrm>
        </p:grpSpPr>
        <p:pic>
          <p:nvPicPr>
            <p:cNvPr id="1686" name="Google Shape;1686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7" name="Google Shape;1687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8" name="Google Shape;1688;p116"/>
          <p:cNvGrpSpPr/>
          <p:nvPr/>
        </p:nvGrpSpPr>
        <p:grpSpPr>
          <a:xfrm>
            <a:off x="4779348" y="1751616"/>
            <a:ext cx="344180" cy="344180"/>
            <a:chOff x="1020916" y="1442088"/>
            <a:chExt cx="457200" cy="457200"/>
          </a:xfrm>
        </p:grpSpPr>
        <p:pic>
          <p:nvPicPr>
            <p:cNvPr id="1689" name="Google Shape;1689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0" name="Google Shape;1690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91" name="Google Shape;1691;p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0" y="733805"/>
            <a:ext cx="624300" cy="858413"/>
          </a:xfrm>
          <a:prstGeom prst="rect">
            <a:avLst/>
          </a:prstGeom>
          <a:noFill/>
          <a:ln>
            <a:noFill/>
          </a:ln>
        </p:spPr>
      </p:pic>
      <p:sp>
        <p:nvSpPr>
          <p:cNvPr id="1692" name="Google Shape;1692;p116"/>
          <p:cNvSpPr/>
          <p:nvPr/>
        </p:nvSpPr>
        <p:spPr>
          <a:xfrm>
            <a:off x="1493125" y="1589000"/>
            <a:ext cx="981900" cy="726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116"/>
          <p:cNvSpPr/>
          <p:nvPr/>
        </p:nvSpPr>
        <p:spPr>
          <a:xfrm>
            <a:off x="1520225" y="1589000"/>
            <a:ext cx="914100" cy="1039500"/>
          </a:xfrm>
          <a:prstGeom prst="chord">
            <a:avLst>
              <a:gd fmla="val 9274519" name="adj1"/>
              <a:gd fmla="val 1539781" name="adj2"/>
            </a:avLst>
          </a:prstGeom>
          <a:gradFill>
            <a:gsLst>
              <a:gs pos="0">
                <a:srgbClr val="FFD966"/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4" name="Google Shape;1694;p116"/>
          <p:cNvGrpSpPr/>
          <p:nvPr/>
        </p:nvGrpSpPr>
        <p:grpSpPr>
          <a:xfrm>
            <a:off x="1897178" y="1975736"/>
            <a:ext cx="212355" cy="339247"/>
            <a:chOff x="2626189" y="2685175"/>
            <a:chExt cx="384561" cy="636725"/>
          </a:xfrm>
        </p:grpSpPr>
        <p:sp>
          <p:nvSpPr>
            <p:cNvPr id="1695" name="Google Shape;1695;p116"/>
            <p:cNvSpPr/>
            <p:nvPr/>
          </p:nvSpPr>
          <p:spPr>
            <a:xfrm>
              <a:off x="2632150" y="2871000"/>
              <a:ext cx="378600" cy="450900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6" name="Google Shape;1696;p116"/>
            <p:cNvSpPr/>
            <p:nvPr/>
          </p:nvSpPr>
          <p:spPr>
            <a:xfrm>
              <a:off x="2699050" y="2685175"/>
              <a:ext cx="250200" cy="249300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7" name="Google Shape;1697;p116"/>
            <p:cNvSpPr/>
            <p:nvPr/>
          </p:nvSpPr>
          <p:spPr>
            <a:xfrm rot="-6156166">
              <a:off x="2637728" y="2817330"/>
              <a:ext cx="75622" cy="84212"/>
            </a:xfrm>
            <a:prstGeom prst="triangle">
              <a:avLst>
                <a:gd fmla="val 50000" name="adj"/>
              </a:avLst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8" name="Google Shape;1698;p116"/>
            <p:cNvSpPr/>
            <p:nvPr/>
          </p:nvSpPr>
          <p:spPr>
            <a:xfrm>
              <a:off x="2679175" y="3296100"/>
              <a:ext cx="132900" cy="258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9" name="Google Shape;1699;p116"/>
          <p:cNvGrpSpPr/>
          <p:nvPr/>
        </p:nvGrpSpPr>
        <p:grpSpPr>
          <a:xfrm>
            <a:off x="6693885" y="1725403"/>
            <a:ext cx="344180" cy="344180"/>
            <a:chOff x="1020916" y="1442088"/>
            <a:chExt cx="457200" cy="457200"/>
          </a:xfrm>
        </p:grpSpPr>
        <p:pic>
          <p:nvPicPr>
            <p:cNvPr id="1700" name="Google Shape;1700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1" name="Google Shape;1701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2" name="Google Shape;1702;p116"/>
          <p:cNvSpPr/>
          <p:nvPr/>
        </p:nvSpPr>
        <p:spPr>
          <a:xfrm>
            <a:off x="3389713" y="1593575"/>
            <a:ext cx="914100" cy="1039500"/>
          </a:xfrm>
          <a:prstGeom prst="chord">
            <a:avLst>
              <a:gd fmla="val 9274519" name="adj1"/>
              <a:gd fmla="val 1539781" name="adj2"/>
            </a:avLst>
          </a:prstGeom>
          <a:gradFill>
            <a:gsLst>
              <a:gs pos="0">
                <a:srgbClr val="FFD966"/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03" name="Google Shape;1703;p116"/>
          <p:cNvGrpSpPr/>
          <p:nvPr/>
        </p:nvGrpSpPr>
        <p:grpSpPr>
          <a:xfrm>
            <a:off x="3739277" y="1973270"/>
            <a:ext cx="209063" cy="342415"/>
            <a:chOff x="3881670" y="1975736"/>
            <a:chExt cx="209063" cy="342415"/>
          </a:xfrm>
        </p:grpSpPr>
        <p:grpSp>
          <p:nvGrpSpPr>
            <p:cNvPr id="1704" name="Google Shape;1704;p116"/>
            <p:cNvGrpSpPr/>
            <p:nvPr/>
          </p:nvGrpSpPr>
          <p:grpSpPr>
            <a:xfrm>
              <a:off x="3881670" y="1975736"/>
              <a:ext cx="209063" cy="339247"/>
              <a:chOff x="2632150" y="2685175"/>
              <a:chExt cx="378600" cy="636725"/>
            </a:xfrm>
          </p:grpSpPr>
          <p:sp>
            <p:nvSpPr>
              <p:cNvPr id="1705" name="Google Shape;1705;p116"/>
              <p:cNvSpPr/>
              <p:nvPr/>
            </p:nvSpPr>
            <p:spPr>
              <a:xfrm>
                <a:off x="2632150" y="2871000"/>
                <a:ext cx="378600" cy="4509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06" name="Google Shape;1706;p116"/>
              <p:cNvSpPr/>
              <p:nvPr/>
            </p:nvSpPr>
            <p:spPr>
              <a:xfrm>
                <a:off x="2703351" y="2685175"/>
                <a:ext cx="250200" cy="2493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07" name="Google Shape;1707;p116"/>
              <p:cNvSpPr/>
              <p:nvPr/>
            </p:nvSpPr>
            <p:spPr>
              <a:xfrm rot="-6156166">
                <a:off x="2643704" y="2816251"/>
                <a:ext cx="75622" cy="84212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08" name="Google Shape;1708;p116"/>
              <p:cNvSpPr/>
              <p:nvPr/>
            </p:nvSpPr>
            <p:spPr>
              <a:xfrm>
                <a:off x="2679175" y="3296100"/>
                <a:ext cx="132900" cy="25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09" name="Google Shape;1709;p116"/>
            <p:cNvSpPr/>
            <p:nvPr/>
          </p:nvSpPr>
          <p:spPr>
            <a:xfrm rot="-971839">
              <a:off x="3929313" y="2008731"/>
              <a:ext cx="65604" cy="8773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0" name="Google Shape;1710;p116"/>
            <p:cNvSpPr/>
            <p:nvPr/>
          </p:nvSpPr>
          <p:spPr>
            <a:xfrm rot="-362054">
              <a:off x="3896980" y="2096759"/>
              <a:ext cx="142691" cy="214483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1" name="Google Shape;1711;p116"/>
            <p:cNvSpPr/>
            <p:nvPr/>
          </p:nvSpPr>
          <p:spPr>
            <a:xfrm rot="-10385326">
              <a:off x="3993625" y="2119127"/>
              <a:ext cx="29917" cy="121493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2" name="Google Shape;1712;p116"/>
            <p:cNvSpPr/>
            <p:nvPr/>
          </p:nvSpPr>
          <p:spPr>
            <a:xfrm>
              <a:off x="3949776" y="2029255"/>
              <a:ext cx="16200" cy="16500"/>
            </a:xfrm>
            <a:prstGeom prst="donut">
              <a:avLst>
                <a:gd fmla="val 38730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13" name="Google Shape;1713;p116"/>
          <p:cNvSpPr/>
          <p:nvPr/>
        </p:nvSpPr>
        <p:spPr>
          <a:xfrm>
            <a:off x="7086657" y="1589000"/>
            <a:ext cx="981900" cy="726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116"/>
          <p:cNvSpPr/>
          <p:nvPr/>
        </p:nvSpPr>
        <p:spPr>
          <a:xfrm>
            <a:off x="5226925" y="1589000"/>
            <a:ext cx="981900" cy="726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116"/>
          <p:cNvSpPr/>
          <p:nvPr/>
        </p:nvSpPr>
        <p:spPr>
          <a:xfrm>
            <a:off x="5254025" y="1589000"/>
            <a:ext cx="914100" cy="1039500"/>
          </a:xfrm>
          <a:prstGeom prst="chord">
            <a:avLst>
              <a:gd fmla="val 9274519" name="adj1"/>
              <a:gd fmla="val 1539781" name="adj2"/>
            </a:avLst>
          </a:prstGeom>
          <a:gradFill>
            <a:gsLst>
              <a:gs pos="0">
                <a:srgbClr val="FFD966"/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16" name="Google Shape;1716;p116"/>
          <p:cNvGrpSpPr/>
          <p:nvPr/>
        </p:nvGrpSpPr>
        <p:grpSpPr>
          <a:xfrm flipH="1">
            <a:off x="5630978" y="1975736"/>
            <a:ext cx="212355" cy="339247"/>
            <a:chOff x="2626189" y="2685175"/>
            <a:chExt cx="384561" cy="636725"/>
          </a:xfrm>
        </p:grpSpPr>
        <p:sp>
          <p:nvSpPr>
            <p:cNvPr id="1717" name="Google Shape;1717;p116"/>
            <p:cNvSpPr/>
            <p:nvPr/>
          </p:nvSpPr>
          <p:spPr>
            <a:xfrm>
              <a:off x="2632150" y="2871000"/>
              <a:ext cx="378600" cy="450900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8" name="Google Shape;1718;p116"/>
            <p:cNvSpPr/>
            <p:nvPr/>
          </p:nvSpPr>
          <p:spPr>
            <a:xfrm>
              <a:off x="2699050" y="2685175"/>
              <a:ext cx="250200" cy="249300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9" name="Google Shape;1719;p116"/>
            <p:cNvSpPr/>
            <p:nvPr/>
          </p:nvSpPr>
          <p:spPr>
            <a:xfrm rot="-6156166">
              <a:off x="2637728" y="2817330"/>
              <a:ext cx="75622" cy="84212"/>
            </a:xfrm>
            <a:prstGeom prst="triangle">
              <a:avLst>
                <a:gd fmla="val 50000" name="adj"/>
              </a:avLst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0" name="Google Shape;1720;p116"/>
            <p:cNvSpPr/>
            <p:nvPr/>
          </p:nvSpPr>
          <p:spPr>
            <a:xfrm>
              <a:off x="2679175" y="3296100"/>
              <a:ext cx="132900" cy="258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21" name="Google Shape;1721;p116"/>
          <p:cNvSpPr/>
          <p:nvPr/>
        </p:nvSpPr>
        <p:spPr>
          <a:xfrm>
            <a:off x="7123513" y="1593575"/>
            <a:ext cx="914100" cy="1039500"/>
          </a:xfrm>
          <a:prstGeom prst="chord">
            <a:avLst>
              <a:gd fmla="val 9274519" name="adj1"/>
              <a:gd fmla="val 1539781" name="adj2"/>
            </a:avLst>
          </a:prstGeom>
          <a:gradFill>
            <a:gsLst>
              <a:gs pos="0">
                <a:srgbClr val="FFD966"/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2" name="Google Shape;1722;p116"/>
          <p:cNvGrpSpPr/>
          <p:nvPr/>
        </p:nvGrpSpPr>
        <p:grpSpPr>
          <a:xfrm flipH="1">
            <a:off x="7473077" y="1973270"/>
            <a:ext cx="209063" cy="342415"/>
            <a:chOff x="3881670" y="1975736"/>
            <a:chExt cx="209063" cy="342415"/>
          </a:xfrm>
        </p:grpSpPr>
        <p:grpSp>
          <p:nvGrpSpPr>
            <p:cNvPr id="1723" name="Google Shape;1723;p116"/>
            <p:cNvGrpSpPr/>
            <p:nvPr/>
          </p:nvGrpSpPr>
          <p:grpSpPr>
            <a:xfrm>
              <a:off x="3881670" y="1975736"/>
              <a:ext cx="209063" cy="339247"/>
              <a:chOff x="2632150" y="2685175"/>
              <a:chExt cx="378600" cy="636725"/>
            </a:xfrm>
          </p:grpSpPr>
          <p:sp>
            <p:nvSpPr>
              <p:cNvPr id="1724" name="Google Shape;1724;p116"/>
              <p:cNvSpPr/>
              <p:nvPr/>
            </p:nvSpPr>
            <p:spPr>
              <a:xfrm>
                <a:off x="2632150" y="2871000"/>
                <a:ext cx="378600" cy="4509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25" name="Google Shape;1725;p116"/>
              <p:cNvSpPr/>
              <p:nvPr/>
            </p:nvSpPr>
            <p:spPr>
              <a:xfrm>
                <a:off x="2703351" y="2685175"/>
                <a:ext cx="250200" cy="2493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26" name="Google Shape;1726;p116"/>
              <p:cNvSpPr/>
              <p:nvPr/>
            </p:nvSpPr>
            <p:spPr>
              <a:xfrm rot="-6156166">
                <a:off x="2643704" y="2816251"/>
                <a:ext cx="75622" cy="84212"/>
              </a:xfrm>
              <a:prstGeom prst="triangle">
                <a:avLst>
                  <a:gd fmla="val 50000" name="adj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27" name="Google Shape;1727;p116"/>
              <p:cNvSpPr/>
              <p:nvPr/>
            </p:nvSpPr>
            <p:spPr>
              <a:xfrm>
                <a:off x="2679175" y="3296100"/>
                <a:ext cx="132900" cy="25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28" name="Google Shape;1728;p116"/>
            <p:cNvSpPr/>
            <p:nvPr/>
          </p:nvSpPr>
          <p:spPr>
            <a:xfrm rot="-971839">
              <a:off x="3929313" y="2008731"/>
              <a:ext cx="65604" cy="8773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9" name="Google Shape;1729;p116"/>
            <p:cNvSpPr/>
            <p:nvPr/>
          </p:nvSpPr>
          <p:spPr>
            <a:xfrm rot="-362054">
              <a:off x="3896980" y="2096759"/>
              <a:ext cx="142691" cy="214483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0" name="Google Shape;1730;p116"/>
            <p:cNvSpPr/>
            <p:nvPr/>
          </p:nvSpPr>
          <p:spPr>
            <a:xfrm rot="-10385326">
              <a:off x="3993625" y="2119127"/>
              <a:ext cx="29917" cy="121493"/>
            </a:xfrm>
            <a:prstGeom prst="triangle">
              <a:avLst>
                <a:gd fmla="val 50000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1" name="Google Shape;1731;p116"/>
            <p:cNvSpPr/>
            <p:nvPr/>
          </p:nvSpPr>
          <p:spPr>
            <a:xfrm>
              <a:off x="3949776" y="2029255"/>
              <a:ext cx="16200" cy="16500"/>
            </a:xfrm>
            <a:prstGeom prst="donut">
              <a:avLst>
                <a:gd fmla="val 38730" name="adj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2" name="Google Shape;1732;p1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758" y="21969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1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8458" y="4199513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4" name="Google Shape;1734;p116"/>
          <p:cNvGrpSpPr/>
          <p:nvPr/>
        </p:nvGrpSpPr>
        <p:grpSpPr>
          <a:xfrm>
            <a:off x="970341" y="3265169"/>
            <a:ext cx="6500437" cy="1275696"/>
            <a:chOff x="970341" y="3265169"/>
            <a:chExt cx="6500437" cy="1275696"/>
          </a:xfrm>
        </p:grpSpPr>
        <p:cxnSp>
          <p:nvCxnSpPr>
            <p:cNvPr id="1735" name="Google Shape;1735;p116"/>
            <p:cNvCxnSpPr/>
            <p:nvPr/>
          </p:nvCxnSpPr>
          <p:spPr>
            <a:xfrm flipH="1" rot="10800000">
              <a:off x="6228141" y="3265169"/>
              <a:ext cx="1226100" cy="118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36" name="Google Shape;1736;p116"/>
            <p:cNvCxnSpPr/>
            <p:nvPr/>
          </p:nvCxnSpPr>
          <p:spPr>
            <a:xfrm flipH="1" rot="10800000">
              <a:off x="6261178" y="4076465"/>
              <a:ext cx="1209600" cy="464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37" name="Google Shape;1737;p116"/>
            <p:cNvCxnSpPr/>
            <p:nvPr/>
          </p:nvCxnSpPr>
          <p:spPr>
            <a:xfrm flipH="1" rot="10800000">
              <a:off x="3789741" y="3265169"/>
              <a:ext cx="1226100" cy="118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38" name="Google Shape;1738;p116"/>
            <p:cNvCxnSpPr/>
            <p:nvPr/>
          </p:nvCxnSpPr>
          <p:spPr>
            <a:xfrm flipH="1" rot="10800000">
              <a:off x="3822778" y="4076465"/>
              <a:ext cx="1209600" cy="464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39" name="Google Shape;1739;p116"/>
            <p:cNvCxnSpPr/>
            <p:nvPr/>
          </p:nvCxnSpPr>
          <p:spPr>
            <a:xfrm flipH="1" rot="10800000">
              <a:off x="970341" y="3265169"/>
              <a:ext cx="1226100" cy="118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40" name="Google Shape;1740;p116"/>
            <p:cNvCxnSpPr/>
            <p:nvPr/>
          </p:nvCxnSpPr>
          <p:spPr>
            <a:xfrm flipH="1" rot="10800000">
              <a:off x="1003378" y="4076465"/>
              <a:ext cx="1209600" cy="464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11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Hadhyo (Shadows)</a:t>
            </a:r>
            <a:endParaRPr/>
          </a:p>
        </p:txBody>
      </p:sp>
      <p:sp>
        <p:nvSpPr>
          <p:cNvPr id="1746" name="Google Shape;1746;p117"/>
          <p:cNvSpPr txBox="1"/>
          <p:nvPr/>
        </p:nvSpPr>
        <p:spPr>
          <a:xfrm>
            <a:off x="329950" y="818950"/>
            <a:ext cx="5246400" cy="9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Qaabka sawirka madhan wuxuu ka kooban yahay qaab alwaax ah iyo muraayad (loo yaqaan 'sticker'). Toosh ayaa iftiiminaya.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47" name="Google Shape;1747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0" y="1080000"/>
            <a:ext cx="2650926" cy="332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748" name="Google Shape;1748;p117"/>
          <p:cNvSpPr txBox="1"/>
          <p:nvPr/>
        </p:nvSpPr>
        <p:spPr>
          <a:xfrm>
            <a:off x="329950" y="2024350"/>
            <a:ext cx="48396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sababta qaabka iyo sticker-ku ay u saareen hadhyo gidaarka gadaashiisa.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117"/>
          <p:cNvSpPr txBox="1"/>
          <p:nvPr/>
        </p:nvSpPr>
        <p:spPr>
          <a:xfrm>
            <a:off x="6146125" y="4380775"/>
            <a:ext cx="857100" cy="3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toosh (torch)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117"/>
          <p:cNvSpPr txBox="1"/>
          <p:nvPr/>
        </p:nvSpPr>
        <p:spPr>
          <a:xfrm>
            <a:off x="329950" y="2869450"/>
            <a:ext cx="48396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2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sababta muraayaddu aan u saarin hadh.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117"/>
          <p:cNvSpPr txBox="1"/>
          <p:nvPr/>
        </p:nvSpPr>
        <p:spPr>
          <a:xfrm>
            <a:off x="329950" y="3714550"/>
            <a:ext cx="524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Isticmaal ereyada muhiimka ah ee darasga jawaabahaaga.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11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Hadhyo (Shadows)</a:t>
            </a:r>
            <a:endParaRPr/>
          </a:p>
        </p:txBody>
      </p:sp>
      <p:pic>
        <p:nvPicPr>
          <p:cNvPr id="1757" name="Google Shape;1757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3550" y="1559575"/>
            <a:ext cx="1816450" cy="228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758" name="Google Shape;1758;p118"/>
          <p:cNvSpPr txBox="1"/>
          <p:nvPr/>
        </p:nvSpPr>
        <p:spPr>
          <a:xfrm>
            <a:off x="329950" y="1121967"/>
            <a:ext cx="4839600" cy="5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sababta qaabka iyo sticker-ku ay u saareen hadhyo gidaarka gadaashiisa.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118"/>
          <p:cNvSpPr txBox="1"/>
          <p:nvPr/>
        </p:nvSpPr>
        <p:spPr>
          <a:xfrm>
            <a:off x="329950" y="3851214"/>
            <a:ext cx="7097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2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 sababta muraayaddu aan u saarin hadh.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0" name="Google Shape;1760;p118"/>
          <p:cNvSpPr txBox="1"/>
          <p:nvPr/>
        </p:nvSpPr>
        <p:spPr>
          <a:xfrm>
            <a:off x="329950" y="1803125"/>
            <a:ext cx="6673500" cy="18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Qaabka iyo sticker-ku waa kuwa aan iftiinka gudbin (opaque), marka ma gudbiyaan iftiin. Iftiinka ku dhaca waa la nuugi karaa ama waa laga celin karaa, sidaas darteed waa 'xanniban' inuu u socdo gidaarka gadaashiisa. Iftiinku wuxuu u socdaa sadar toosan oo keliya, marka ma uu rogi karo qaabka ama sticker-ka si uu u iftiimiyo gidaarka gadaashiisa. Tani waxay ka tagtaa meelo aan iftiin lahayn oo gidaarka ah oo qaabka qaabka iyo sticker-ka leh.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1" name="Google Shape;1761;p118"/>
          <p:cNvSpPr txBox="1"/>
          <p:nvPr/>
        </p:nvSpPr>
        <p:spPr>
          <a:xfrm>
            <a:off x="329950" y="4187750"/>
            <a:ext cx="81783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Muraayaddu waa mid iftiinka gudbisa (transparent). Iftiinka ku dhaca muraayadda wuu dhex mari karaa si uu u iftiimiyo gidaarka gadaashiisa. Sidaas darteed gidaarka gadaasha muraayadda waa iftiimay, ma aha hadh.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2" name="Google Shape;1762;p118"/>
          <p:cNvSpPr txBox="1"/>
          <p:nvPr/>
        </p:nvSpPr>
        <p:spPr>
          <a:xfrm>
            <a:off x="300250" y="727019"/>
            <a:ext cx="18621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Tusaalooyin jawaab ah.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6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p11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Hadhyo (Shadows)</a:t>
            </a:r>
            <a:endParaRPr/>
          </a:p>
        </p:txBody>
      </p:sp>
      <p:sp>
        <p:nvSpPr>
          <p:cNvPr id="1768" name="Google Shape;1768;p119"/>
          <p:cNvSpPr txBox="1"/>
          <p:nvPr/>
        </p:nvSpPr>
        <p:spPr>
          <a:xfrm>
            <a:off x="329950" y="792600"/>
            <a:ext cx="8490000" cy="11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iftiinka gudbiya (transparent) waxay gudbiyaan iftiin.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iftiinka qayb gudbiya (translucent) waxay gudbiyaan iftiin qaar, laakiin si aan caddayn.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aan iftiinka gudbin (opaque) ma gudbiyaan iftiin, ma aragtid iyaga dhexdooda.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119"/>
          <p:cNvSpPr txBox="1"/>
          <p:nvPr/>
        </p:nvSpPr>
        <p:spPr>
          <a:xfrm>
            <a:off x="329950" y="2029200"/>
            <a:ext cx="8490000" cy="1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Iftiinku wuxuu u socdaa sadar toosan oo xawaarihiisu aad u dheereeyo.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Fallaaraha iftiinka (light rays) waa fallaaro toosan oo lagu daro jaantusyada si loo muujiyo jihada iftiinka qaarkiis.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Iftiinku wuu fidaa markuu socdo.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119"/>
          <p:cNvSpPr txBox="1"/>
          <p:nvPr/>
        </p:nvSpPr>
        <p:spPr>
          <a:xfrm>
            <a:off x="329950" y="3584400"/>
            <a:ext cx="84900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Iftiinku wuxuu sii soconayaa sadar toosan ilaa uu ku dhaco dusha shay. Qaar iftiinka waa la nuugaa, qaarna waa laga celiyaa (dib ayaa loo celiyaa).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119"/>
          <p:cNvSpPr txBox="1"/>
          <p:nvPr/>
        </p:nvSpPr>
        <p:spPr>
          <a:xfrm>
            <a:off x="329950" y="4374000"/>
            <a:ext cx="8469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Hadhku waa meel aan iftiin lahayn oo qaabka shayga xannibaya iftiinka leh.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