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7882EE0-D18B-4897-BB30-26CF84CDB4B4}">
  <a:tblStyle styleId="{57882EE0-D18B-4897-BB30-26CF84CDB4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add98b9a6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add98b9a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afb579c0af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afb579c0af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add98b9a62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2add98b9a62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ae82a33997_0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2ae82a33997_0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2ae82a33997_0_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2ae82a33997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2ae82a33997_0_1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2ae82a33997_0_1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ae82a33997_0_1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ae82a33997_0_1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2ae82a33997_0_1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2ae82a33997_0_1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2ae82a33997_0_1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2ae82a33997_0_1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2b0428ff7d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2b0428ff7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2b0428ff7d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2b0428ff7d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2b0428ff7d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2b0428ff7d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2ae82a33997_0_1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2ae82a33997_0_1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2ae82a33997_0_18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2ae82a33997_0_1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2ae82a33997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" name="Google Shape;1348;g2ae82a33997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2ae82a33997_0_1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2ae82a33997_0_1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2ae82a33997_0_1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2ae82a33997_0_1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2ae82a33997_0_1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2ae82a33997_0_1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2ae82a33997_0_18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2ae82a33997_0_18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2afb579c0af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2afb579c0af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2afb579c0af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2afb579c0af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g2afb579c0af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9" name="Google Shape;1619;g2afb579c0af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2add98b9a62_0_2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2add98b9a62_0_2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g2afb577fa83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4" name="Google Shape;1674;g2afb577fa83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2ae82a33997_0_2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3" name="Google Shape;1713;g2ae82a33997_0_2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g2ae31ab9a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1" name="Google Shape;1741;g2ae31ab9a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g2aea4db3ec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5" name="Google Shape;1775;g2aea4db3ec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g2afb577fa83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4" name="Google Shape;1814;g2afb577fa83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2afb577fa83_1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2afb577fa83_1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2b1e09fe6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2b1e09fe6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g2aea4db3ec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0" name="Google Shape;1920;g2aea4db3ec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2afb577fa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2afb577fa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g2afb577fa83_1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9" name="Google Shape;2039;g2afb577fa83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g2afb577fa83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3" name="Google Shape;2073;g2afb577fa83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2afb577fa83_2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2afb577fa83_2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0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" name="Google Shape;2181;g2afb577fa83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2" name="Google Shape;2182;g2afb577fa83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2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g2afb577fa83_2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4" name="Google Shape;2204;g2afb577fa83_2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8" name="Shape 2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9" name="Google Shape;2279;g2afb577fa83_2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0" name="Google Shape;2280;g2afb577fa83_2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0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Google Shape;2301;g2afb579c0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2" name="Google Shape;2302;g2afb579c0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2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4" name="Google Shape;235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Relationship Id="rId6" Type="http://schemas.openxmlformats.org/officeDocument/2006/relationships/image" Target="../media/image16.png"/><Relationship Id="rId7" Type="http://schemas.openxmlformats.org/officeDocument/2006/relationships/image" Target="../media/image2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1.png"/><Relationship Id="rId4" Type="http://schemas.openxmlformats.org/officeDocument/2006/relationships/image" Target="../media/image65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7" Type="http://schemas.openxmlformats.org/officeDocument/2006/relationships/image" Target="../media/image18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65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34.png"/><Relationship Id="rId7" Type="http://schemas.openxmlformats.org/officeDocument/2006/relationships/image" Target="../media/image27.png"/><Relationship Id="rId8" Type="http://schemas.openxmlformats.org/officeDocument/2006/relationships/image" Target="../media/image29.png"/><Relationship Id="rId9" Type="http://schemas.openxmlformats.org/officeDocument/2006/relationships/image" Target="../media/image1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65.png"/><Relationship Id="rId4" Type="http://schemas.openxmlformats.org/officeDocument/2006/relationships/image" Target="../media/image28.png"/><Relationship Id="rId5" Type="http://schemas.openxmlformats.org/officeDocument/2006/relationships/image" Target="../media/image15.png"/><Relationship Id="rId6" Type="http://schemas.openxmlformats.org/officeDocument/2006/relationships/image" Target="../media/image21.png"/><Relationship Id="rId7" Type="http://schemas.openxmlformats.org/officeDocument/2006/relationships/image" Target="../media/image34.png"/><Relationship Id="rId8" Type="http://schemas.openxmlformats.org/officeDocument/2006/relationships/image" Target="../media/image27.png"/><Relationship Id="rId9" Type="http://schemas.openxmlformats.org/officeDocument/2006/relationships/image" Target="../media/image29.png"/><Relationship Id="rId10" Type="http://schemas.openxmlformats.org/officeDocument/2006/relationships/image" Target="../media/image40.png"/><Relationship Id="rId11" Type="http://schemas.openxmlformats.org/officeDocument/2006/relationships/image" Target="../media/image1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8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8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8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8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8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Relationship Id="rId4" Type="http://schemas.openxmlformats.org/officeDocument/2006/relationships/image" Target="../media/image53.png"/><Relationship Id="rId5" Type="http://schemas.openxmlformats.org/officeDocument/2006/relationships/image" Target="../media/image5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2.png"/><Relationship Id="rId6" Type="http://schemas.openxmlformats.org/officeDocument/2006/relationships/image" Target="../media/image5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1.png"/><Relationship Id="rId4" Type="http://schemas.openxmlformats.org/officeDocument/2006/relationships/image" Target="../media/image4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1.png"/><Relationship Id="rId4" Type="http://schemas.openxmlformats.org/officeDocument/2006/relationships/image" Target="../media/image4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3.png"/><Relationship Id="rId7" Type="http://schemas.openxmlformats.org/officeDocument/2006/relationships/image" Target="../media/image62.png"/><Relationship Id="rId8" Type="http://schemas.openxmlformats.org/officeDocument/2006/relationships/image" Target="../media/image26.png"/><Relationship Id="rId9" Type="http://schemas.openxmlformats.org/officeDocument/2006/relationships/image" Target="../media/image30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9.png"/><Relationship Id="rId13" Type="http://schemas.openxmlformats.org/officeDocument/2006/relationships/image" Target="../media/image46.png"/><Relationship Id="rId14" Type="http://schemas.openxmlformats.org/officeDocument/2006/relationships/image" Target="../media/image47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3.png"/><Relationship Id="rId7" Type="http://schemas.openxmlformats.org/officeDocument/2006/relationships/image" Target="../media/image62.png"/><Relationship Id="rId8" Type="http://schemas.openxmlformats.org/officeDocument/2006/relationships/image" Target="../media/image26.png"/><Relationship Id="rId9" Type="http://schemas.openxmlformats.org/officeDocument/2006/relationships/image" Target="../media/image30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9.png"/><Relationship Id="rId13" Type="http://schemas.openxmlformats.org/officeDocument/2006/relationships/image" Target="../media/image46.png"/><Relationship Id="rId14" Type="http://schemas.openxmlformats.org/officeDocument/2006/relationships/image" Target="../media/image4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3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32.png"/><Relationship Id="rId7" Type="http://schemas.openxmlformats.org/officeDocument/2006/relationships/image" Target="../media/image26.png"/><Relationship Id="rId8" Type="http://schemas.openxmlformats.org/officeDocument/2006/relationships/image" Target="../media/image30.png"/><Relationship Id="rId9" Type="http://schemas.openxmlformats.org/officeDocument/2006/relationships/image" Target="../media/image33.png"/><Relationship Id="rId10" Type="http://schemas.openxmlformats.org/officeDocument/2006/relationships/image" Target="../media/image46.png"/><Relationship Id="rId11" Type="http://schemas.openxmlformats.org/officeDocument/2006/relationships/image" Target="../media/image3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ekaanshaha qaababka (Similarity in shapes)</a:t>
            </a:r>
            <a:endParaRPr/>
          </a:p>
        </p:txBody>
      </p:sp>
      <p:sp>
        <p:nvSpPr>
          <p:cNvPr id="755" name="Google Shape;755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joomatari iyo aragtida Pythagoras (Geometrical properties and Pythagoras’ theorem)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garan karaa in qaababka isku midka ah ay leeyihiin dhinacyo isku saami ah, laakiin cabbirka xagluhu waa ilaashan yahay.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2" type="subTitle"/>
          </p:nvPr>
        </p:nvSpPr>
        <p:spPr>
          <a:xfrm>
            <a:off x="324000" y="2173438"/>
            <a:ext cx="8496000" cy="82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latin typeface="Lexend"/>
              </a:rPr>
              <a:t>Laba qaab waa isku mid haddii kala duwanaanshaha kaliya ee u dhexeeya ay tahay cabbirkooda. Dhererka dhinacyadoodu waa isku saami.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b="0" sz="1800"/>
          </a:p>
        </p:txBody>
      </p:sp>
      <p:sp>
        <p:nvSpPr>
          <p:cNvPr id="771" name="Google Shape;771;p66"/>
          <p:cNvSpPr txBox="1"/>
          <p:nvPr>
            <p:ph idx="1" type="subTitle"/>
          </p:nvPr>
        </p:nvSpPr>
        <p:spPr>
          <a:xfrm>
            <a:off x="324000" y="3096331"/>
            <a:ext cx="8496000" cy="83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Qiyaasta weyneynta (Scale factor) waa tirada lagu dhufto ee u dhaxaysa qaababka isku midka ah, oo qeexaysa sida uu u weyn yahay qaabka kale marka loo eego kan kale.</a:t>
            </a:r>
            <a:endParaRPr sz="1800"/>
          </a:p>
        </p:txBody>
      </p:sp>
      <p:sp>
        <p:nvSpPr>
          <p:cNvPr id="772" name="Google Shape;772;p66"/>
          <p:cNvSpPr txBox="1"/>
          <p:nvPr>
            <p:ph idx="1" type="subTitle"/>
          </p:nvPr>
        </p:nvSpPr>
        <p:spPr>
          <a:xfrm>
            <a:off x="324000" y="10488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Shayga (object) waa jaantuska bilowga ah ka hor inta aan la isticmaalin isbeddel (transformation).</a:t>
            </a:r>
            <a:endParaRPr sz="1800"/>
          </a:p>
        </p:txBody>
      </p:sp>
      <p:sp>
        <p:nvSpPr>
          <p:cNvPr id="773" name="Google Shape;773;p66"/>
          <p:cNvSpPr txBox="1"/>
          <p:nvPr>
            <p:ph idx="2" type="subTitle"/>
          </p:nvPr>
        </p:nvSpPr>
        <p:spPr>
          <a:xfrm>
            <a:off x="324000" y="1611144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Sawirka (image) waa jaantuska ka soo baxa ka dib marka isbeddel (transformation) la isticmaalo.</a:t>
            </a:r>
            <a:endParaRPr sz="1800"/>
          </a:p>
        </p:txBody>
      </p:sp>
      <p:sp>
        <p:nvSpPr>
          <p:cNvPr id="774" name="Google Shape;774;p66"/>
          <p:cNvSpPr txBox="1"/>
          <p:nvPr>
            <p:ph idx="4294967295" type="subTitle"/>
          </p:nvPr>
        </p:nvSpPr>
        <p:spPr>
          <a:xfrm>
            <a:off x="324000" y="4027625"/>
            <a:ext cx="8496000" cy="6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Sifo (property) ee qaabku waa mid aan isbeddelin (invariant) haddii sifooyinkaas aysan isbeddelin ka dib marka qaabka la beddelo.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yihiin kuwo isku mid ah</a:t>
            </a:r>
            <a:endParaRPr/>
          </a:p>
        </p:txBody>
      </p:sp>
      <p:sp>
        <p:nvSpPr>
          <p:cNvPr id="780" name="Google Shape;780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qaababka isku midka ah ee jaantusyada adag</a:t>
            </a:r>
            <a:endParaRPr/>
          </a:p>
        </p:txBody>
      </p:sp>
      <p:sp>
        <p:nvSpPr>
          <p:cNvPr id="781" name="Google Shape;781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 ekaanshaha qaababka (Similarity in shapes)</a:t>
            </a:r>
            <a:endParaRPr/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in qaababku yihiin kuwo isku mid ah</a:t>
            </a:r>
            <a:endParaRPr/>
          </a:p>
        </p:txBody>
      </p:sp>
      <p:sp>
        <p:nvSpPr>
          <p:cNvPr id="788" name="Google Shape;788;p68"/>
          <p:cNvSpPr txBox="1"/>
          <p:nvPr/>
        </p:nvSpPr>
        <p:spPr>
          <a:xfrm>
            <a:off x="324000" y="759300"/>
            <a:ext cx="83973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Marka qaabka uu yahay weyneynta (enlargement) qaab kale, waxay isku mid yihiin.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8"/>
          <p:cNvSpPr/>
          <p:nvPr/>
        </p:nvSpPr>
        <p:spPr>
          <a:xfrm rot="-5400000">
            <a:off x="248875" y="2960538"/>
            <a:ext cx="1108200" cy="5214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90" name="Google Shape;790;p68"/>
          <p:cNvSpPr txBox="1"/>
          <p:nvPr/>
        </p:nvSpPr>
        <p:spPr>
          <a:xfrm>
            <a:off x="595920" y="3910034"/>
            <a:ext cx="5361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791" name="Google Shape;791;p68"/>
          <p:cNvCxnSpPr/>
          <p:nvPr/>
        </p:nvCxnSpPr>
        <p:spPr>
          <a:xfrm rot="10800000">
            <a:off x="542434" y="3867535"/>
            <a:ext cx="5214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92" name="Google Shape;792;p68"/>
          <p:cNvCxnSpPr/>
          <p:nvPr/>
        </p:nvCxnSpPr>
        <p:spPr>
          <a:xfrm>
            <a:off x="1159208" y="2666932"/>
            <a:ext cx="0" cy="110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93" name="Google Shape;793;p68"/>
          <p:cNvCxnSpPr/>
          <p:nvPr/>
        </p:nvCxnSpPr>
        <p:spPr>
          <a:xfrm>
            <a:off x="3219722" y="1684914"/>
            <a:ext cx="0" cy="2079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94" name="Google Shape;794;p68"/>
          <p:cNvCxnSpPr/>
          <p:nvPr/>
        </p:nvCxnSpPr>
        <p:spPr>
          <a:xfrm rot="10800000">
            <a:off x="2088772" y="3900460"/>
            <a:ext cx="969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95" name="Google Shape;795;p68"/>
          <p:cNvSpPr txBox="1"/>
          <p:nvPr/>
        </p:nvSpPr>
        <p:spPr>
          <a:xfrm>
            <a:off x="1184174" y="3204820"/>
            <a:ext cx="5946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8"/>
          <p:cNvSpPr txBox="1"/>
          <p:nvPr/>
        </p:nvSpPr>
        <p:spPr>
          <a:xfrm>
            <a:off x="2310896" y="3906540"/>
            <a:ext cx="6849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8"/>
          <p:cNvSpPr txBox="1"/>
          <p:nvPr/>
        </p:nvSpPr>
        <p:spPr>
          <a:xfrm>
            <a:off x="3291712" y="2804584"/>
            <a:ext cx="840900" cy="2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8"/>
          <p:cNvSpPr/>
          <p:nvPr/>
        </p:nvSpPr>
        <p:spPr>
          <a:xfrm rot="-5400000">
            <a:off x="1543615" y="2262444"/>
            <a:ext cx="2059800" cy="9693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799" name="Google Shape;799;p68"/>
          <p:cNvCxnSpPr/>
          <p:nvPr/>
        </p:nvCxnSpPr>
        <p:spPr>
          <a:xfrm>
            <a:off x="7857758" y="1646153"/>
            <a:ext cx="0" cy="2125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00" name="Google Shape;800;p68"/>
          <p:cNvCxnSpPr/>
          <p:nvPr/>
        </p:nvCxnSpPr>
        <p:spPr>
          <a:xfrm rot="10800000">
            <a:off x="6274102" y="3911110"/>
            <a:ext cx="14184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01" name="Google Shape;801;p68"/>
          <p:cNvSpPr txBox="1"/>
          <p:nvPr/>
        </p:nvSpPr>
        <p:spPr>
          <a:xfrm>
            <a:off x="6721636" y="3917325"/>
            <a:ext cx="7002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9 cm</a:t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68"/>
          <p:cNvSpPr txBox="1"/>
          <p:nvPr/>
        </p:nvSpPr>
        <p:spPr>
          <a:xfrm>
            <a:off x="7931352" y="2790782"/>
            <a:ext cx="9264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3" name="Google Shape;803;p68"/>
          <p:cNvSpPr/>
          <p:nvPr/>
        </p:nvSpPr>
        <p:spPr>
          <a:xfrm rot="-5400000">
            <a:off x="5926850" y="2019089"/>
            <a:ext cx="2106000" cy="1425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04" name="Google Shape;804;p68"/>
          <p:cNvSpPr txBox="1"/>
          <p:nvPr/>
        </p:nvSpPr>
        <p:spPr>
          <a:xfrm>
            <a:off x="1353992" y="3779401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8"/>
          <p:cNvSpPr txBox="1"/>
          <p:nvPr/>
        </p:nvSpPr>
        <p:spPr>
          <a:xfrm>
            <a:off x="6265107" y="2962730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8"/>
          <p:cNvSpPr txBox="1"/>
          <p:nvPr/>
        </p:nvSpPr>
        <p:spPr>
          <a:xfrm>
            <a:off x="5774403" y="3806608"/>
            <a:ext cx="696600" cy="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8"/>
          <p:cNvSpPr/>
          <p:nvPr/>
        </p:nvSpPr>
        <p:spPr>
          <a:xfrm>
            <a:off x="960388" y="3671112"/>
            <a:ext cx="110400" cy="110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8" name="Google Shape;808;p68"/>
          <p:cNvSpPr/>
          <p:nvPr/>
        </p:nvSpPr>
        <p:spPr>
          <a:xfrm>
            <a:off x="2909429" y="3615146"/>
            <a:ext cx="156300" cy="1563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9" name="Google Shape;809;p68"/>
          <p:cNvSpPr/>
          <p:nvPr/>
        </p:nvSpPr>
        <p:spPr>
          <a:xfrm>
            <a:off x="7537263" y="3609909"/>
            <a:ext cx="159900" cy="1599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8"/>
          <p:cNvSpPr txBox="1"/>
          <p:nvPr/>
        </p:nvSpPr>
        <p:spPr>
          <a:xfrm>
            <a:off x="324004" y="1391400"/>
            <a:ext cx="1424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tusaale: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1" name="Google Shape;811;p68"/>
          <p:cNvSpPr txBox="1"/>
          <p:nvPr/>
        </p:nvSpPr>
        <p:spPr>
          <a:xfrm>
            <a:off x="4819799" y="1391400"/>
            <a:ext cx="1689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tusaale ahayn: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68"/>
          <p:cNvSpPr txBox="1"/>
          <p:nvPr/>
        </p:nvSpPr>
        <p:spPr>
          <a:xfrm>
            <a:off x="323994" y="4461194"/>
            <a:ext cx="33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Saddexagallada waa isku mid (similar).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/>
        </p:nvSpPr>
        <p:spPr>
          <a:xfrm>
            <a:off x="4819794" y="4461194"/>
            <a:ext cx="33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Saddexagallada ma aha isku mid (similar).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8"/>
          <p:cNvSpPr/>
          <p:nvPr/>
        </p:nvSpPr>
        <p:spPr>
          <a:xfrm rot="-5400000">
            <a:off x="4548686" y="2982333"/>
            <a:ext cx="1108200" cy="5214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15" name="Google Shape;815;p68"/>
          <p:cNvSpPr txBox="1"/>
          <p:nvPr/>
        </p:nvSpPr>
        <p:spPr>
          <a:xfrm>
            <a:off x="4895731" y="3931829"/>
            <a:ext cx="5361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16" name="Google Shape;816;p68"/>
          <p:cNvCxnSpPr/>
          <p:nvPr/>
        </p:nvCxnSpPr>
        <p:spPr>
          <a:xfrm rot="10800000">
            <a:off x="4842245" y="3889330"/>
            <a:ext cx="5214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17" name="Google Shape;817;p68"/>
          <p:cNvCxnSpPr/>
          <p:nvPr/>
        </p:nvCxnSpPr>
        <p:spPr>
          <a:xfrm>
            <a:off x="5459019" y="2688727"/>
            <a:ext cx="0" cy="110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18" name="Google Shape;818;p68"/>
          <p:cNvSpPr txBox="1"/>
          <p:nvPr/>
        </p:nvSpPr>
        <p:spPr>
          <a:xfrm>
            <a:off x="5483985" y="3226614"/>
            <a:ext cx="5946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8"/>
          <p:cNvSpPr/>
          <p:nvPr/>
        </p:nvSpPr>
        <p:spPr>
          <a:xfrm>
            <a:off x="5260199" y="3692907"/>
            <a:ext cx="110400" cy="110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20" name="Google Shape;820;p68"/>
          <p:cNvCxnSpPr/>
          <p:nvPr/>
        </p:nvCxnSpPr>
        <p:spPr>
          <a:xfrm>
            <a:off x="1133450" y="4062650"/>
            <a:ext cx="1127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1" name="Google Shape;821;p68"/>
          <p:cNvCxnSpPr/>
          <p:nvPr/>
        </p:nvCxnSpPr>
        <p:spPr>
          <a:xfrm flipH="1" rot="10800000">
            <a:off x="1748100" y="2992650"/>
            <a:ext cx="1473300" cy="343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2" name="Google Shape;822;p68"/>
          <p:cNvSpPr txBox="1"/>
          <p:nvPr/>
        </p:nvSpPr>
        <p:spPr>
          <a:xfrm>
            <a:off x="1799105" y="2962713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23" name="Google Shape;823;p68"/>
          <p:cNvCxnSpPr/>
          <p:nvPr/>
        </p:nvCxnSpPr>
        <p:spPr>
          <a:xfrm>
            <a:off x="5483975" y="4096875"/>
            <a:ext cx="11277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4" name="Google Shape;824;p68"/>
          <p:cNvCxnSpPr>
            <a:stCxn id="818" idx="3"/>
          </p:cNvCxnSpPr>
          <p:nvPr/>
        </p:nvCxnSpPr>
        <p:spPr>
          <a:xfrm flipH="1" rot="10800000">
            <a:off x="6078585" y="2972814"/>
            <a:ext cx="1776300" cy="375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in qaababku yihiin kuwo isku mid (similar)</a:t>
            </a:r>
            <a:endParaRPr/>
          </a:p>
        </p:txBody>
      </p:sp>
      <p:sp>
        <p:nvSpPr>
          <p:cNvPr id="830" name="Google Shape;830;p69"/>
          <p:cNvSpPr txBox="1"/>
          <p:nvPr/>
        </p:nvSpPr>
        <p:spPr>
          <a:xfrm>
            <a:off x="324000" y="759300"/>
            <a:ext cx="8496000" cy="11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laba qaab ay isku mid (similar) yihiin, dhererkoodu wuxuu ku jiraa isla saami (proportion).</a:t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69"/>
          <p:cNvSpPr/>
          <p:nvPr/>
        </p:nvSpPr>
        <p:spPr>
          <a:xfrm rot="-5400000">
            <a:off x="283975" y="2603841"/>
            <a:ext cx="1263600" cy="594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32" name="Google Shape;832;p69"/>
          <p:cNvSpPr txBox="1"/>
          <p:nvPr/>
        </p:nvSpPr>
        <p:spPr>
          <a:xfrm>
            <a:off x="679652" y="3686519"/>
            <a:ext cx="5190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33" name="Google Shape;833;p69"/>
          <p:cNvCxnSpPr/>
          <p:nvPr/>
        </p:nvCxnSpPr>
        <p:spPr>
          <a:xfrm rot="10800000">
            <a:off x="618523" y="3638057"/>
            <a:ext cx="594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34" name="Google Shape;834;p69"/>
          <p:cNvCxnSpPr/>
          <p:nvPr/>
        </p:nvCxnSpPr>
        <p:spPr>
          <a:xfrm>
            <a:off x="1321864" y="2269226"/>
            <a:ext cx="0" cy="1263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35" name="Google Shape;835;p69"/>
          <p:cNvCxnSpPr/>
          <p:nvPr/>
        </p:nvCxnSpPr>
        <p:spPr>
          <a:xfrm>
            <a:off x="3152137" y="1874625"/>
            <a:ext cx="0" cy="167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36" name="Google Shape;836;p69"/>
          <p:cNvCxnSpPr/>
          <p:nvPr/>
        </p:nvCxnSpPr>
        <p:spPr>
          <a:xfrm rot="10800000">
            <a:off x="2241334" y="3659170"/>
            <a:ext cx="780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37" name="Google Shape;837;p69"/>
          <p:cNvSpPr txBox="1"/>
          <p:nvPr/>
        </p:nvSpPr>
        <p:spPr>
          <a:xfrm>
            <a:off x="1350336" y="2882483"/>
            <a:ext cx="5487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9"/>
          <p:cNvSpPr txBox="1"/>
          <p:nvPr/>
        </p:nvSpPr>
        <p:spPr>
          <a:xfrm>
            <a:off x="2420108" y="3664067"/>
            <a:ext cx="5517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9" name="Google Shape;839;p69"/>
          <p:cNvSpPr txBox="1"/>
          <p:nvPr/>
        </p:nvSpPr>
        <p:spPr>
          <a:xfrm>
            <a:off x="3210123" y="2776480"/>
            <a:ext cx="6774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0" name="Google Shape;840;p69"/>
          <p:cNvSpPr/>
          <p:nvPr/>
        </p:nvSpPr>
        <p:spPr>
          <a:xfrm rot="-5400000">
            <a:off x="1801919" y="2339772"/>
            <a:ext cx="1659300" cy="780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841" name="Google Shape;841;p69"/>
          <p:cNvCxnSpPr/>
          <p:nvPr/>
        </p:nvCxnSpPr>
        <p:spPr>
          <a:xfrm>
            <a:off x="7716339" y="1882129"/>
            <a:ext cx="0" cy="167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42" name="Google Shape;842;p69"/>
          <p:cNvCxnSpPr/>
          <p:nvPr/>
        </p:nvCxnSpPr>
        <p:spPr>
          <a:xfrm rot="10800000">
            <a:off x="6468636" y="3666674"/>
            <a:ext cx="11175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43" name="Google Shape;843;p69"/>
          <p:cNvSpPr txBox="1"/>
          <p:nvPr/>
        </p:nvSpPr>
        <p:spPr>
          <a:xfrm>
            <a:off x="6821199" y="3671572"/>
            <a:ext cx="5517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9"/>
          <p:cNvSpPr txBox="1"/>
          <p:nvPr/>
        </p:nvSpPr>
        <p:spPr>
          <a:xfrm>
            <a:off x="7774324" y="2783975"/>
            <a:ext cx="7299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69"/>
          <p:cNvSpPr/>
          <p:nvPr/>
        </p:nvSpPr>
        <p:spPr>
          <a:xfrm rot="-5400000">
            <a:off x="6194984" y="2175976"/>
            <a:ext cx="1659300" cy="11232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46" name="Google Shape;846;p69"/>
          <p:cNvSpPr txBox="1"/>
          <p:nvPr/>
        </p:nvSpPr>
        <p:spPr>
          <a:xfrm>
            <a:off x="1523880" y="3528438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47" name="Google Shape;847;p69"/>
          <p:cNvCxnSpPr>
            <a:stCxn id="832" idx="3"/>
            <a:endCxn id="837" idx="2"/>
          </p:cNvCxnSpPr>
          <p:nvPr/>
        </p:nvCxnSpPr>
        <p:spPr>
          <a:xfrm flipH="1" rot="10800000">
            <a:off x="1198652" y="3160319"/>
            <a:ext cx="426000" cy="665100"/>
          </a:xfrm>
          <a:prstGeom prst="curvedConnector2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8" name="Google Shape;848;p69"/>
          <p:cNvCxnSpPr>
            <a:stCxn id="838" idx="3"/>
            <a:endCxn id="839" idx="2"/>
          </p:cNvCxnSpPr>
          <p:nvPr/>
        </p:nvCxnSpPr>
        <p:spPr>
          <a:xfrm flipH="1" rot="10800000">
            <a:off x="2971808" y="2955617"/>
            <a:ext cx="576900" cy="798000"/>
          </a:xfrm>
          <a:prstGeom prst="curvedConnector2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9" name="Google Shape;849;p69"/>
          <p:cNvSpPr txBox="1"/>
          <p:nvPr/>
        </p:nvSpPr>
        <p:spPr>
          <a:xfrm>
            <a:off x="3381282" y="3425480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0" name="Google Shape;850;p69"/>
          <p:cNvCxnSpPr/>
          <p:nvPr/>
        </p:nvCxnSpPr>
        <p:spPr>
          <a:xfrm rot="-5400000">
            <a:off x="7274499" y="3141641"/>
            <a:ext cx="800700" cy="603900"/>
          </a:xfrm>
          <a:prstGeom prst="curvedConnector3">
            <a:avLst>
              <a:gd fmla="val 9628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1" name="Google Shape;851;p69"/>
          <p:cNvSpPr txBox="1"/>
          <p:nvPr/>
        </p:nvSpPr>
        <p:spPr>
          <a:xfrm>
            <a:off x="7924989" y="3425480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69"/>
          <p:cNvSpPr/>
          <p:nvPr/>
        </p:nvSpPr>
        <p:spPr>
          <a:xfrm>
            <a:off x="1095182" y="3414111"/>
            <a:ext cx="126000" cy="126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69"/>
          <p:cNvSpPr/>
          <p:nvPr/>
        </p:nvSpPr>
        <p:spPr>
          <a:xfrm>
            <a:off x="2902207" y="3429360"/>
            <a:ext cx="126000" cy="126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69"/>
          <p:cNvSpPr/>
          <p:nvPr/>
        </p:nvSpPr>
        <p:spPr>
          <a:xfrm>
            <a:off x="7463824" y="3429360"/>
            <a:ext cx="126000" cy="126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9"/>
          <p:cNvSpPr/>
          <p:nvPr/>
        </p:nvSpPr>
        <p:spPr>
          <a:xfrm rot="-5400000">
            <a:off x="4660913" y="2603841"/>
            <a:ext cx="1263600" cy="594600"/>
          </a:xfrm>
          <a:prstGeom prst="rtTriangl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6" name="Google Shape;856;p69"/>
          <p:cNvSpPr txBox="1"/>
          <p:nvPr/>
        </p:nvSpPr>
        <p:spPr>
          <a:xfrm>
            <a:off x="5056591" y="3686519"/>
            <a:ext cx="5190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7" name="Google Shape;857;p69"/>
          <p:cNvCxnSpPr/>
          <p:nvPr/>
        </p:nvCxnSpPr>
        <p:spPr>
          <a:xfrm rot="10800000">
            <a:off x="4995462" y="3638057"/>
            <a:ext cx="594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58" name="Google Shape;858;p69"/>
          <p:cNvCxnSpPr/>
          <p:nvPr/>
        </p:nvCxnSpPr>
        <p:spPr>
          <a:xfrm>
            <a:off x="5698802" y="2269226"/>
            <a:ext cx="0" cy="1263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59" name="Google Shape;859;p69"/>
          <p:cNvSpPr txBox="1"/>
          <p:nvPr/>
        </p:nvSpPr>
        <p:spPr>
          <a:xfrm>
            <a:off x="5727274" y="2882483"/>
            <a:ext cx="548700" cy="2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0" name="Google Shape;860;p69"/>
          <p:cNvSpPr txBox="1"/>
          <p:nvPr/>
        </p:nvSpPr>
        <p:spPr>
          <a:xfrm>
            <a:off x="5900818" y="3528438"/>
            <a:ext cx="548700" cy="2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× 3</a:t>
            </a:r>
            <a:endParaRPr sz="20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61" name="Google Shape;861;p69"/>
          <p:cNvCxnSpPr>
            <a:stCxn id="856" idx="3"/>
            <a:endCxn id="859" idx="2"/>
          </p:cNvCxnSpPr>
          <p:nvPr/>
        </p:nvCxnSpPr>
        <p:spPr>
          <a:xfrm flipH="1" rot="10800000">
            <a:off x="5575591" y="3160319"/>
            <a:ext cx="426000" cy="665100"/>
          </a:xfrm>
          <a:prstGeom prst="curvedConnector2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2" name="Google Shape;862;p69"/>
          <p:cNvSpPr/>
          <p:nvPr/>
        </p:nvSpPr>
        <p:spPr>
          <a:xfrm>
            <a:off x="5472120" y="3414111"/>
            <a:ext cx="126000" cy="126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9"/>
          <p:cNvSpPr txBox="1"/>
          <p:nvPr/>
        </p:nvSpPr>
        <p:spPr>
          <a:xfrm>
            <a:off x="324004" y="1391400"/>
            <a:ext cx="1424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tusaale (example):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9"/>
          <p:cNvSpPr txBox="1"/>
          <p:nvPr/>
        </p:nvSpPr>
        <p:spPr>
          <a:xfrm>
            <a:off x="4819799" y="1391400"/>
            <a:ext cx="1689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tusaale ahayn (non-example):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9"/>
          <p:cNvSpPr txBox="1"/>
          <p:nvPr/>
        </p:nvSpPr>
        <p:spPr>
          <a:xfrm>
            <a:off x="323994" y="4232594"/>
            <a:ext cx="33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Saddexagallada waa isku mid (similar).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69"/>
          <p:cNvSpPr txBox="1"/>
          <p:nvPr/>
        </p:nvSpPr>
        <p:spPr>
          <a:xfrm>
            <a:off x="4819794" y="4232594"/>
            <a:ext cx="3359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Saddexagallada ma aha isku mid (similar).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1" name="Google Shape;871;p70"/>
          <p:cNvGrpSpPr/>
          <p:nvPr/>
        </p:nvGrpSpPr>
        <p:grpSpPr>
          <a:xfrm>
            <a:off x="437761" y="1966352"/>
            <a:ext cx="1372948" cy="892790"/>
            <a:chOff x="2495076" y="2499656"/>
            <a:chExt cx="1530600" cy="995307"/>
          </a:xfrm>
        </p:grpSpPr>
        <p:sp>
          <p:nvSpPr>
            <p:cNvPr id="872" name="Google Shape;872;p70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73" name="Google Shape;873;p70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4" name="Google Shape;874;p70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5" name="Google Shape;875;p70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6" name="Google Shape;876;p70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7" name="Google Shape;877;p70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8" name="Google Shape;878;p70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79" name="Google Shape;879;p70"/>
          <p:cNvSpPr/>
          <p:nvPr/>
        </p:nvSpPr>
        <p:spPr>
          <a:xfrm rot="10800000">
            <a:off x="1662048" y="19058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80" name="Google Shape;880;p70"/>
          <p:cNvGrpSpPr/>
          <p:nvPr/>
        </p:nvGrpSpPr>
        <p:grpSpPr>
          <a:xfrm>
            <a:off x="508443" y="1905848"/>
            <a:ext cx="269700" cy="269700"/>
            <a:chOff x="660843" y="1982048"/>
            <a:chExt cx="269700" cy="269700"/>
          </a:xfrm>
        </p:grpSpPr>
        <p:sp>
          <p:nvSpPr>
            <p:cNvPr id="881" name="Google Shape;881;p70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2" name="Google Shape;882;p70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83" name="Google Shape;883;p70"/>
          <p:cNvSpPr/>
          <p:nvPr/>
        </p:nvSpPr>
        <p:spPr>
          <a:xfrm>
            <a:off x="320033" y="26517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4" name="Google Shape;884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in qaababku yihiin kuwo isku mid (similar)</a:t>
            </a:r>
            <a:endParaRPr/>
          </a:p>
        </p:txBody>
      </p:sp>
      <p:sp>
        <p:nvSpPr>
          <p:cNvPr id="885" name="Google Shape;885;p70"/>
          <p:cNvSpPr txBox="1"/>
          <p:nvPr/>
        </p:nvSpPr>
        <p:spPr>
          <a:xfrm>
            <a:off x="324000" y="759300"/>
            <a:ext cx="84960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laba qaab ay isku mid (similar) yihiin, xagluhu (angles) waa isku mid qaab kasta, dhererkooduna wuxuu ku jiraa isla saami (proportion).</a:t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6" name="Google Shape;886;p70"/>
          <p:cNvCxnSpPr/>
          <p:nvPr/>
        </p:nvCxnSpPr>
        <p:spPr>
          <a:xfrm rot="10800000">
            <a:off x="437725" y="2919500"/>
            <a:ext cx="1206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87" name="Google Shape;887;p70"/>
          <p:cNvSpPr txBox="1"/>
          <p:nvPr/>
        </p:nvSpPr>
        <p:spPr>
          <a:xfrm>
            <a:off x="809600" y="2922300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8" name="Google Shape;888;p70"/>
          <p:cNvCxnSpPr>
            <a:stCxn id="887" idx="3"/>
          </p:cNvCxnSpPr>
          <p:nvPr/>
        </p:nvCxnSpPr>
        <p:spPr>
          <a:xfrm flipH="1" rot="10800000">
            <a:off x="1361300" y="2607750"/>
            <a:ext cx="590100" cy="449400"/>
          </a:xfrm>
          <a:prstGeom prst="curvedConnector3">
            <a:avLst>
              <a:gd fmla="val 8316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89" name="Google Shape;889;p70"/>
          <p:cNvSpPr txBox="1"/>
          <p:nvPr/>
        </p:nvSpPr>
        <p:spPr>
          <a:xfrm>
            <a:off x="324004" y="1543800"/>
            <a:ext cx="1424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tusaale (example):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2165114" y="2987317"/>
            <a:ext cx="2660400" cy="1513200"/>
          </a:xfrm>
          <a:prstGeom prst="parallelogram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1" name="Google Shape;891;p70"/>
          <p:cNvGrpSpPr/>
          <p:nvPr/>
        </p:nvGrpSpPr>
        <p:grpSpPr>
          <a:xfrm>
            <a:off x="3540184" y="2924752"/>
            <a:ext cx="53127" cy="114637"/>
            <a:chOff x="3196384" y="2499656"/>
            <a:chExt cx="59227" cy="127800"/>
          </a:xfrm>
        </p:grpSpPr>
        <p:cxnSp>
          <p:nvCxnSpPr>
            <p:cNvPr id="892" name="Google Shape;892;p70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3" name="Google Shape;893;p70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94" name="Google Shape;894;p70"/>
          <p:cNvGrpSpPr/>
          <p:nvPr/>
        </p:nvGrpSpPr>
        <p:grpSpPr>
          <a:xfrm>
            <a:off x="3293409" y="4439577"/>
            <a:ext cx="53127" cy="114637"/>
            <a:chOff x="3196384" y="2499656"/>
            <a:chExt cx="59227" cy="127800"/>
          </a:xfrm>
        </p:grpSpPr>
        <p:cxnSp>
          <p:nvCxnSpPr>
            <p:cNvPr id="895" name="Google Shape;895;p70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6" name="Google Shape;896;p70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897" name="Google Shape;897;p70"/>
          <p:cNvCxnSpPr/>
          <p:nvPr/>
        </p:nvCxnSpPr>
        <p:spPr>
          <a:xfrm rot="10800000">
            <a:off x="2303385" y="3734385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8" name="Google Shape;898;p70"/>
          <p:cNvCxnSpPr/>
          <p:nvPr/>
        </p:nvCxnSpPr>
        <p:spPr>
          <a:xfrm rot="10800000">
            <a:off x="4568760" y="3862685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9" name="Google Shape;899;p70"/>
          <p:cNvCxnSpPr/>
          <p:nvPr/>
        </p:nvCxnSpPr>
        <p:spPr>
          <a:xfrm flipH="1">
            <a:off x="1732146" y="2060175"/>
            <a:ext cx="199800" cy="745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00" name="Google Shape;900;p70"/>
          <p:cNvSpPr txBox="1"/>
          <p:nvPr/>
        </p:nvSpPr>
        <p:spPr>
          <a:xfrm>
            <a:off x="1855807" y="233254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1" name="Google Shape;901;p70"/>
          <p:cNvGrpSpPr/>
          <p:nvPr/>
        </p:nvGrpSpPr>
        <p:grpSpPr>
          <a:xfrm rot="10800000">
            <a:off x="1471071" y="2651772"/>
            <a:ext cx="269700" cy="269700"/>
            <a:chOff x="660843" y="1982048"/>
            <a:chExt cx="269700" cy="269700"/>
          </a:xfrm>
        </p:grpSpPr>
        <p:sp>
          <p:nvSpPr>
            <p:cNvPr id="902" name="Google Shape;902;p70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3" name="Google Shape;903;p70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04" name="Google Shape;904;p70"/>
          <p:cNvSpPr txBox="1"/>
          <p:nvPr/>
        </p:nvSpPr>
        <p:spPr>
          <a:xfrm>
            <a:off x="584393" y="252006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0"/>
          <p:cNvSpPr txBox="1"/>
          <p:nvPr/>
        </p:nvSpPr>
        <p:spPr>
          <a:xfrm>
            <a:off x="724736" y="210707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0"/>
          <p:cNvSpPr/>
          <p:nvPr/>
        </p:nvSpPr>
        <p:spPr>
          <a:xfrm rot="10800000">
            <a:off x="4670019" y="2871514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7" name="Google Shape;907;p70"/>
          <p:cNvGrpSpPr/>
          <p:nvPr/>
        </p:nvGrpSpPr>
        <p:grpSpPr>
          <a:xfrm>
            <a:off x="2425500" y="2871490"/>
            <a:ext cx="269700" cy="269700"/>
            <a:chOff x="660843" y="1982048"/>
            <a:chExt cx="269700" cy="269700"/>
          </a:xfrm>
        </p:grpSpPr>
        <p:sp>
          <p:nvSpPr>
            <p:cNvPr id="908" name="Google Shape;908;p70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9" name="Google Shape;909;p70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0" name="Google Shape;910;p70"/>
          <p:cNvSpPr/>
          <p:nvPr/>
        </p:nvSpPr>
        <p:spPr>
          <a:xfrm>
            <a:off x="2038632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11" name="Google Shape;911;p70"/>
          <p:cNvGrpSpPr/>
          <p:nvPr/>
        </p:nvGrpSpPr>
        <p:grpSpPr>
          <a:xfrm rot="10800000">
            <a:off x="4302528" y="4343243"/>
            <a:ext cx="269700" cy="269700"/>
            <a:chOff x="660843" y="1982048"/>
            <a:chExt cx="269700" cy="269700"/>
          </a:xfrm>
        </p:grpSpPr>
        <p:sp>
          <p:nvSpPr>
            <p:cNvPr id="912" name="Google Shape;912;p70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3" name="Google Shape;913;p70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4" name="Google Shape;914;p70"/>
          <p:cNvSpPr txBox="1"/>
          <p:nvPr/>
        </p:nvSpPr>
        <p:spPr>
          <a:xfrm>
            <a:off x="23340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70"/>
          <p:cNvSpPr txBox="1"/>
          <p:nvPr/>
        </p:nvSpPr>
        <p:spPr>
          <a:xfrm>
            <a:off x="26417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6" name="Google Shape;916;p70"/>
          <p:cNvCxnSpPr/>
          <p:nvPr/>
        </p:nvCxnSpPr>
        <p:spPr>
          <a:xfrm rot="10800000">
            <a:off x="2145850" y="4595900"/>
            <a:ext cx="2301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17" name="Google Shape;917;p70"/>
          <p:cNvSpPr txBox="1"/>
          <p:nvPr/>
        </p:nvSpPr>
        <p:spPr>
          <a:xfrm>
            <a:off x="30600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18" name="Google Shape;918;p70"/>
          <p:cNvCxnSpPr/>
          <p:nvPr/>
        </p:nvCxnSpPr>
        <p:spPr>
          <a:xfrm flipH="1">
            <a:off x="4583100" y="3017900"/>
            <a:ext cx="351600" cy="1464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19" name="Google Shape;919;p70"/>
          <p:cNvSpPr txBox="1"/>
          <p:nvPr/>
        </p:nvSpPr>
        <p:spPr>
          <a:xfrm>
            <a:off x="4797078" y="3683917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920" name="Google Shape;920;p70" title="times 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815" y="2848550"/>
            <a:ext cx="316066" cy="4775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1" name="Google Shape;921;p70"/>
          <p:cNvCxnSpPr>
            <a:stCxn id="917" idx="3"/>
          </p:cNvCxnSpPr>
          <p:nvPr/>
        </p:nvCxnSpPr>
        <p:spPr>
          <a:xfrm flipH="1" rot="10800000">
            <a:off x="3611728" y="3929793"/>
            <a:ext cx="1232700" cy="785700"/>
          </a:xfrm>
          <a:prstGeom prst="curvedConnector3">
            <a:avLst>
              <a:gd fmla="val 88647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922" name="Google Shape;922;p70" title="times 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769" y="4296353"/>
            <a:ext cx="316066" cy="477597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70"/>
          <p:cNvSpPr txBox="1"/>
          <p:nvPr/>
        </p:nvSpPr>
        <p:spPr>
          <a:xfrm>
            <a:off x="5866845" y="1565600"/>
            <a:ext cx="19056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 xaglo (same angles)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0"/>
          <p:cNvSpPr txBox="1"/>
          <p:nvPr/>
        </p:nvSpPr>
        <p:spPr>
          <a:xfrm>
            <a:off x="5866844" y="3394400"/>
            <a:ext cx="3140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Qaababku waa isku mid (similar).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5" name="Google Shape;925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1106" y="1570209"/>
            <a:ext cx="269700" cy="285433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70"/>
          <p:cNvSpPr txBox="1"/>
          <p:nvPr/>
        </p:nvSpPr>
        <p:spPr>
          <a:xfrm>
            <a:off x="5866844" y="2365700"/>
            <a:ext cx="27861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 saami (proportions) dhexdooda dhererka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7" name="Google Shape;927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1106" y="2374012"/>
            <a:ext cx="269700" cy="285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71"/>
          <p:cNvSpPr/>
          <p:nvPr/>
        </p:nvSpPr>
        <p:spPr>
          <a:xfrm>
            <a:off x="1826350" y="3165800"/>
            <a:ext cx="2999100" cy="1334700"/>
          </a:xfrm>
          <a:prstGeom prst="parallelogram">
            <a:avLst>
              <a:gd fmla="val 5436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3" name="Google Shape;933;p71"/>
          <p:cNvGrpSpPr/>
          <p:nvPr/>
        </p:nvGrpSpPr>
        <p:grpSpPr>
          <a:xfrm>
            <a:off x="437761" y="1966352"/>
            <a:ext cx="1372948" cy="892790"/>
            <a:chOff x="2495076" y="2499656"/>
            <a:chExt cx="1530600" cy="995307"/>
          </a:xfrm>
        </p:grpSpPr>
        <p:sp>
          <p:nvSpPr>
            <p:cNvPr id="934" name="Google Shape;934;p71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35" name="Google Shape;935;p71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6" name="Google Shape;936;p71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7" name="Google Shape;937;p71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8" name="Google Shape;938;p71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9" name="Google Shape;939;p71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0" name="Google Shape;940;p71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41" name="Google Shape;941;p71"/>
          <p:cNvSpPr/>
          <p:nvPr/>
        </p:nvSpPr>
        <p:spPr>
          <a:xfrm rot="10800000">
            <a:off x="1662048" y="19058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2" name="Google Shape;942;p71"/>
          <p:cNvGrpSpPr/>
          <p:nvPr/>
        </p:nvGrpSpPr>
        <p:grpSpPr>
          <a:xfrm>
            <a:off x="508443" y="1905848"/>
            <a:ext cx="269700" cy="269700"/>
            <a:chOff x="660843" y="1982048"/>
            <a:chExt cx="269700" cy="269700"/>
          </a:xfrm>
        </p:grpSpPr>
        <p:sp>
          <p:nvSpPr>
            <p:cNvPr id="943" name="Google Shape;943;p71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4" name="Google Shape;944;p71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5" name="Google Shape;945;p71"/>
          <p:cNvSpPr/>
          <p:nvPr/>
        </p:nvSpPr>
        <p:spPr>
          <a:xfrm>
            <a:off x="320033" y="26517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in qaababku yihiin kuwo isku mid (similar)</a:t>
            </a:r>
            <a:endParaRPr/>
          </a:p>
        </p:txBody>
      </p:sp>
      <p:sp>
        <p:nvSpPr>
          <p:cNvPr id="947" name="Google Shape;947;p71"/>
          <p:cNvSpPr txBox="1"/>
          <p:nvPr/>
        </p:nvSpPr>
        <p:spPr>
          <a:xfrm>
            <a:off x="324000" y="759300"/>
            <a:ext cx="84960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laba qaab ay isku mid (similar) yihiin, xagluhu waa isku mid qaab kasta, dhererkooduna waa isku saami (proportion).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8" name="Google Shape;948;p71"/>
          <p:cNvCxnSpPr/>
          <p:nvPr/>
        </p:nvCxnSpPr>
        <p:spPr>
          <a:xfrm rot="10800000">
            <a:off x="437725" y="2919500"/>
            <a:ext cx="1206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49" name="Google Shape;949;p71"/>
          <p:cNvSpPr txBox="1"/>
          <p:nvPr/>
        </p:nvSpPr>
        <p:spPr>
          <a:xfrm>
            <a:off x="809600" y="2922300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0" name="Google Shape;950;p71"/>
          <p:cNvCxnSpPr>
            <a:stCxn id="949" idx="3"/>
          </p:cNvCxnSpPr>
          <p:nvPr/>
        </p:nvCxnSpPr>
        <p:spPr>
          <a:xfrm flipH="1" rot="10800000">
            <a:off x="1361300" y="2607750"/>
            <a:ext cx="590100" cy="449400"/>
          </a:xfrm>
          <a:prstGeom prst="curvedConnector3">
            <a:avLst>
              <a:gd fmla="val 83160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1" name="Google Shape;951;p71"/>
          <p:cNvSpPr txBox="1"/>
          <p:nvPr/>
        </p:nvSpPr>
        <p:spPr>
          <a:xfrm>
            <a:off x="323999" y="1543800"/>
            <a:ext cx="1627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tusaale aan ahayn (non-example):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1"/>
          <p:cNvSpPr/>
          <p:nvPr/>
        </p:nvSpPr>
        <p:spPr>
          <a:xfrm>
            <a:off x="1826350" y="3165800"/>
            <a:ext cx="2999100" cy="1334700"/>
          </a:xfrm>
          <a:prstGeom prst="parallelogram">
            <a:avLst>
              <a:gd fmla="val 5436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3" name="Google Shape;953;p71"/>
          <p:cNvGrpSpPr/>
          <p:nvPr/>
        </p:nvGrpSpPr>
        <p:grpSpPr>
          <a:xfrm>
            <a:off x="3235384" y="3116337"/>
            <a:ext cx="53127" cy="114637"/>
            <a:chOff x="3196384" y="2499656"/>
            <a:chExt cx="59227" cy="127800"/>
          </a:xfrm>
        </p:grpSpPr>
        <p:cxnSp>
          <p:nvCxnSpPr>
            <p:cNvPr id="954" name="Google Shape;954;p71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5" name="Google Shape;955;p71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6" name="Google Shape;956;p71"/>
          <p:cNvGrpSpPr/>
          <p:nvPr/>
        </p:nvGrpSpPr>
        <p:grpSpPr>
          <a:xfrm>
            <a:off x="2988609" y="4439577"/>
            <a:ext cx="53127" cy="114637"/>
            <a:chOff x="3196384" y="2499656"/>
            <a:chExt cx="59227" cy="127800"/>
          </a:xfrm>
        </p:grpSpPr>
        <p:cxnSp>
          <p:nvCxnSpPr>
            <p:cNvPr id="957" name="Google Shape;957;p71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8" name="Google Shape;958;p71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959" name="Google Shape;959;p71"/>
          <p:cNvCxnSpPr/>
          <p:nvPr/>
        </p:nvCxnSpPr>
        <p:spPr>
          <a:xfrm rot="10800000">
            <a:off x="2173375" y="3759000"/>
            <a:ext cx="72600" cy="42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0" name="Google Shape;960;p71"/>
          <p:cNvCxnSpPr/>
          <p:nvPr/>
        </p:nvCxnSpPr>
        <p:spPr>
          <a:xfrm flipH="1">
            <a:off x="1732146" y="2060175"/>
            <a:ext cx="199800" cy="745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61" name="Google Shape;961;p71"/>
          <p:cNvSpPr txBox="1"/>
          <p:nvPr/>
        </p:nvSpPr>
        <p:spPr>
          <a:xfrm>
            <a:off x="1855807" y="233254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2" name="Google Shape;962;p71"/>
          <p:cNvGrpSpPr/>
          <p:nvPr/>
        </p:nvGrpSpPr>
        <p:grpSpPr>
          <a:xfrm rot="10800000">
            <a:off x="1471071" y="2651772"/>
            <a:ext cx="269700" cy="269700"/>
            <a:chOff x="660843" y="1982048"/>
            <a:chExt cx="269700" cy="269700"/>
          </a:xfrm>
        </p:grpSpPr>
        <p:sp>
          <p:nvSpPr>
            <p:cNvPr id="963" name="Google Shape;963;p71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4" name="Google Shape;964;p71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5" name="Google Shape;965;p71"/>
          <p:cNvSpPr txBox="1"/>
          <p:nvPr/>
        </p:nvSpPr>
        <p:spPr>
          <a:xfrm>
            <a:off x="584393" y="252006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71"/>
          <p:cNvSpPr txBox="1"/>
          <p:nvPr/>
        </p:nvSpPr>
        <p:spPr>
          <a:xfrm>
            <a:off x="724736" y="210707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7" name="Google Shape;967;p71"/>
          <p:cNvSpPr/>
          <p:nvPr/>
        </p:nvSpPr>
        <p:spPr>
          <a:xfrm rot="10800000">
            <a:off x="4652569" y="3057139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8" name="Google Shape;968;p71"/>
          <p:cNvGrpSpPr/>
          <p:nvPr/>
        </p:nvGrpSpPr>
        <p:grpSpPr>
          <a:xfrm>
            <a:off x="2430167" y="3042992"/>
            <a:ext cx="269700" cy="269700"/>
            <a:chOff x="660843" y="1982048"/>
            <a:chExt cx="269700" cy="269700"/>
          </a:xfrm>
        </p:grpSpPr>
        <p:sp>
          <p:nvSpPr>
            <p:cNvPr id="969" name="Google Shape;969;p71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7280812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0" name="Google Shape;970;p71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738164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1" name="Google Shape;971;p71"/>
          <p:cNvSpPr/>
          <p:nvPr/>
        </p:nvSpPr>
        <p:spPr>
          <a:xfrm>
            <a:off x="1733832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72" name="Google Shape;972;p71"/>
          <p:cNvGrpSpPr/>
          <p:nvPr/>
        </p:nvGrpSpPr>
        <p:grpSpPr>
          <a:xfrm rot="10800000">
            <a:off x="3970600" y="4349272"/>
            <a:ext cx="269700" cy="269700"/>
            <a:chOff x="687971" y="1976020"/>
            <a:chExt cx="269700" cy="269700"/>
          </a:xfrm>
        </p:grpSpPr>
        <p:sp>
          <p:nvSpPr>
            <p:cNvPr id="973" name="Google Shape;973;p71"/>
            <p:cNvSpPr/>
            <p:nvPr/>
          </p:nvSpPr>
          <p:spPr>
            <a:xfrm>
              <a:off x="687971" y="1976020"/>
              <a:ext cx="269700" cy="269700"/>
            </a:xfrm>
            <a:prstGeom prst="arc">
              <a:avLst>
                <a:gd fmla="val 21262323" name="adj1"/>
                <a:gd fmla="val 686439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4" name="Google Shape;974;p71"/>
            <p:cNvSpPr/>
            <p:nvPr/>
          </p:nvSpPr>
          <p:spPr>
            <a:xfrm>
              <a:off x="736280" y="2024346"/>
              <a:ext cx="173100" cy="173100"/>
            </a:xfrm>
            <a:prstGeom prst="arc">
              <a:avLst>
                <a:gd fmla="val 21262323" name="adj1"/>
                <a:gd fmla="val 6658117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5" name="Google Shape;975;p71"/>
          <p:cNvSpPr txBox="1"/>
          <p:nvPr/>
        </p:nvSpPr>
        <p:spPr>
          <a:xfrm>
            <a:off x="20292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50</a:t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1"/>
          <p:cNvSpPr txBox="1"/>
          <p:nvPr/>
        </p:nvSpPr>
        <p:spPr>
          <a:xfrm>
            <a:off x="2560043" y="3324747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130</a:t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7" name="Google Shape;977;p71"/>
          <p:cNvCxnSpPr/>
          <p:nvPr/>
        </p:nvCxnSpPr>
        <p:spPr>
          <a:xfrm rot="10800000">
            <a:off x="1841050" y="4595900"/>
            <a:ext cx="2301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8" name="Google Shape;978;p71"/>
          <p:cNvSpPr txBox="1"/>
          <p:nvPr/>
        </p:nvSpPr>
        <p:spPr>
          <a:xfrm>
            <a:off x="27552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9" name="Google Shape;979;p71"/>
          <p:cNvCxnSpPr/>
          <p:nvPr/>
        </p:nvCxnSpPr>
        <p:spPr>
          <a:xfrm flipH="1">
            <a:off x="4222403" y="3180400"/>
            <a:ext cx="731400" cy="1327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80" name="Google Shape;980;p71"/>
          <p:cNvSpPr txBox="1"/>
          <p:nvPr/>
        </p:nvSpPr>
        <p:spPr>
          <a:xfrm>
            <a:off x="4644678" y="3683917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981" name="Google Shape;981;p71" title="times 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815" y="2848550"/>
            <a:ext cx="316066" cy="4775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2" name="Google Shape;982;p71"/>
          <p:cNvCxnSpPr>
            <a:stCxn id="978" idx="3"/>
          </p:cNvCxnSpPr>
          <p:nvPr/>
        </p:nvCxnSpPr>
        <p:spPr>
          <a:xfrm flipH="1" rot="10800000">
            <a:off x="3306928" y="3938793"/>
            <a:ext cx="1420200" cy="776700"/>
          </a:xfrm>
          <a:prstGeom prst="curvedConnector3">
            <a:avLst>
              <a:gd fmla="val 96176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983" name="Google Shape;983;p71" title="times 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769" y="4296353"/>
            <a:ext cx="316066" cy="477597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71"/>
          <p:cNvSpPr txBox="1"/>
          <p:nvPr/>
        </p:nvSpPr>
        <p:spPr>
          <a:xfrm>
            <a:off x="5866852" y="1565600"/>
            <a:ext cx="25857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isku xaglo (same angles)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71"/>
          <p:cNvSpPr txBox="1"/>
          <p:nvPr/>
        </p:nvSpPr>
        <p:spPr>
          <a:xfrm>
            <a:off x="5866844" y="3394400"/>
            <a:ext cx="3140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Qaababku ma aha kuwo isku mid (similar).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1"/>
          <p:cNvSpPr txBox="1"/>
          <p:nvPr/>
        </p:nvSpPr>
        <p:spPr>
          <a:xfrm>
            <a:off x="5866844" y="2365700"/>
            <a:ext cx="27861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 saami (proportions) dhexdooda dhererka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7" name="Google Shape;987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1106" y="2374012"/>
            <a:ext cx="269700" cy="285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1702" y="1593818"/>
            <a:ext cx="302750" cy="320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" name="Google Shape;99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1106" y="1612012"/>
            <a:ext cx="269700" cy="2854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4" name="Google Shape;994;p72"/>
          <p:cNvGrpSpPr/>
          <p:nvPr/>
        </p:nvGrpSpPr>
        <p:grpSpPr>
          <a:xfrm>
            <a:off x="437761" y="1966352"/>
            <a:ext cx="1372948" cy="892790"/>
            <a:chOff x="2495076" y="2499656"/>
            <a:chExt cx="1530600" cy="995307"/>
          </a:xfrm>
        </p:grpSpPr>
        <p:sp>
          <p:nvSpPr>
            <p:cNvPr id="995" name="Google Shape;995;p72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6" name="Google Shape;996;p72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7" name="Google Shape;997;p72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8" name="Google Shape;998;p72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9" name="Google Shape;999;p72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0" name="Google Shape;1000;p72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1" name="Google Shape;1001;p72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02" name="Google Shape;1002;p72"/>
          <p:cNvSpPr/>
          <p:nvPr/>
        </p:nvSpPr>
        <p:spPr>
          <a:xfrm rot="10800000">
            <a:off x="1662048" y="19058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3" name="Google Shape;1003;p72"/>
          <p:cNvGrpSpPr/>
          <p:nvPr/>
        </p:nvGrpSpPr>
        <p:grpSpPr>
          <a:xfrm>
            <a:off x="508443" y="1905848"/>
            <a:ext cx="269700" cy="269700"/>
            <a:chOff x="660843" y="1982048"/>
            <a:chExt cx="269700" cy="269700"/>
          </a:xfrm>
        </p:grpSpPr>
        <p:sp>
          <p:nvSpPr>
            <p:cNvPr id="1004" name="Google Shape;1004;p72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5" name="Google Shape;1005;p72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06" name="Google Shape;1006;p72"/>
          <p:cNvSpPr/>
          <p:nvPr/>
        </p:nvSpPr>
        <p:spPr>
          <a:xfrm>
            <a:off x="320033" y="26517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in qaababku yihiin kuwo isku mid (similar)</a:t>
            </a:r>
            <a:endParaRPr/>
          </a:p>
        </p:txBody>
      </p:sp>
      <p:sp>
        <p:nvSpPr>
          <p:cNvPr id="1008" name="Google Shape;1008;p72"/>
          <p:cNvSpPr txBox="1"/>
          <p:nvPr/>
        </p:nvSpPr>
        <p:spPr>
          <a:xfrm>
            <a:off x="324000" y="759300"/>
            <a:ext cx="84960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laba qaab ay isku mid (similar) yihiin, xagluhu waa isku mid qaab kasta, dhererkooduna waa isku saami (proportion).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09" name="Google Shape;1009;p72"/>
          <p:cNvCxnSpPr/>
          <p:nvPr/>
        </p:nvCxnSpPr>
        <p:spPr>
          <a:xfrm rot="10800000">
            <a:off x="437725" y="2919500"/>
            <a:ext cx="1206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0" name="Google Shape;1010;p72"/>
          <p:cNvSpPr txBox="1"/>
          <p:nvPr/>
        </p:nvSpPr>
        <p:spPr>
          <a:xfrm>
            <a:off x="809600" y="2922300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1" name="Google Shape;1011;p72"/>
          <p:cNvCxnSpPr/>
          <p:nvPr/>
        </p:nvCxnSpPr>
        <p:spPr>
          <a:xfrm flipH="1" rot="10800000">
            <a:off x="1361300" y="2607750"/>
            <a:ext cx="590100" cy="449400"/>
          </a:xfrm>
          <a:prstGeom prst="curvedConnector3">
            <a:avLst>
              <a:gd fmla="val 84981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2" name="Google Shape;1012;p72"/>
          <p:cNvSpPr txBox="1"/>
          <p:nvPr/>
        </p:nvSpPr>
        <p:spPr>
          <a:xfrm>
            <a:off x="323999" y="1543800"/>
            <a:ext cx="1627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tusaale aan ahayn (non-example):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3" name="Google Shape;1013;p72"/>
          <p:cNvCxnSpPr/>
          <p:nvPr/>
        </p:nvCxnSpPr>
        <p:spPr>
          <a:xfrm flipH="1">
            <a:off x="1732146" y="2060175"/>
            <a:ext cx="199800" cy="745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4" name="Google Shape;1014;p72"/>
          <p:cNvSpPr txBox="1"/>
          <p:nvPr/>
        </p:nvSpPr>
        <p:spPr>
          <a:xfrm>
            <a:off x="1855807" y="233254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5" name="Google Shape;1015;p72"/>
          <p:cNvGrpSpPr/>
          <p:nvPr/>
        </p:nvGrpSpPr>
        <p:grpSpPr>
          <a:xfrm rot="10800000">
            <a:off x="1471071" y="2651772"/>
            <a:ext cx="269700" cy="269700"/>
            <a:chOff x="660843" y="1982048"/>
            <a:chExt cx="269700" cy="269700"/>
          </a:xfrm>
        </p:grpSpPr>
        <p:sp>
          <p:nvSpPr>
            <p:cNvPr id="1016" name="Google Shape;1016;p72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7" name="Google Shape;1017;p72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18" name="Google Shape;1018;p72"/>
          <p:cNvSpPr txBox="1"/>
          <p:nvPr/>
        </p:nvSpPr>
        <p:spPr>
          <a:xfrm>
            <a:off x="584393" y="252006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72"/>
          <p:cNvSpPr txBox="1"/>
          <p:nvPr/>
        </p:nvSpPr>
        <p:spPr>
          <a:xfrm>
            <a:off x="724736" y="210707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020" name="Google Shape;1020;p72" title="times three four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6815" y="2848550"/>
            <a:ext cx="316066" cy="477597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72"/>
          <p:cNvSpPr txBox="1"/>
          <p:nvPr/>
        </p:nvSpPr>
        <p:spPr>
          <a:xfrm>
            <a:off x="5866852" y="1565600"/>
            <a:ext cx="25857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isku xaglo (same angles)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2"/>
          <p:cNvSpPr txBox="1"/>
          <p:nvPr/>
        </p:nvSpPr>
        <p:spPr>
          <a:xfrm>
            <a:off x="5866844" y="3394400"/>
            <a:ext cx="3140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Qaababku isku mid (similar) ma aha.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2"/>
          <p:cNvSpPr txBox="1"/>
          <p:nvPr/>
        </p:nvSpPr>
        <p:spPr>
          <a:xfrm>
            <a:off x="5866850" y="2365700"/>
            <a:ext cx="29244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isku saami (proportion) u dhexeeya dhererrada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4" name="Google Shape;1024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1702" y="2396740"/>
            <a:ext cx="302750" cy="320907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72"/>
          <p:cNvSpPr/>
          <p:nvPr/>
        </p:nvSpPr>
        <p:spPr>
          <a:xfrm>
            <a:off x="2121777" y="2987325"/>
            <a:ext cx="3084600" cy="1513200"/>
          </a:xfrm>
          <a:prstGeom prst="parallelogram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6" name="Google Shape;1026;p72"/>
          <p:cNvGrpSpPr/>
          <p:nvPr/>
        </p:nvGrpSpPr>
        <p:grpSpPr>
          <a:xfrm>
            <a:off x="3692584" y="2924752"/>
            <a:ext cx="53127" cy="114637"/>
            <a:chOff x="3196384" y="2499656"/>
            <a:chExt cx="59227" cy="127800"/>
          </a:xfrm>
        </p:grpSpPr>
        <p:cxnSp>
          <p:nvCxnSpPr>
            <p:cNvPr id="1027" name="Google Shape;1027;p72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8" name="Google Shape;1028;p72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9" name="Google Shape;1029;p72"/>
          <p:cNvGrpSpPr/>
          <p:nvPr/>
        </p:nvGrpSpPr>
        <p:grpSpPr>
          <a:xfrm>
            <a:off x="3674409" y="4439577"/>
            <a:ext cx="53127" cy="114637"/>
            <a:chOff x="3196384" y="2499656"/>
            <a:chExt cx="59227" cy="127800"/>
          </a:xfrm>
        </p:grpSpPr>
        <p:cxnSp>
          <p:nvCxnSpPr>
            <p:cNvPr id="1030" name="Google Shape;1030;p72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1" name="Google Shape;1031;p72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32" name="Google Shape;1032;p72"/>
          <p:cNvCxnSpPr/>
          <p:nvPr/>
        </p:nvCxnSpPr>
        <p:spPr>
          <a:xfrm rot="10800000">
            <a:off x="2269519" y="3734385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3" name="Google Shape;1033;p72"/>
          <p:cNvCxnSpPr/>
          <p:nvPr/>
        </p:nvCxnSpPr>
        <p:spPr>
          <a:xfrm rot="10800000">
            <a:off x="4949760" y="3862685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4" name="Google Shape;1034;p72"/>
          <p:cNvSpPr/>
          <p:nvPr/>
        </p:nvSpPr>
        <p:spPr>
          <a:xfrm rot="10800000">
            <a:off x="5051019" y="2871514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5" name="Google Shape;1035;p72"/>
          <p:cNvGrpSpPr/>
          <p:nvPr/>
        </p:nvGrpSpPr>
        <p:grpSpPr>
          <a:xfrm>
            <a:off x="2370467" y="2871490"/>
            <a:ext cx="269700" cy="269700"/>
            <a:chOff x="660843" y="1982048"/>
            <a:chExt cx="269700" cy="269700"/>
          </a:xfrm>
        </p:grpSpPr>
        <p:sp>
          <p:nvSpPr>
            <p:cNvPr id="1036" name="Google Shape;1036;p72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7" name="Google Shape;1037;p72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8" name="Google Shape;1038;p72"/>
          <p:cNvGrpSpPr/>
          <p:nvPr/>
        </p:nvGrpSpPr>
        <p:grpSpPr>
          <a:xfrm rot="10800000">
            <a:off x="4683528" y="4343243"/>
            <a:ext cx="269700" cy="269700"/>
            <a:chOff x="660843" y="1982048"/>
            <a:chExt cx="269700" cy="269700"/>
          </a:xfrm>
        </p:grpSpPr>
        <p:sp>
          <p:nvSpPr>
            <p:cNvPr id="1039" name="Google Shape;1039;p72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0" name="Google Shape;1040;p72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41" name="Google Shape;1041;p72"/>
          <p:cNvSpPr txBox="1"/>
          <p:nvPr/>
        </p:nvSpPr>
        <p:spPr>
          <a:xfrm>
            <a:off x="22578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2"/>
          <p:cNvSpPr txBox="1"/>
          <p:nvPr/>
        </p:nvSpPr>
        <p:spPr>
          <a:xfrm>
            <a:off x="25655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3" name="Google Shape;1043;p72"/>
          <p:cNvCxnSpPr/>
          <p:nvPr/>
        </p:nvCxnSpPr>
        <p:spPr>
          <a:xfrm rot="10800000">
            <a:off x="2123950" y="4595900"/>
            <a:ext cx="27042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4" name="Google Shape;1044;p72"/>
          <p:cNvSpPr txBox="1"/>
          <p:nvPr/>
        </p:nvSpPr>
        <p:spPr>
          <a:xfrm>
            <a:off x="3117300" y="4580650"/>
            <a:ext cx="8040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 cm</a:t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5" name="Google Shape;1045;p72"/>
          <p:cNvCxnSpPr/>
          <p:nvPr/>
        </p:nvCxnSpPr>
        <p:spPr>
          <a:xfrm flipH="1">
            <a:off x="4964100" y="3017900"/>
            <a:ext cx="351600" cy="1464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46" name="Google Shape;1046;p72"/>
          <p:cNvSpPr txBox="1"/>
          <p:nvPr/>
        </p:nvSpPr>
        <p:spPr>
          <a:xfrm>
            <a:off x="5178078" y="3683917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7" name="Google Shape;1047;p72"/>
          <p:cNvCxnSpPr>
            <a:stCxn id="1044" idx="3"/>
          </p:cNvCxnSpPr>
          <p:nvPr/>
        </p:nvCxnSpPr>
        <p:spPr>
          <a:xfrm flipH="1" rot="10800000">
            <a:off x="3921300" y="3946300"/>
            <a:ext cx="1440900" cy="769200"/>
          </a:xfrm>
          <a:prstGeom prst="curvedConnector3">
            <a:avLst>
              <a:gd fmla="val 96173" name="adj1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8" name="Google Shape;1048;p72"/>
          <p:cNvSpPr/>
          <p:nvPr/>
        </p:nvSpPr>
        <p:spPr>
          <a:xfrm>
            <a:off x="2002077" y="4349339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3}{5}&quot;&gt;&lt;mo&gt;×&lt;/mo&gt;&lt;mfrac&gt;&lt;mn&gt;3&lt;/mn&gt;&lt;mn&gt;5&lt;/mn&gt;&lt;/mfrac&gt;&lt;/math&gt;" id="1049" name="Google Shape;1049;p72" title="times three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5736" y="4263384"/>
            <a:ext cx="351600" cy="539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Google Shape;1054;p73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 flipH="1">
            <a:off x="4309717" y="1255958"/>
            <a:ext cx="4407875" cy="230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73"/>
          <p:cNvSpPr/>
          <p:nvPr/>
        </p:nvSpPr>
        <p:spPr>
          <a:xfrm>
            <a:off x="876075" y="2980850"/>
            <a:ext cx="2660400" cy="1513200"/>
          </a:xfrm>
          <a:prstGeom prst="trapezoid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6" name="Google Shape;1056;p73"/>
          <p:cNvGrpSpPr/>
          <p:nvPr/>
        </p:nvGrpSpPr>
        <p:grpSpPr>
          <a:xfrm>
            <a:off x="1066087" y="1280368"/>
            <a:ext cx="1590293" cy="1034124"/>
            <a:chOff x="2495076" y="2499656"/>
            <a:chExt cx="1530600" cy="995307"/>
          </a:xfrm>
        </p:grpSpPr>
        <p:sp>
          <p:nvSpPr>
            <p:cNvPr id="1057" name="Google Shape;1057;p73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58" name="Google Shape;1058;p73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9" name="Google Shape;1059;p73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0" name="Google Shape;1060;p73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1" name="Google Shape;1061;p73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2" name="Google Shape;1062;p73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3" name="Google Shape;1063;p73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64" name="Google Shape;1064;p73"/>
          <p:cNvSpPr/>
          <p:nvPr/>
        </p:nvSpPr>
        <p:spPr>
          <a:xfrm rot="10800000">
            <a:off x="2482574" y="1207506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5" name="Google Shape;1065;p73"/>
          <p:cNvGrpSpPr/>
          <p:nvPr/>
        </p:nvGrpSpPr>
        <p:grpSpPr>
          <a:xfrm>
            <a:off x="1147814" y="1210067"/>
            <a:ext cx="312367" cy="312367"/>
            <a:chOff x="660843" y="1982048"/>
            <a:chExt cx="269700" cy="269700"/>
          </a:xfrm>
        </p:grpSpPr>
        <p:sp>
          <p:nvSpPr>
            <p:cNvPr id="1066" name="Google Shape;1066;p73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7" name="Google Shape;1067;p73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8" name="Google Shape;1068;p73"/>
          <p:cNvSpPr/>
          <p:nvPr/>
        </p:nvSpPr>
        <p:spPr>
          <a:xfrm>
            <a:off x="929625" y="2074148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Garashada in qaababku yihiin kuwa isku mid (similar)</a:t>
            </a:r>
            <a:endParaRPr/>
          </a:p>
        </p:txBody>
      </p:sp>
      <p:sp>
        <p:nvSpPr>
          <p:cNvPr id="1070" name="Google Shape;1070;p73"/>
          <p:cNvSpPr txBox="1"/>
          <p:nvPr/>
        </p:nvSpPr>
        <p:spPr>
          <a:xfrm>
            <a:off x="324000" y="759300"/>
            <a:ext cx="84960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waxay isku dayaysaa inay caddayso sababta labada qaab ee hoose aanay isku mid (similar) ahayn.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1" name="Google Shape;1071;p73"/>
          <p:cNvCxnSpPr/>
          <p:nvPr/>
        </p:nvCxnSpPr>
        <p:spPr>
          <a:xfrm rot="10800000">
            <a:off x="1065799" y="2384245"/>
            <a:ext cx="13977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72" name="Google Shape;1072;p73"/>
          <p:cNvSpPr txBox="1"/>
          <p:nvPr/>
        </p:nvSpPr>
        <p:spPr>
          <a:xfrm>
            <a:off x="1496671" y="2387488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3" name="Google Shape;1073;p73"/>
          <p:cNvGrpSpPr/>
          <p:nvPr/>
        </p:nvGrpSpPr>
        <p:grpSpPr>
          <a:xfrm>
            <a:off x="2150409" y="4439577"/>
            <a:ext cx="53127" cy="114637"/>
            <a:chOff x="3196384" y="2499656"/>
            <a:chExt cx="59227" cy="127800"/>
          </a:xfrm>
        </p:grpSpPr>
        <p:cxnSp>
          <p:nvCxnSpPr>
            <p:cNvPr id="1074" name="Google Shape;1074;p73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5" name="Google Shape;1075;p73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076" name="Google Shape;1076;p73"/>
          <p:cNvCxnSpPr/>
          <p:nvPr/>
        </p:nvCxnSpPr>
        <p:spPr>
          <a:xfrm rot="10800000">
            <a:off x="1016023" y="3728357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7" name="Google Shape;1077;p73"/>
          <p:cNvCxnSpPr/>
          <p:nvPr/>
        </p:nvCxnSpPr>
        <p:spPr>
          <a:xfrm flipH="1">
            <a:off x="888639" y="1388927"/>
            <a:ext cx="231600" cy="86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78" name="Google Shape;1078;p73"/>
          <p:cNvSpPr txBox="1"/>
          <p:nvPr/>
        </p:nvSpPr>
        <p:spPr>
          <a:xfrm>
            <a:off x="422450" y="166206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9" name="Google Shape;1079;p73"/>
          <p:cNvGrpSpPr/>
          <p:nvPr/>
        </p:nvGrpSpPr>
        <p:grpSpPr>
          <a:xfrm rot="10800000">
            <a:off x="2262881" y="2074273"/>
            <a:ext cx="312367" cy="312367"/>
            <a:chOff x="660843" y="1982048"/>
            <a:chExt cx="269700" cy="269700"/>
          </a:xfrm>
        </p:grpSpPr>
        <p:sp>
          <p:nvSpPr>
            <p:cNvPr id="1080" name="Google Shape;1080;p73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1" name="Google Shape;1081;p73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2" name="Google Shape;1082;p73"/>
          <p:cNvSpPr txBox="1"/>
          <p:nvPr/>
        </p:nvSpPr>
        <p:spPr>
          <a:xfrm>
            <a:off x="1235823" y="192159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73"/>
          <p:cNvSpPr txBox="1"/>
          <p:nvPr/>
        </p:nvSpPr>
        <p:spPr>
          <a:xfrm>
            <a:off x="1377566" y="1443246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4" name="Google Shape;1084;p73"/>
          <p:cNvGrpSpPr/>
          <p:nvPr/>
        </p:nvGrpSpPr>
        <p:grpSpPr>
          <a:xfrm>
            <a:off x="1130100" y="2871490"/>
            <a:ext cx="269700" cy="269700"/>
            <a:chOff x="660843" y="1982048"/>
            <a:chExt cx="269700" cy="269700"/>
          </a:xfrm>
        </p:grpSpPr>
        <p:sp>
          <p:nvSpPr>
            <p:cNvPr id="1085" name="Google Shape;1085;p73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6" name="Google Shape;1086;p73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7" name="Google Shape;1087;p73"/>
          <p:cNvSpPr/>
          <p:nvPr/>
        </p:nvSpPr>
        <p:spPr>
          <a:xfrm>
            <a:off x="743232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8" name="Google Shape;1088;p73"/>
          <p:cNvGrpSpPr/>
          <p:nvPr/>
        </p:nvGrpSpPr>
        <p:grpSpPr>
          <a:xfrm flipH="1">
            <a:off x="3010133" y="2871406"/>
            <a:ext cx="269700" cy="269700"/>
            <a:chOff x="660843" y="1982048"/>
            <a:chExt cx="269700" cy="269700"/>
          </a:xfrm>
        </p:grpSpPr>
        <p:sp>
          <p:nvSpPr>
            <p:cNvPr id="1089" name="Google Shape;1089;p73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0" name="Google Shape;1090;p73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91" name="Google Shape;1091;p73"/>
          <p:cNvSpPr txBox="1"/>
          <p:nvPr/>
        </p:nvSpPr>
        <p:spPr>
          <a:xfrm>
            <a:off x="10386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2" name="Google Shape;1092;p73"/>
          <p:cNvSpPr txBox="1"/>
          <p:nvPr/>
        </p:nvSpPr>
        <p:spPr>
          <a:xfrm>
            <a:off x="13463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3" name="Google Shape;1093;p73"/>
          <p:cNvCxnSpPr/>
          <p:nvPr/>
        </p:nvCxnSpPr>
        <p:spPr>
          <a:xfrm rot="10800000">
            <a:off x="850600" y="4595900"/>
            <a:ext cx="2685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4" name="Google Shape;1094;p73"/>
          <p:cNvSpPr txBox="1"/>
          <p:nvPr/>
        </p:nvSpPr>
        <p:spPr>
          <a:xfrm>
            <a:off x="19170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5" name="Google Shape;1095;p73"/>
          <p:cNvCxnSpPr/>
          <p:nvPr/>
        </p:nvCxnSpPr>
        <p:spPr>
          <a:xfrm flipH="1">
            <a:off x="699013" y="2950650"/>
            <a:ext cx="372000" cy="151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6" name="Google Shape;1096;p73"/>
          <p:cNvSpPr txBox="1"/>
          <p:nvPr/>
        </p:nvSpPr>
        <p:spPr>
          <a:xfrm>
            <a:off x="328321" y="3532599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97" name="Google Shape;1097;p73"/>
          <p:cNvCxnSpPr/>
          <p:nvPr/>
        </p:nvCxnSpPr>
        <p:spPr>
          <a:xfrm flipH="1" rot="10800000">
            <a:off x="3294373" y="3683932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8" name="Google Shape;1098;p73"/>
          <p:cNvSpPr/>
          <p:nvPr/>
        </p:nvSpPr>
        <p:spPr>
          <a:xfrm flipH="1">
            <a:off x="3407228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99" name="Google Shape;1099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0925" y="3550726"/>
            <a:ext cx="607950" cy="674446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73"/>
          <p:cNvSpPr txBox="1"/>
          <p:nvPr/>
        </p:nvSpPr>
        <p:spPr>
          <a:xfrm>
            <a:off x="4481400" y="1560838"/>
            <a:ext cx="3804000" cy="1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Waan arki karaa inay isku mid (similar) ahayn, laakiin waxay leeyihiin isku xaglo (angles). Sidoo kale dhererrada la muujiyey waxay ku jiraan isku saami (proportion).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3"/>
          <p:cNvSpPr txBox="1"/>
          <p:nvPr/>
        </p:nvSpPr>
        <p:spPr>
          <a:xfrm>
            <a:off x="4232825" y="4352436"/>
            <a:ext cx="38490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Maxay qaababku u isku mid (similar) ma aha?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3"/>
          <p:cNvSpPr txBox="1"/>
          <p:nvPr/>
        </p:nvSpPr>
        <p:spPr>
          <a:xfrm>
            <a:off x="2167985" y="1416867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3"/>
          <p:cNvSpPr txBox="1"/>
          <p:nvPr/>
        </p:nvSpPr>
        <p:spPr>
          <a:xfrm>
            <a:off x="1940181" y="1928170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3"/>
          <p:cNvSpPr txBox="1"/>
          <p:nvPr/>
        </p:nvSpPr>
        <p:spPr>
          <a:xfrm>
            <a:off x="30960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3"/>
          <p:cNvSpPr txBox="1"/>
          <p:nvPr/>
        </p:nvSpPr>
        <p:spPr>
          <a:xfrm>
            <a:off x="2626832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0" name="Google Shape;1110;p74"/>
          <p:cNvGrpSpPr/>
          <p:nvPr/>
        </p:nvGrpSpPr>
        <p:grpSpPr>
          <a:xfrm>
            <a:off x="3691634" y="1089957"/>
            <a:ext cx="4984604" cy="1819170"/>
            <a:chOff x="2365305" y="653875"/>
            <a:chExt cx="3036431" cy="921799"/>
          </a:xfrm>
        </p:grpSpPr>
        <p:pic>
          <p:nvPicPr>
            <p:cNvPr id="1111" name="Google Shape;1111;p74"/>
            <p:cNvPicPr preferRelativeResize="0"/>
            <p:nvPr/>
          </p:nvPicPr>
          <p:blipFill rotWithShape="1">
            <a:blip r:embed="rId3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2" name="Google Shape;1112;p74"/>
            <p:cNvPicPr preferRelativeResize="0"/>
            <p:nvPr/>
          </p:nvPicPr>
          <p:blipFill rotWithShape="1">
            <a:blip r:embed="rId3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3" name="Google Shape;1113;p74"/>
            <p:cNvPicPr preferRelativeResize="0"/>
            <p:nvPr/>
          </p:nvPicPr>
          <p:blipFill rotWithShape="1">
            <a:blip r:embed="rId3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4" name="Google Shape;1114;p74"/>
            <p:cNvPicPr preferRelativeResize="0"/>
            <p:nvPr/>
          </p:nvPicPr>
          <p:blipFill rotWithShape="1">
            <a:blip r:embed="rId3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5" name="Google Shape;1115;p74"/>
            <p:cNvPicPr preferRelativeResize="0"/>
            <p:nvPr/>
          </p:nvPicPr>
          <p:blipFill rotWithShape="1">
            <a:blip r:embed="rId3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6" name="Google Shape;1116;p74"/>
            <p:cNvPicPr preferRelativeResize="0"/>
            <p:nvPr/>
          </p:nvPicPr>
          <p:blipFill rotWithShape="1">
            <a:blip r:embed="rId3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7" name="Google Shape;1117;p74"/>
          <p:cNvSpPr/>
          <p:nvPr/>
        </p:nvSpPr>
        <p:spPr>
          <a:xfrm>
            <a:off x="876075" y="2980850"/>
            <a:ext cx="2660400" cy="1513200"/>
          </a:xfrm>
          <a:prstGeom prst="trapezoid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8" name="Google Shape;1118;p74"/>
          <p:cNvGrpSpPr/>
          <p:nvPr/>
        </p:nvGrpSpPr>
        <p:grpSpPr>
          <a:xfrm>
            <a:off x="1066087" y="1280368"/>
            <a:ext cx="1590293" cy="1034124"/>
            <a:chOff x="2495076" y="2499656"/>
            <a:chExt cx="1530600" cy="995307"/>
          </a:xfrm>
        </p:grpSpPr>
        <p:sp>
          <p:nvSpPr>
            <p:cNvPr id="1119" name="Google Shape;1119;p74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20" name="Google Shape;1120;p74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1" name="Google Shape;1121;p74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2" name="Google Shape;1122;p74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3" name="Google Shape;1123;p74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4" name="Google Shape;1124;p74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5" name="Google Shape;1125;p74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26" name="Google Shape;1126;p74"/>
          <p:cNvSpPr/>
          <p:nvPr/>
        </p:nvSpPr>
        <p:spPr>
          <a:xfrm rot="10800000">
            <a:off x="2482574" y="1207506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7" name="Google Shape;1127;p74"/>
          <p:cNvGrpSpPr/>
          <p:nvPr/>
        </p:nvGrpSpPr>
        <p:grpSpPr>
          <a:xfrm>
            <a:off x="1147814" y="1210067"/>
            <a:ext cx="312367" cy="312367"/>
            <a:chOff x="660843" y="1982048"/>
            <a:chExt cx="269700" cy="269700"/>
          </a:xfrm>
        </p:grpSpPr>
        <p:sp>
          <p:nvSpPr>
            <p:cNvPr id="1128" name="Google Shape;1128;p74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9" name="Google Shape;1129;p74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0" name="Google Shape;1130;p74"/>
          <p:cNvSpPr/>
          <p:nvPr/>
        </p:nvSpPr>
        <p:spPr>
          <a:xfrm>
            <a:off x="929625" y="2074148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1" name="Google Shape;1131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Garashada in qaababku yihiin kuwa isku mid (similar)</a:t>
            </a:r>
            <a:endParaRPr/>
          </a:p>
        </p:txBody>
      </p:sp>
      <p:sp>
        <p:nvSpPr>
          <p:cNvPr id="1132" name="Google Shape;1132;p74"/>
          <p:cNvSpPr txBox="1"/>
          <p:nvPr/>
        </p:nvSpPr>
        <p:spPr>
          <a:xfrm>
            <a:off x="324000" y="759300"/>
            <a:ext cx="84960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waxay isku dayaysaa inay caddayso sababta labada qaab ee hoose aanay isku mid (similar) ahayn.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3" name="Google Shape;1133;p74"/>
          <p:cNvCxnSpPr/>
          <p:nvPr/>
        </p:nvCxnSpPr>
        <p:spPr>
          <a:xfrm rot="10800000">
            <a:off x="1065799" y="2384245"/>
            <a:ext cx="13977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34" name="Google Shape;1134;p74"/>
          <p:cNvSpPr txBox="1"/>
          <p:nvPr/>
        </p:nvSpPr>
        <p:spPr>
          <a:xfrm>
            <a:off x="1496671" y="2387488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5" name="Google Shape;1135;p74"/>
          <p:cNvGrpSpPr/>
          <p:nvPr/>
        </p:nvGrpSpPr>
        <p:grpSpPr>
          <a:xfrm>
            <a:off x="2150409" y="4439577"/>
            <a:ext cx="53127" cy="114637"/>
            <a:chOff x="3196384" y="2499656"/>
            <a:chExt cx="59227" cy="127800"/>
          </a:xfrm>
        </p:grpSpPr>
        <p:cxnSp>
          <p:nvCxnSpPr>
            <p:cNvPr id="1136" name="Google Shape;1136;p74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7" name="Google Shape;1137;p74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38" name="Google Shape;1138;p74"/>
          <p:cNvCxnSpPr/>
          <p:nvPr/>
        </p:nvCxnSpPr>
        <p:spPr>
          <a:xfrm rot="10800000">
            <a:off x="1016023" y="3728357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9" name="Google Shape;1139;p74"/>
          <p:cNvCxnSpPr/>
          <p:nvPr/>
        </p:nvCxnSpPr>
        <p:spPr>
          <a:xfrm flipH="1">
            <a:off x="888639" y="1388927"/>
            <a:ext cx="231600" cy="86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0" name="Google Shape;1140;p74"/>
          <p:cNvSpPr txBox="1"/>
          <p:nvPr/>
        </p:nvSpPr>
        <p:spPr>
          <a:xfrm>
            <a:off x="422450" y="166206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1" name="Google Shape;1141;p74"/>
          <p:cNvGrpSpPr/>
          <p:nvPr/>
        </p:nvGrpSpPr>
        <p:grpSpPr>
          <a:xfrm rot="10800000">
            <a:off x="2262881" y="2074273"/>
            <a:ext cx="312367" cy="312367"/>
            <a:chOff x="660843" y="1982048"/>
            <a:chExt cx="269700" cy="269700"/>
          </a:xfrm>
        </p:grpSpPr>
        <p:sp>
          <p:nvSpPr>
            <p:cNvPr id="1142" name="Google Shape;1142;p74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3" name="Google Shape;1143;p74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4" name="Google Shape;1144;p74"/>
          <p:cNvSpPr txBox="1"/>
          <p:nvPr/>
        </p:nvSpPr>
        <p:spPr>
          <a:xfrm>
            <a:off x="1235823" y="192159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74"/>
          <p:cNvSpPr txBox="1"/>
          <p:nvPr/>
        </p:nvSpPr>
        <p:spPr>
          <a:xfrm>
            <a:off x="1377566" y="1443246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6" name="Google Shape;1146;p74"/>
          <p:cNvGrpSpPr/>
          <p:nvPr/>
        </p:nvGrpSpPr>
        <p:grpSpPr>
          <a:xfrm>
            <a:off x="1130100" y="2871490"/>
            <a:ext cx="269700" cy="269700"/>
            <a:chOff x="660843" y="1982048"/>
            <a:chExt cx="269700" cy="269700"/>
          </a:xfrm>
        </p:grpSpPr>
        <p:sp>
          <p:nvSpPr>
            <p:cNvPr id="1147" name="Google Shape;1147;p74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8" name="Google Shape;1148;p74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9" name="Google Shape;1149;p74"/>
          <p:cNvSpPr/>
          <p:nvPr/>
        </p:nvSpPr>
        <p:spPr>
          <a:xfrm>
            <a:off x="743232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50" name="Google Shape;1150;p74"/>
          <p:cNvGrpSpPr/>
          <p:nvPr/>
        </p:nvGrpSpPr>
        <p:grpSpPr>
          <a:xfrm flipH="1">
            <a:off x="3010133" y="2871406"/>
            <a:ext cx="269700" cy="269700"/>
            <a:chOff x="660843" y="1982048"/>
            <a:chExt cx="269700" cy="269700"/>
          </a:xfrm>
        </p:grpSpPr>
        <p:sp>
          <p:nvSpPr>
            <p:cNvPr id="1151" name="Google Shape;1151;p74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2" name="Google Shape;1152;p74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3" name="Google Shape;1153;p74"/>
          <p:cNvSpPr txBox="1"/>
          <p:nvPr/>
        </p:nvSpPr>
        <p:spPr>
          <a:xfrm>
            <a:off x="10386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74"/>
          <p:cNvSpPr txBox="1"/>
          <p:nvPr/>
        </p:nvSpPr>
        <p:spPr>
          <a:xfrm>
            <a:off x="13463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5" name="Google Shape;1155;p74"/>
          <p:cNvCxnSpPr/>
          <p:nvPr/>
        </p:nvCxnSpPr>
        <p:spPr>
          <a:xfrm rot="10800000">
            <a:off x="850600" y="4595900"/>
            <a:ext cx="2685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56" name="Google Shape;1156;p74"/>
          <p:cNvSpPr txBox="1"/>
          <p:nvPr/>
        </p:nvSpPr>
        <p:spPr>
          <a:xfrm>
            <a:off x="19170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7" name="Google Shape;1157;p74"/>
          <p:cNvCxnSpPr/>
          <p:nvPr/>
        </p:nvCxnSpPr>
        <p:spPr>
          <a:xfrm flipH="1">
            <a:off x="699013" y="2950650"/>
            <a:ext cx="372000" cy="151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58" name="Google Shape;1158;p74"/>
          <p:cNvSpPr txBox="1"/>
          <p:nvPr/>
        </p:nvSpPr>
        <p:spPr>
          <a:xfrm>
            <a:off x="328321" y="3532599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9" name="Google Shape;1159;p74"/>
          <p:cNvCxnSpPr/>
          <p:nvPr/>
        </p:nvCxnSpPr>
        <p:spPr>
          <a:xfrm flipH="1" rot="10800000">
            <a:off x="3294373" y="3683932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0" name="Google Shape;1160;p74"/>
          <p:cNvSpPr/>
          <p:nvPr/>
        </p:nvSpPr>
        <p:spPr>
          <a:xfrm flipH="1">
            <a:off x="3407228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61" name="Google Shape;1161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7125" y="2941126"/>
            <a:ext cx="607950" cy="674446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74"/>
          <p:cNvSpPr txBox="1"/>
          <p:nvPr/>
        </p:nvSpPr>
        <p:spPr>
          <a:xfrm>
            <a:off x="3913500" y="1437288"/>
            <a:ext cx="44484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Inkasta oo labada qaab ay leeyihiin isku xaglo (angles), kuma jiraan isku nidaam (order).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74"/>
          <p:cNvSpPr txBox="1"/>
          <p:nvPr/>
        </p:nvSpPr>
        <p:spPr>
          <a:xfrm>
            <a:off x="4067719" y="3020087"/>
            <a:ext cx="13341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A: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74"/>
          <p:cNvSpPr txBox="1"/>
          <p:nvPr/>
        </p:nvSpPr>
        <p:spPr>
          <a:xfrm>
            <a:off x="2167985" y="1416867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5" name="Google Shape;1165;p74"/>
          <p:cNvSpPr txBox="1"/>
          <p:nvPr/>
        </p:nvSpPr>
        <p:spPr>
          <a:xfrm>
            <a:off x="1940181" y="1928170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6" name="Google Shape;1166;p74"/>
          <p:cNvSpPr txBox="1"/>
          <p:nvPr/>
        </p:nvSpPr>
        <p:spPr>
          <a:xfrm>
            <a:off x="30960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4"/>
          <p:cNvSpPr txBox="1"/>
          <p:nvPr/>
        </p:nvSpPr>
        <p:spPr>
          <a:xfrm>
            <a:off x="2626832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74"/>
          <p:cNvSpPr txBox="1"/>
          <p:nvPr/>
        </p:nvSpPr>
        <p:spPr>
          <a:xfrm>
            <a:off x="5286927" y="3020075"/>
            <a:ext cx="2464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100°, 80°, 100°, 80°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74"/>
          <p:cNvSpPr txBox="1"/>
          <p:nvPr/>
        </p:nvSpPr>
        <p:spPr>
          <a:xfrm>
            <a:off x="4067719" y="3553487"/>
            <a:ext cx="13341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B: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74"/>
          <p:cNvSpPr txBox="1"/>
          <p:nvPr/>
        </p:nvSpPr>
        <p:spPr>
          <a:xfrm>
            <a:off x="5286927" y="3553475"/>
            <a:ext cx="2464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100°, 100°, 80°, 80°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1" name="Google Shape;1171;p74"/>
          <p:cNvCxnSpPr/>
          <p:nvPr/>
        </p:nvCxnSpPr>
        <p:spPr>
          <a:xfrm>
            <a:off x="1818575" y="1544038"/>
            <a:ext cx="3174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2" name="Google Shape;1172;p74"/>
          <p:cNvCxnSpPr>
            <a:endCxn id="1165" idx="0"/>
          </p:cNvCxnSpPr>
          <p:nvPr/>
        </p:nvCxnSpPr>
        <p:spPr>
          <a:xfrm flipH="1">
            <a:off x="2259831" y="1660270"/>
            <a:ext cx="61500" cy="267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3" name="Google Shape;1173;p74"/>
          <p:cNvCxnSpPr/>
          <p:nvPr/>
        </p:nvCxnSpPr>
        <p:spPr>
          <a:xfrm>
            <a:off x="1589975" y="2070408"/>
            <a:ext cx="3174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74" name="Google Shape;1174;p74"/>
          <p:cNvCxnSpPr/>
          <p:nvPr/>
        </p:nvCxnSpPr>
        <p:spPr>
          <a:xfrm flipH="1">
            <a:off x="1355975" y="1670815"/>
            <a:ext cx="61500" cy="267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75" name="Google Shape;1175;p74"/>
          <p:cNvCxnSpPr>
            <a:endCxn id="1167" idx="1"/>
          </p:cNvCxnSpPr>
          <p:nvPr/>
        </p:nvCxnSpPr>
        <p:spPr>
          <a:xfrm flipH="1" rot="10800000">
            <a:off x="1807532" y="3207564"/>
            <a:ext cx="819300" cy="12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6" name="Google Shape;1176;p74"/>
          <p:cNvCxnSpPr/>
          <p:nvPr/>
        </p:nvCxnSpPr>
        <p:spPr>
          <a:xfrm>
            <a:off x="2972316" y="3312289"/>
            <a:ext cx="239700" cy="8943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7" name="Google Shape;1177;p74"/>
          <p:cNvCxnSpPr>
            <a:endCxn id="1166" idx="1"/>
          </p:cNvCxnSpPr>
          <p:nvPr/>
        </p:nvCxnSpPr>
        <p:spPr>
          <a:xfrm>
            <a:off x="1452650" y="4338641"/>
            <a:ext cx="1643400" cy="198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78" name="Google Shape;1178;p74"/>
          <p:cNvCxnSpPr/>
          <p:nvPr/>
        </p:nvCxnSpPr>
        <p:spPr>
          <a:xfrm flipH="1">
            <a:off x="1204625" y="3395700"/>
            <a:ext cx="218100" cy="814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3" name="Google Shape;1183;p75"/>
          <p:cNvGrpSpPr/>
          <p:nvPr/>
        </p:nvGrpSpPr>
        <p:grpSpPr>
          <a:xfrm>
            <a:off x="3691634" y="1089957"/>
            <a:ext cx="4984604" cy="1819170"/>
            <a:chOff x="2365305" y="653875"/>
            <a:chExt cx="3036431" cy="921799"/>
          </a:xfrm>
        </p:grpSpPr>
        <p:pic>
          <p:nvPicPr>
            <p:cNvPr id="1184" name="Google Shape;1184;p75"/>
            <p:cNvPicPr preferRelativeResize="0"/>
            <p:nvPr/>
          </p:nvPicPr>
          <p:blipFill rotWithShape="1">
            <a:blip r:embed="rId3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5" name="Google Shape;1185;p75"/>
            <p:cNvPicPr preferRelativeResize="0"/>
            <p:nvPr/>
          </p:nvPicPr>
          <p:blipFill rotWithShape="1">
            <a:blip r:embed="rId3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6" name="Google Shape;1186;p75"/>
            <p:cNvPicPr preferRelativeResize="0"/>
            <p:nvPr/>
          </p:nvPicPr>
          <p:blipFill rotWithShape="1">
            <a:blip r:embed="rId3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7" name="Google Shape;1187;p75"/>
            <p:cNvPicPr preferRelativeResize="0"/>
            <p:nvPr/>
          </p:nvPicPr>
          <p:blipFill rotWithShape="1">
            <a:blip r:embed="rId3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8" name="Google Shape;1188;p75"/>
            <p:cNvPicPr preferRelativeResize="0"/>
            <p:nvPr/>
          </p:nvPicPr>
          <p:blipFill rotWithShape="1">
            <a:blip r:embed="rId3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9" name="Google Shape;1189;p75"/>
            <p:cNvPicPr preferRelativeResize="0"/>
            <p:nvPr/>
          </p:nvPicPr>
          <p:blipFill rotWithShape="1">
            <a:blip r:embed="rId3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0" name="Google Shape;1190;p75"/>
          <p:cNvSpPr/>
          <p:nvPr/>
        </p:nvSpPr>
        <p:spPr>
          <a:xfrm>
            <a:off x="876075" y="2980850"/>
            <a:ext cx="2660400" cy="1513200"/>
          </a:xfrm>
          <a:prstGeom prst="trapezoid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1" name="Google Shape;1191;p75"/>
          <p:cNvGrpSpPr/>
          <p:nvPr/>
        </p:nvGrpSpPr>
        <p:grpSpPr>
          <a:xfrm>
            <a:off x="1066087" y="1280368"/>
            <a:ext cx="1590293" cy="1034124"/>
            <a:chOff x="2495076" y="2499656"/>
            <a:chExt cx="1530600" cy="995307"/>
          </a:xfrm>
        </p:grpSpPr>
        <p:sp>
          <p:nvSpPr>
            <p:cNvPr id="1192" name="Google Shape;1192;p75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93" name="Google Shape;1193;p75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4" name="Google Shape;1194;p75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5" name="Google Shape;1195;p75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6" name="Google Shape;1196;p75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7" name="Google Shape;1197;p75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8" name="Google Shape;1198;p75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99" name="Google Shape;1199;p75"/>
          <p:cNvSpPr/>
          <p:nvPr/>
        </p:nvSpPr>
        <p:spPr>
          <a:xfrm rot="10800000">
            <a:off x="2482574" y="1207506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00" name="Google Shape;1200;p75"/>
          <p:cNvGrpSpPr/>
          <p:nvPr/>
        </p:nvGrpSpPr>
        <p:grpSpPr>
          <a:xfrm>
            <a:off x="1147814" y="1210067"/>
            <a:ext cx="312367" cy="312367"/>
            <a:chOff x="660843" y="1982048"/>
            <a:chExt cx="269700" cy="269700"/>
          </a:xfrm>
        </p:grpSpPr>
        <p:sp>
          <p:nvSpPr>
            <p:cNvPr id="1201" name="Google Shape;1201;p75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2" name="Google Shape;1202;p75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03" name="Google Shape;1203;p75"/>
          <p:cNvSpPr/>
          <p:nvPr/>
        </p:nvSpPr>
        <p:spPr>
          <a:xfrm>
            <a:off x="929625" y="2074148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Garashada in qaababku yihiin kuwa isku mid (similar)</a:t>
            </a:r>
            <a:endParaRPr/>
          </a:p>
        </p:txBody>
      </p:sp>
      <p:sp>
        <p:nvSpPr>
          <p:cNvPr id="1205" name="Google Shape;1205;p75"/>
          <p:cNvSpPr txBox="1"/>
          <p:nvPr/>
        </p:nvSpPr>
        <p:spPr>
          <a:xfrm>
            <a:off x="324000" y="759300"/>
            <a:ext cx="84960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waxay isku dayaysaa inay caddayso sababta labada qaab ee hoose aanay isku mid ahayn (similar).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6" name="Google Shape;1206;p75"/>
          <p:cNvCxnSpPr/>
          <p:nvPr/>
        </p:nvCxnSpPr>
        <p:spPr>
          <a:xfrm rot="10800000">
            <a:off x="1065799" y="2384245"/>
            <a:ext cx="13977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07" name="Google Shape;1207;p75"/>
          <p:cNvSpPr txBox="1"/>
          <p:nvPr/>
        </p:nvSpPr>
        <p:spPr>
          <a:xfrm>
            <a:off x="1496671" y="2387488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08" name="Google Shape;1208;p75"/>
          <p:cNvGrpSpPr/>
          <p:nvPr/>
        </p:nvGrpSpPr>
        <p:grpSpPr>
          <a:xfrm>
            <a:off x="2150409" y="4439577"/>
            <a:ext cx="53127" cy="114637"/>
            <a:chOff x="3196384" y="2499656"/>
            <a:chExt cx="59227" cy="127800"/>
          </a:xfrm>
        </p:grpSpPr>
        <p:cxnSp>
          <p:nvCxnSpPr>
            <p:cNvPr id="1209" name="Google Shape;1209;p75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0" name="Google Shape;1210;p75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11" name="Google Shape;1211;p75"/>
          <p:cNvCxnSpPr/>
          <p:nvPr/>
        </p:nvCxnSpPr>
        <p:spPr>
          <a:xfrm rot="10800000">
            <a:off x="1016023" y="3728357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2" name="Google Shape;1212;p75"/>
          <p:cNvCxnSpPr/>
          <p:nvPr/>
        </p:nvCxnSpPr>
        <p:spPr>
          <a:xfrm flipH="1">
            <a:off x="888639" y="1388927"/>
            <a:ext cx="231600" cy="86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13" name="Google Shape;1213;p75"/>
          <p:cNvSpPr txBox="1"/>
          <p:nvPr/>
        </p:nvSpPr>
        <p:spPr>
          <a:xfrm>
            <a:off x="422450" y="166206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14" name="Google Shape;1214;p75"/>
          <p:cNvGrpSpPr/>
          <p:nvPr/>
        </p:nvGrpSpPr>
        <p:grpSpPr>
          <a:xfrm rot="10800000">
            <a:off x="2262881" y="2074273"/>
            <a:ext cx="312367" cy="312367"/>
            <a:chOff x="660843" y="1982048"/>
            <a:chExt cx="269700" cy="269700"/>
          </a:xfrm>
        </p:grpSpPr>
        <p:sp>
          <p:nvSpPr>
            <p:cNvPr id="1215" name="Google Shape;1215;p75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6" name="Google Shape;1216;p75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17" name="Google Shape;1217;p75"/>
          <p:cNvSpPr txBox="1"/>
          <p:nvPr/>
        </p:nvSpPr>
        <p:spPr>
          <a:xfrm>
            <a:off x="1235823" y="192159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75"/>
          <p:cNvSpPr txBox="1"/>
          <p:nvPr/>
        </p:nvSpPr>
        <p:spPr>
          <a:xfrm>
            <a:off x="1377566" y="1443246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19" name="Google Shape;1219;p75"/>
          <p:cNvGrpSpPr/>
          <p:nvPr/>
        </p:nvGrpSpPr>
        <p:grpSpPr>
          <a:xfrm>
            <a:off x="1130100" y="2871490"/>
            <a:ext cx="269700" cy="269700"/>
            <a:chOff x="660843" y="1982048"/>
            <a:chExt cx="269700" cy="269700"/>
          </a:xfrm>
        </p:grpSpPr>
        <p:sp>
          <p:nvSpPr>
            <p:cNvPr id="1220" name="Google Shape;1220;p75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1" name="Google Shape;1221;p75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22" name="Google Shape;1222;p75"/>
          <p:cNvSpPr/>
          <p:nvPr/>
        </p:nvSpPr>
        <p:spPr>
          <a:xfrm>
            <a:off x="743232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3" name="Google Shape;1223;p75"/>
          <p:cNvGrpSpPr/>
          <p:nvPr/>
        </p:nvGrpSpPr>
        <p:grpSpPr>
          <a:xfrm flipH="1">
            <a:off x="3010133" y="2871406"/>
            <a:ext cx="269700" cy="269700"/>
            <a:chOff x="660843" y="1982048"/>
            <a:chExt cx="269700" cy="269700"/>
          </a:xfrm>
        </p:grpSpPr>
        <p:sp>
          <p:nvSpPr>
            <p:cNvPr id="1224" name="Google Shape;1224;p75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5" name="Google Shape;1225;p75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26" name="Google Shape;1226;p75"/>
          <p:cNvSpPr txBox="1"/>
          <p:nvPr/>
        </p:nvSpPr>
        <p:spPr>
          <a:xfrm>
            <a:off x="10386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75"/>
          <p:cNvSpPr txBox="1"/>
          <p:nvPr/>
        </p:nvSpPr>
        <p:spPr>
          <a:xfrm>
            <a:off x="13463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8" name="Google Shape;1228;p75"/>
          <p:cNvCxnSpPr/>
          <p:nvPr/>
        </p:nvCxnSpPr>
        <p:spPr>
          <a:xfrm rot="10800000">
            <a:off x="850600" y="4595900"/>
            <a:ext cx="2685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29" name="Google Shape;1229;p75"/>
          <p:cNvSpPr txBox="1"/>
          <p:nvPr/>
        </p:nvSpPr>
        <p:spPr>
          <a:xfrm>
            <a:off x="19170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0" name="Google Shape;1230;p75"/>
          <p:cNvCxnSpPr/>
          <p:nvPr/>
        </p:nvCxnSpPr>
        <p:spPr>
          <a:xfrm flipH="1">
            <a:off x="699013" y="2950650"/>
            <a:ext cx="372000" cy="151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1" name="Google Shape;1231;p75"/>
          <p:cNvSpPr txBox="1"/>
          <p:nvPr/>
        </p:nvSpPr>
        <p:spPr>
          <a:xfrm>
            <a:off x="328321" y="3532599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2" name="Google Shape;1232;p75"/>
          <p:cNvCxnSpPr/>
          <p:nvPr/>
        </p:nvCxnSpPr>
        <p:spPr>
          <a:xfrm flipH="1" rot="10800000">
            <a:off x="3294373" y="3683932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3" name="Google Shape;1233;p75"/>
          <p:cNvSpPr/>
          <p:nvPr/>
        </p:nvSpPr>
        <p:spPr>
          <a:xfrm flipH="1">
            <a:off x="3407228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4" name="Google Shape;123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7125" y="2941126"/>
            <a:ext cx="607950" cy="674446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75"/>
          <p:cNvSpPr txBox="1"/>
          <p:nvPr/>
        </p:nvSpPr>
        <p:spPr>
          <a:xfrm>
            <a:off x="4067719" y="3020087"/>
            <a:ext cx="13341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A: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6" name="Google Shape;1236;p75"/>
          <p:cNvSpPr txBox="1"/>
          <p:nvPr/>
        </p:nvSpPr>
        <p:spPr>
          <a:xfrm>
            <a:off x="2167985" y="1416867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7" name="Google Shape;1237;p75"/>
          <p:cNvSpPr txBox="1"/>
          <p:nvPr/>
        </p:nvSpPr>
        <p:spPr>
          <a:xfrm>
            <a:off x="1940181" y="1928170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75"/>
          <p:cNvSpPr txBox="1"/>
          <p:nvPr/>
        </p:nvSpPr>
        <p:spPr>
          <a:xfrm>
            <a:off x="30960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75"/>
          <p:cNvSpPr txBox="1"/>
          <p:nvPr/>
        </p:nvSpPr>
        <p:spPr>
          <a:xfrm>
            <a:off x="2626832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75"/>
          <p:cNvSpPr txBox="1"/>
          <p:nvPr/>
        </p:nvSpPr>
        <p:spPr>
          <a:xfrm>
            <a:off x="5286927" y="3020075"/>
            <a:ext cx="2464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100°, 80°, 100°, 80°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75"/>
          <p:cNvSpPr txBox="1"/>
          <p:nvPr/>
        </p:nvSpPr>
        <p:spPr>
          <a:xfrm>
            <a:off x="4067719" y="3553487"/>
            <a:ext cx="13341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B: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75"/>
          <p:cNvSpPr txBox="1"/>
          <p:nvPr/>
        </p:nvSpPr>
        <p:spPr>
          <a:xfrm>
            <a:off x="5286927" y="3553475"/>
            <a:ext cx="2464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100°, 100°, 80°, 80°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3" name="Google Shape;1243;p75"/>
          <p:cNvCxnSpPr/>
          <p:nvPr/>
        </p:nvCxnSpPr>
        <p:spPr>
          <a:xfrm>
            <a:off x="1818575" y="1544038"/>
            <a:ext cx="3174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4" name="Google Shape;1244;p75"/>
          <p:cNvCxnSpPr>
            <a:endCxn id="1237" idx="0"/>
          </p:cNvCxnSpPr>
          <p:nvPr/>
        </p:nvCxnSpPr>
        <p:spPr>
          <a:xfrm flipH="1">
            <a:off x="2259831" y="1660270"/>
            <a:ext cx="61500" cy="267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5" name="Google Shape;1245;p75"/>
          <p:cNvCxnSpPr/>
          <p:nvPr/>
        </p:nvCxnSpPr>
        <p:spPr>
          <a:xfrm>
            <a:off x="1589975" y="2070408"/>
            <a:ext cx="3174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246" name="Google Shape;1246;p75"/>
          <p:cNvCxnSpPr/>
          <p:nvPr/>
        </p:nvCxnSpPr>
        <p:spPr>
          <a:xfrm flipH="1">
            <a:off x="1355975" y="1670815"/>
            <a:ext cx="61500" cy="267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247" name="Google Shape;1247;p75"/>
          <p:cNvCxnSpPr>
            <a:endCxn id="1239" idx="1"/>
          </p:cNvCxnSpPr>
          <p:nvPr/>
        </p:nvCxnSpPr>
        <p:spPr>
          <a:xfrm flipH="1" rot="10800000">
            <a:off x="1807532" y="3207564"/>
            <a:ext cx="819300" cy="12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8" name="Google Shape;1248;p75"/>
          <p:cNvCxnSpPr/>
          <p:nvPr/>
        </p:nvCxnSpPr>
        <p:spPr>
          <a:xfrm>
            <a:off x="2972316" y="3312289"/>
            <a:ext cx="239700" cy="8943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9" name="Google Shape;1249;p75"/>
          <p:cNvCxnSpPr>
            <a:endCxn id="1238" idx="1"/>
          </p:cNvCxnSpPr>
          <p:nvPr/>
        </p:nvCxnSpPr>
        <p:spPr>
          <a:xfrm>
            <a:off x="1452650" y="4338641"/>
            <a:ext cx="1643400" cy="198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250" name="Google Shape;1250;p75"/>
          <p:cNvCxnSpPr/>
          <p:nvPr/>
        </p:nvCxnSpPr>
        <p:spPr>
          <a:xfrm flipH="1">
            <a:off x="1204625" y="3395700"/>
            <a:ext cx="218100" cy="814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251" name="Google Shape;1251;p75"/>
          <p:cNvSpPr txBox="1"/>
          <p:nvPr/>
        </p:nvSpPr>
        <p:spPr>
          <a:xfrm>
            <a:off x="3901089" y="1437431"/>
            <a:ext cx="43530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B wuxuu leeyahay laba xagal oo isku xiga oo ah 100°, laakiin Qaab A ma leh.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76"/>
          <p:cNvGrpSpPr/>
          <p:nvPr/>
        </p:nvGrpSpPr>
        <p:grpSpPr>
          <a:xfrm>
            <a:off x="3691634" y="1089957"/>
            <a:ext cx="4984604" cy="1819170"/>
            <a:chOff x="2365305" y="653875"/>
            <a:chExt cx="3036431" cy="921799"/>
          </a:xfrm>
        </p:grpSpPr>
        <p:pic>
          <p:nvPicPr>
            <p:cNvPr id="1257" name="Google Shape;1257;p76"/>
            <p:cNvPicPr preferRelativeResize="0"/>
            <p:nvPr/>
          </p:nvPicPr>
          <p:blipFill rotWithShape="1">
            <a:blip r:embed="rId3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8" name="Google Shape;1258;p76"/>
            <p:cNvPicPr preferRelativeResize="0"/>
            <p:nvPr/>
          </p:nvPicPr>
          <p:blipFill rotWithShape="1">
            <a:blip r:embed="rId3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9" name="Google Shape;1259;p76"/>
            <p:cNvPicPr preferRelativeResize="0"/>
            <p:nvPr/>
          </p:nvPicPr>
          <p:blipFill rotWithShape="1">
            <a:blip r:embed="rId3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0" name="Google Shape;1260;p76"/>
            <p:cNvPicPr preferRelativeResize="0"/>
            <p:nvPr/>
          </p:nvPicPr>
          <p:blipFill rotWithShape="1">
            <a:blip r:embed="rId3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1" name="Google Shape;1261;p76"/>
            <p:cNvPicPr preferRelativeResize="0"/>
            <p:nvPr/>
          </p:nvPicPr>
          <p:blipFill rotWithShape="1">
            <a:blip r:embed="rId3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2" name="Google Shape;1262;p76"/>
            <p:cNvPicPr preferRelativeResize="0"/>
            <p:nvPr/>
          </p:nvPicPr>
          <p:blipFill rotWithShape="1">
            <a:blip r:embed="rId3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3" name="Google Shape;1263;p76"/>
          <p:cNvSpPr/>
          <p:nvPr/>
        </p:nvSpPr>
        <p:spPr>
          <a:xfrm>
            <a:off x="876075" y="2980850"/>
            <a:ext cx="2660400" cy="1513200"/>
          </a:xfrm>
          <a:prstGeom prst="trapezoid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64" name="Google Shape;1264;p76"/>
          <p:cNvGrpSpPr/>
          <p:nvPr/>
        </p:nvGrpSpPr>
        <p:grpSpPr>
          <a:xfrm>
            <a:off x="1066087" y="1280368"/>
            <a:ext cx="1590293" cy="1034124"/>
            <a:chOff x="2495076" y="2499656"/>
            <a:chExt cx="1530600" cy="995307"/>
          </a:xfrm>
        </p:grpSpPr>
        <p:sp>
          <p:nvSpPr>
            <p:cNvPr id="1265" name="Google Shape;1265;p76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66" name="Google Shape;1266;p76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7" name="Google Shape;1267;p76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8" name="Google Shape;1268;p76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9" name="Google Shape;1269;p76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0" name="Google Shape;1270;p76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1" name="Google Shape;1271;p76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72" name="Google Shape;1272;p76"/>
          <p:cNvSpPr/>
          <p:nvPr/>
        </p:nvSpPr>
        <p:spPr>
          <a:xfrm rot="10800000">
            <a:off x="2482574" y="1207506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73" name="Google Shape;1273;p76"/>
          <p:cNvGrpSpPr/>
          <p:nvPr/>
        </p:nvGrpSpPr>
        <p:grpSpPr>
          <a:xfrm>
            <a:off x="1147814" y="1210067"/>
            <a:ext cx="312367" cy="312367"/>
            <a:chOff x="660843" y="1982048"/>
            <a:chExt cx="269700" cy="269700"/>
          </a:xfrm>
        </p:grpSpPr>
        <p:sp>
          <p:nvSpPr>
            <p:cNvPr id="1274" name="Google Shape;1274;p76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5" name="Google Shape;1275;p76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76" name="Google Shape;1276;p76"/>
          <p:cNvSpPr/>
          <p:nvPr/>
        </p:nvSpPr>
        <p:spPr>
          <a:xfrm>
            <a:off x="929625" y="2074148"/>
            <a:ext cx="312600" cy="3126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yihiin kuwo isku mid ah (similar)</a:t>
            </a:r>
            <a:endParaRPr/>
          </a:p>
        </p:txBody>
      </p:sp>
      <p:sp>
        <p:nvSpPr>
          <p:cNvPr id="1278" name="Google Shape;1278;p76"/>
          <p:cNvSpPr txBox="1"/>
          <p:nvPr/>
        </p:nvSpPr>
        <p:spPr>
          <a:xfrm>
            <a:off x="324000" y="759300"/>
            <a:ext cx="84960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 waxay isku dayaysaa inay caddayso sababta labada qaab ee hoose aanay isku mid ahayn (similar).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9" name="Google Shape;1279;p76"/>
          <p:cNvCxnSpPr/>
          <p:nvPr/>
        </p:nvCxnSpPr>
        <p:spPr>
          <a:xfrm rot="10800000">
            <a:off x="1065799" y="2384245"/>
            <a:ext cx="13977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80" name="Google Shape;1280;p76"/>
          <p:cNvSpPr txBox="1"/>
          <p:nvPr/>
        </p:nvSpPr>
        <p:spPr>
          <a:xfrm>
            <a:off x="1496671" y="2387488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1" name="Google Shape;1281;p76"/>
          <p:cNvGrpSpPr/>
          <p:nvPr/>
        </p:nvGrpSpPr>
        <p:grpSpPr>
          <a:xfrm>
            <a:off x="2150409" y="4439577"/>
            <a:ext cx="53127" cy="114637"/>
            <a:chOff x="3196384" y="2499656"/>
            <a:chExt cx="59227" cy="127800"/>
          </a:xfrm>
        </p:grpSpPr>
        <p:cxnSp>
          <p:nvCxnSpPr>
            <p:cNvPr id="1282" name="Google Shape;1282;p76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3" name="Google Shape;1283;p76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84" name="Google Shape;1284;p76"/>
          <p:cNvCxnSpPr/>
          <p:nvPr/>
        </p:nvCxnSpPr>
        <p:spPr>
          <a:xfrm rot="10800000">
            <a:off x="1016023" y="3728357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76"/>
          <p:cNvCxnSpPr/>
          <p:nvPr/>
        </p:nvCxnSpPr>
        <p:spPr>
          <a:xfrm flipH="1">
            <a:off x="888639" y="1388927"/>
            <a:ext cx="231600" cy="86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86" name="Google Shape;1286;p76"/>
          <p:cNvSpPr txBox="1"/>
          <p:nvPr/>
        </p:nvSpPr>
        <p:spPr>
          <a:xfrm>
            <a:off x="422450" y="166206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7" name="Google Shape;1287;p76"/>
          <p:cNvGrpSpPr/>
          <p:nvPr/>
        </p:nvGrpSpPr>
        <p:grpSpPr>
          <a:xfrm rot="10800000">
            <a:off x="2262881" y="2074273"/>
            <a:ext cx="312367" cy="312367"/>
            <a:chOff x="660843" y="1982048"/>
            <a:chExt cx="269700" cy="269700"/>
          </a:xfrm>
        </p:grpSpPr>
        <p:sp>
          <p:nvSpPr>
            <p:cNvPr id="1288" name="Google Shape;1288;p76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9" name="Google Shape;1289;p76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0" name="Google Shape;1290;p76"/>
          <p:cNvSpPr txBox="1"/>
          <p:nvPr/>
        </p:nvSpPr>
        <p:spPr>
          <a:xfrm>
            <a:off x="1235823" y="1921595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76"/>
          <p:cNvSpPr txBox="1"/>
          <p:nvPr/>
        </p:nvSpPr>
        <p:spPr>
          <a:xfrm>
            <a:off x="1377566" y="1443246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2" name="Google Shape;1292;p76"/>
          <p:cNvGrpSpPr/>
          <p:nvPr/>
        </p:nvGrpSpPr>
        <p:grpSpPr>
          <a:xfrm>
            <a:off x="1130100" y="2871490"/>
            <a:ext cx="269700" cy="269700"/>
            <a:chOff x="660843" y="1982048"/>
            <a:chExt cx="269700" cy="269700"/>
          </a:xfrm>
        </p:grpSpPr>
        <p:sp>
          <p:nvSpPr>
            <p:cNvPr id="1293" name="Google Shape;1293;p76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4" name="Google Shape;1294;p76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5" name="Google Shape;1295;p76"/>
          <p:cNvSpPr/>
          <p:nvPr/>
        </p:nvSpPr>
        <p:spPr>
          <a:xfrm>
            <a:off x="743232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6" name="Google Shape;1296;p76"/>
          <p:cNvGrpSpPr/>
          <p:nvPr/>
        </p:nvGrpSpPr>
        <p:grpSpPr>
          <a:xfrm flipH="1">
            <a:off x="3010133" y="2871406"/>
            <a:ext cx="269700" cy="269700"/>
            <a:chOff x="660843" y="1982048"/>
            <a:chExt cx="269700" cy="269700"/>
          </a:xfrm>
        </p:grpSpPr>
        <p:sp>
          <p:nvSpPr>
            <p:cNvPr id="1297" name="Google Shape;1297;p76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8" name="Google Shape;1298;p76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9" name="Google Shape;1299;p76"/>
          <p:cNvSpPr txBox="1"/>
          <p:nvPr/>
        </p:nvSpPr>
        <p:spPr>
          <a:xfrm>
            <a:off x="10386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76"/>
          <p:cNvSpPr txBox="1"/>
          <p:nvPr/>
        </p:nvSpPr>
        <p:spPr>
          <a:xfrm>
            <a:off x="13463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1" name="Google Shape;1301;p76"/>
          <p:cNvCxnSpPr/>
          <p:nvPr/>
        </p:nvCxnSpPr>
        <p:spPr>
          <a:xfrm rot="10800000">
            <a:off x="850600" y="4595900"/>
            <a:ext cx="2685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02" name="Google Shape;1302;p76"/>
          <p:cNvSpPr txBox="1"/>
          <p:nvPr/>
        </p:nvSpPr>
        <p:spPr>
          <a:xfrm>
            <a:off x="19170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3" name="Google Shape;1303;p76"/>
          <p:cNvCxnSpPr/>
          <p:nvPr/>
        </p:nvCxnSpPr>
        <p:spPr>
          <a:xfrm flipH="1">
            <a:off x="699013" y="2950650"/>
            <a:ext cx="372000" cy="1519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04" name="Google Shape;1304;p76"/>
          <p:cNvSpPr txBox="1"/>
          <p:nvPr/>
        </p:nvSpPr>
        <p:spPr>
          <a:xfrm>
            <a:off x="328321" y="3532599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5" name="Google Shape;1305;p76"/>
          <p:cNvCxnSpPr/>
          <p:nvPr/>
        </p:nvCxnSpPr>
        <p:spPr>
          <a:xfrm flipH="1" rot="10800000">
            <a:off x="3294373" y="3683932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6" name="Google Shape;1306;p76"/>
          <p:cNvSpPr/>
          <p:nvPr/>
        </p:nvSpPr>
        <p:spPr>
          <a:xfrm flipH="1">
            <a:off x="3407228" y="4355300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07" name="Google Shape;1307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7125" y="2941126"/>
            <a:ext cx="607950" cy="674446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76"/>
          <p:cNvSpPr txBox="1"/>
          <p:nvPr/>
        </p:nvSpPr>
        <p:spPr>
          <a:xfrm>
            <a:off x="4067719" y="3020087"/>
            <a:ext cx="13341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A: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9" name="Google Shape;1309;p76"/>
          <p:cNvSpPr txBox="1"/>
          <p:nvPr/>
        </p:nvSpPr>
        <p:spPr>
          <a:xfrm>
            <a:off x="2167985" y="1416867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76"/>
          <p:cNvSpPr txBox="1"/>
          <p:nvPr/>
        </p:nvSpPr>
        <p:spPr>
          <a:xfrm>
            <a:off x="1940181" y="1928170"/>
            <a:ext cx="6393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76"/>
          <p:cNvSpPr txBox="1"/>
          <p:nvPr/>
        </p:nvSpPr>
        <p:spPr>
          <a:xfrm>
            <a:off x="30960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76"/>
          <p:cNvSpPr txBox="1"/>
          <p:nvPr/>
        </p:nvSpPr>
        <p:spPr>
          <a:xfrm>
            <a:off x="2626832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76"/>
          <p:cNvSpPr txBox="1"/>
          <p:nvPr/>
        </p:nvSpPr>
        <p:spPr>
          <a:xfrm>
            <a:off x="5286927" y="3020075"/>
            <a:ext cx="2464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100°, 80°, 100°, 80°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76"/>
          <p:cNvSpPr txBox="1"/>
          <p:nvPr/>
        </p:nvSpPr>
        <p:spPr>
          <a:xfrm>
            <a:off x="4067719" y="3553487"/>
            <a:ext cx="13341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 B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76"/>
          <p:cNvSpPr txBox="1"/>
          <p:nvPr/>
        </p:nvSpPr>
        <p:spPr>
          <a:xfrm>
            <a:off x="5286927" y="3553475"/>
            <a:ext cx="24645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100°, 100°, 80°, 80°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76"/>
          <p:cNvSpPr txBox="1"/>
          <p:nvPr/>
        </p:nvSpPr>
        <p:spPr>
          <a:xfrm>
            <a:off x="3931238" y="1419875"/>
            <a:ext cx="4353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Xataa haddii aan ku wareego si ka soo horjeeda (anti-clockwise) Qaab B, xagluhu weli waxay ahaan doonaan nidaam ka duwan Qaab A.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17" name="Google Shape;1317;p76"/>
          <p:cNvCxnSpPr/>
          <p:nvPr/>
        </p:nvCxnSpPr>
        <p:spPr>
          <a:xfrm>
            <a:off x="1818575" y="1544038"/>
            <a:ext cx="3174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8" name="Google Shape;1318;p76"/>
          <p:cNvCxnSpPr>
            <a:endCxn id="1310" idx="0"/>
          </p:cNvCxnSpPr>
          <p:nvPr/>
        </p:nvCxnSpPr>
        <p:spPr>
          <a:xfrm flipH="1">
            <a:off x="2259831" y="1660270"/>
            <a:ext cx="61500" cy="267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19" name="Google Shape;1319;p76"/>
          <p:cNvCxnSpPr/>
          <p:nvPr/>
        </p:nvCxnSpPr>
        <p:spPr>
          <a:xfrm>
            <a:off x="1589975" y="2070408"/>
            <a:ext cx="3174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20" name="Google Shape;1320;p76"/>
          <p:cNvCxnSpPr/>
          <p:nvPr/>
        </p:nvCxnSpPr>
        <p:spPr>
          <a:xfrm flipH="1">
            <a:off x="1355975" y="1670815"/>
            <a:ext cx="61500" cy="267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21" name="Google Shape;1321;p76"/>
          <p:cNvCxnSpPr>
            <a:endCxn id="1312" idx="1"/>
          </p:cNvCxnSpPr>
          <p:nvPr/>
        </p:nvCxnSpPr>
        <p:spPr>
          <a:xfrm flipH="1" rot="10800000">
            <a:off x="1807532" y="3207564"/>
            <a:ext cx="819300" cy="129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2" name="Google Shape;1322;p76"/>
          <p:cNvCxnSpPr/>
          <p:nvPr/>
        </p:nvCxnSpPr>
        <p:spPr>
          <a:xfrm>
            <a:off x="2972316" y="3312289"/>
            <a:ext cx="239700" cy="8943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3" name="Google Shape;1323;p76"/>
          <p:cNvCxnSpPr>
            <a:endCxn id="1311" idx="1"/>
          </p:cNvCxnSpPr>
          <p:nvPr/>
        </p:nvCxnSpPr>
        <p:spPr>
          <a:xfrm>
            <a:off x="1452650" y="4338641"/>
            <a:ext cx="1643400" cy="198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24" name="Google Shape;1324;p76"/>
          <p:cNvCxnSpPr/>
          <p:nvPr/>
        </p:nvCxnSpPr>
        <p:spPr>
          <a:xfrm flipH="1">
            <a:off x="1204625" y="3395700"/>
            <a:ext cx="218100" cy="8145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325" name="Google Shape;1325;p76"/>
          <p:cNvSpPr txBox="1"/>
          <p:nvPr/>
        </p:nvSpPr>
        <p:spPr>
          <a:xfrm>
            <a:off x="4044450" y="4163075"/>
            <a:ext cx="45552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qaababku yihiin kuwo isku mid ah (similar), xagluhu waa la ilaaliyaa oo waxay ku jiraan isku nidaam.</a:t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77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xagluhu isku mid yihiin, waxay ka dhigan tahay in dhererka (lengths) ay sidoo kale ku jiraan isku saami (proportion).</a:t>
            </a:r>
            <a:endParaRPr/>
          </a:p>
        </p:txBody>
      </p:sp>
      <p:sp>
        <p:nvSpPr>
          <p:cNvPr id="1331" name="Google Shape;1331;p77"/>
          <p:cNvSpPr txBox="1"/>
          <p:nvPr>
            <p:ph idx="2" type="subTitle"/>
          </p:nvPr>
        </p:nvSpPr>
        <p:spPr>
          <a:xfrm>
            <a:off x="324000" y="1080000"/>
            <a:ext cx="8496000" cy="40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laba qaab ay leeyihiin isku xaglo, markaas waa inay ahaadaan kuwo isku mid ah (similar).</a:t>
            </a:r>
            <a:endParaRPr sz="2000"/>
          </a:p>
        </p:txBody>
      </p:sp>
      <p:sp>
        <p:nvSpPr>
          <p:cNvPr id="1332" name="Google Shape;1332;p77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qaabku leeyahay afar ama in ka badan oo geesood (vertices), xagluhu waxaa laga yaabaa inaanay ku jirin isku nidaam.</a:t>
            </a:r>
            <a:endParaRPr/>
          </a:p>
        </p:txBody>
      </p:sp>
      <p:sp>
        <p:nvSpPr>
          <p:cNvPr id="1333" name="Google Shape;1333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yihiin kuwo isku mid ah (similar)</a:t>
            </a:r>
            <a:endParaRPr/>
          </a:p>
        </p:txBody>
      </p:sp>
      <p:pic>
        <p:nvPicPr>
          <p:cNvPr id="1334" name="Google Shape;133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8263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7733" y="432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7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suurtogalna in dhammaan dhererka (lengths) ay isku saami (proportion) ahaadaan haddii xaglaha (angles) aan isku mid ahayn.</a:t>
            </a:r>
            <a:endParaRPr sz="2000"/>
          </a:p>
        </p:txBody>
      </p:sp>
      <p:sp>
        <p:nvSpPr>
          <p:cNvPr id="1341" name="Google Shape;1341;p78"/>
          <p:cNvSpPr txBox="1"/>
          <p:nvPr>
            <p:ph idx="2" type="subTitle"/>
          </p:nvPr>
        </p:nvSpPr>
        <p:spPr>
          <a:xfrm>
            <a:off x="324000" y="1080000"/>
            <a:ext cx="8496000" cy="40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laba qaab (shapes) aysan lahayn xaglo (angles) isku mid ah, markaas isku mid ma aha (similar).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342" name="Google Shape;1342;p7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Qaar ka mid ah dhererka (lengths) wali waxay isku saami (proportion) ahaan karaan inkastoo xaglaha (angles) aan isku mid ahayn.</a:t>
            </a:r>
            <a:endParaRPr sz="2000"/>
          </a:p>
        </p:txBody>
      </p:sp>
      <p:sp>
        <p:nvSpPr>
          <p:cNvPr id="1343" name="Google Shape;1343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(shapes) isku mid yihiin (similar)</a:t>
            </a:r>
            <a:endParaRPr/>
          </a:p>
        </p:txBody>
      </p:sp>
      <p:pic>
        <p:nvPicPr>
          <p:cNvPr id="1344" name="Google Shape;134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7158" y="18165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9683" y="3196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" name="Google Shape;1350;p79"/>
          <p:cNvGrpSpPr/>
          <p:nvPr/>
        </p:nvGrpSpPr>
        <p:grpSpPr>
          <a:xfrm>
            <a:off x="437761" y="1966352"/>
            <a:ext cx="1372948" cy="892790"/>
            <a:chOff x="2495076" y="2499656"/>
            <a:chExt cx="1530600" cy="995307"/>
          </a:xfrm>
        </p:grpSpPr>
        <p:sp>
          <p:nvSpPr>
            <p:cNvPr id="1351" name="Google Shape;1351;p79"/>
            <p:cNvSpPr/>
            <p:nvPr/>
          </p:nvSpPr>
          <p:spPr>
            <a:xfrm>
              <a:off x="2495076" y="2561898"/>
              <a:ext cx="1530600" cy="870600"/>
            </a:xfrm>
            <a:prstGeom prst="parallelogram">
              <a:avLst>
                <a:gd fmla="val 25000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52" name="Google Shape;1352;p79"/>
            <p:cNvCxnSpPr/>
            <p:nvPr/>
          </p:nvCxnSpPr>
          <p:spPr>
            <a:xfrm rot="10800000">
              <a:off x="3196384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3" name="Google Shape;1353;p79"/>
            <p:cNvCxnSpPr/>
            <p:nvPr/>
          </p:nvCxnSpPr>
          <p:spPr>
            <a:xfrm rot="10800000">
              <a:off x="3255611" y="3367162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4" name="Google Shape;1354;p79"/>
            <p:cNvCxnSpPr/>
            <p:nvPr/>
          </p:nvCxnSpPr>
          <p:spPr>
            <a:xfrm rot="10800000">
              <a:off x="328133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5" name="Google Shape;1355;p79"/>
            <p:cNvCxnSpPr/>
            <p:nvPr/>
          </p:nvCxnSpPr>
          <p:spPr>
            <a:xfrm rot="10800000">
              <a:off x="334056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6" name="Google Shape;1356;p79"/>
            <p:cNvCxnSpPr/>
            <p:nvPr/>
          </p:nvCxnSpPr>
          <p:spPr>
            <a:xfrm rot="10800000">
              <a:off x="2549429" y="297378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7" name="Google Shape;1357;p79"/>
            <p:cNvCxnSpPr/>
            <p:nvPr/>
          </p:nvCxnSpPr>
          <p:spPr>
            <a:xfrm rot="10800000">
              <a:off x="3859729" y="3016408"/>
              <a:ext cx="96300" cy="21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58" name="Google Shape;1358;p79"/>
          <p:cNvSpPr/>
          <p:nvPr/>
        </p:nvSpPr>
        <p:spPr>
          <a:xfrm rot="10800000">
            <a:off x="1662048" y="19058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9" name="Google Shape;1359;p79"/>
          <p:cNvGrpSpPr/>
          <p:nvPr/>
        </p:nvGrpSpPr>
        <p:grpSpPr>
          <a:xfrm>
            <a:off x="508443" y="1905848"/>
            <a:ext cx="269700" cy="269700"/>
            <a:chOff x="660843" y="1982048"/>
            <a:chExt cx="269700" cy="269700"/>
          </a:xfrm>
        </p:grpSpPr>
        <p:sp>
          <p:nvSpPr>
            <p:cNvPr id="1360" name="Google Shape;1360;p79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1" name="Google Shape;1361;p79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62" name="Google Shape;1362;p79"/>
          <p:cNvSpPr/>
          <p:nvPr/>
        </p:nvSpPr>
        <p:spPr>
          <a:xfrm>
            <a:off x="320033" y="2651772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(shapes) isku mid yihiin (similar)</a:t>
            </a:r>
            <a:endParaRPr/>
          </a:p>
        </p:txBody>
      </p:sp>
      <p:sp>
        <p:nvSpPr>
          <p:cNvPr id="1364" name="Google Shape;1364;p79"/>
          <p:cNvSpPr txBox="1"/>
          <p:nvPr/>
        </p:nvSpPr>
        <p:spPr>
          <a:xfrm>
            <a:off x="324000" y="759300"/>
            <a:ext cx="84960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Miiska saamiga (ratio table) wuxuu kaa caawin karaa helista saamiyada (proportions) ee dhererka (lengths) gudaha qaababka iyo helista qiyaasta (scale factors) ee u dhexeeya qaababka isku midka ah (similar shapes).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65" name="Google Shape;1365;p79"/>
          <p:cNvCxnSpPr/>
          <p:nvPr/>
        </p:nvCxnSpPr>
        <p:spPr>
          <a:xfrm rot="10800000">
            <a:off x="437725" y="2919500"/>
            <a:ext cx="12066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66" name="Google Shape;1366;p79"/>
          <p:cNvSpPr txBox="1"/>
          <p:nvPr/>
        </p:nvSpPr>
        <p:spPr>
          <a:xfrm>
            <a:off x="809600" y="2922300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79"/>
          <p:cNvSpPr txBox="1"/>
          <p:nvPr/>
        </p:nvSpPr>
        <p:spPr>
          <a:xfrm>
            <a:off x="324004" y="1543800"/>
            <a:ext cx="1424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tusaale: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68" name="Google Shape;1368;p79"/>
          <p:cNvCxnSpPr/>
          <p:nvPr/>
        </p:nvCxnSpPr>
        <p:spPr>
          <a:xfrm flipH="1">
            <a:off x="1732146" y="2060175"/>
            <a:ext cx="199800" cy="745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69" name="Google Shape;1369;p79"/>
          <p:cNvSpPr txBox="1"/>
          <p:nvPr/>
        </p:nvSpPr>
        <p:spPr>
          <a:xfrm>
            <a:off x="1855807" y="233254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3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70" name="Google Shape;1370;p79"/>
          <p:cNvGrpSpPr/>
          <p:nvPr/>
        </p:nvGrpSpPr>
        <p:grpSpPr>
          <a:xfrm rot="10800000">
            <a:off x="1471071" y="2651772"/>
            <a:ext cx="269700" cy="269700"/>
            <a:chOff x="660843" y="1982048"/>
            <a:chExt cx="269700" cy="269700"/>
          </a:xfrm>
        </p:grpSpPr>
        <p:sp>
          <p:nvSpPr>
            <p:cNvPr id="1371" name="Google Shape;1371;p79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2" name="Google Shape;1372;p79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73" name="Google Shape;1373;p79"/>
          <p:cNvSpPr txBox="1"/>
          <p:nvPr/>
        </p:nvSpPr>
        <p:spPr>
          <a:xfrm>
            <a:off x="584393" y="252006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79"/>
          <p:cNvSpPr txBox="1"/>
          <p:nvPr/>
        </p:nvSpPr>
        <p:spPr>
          <a:xfrm>
            <a:off x="724736" y="2107072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75" name="Google Shape;1375;p79"/>
          <p:cNvGraphicFramePr/>
          <p:nvPr/>
        </p:nvGraphicFramePr>
        <p:xfrm>
          <a:off x="4785861" y="20323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{57882EE0-D18B-4897-BB30-26CF84CDB4B4}</a:tableStyleId>
              </a:tblPr>
              <a:tblGrid>
                <a:gridCol w="1317350"/>
                <a:gridCol w="1013825"/>
                <a:gridCol w="1013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A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B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376" name="Google Shape;1376;p79" title="times 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6536" y="1262120"/>
            <a:ext cx="316066" cy="4775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3}{4}&quot;&gt;&lt;mo&gt;×&lt;/mo&gt;&lt;mfrac&gt;&lt;mn&gt;3&lt;/mn&gt;&lt;mn&gt;4&lt;/mn&gt;&lt;/mfrac&gt;&lt;/math&gt;" id="1377" name="Google Shape;1377;p79" title="times three four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0647" y="3223814"/>
            <a:ext cx="316066" cy="477597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79"/>
          <p:cNvSpPr/>
          <p:nvPr/>
        </p:nvSpPr>
        <p:spPr>
          <a:xfrm>
            <a:off x="6276025" y="1801425"/>
            <a:ext cx="980100" cy="611100"/>
          </a:xfrm>
          <a:prstGeom prst="arc">
            <a:avLst>
              <a:gd fmla="val 10711171" name="adj1"/>
              <a:gd fmla="val 247494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79"/>
          <p:cNvSpPr/>
          <p:nvPr/>
        </p:nvSpPr>
        <p:spPr>
          <a:xfrm flipH="1" rot="10800000">
            <a:off x="6276025" y="2577550"/>
            <a:ext cx="980100" cy="611100"/>
          </a:xfrm>
          <a:prstGeom prst="arc">
            <a:avLst>
              <a:gd fmla="val 10711171" name="adj1"/>
              <a:gd fmla="val 247494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79"/>
          <p:cNvSpPr/>
          <p:nvPr/>
        </p:nvSpPr>
        <p:spPr>
          <a:xfrm>
            <a:off x="6149438" y="2243513"/>
            <a:ext cx="477600" cy="477600"/>
          </a:xfrm>
          <a:prstGeom prst="arc">
            <a:avLst>
              <a:gd fmla="val 16361168" name="adj1"/>
              <a:gd fmla="val 5238681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79"/>
          <p:cNvSpPr/>
          <p:nvPr/>
        </p:nvSpPr>
        <p:spPr>
          <a:xfrm>
            <a:off x="7216238" y="2243513"/>
            <a:ext cx="477600" cy="477600"/>
          </a:xfrm>
          <a:prstGeom prst="arc">
            <a:avLst>
              <a:gd fmla="val 16361168" name="adj1"/>
              <a:gd fmla="val 5238681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79"/>
          <p:cNvSpPr txBox="1"/>
          <p:nvPr/>
        </p:nvSpPr>
        <p:spPr>
          <a:xfrm>
            <a:off x="6644727" y="2331942"/>
            <a:ext cx="3951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3" name="Google Shape;1383;p79"/>
          <p:cNvSpPr txBox="1"/>
          <p:nvPr/>
        </p:nvSpPr>
        <p:spPr>
          <a:xfrm>
            <a:off x="7739750" y="2331942"/>
            <a:ext cx="3951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×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79"/>
          <p:cNvSpPr txBox="1"/>
          <p:nvPr/>
        </p:nvSpPr>
        <p:spPr>
          <a:xfrm>
            <a:off x="4734175" y="3835400"/>
            <a:ext cx="4213800" cy="6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waxaa laga yaabaa inaysan had iyo jeer lagama maarmaan ahayn, laakiin waxay caawin kartaa kiisaska adag.</a:t>
            </a:r>
            <a:br>
              <a:rPr lang="en-GB" sz="17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7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79"/>
          <p:cNvSpPr txBox="1"/>
          <p:nvPr/>
        </p:nvSpPr>
        <p:spPr>
          <a:xfrm>
            <a:off x="1044409" y="2328383"/>
            <a:ext cx="269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79"/>
          <p:cNvSpPr/>
          <p:nvPr/>
        </p:nvSpPr>
        <p:spPr>
          <a:xfrm>
            <a:off x="1403114" y="2987317"/>
            <a:ext cx="2660400" cy="1513200"/>
          </a:xfrm>
          <a:prstGeom prst="parallelogram">
            <a:avLst>
              <a:gd fmla="val 25000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87" name="Google Shape;1387;p79"/>
          <p:cNvGrpSpPr/>
          <p:nvPr/>
        </p:nvGrpSpPr>
        <p:grpSpPr>
          <a:xfrm>
            <a:off x="2778184" y="2924752"/>
            <a:ext cx="53127" cy="114637"/>
            <a:chOff x="3196384" y="2499656"/>
            <a:chExt cx="59227" cy="127800"/>
          </a:xfrm>
        </p:grpSpPr>
        <p:cxnSp>
          <p:nvCxnSpPr>
            <p:cNvPr id="1388" name="Google Shape;1388;p79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9" name="Google Shape;1389;p79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90" name="Google Shape;1390;p79"/>
          <p:cNvGrpSpPr/>
          <p:nvPr/>
        </p:nvGrpSpPr>
        <p:grpSpPr>
          <a:xfrm>
            <a:off x="2531409" y="4439577"/>
            <a:ext cx="53127" cy="114637"/>
            <a:chOff x="3196384" y="2499656"/>
            <a:chExt cx="59227" cy="127800"/>
          </a:xfrm>
        </p:grpSpPr>
        <p:cxnSp>
          <p:nvCxnSpPr>
            <p:cNvPr id="1391" name="Google Shape;1391;p79"/>
            <p:cNvCxnSpPr/>
            <p:nvPr/>
          </p:nvCxnSpPr>
          <p:spPr>
            <a:xfrm rot="10800000">
              <a:off x="3196384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2" name="Google Shape;1392;p79"/>
            <p:cNvCxnSpPr/>
            <p:nvPr/>
          </p:nvCxnSpPr>
          <p:spPr>
            <a:xfrm rot="10800000">
              <a:off x="3255611" y="2499656"/>
              <a:ext cx="0" cy="127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393" name="Google Shape;1393;p79"/>
          <p:cNvCxnSpPr/>
          <p:nvPr/>
        </p:nvCxnSpPr>
        <p:spPr>
          <a:xfrm rot="10800000">
            <a:off x="1541385" y="3734385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4" name="Google Shape;1394;p79"/>
          <p:cNvCxnSpPr/>
          <p:nvPr/>
        </p:nvCxnSpPr>
        <p:spPr>
          <a:xfrm rot="10800000">
            <a:off x="3806760" y="3862685"/>
            <a:ext cx="86400" cy="1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5" name="Google Shape;1395;p79"/>
          <p:cNvSpPr/>
          <p:nvPr/>
        </p:nvSpPr>
        <p:spPr>
          <a:xfrm rot="10800000">
            <a:off x="3908019" y="2871514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6" name="Google Shape;1396;p79"/>
          <p:cNvGrpSpPr/>
          <p:nvPr/>
        </p:nvGrpSpPr>
        <p:grpSpPr>
          <a:xfrm>
            <a:off x="1663500" y="2871490"/>
            <a:ext cx="269700" cy="269700"/>
            <a:chOff x="660843" y="1982048"/>
            <a:chExt cx="269700" cy="269700"/>
          </a:xfrm>
        </p:grpSpPr>
        <p:sp>
          <p:nvSpPr>
            <p:cNvPr id="1397" name="Google Shape;1397;p79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8" name="Google Shape;1398;p79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9" name="Google Shape;1399;p79"/>
          <p:cNvGrpSpPr/>
          <p:nvPr/>
        </p:nvGrpSpPr>
        <p:grpSpPr>
          <a:xfrm rot="10800000">
            <a:off x="3540528" y="4343243"/>
            <a:ext cx="269700" cy="269700"/>
            <a:chOff x="660843" y="1982048"/>
            <a:chExt cx="269700" cy="269700"/>
          </a:xfrm>
        </p:grpSpPr>
        <p:sp>
          <p:nvSpPr>
            <p:cNvPr id="1400" name="Google Shape;1400;p79"/>
            <p:cNvSpPr/>
            <p:nvPr/>
          </p:nvSpPr>
          <p:spPr>
            <a:xfrm>
              <a:off x="660843" y="1982048"/>
              <a:ext cx="269700" cy="2697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1" name="Google Shape;1401;p79"/>
            <p:cNvSpPr/>
            <p:nvPr/>
          </p:nvSpPr>
          <p:spPr>
            <a:xfrm>
              <a:off x="709152" y="2030374"/>
              <a:ext cx="173100" cy="173100"/>
            </a:xfrm>
            <a:prstGeom prst="arc">
              <a:avLst>
                <a:gd fmla="val 21262323" name="adj1"/>
                <a:gd fmla="val 635276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02" name="Google Shape;1402;p79"/>
          <p:cNvSpPr txBox="1"/>
          <p:nvPr/>
        </p:nvSpPr>
        <p:spPr>
          <a:xfrm>
            <a:off x="1572050" y="4223591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3" name="Google Shape;1403;p79"/>
          <p:cNvSpPr txBox="1"/>
          <p:nvPr/>
        </p:nvSpPr>
        <p:spPr>
          <a:xfrm>
            <a:off x="1879793" y="3072714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04" name="Google Shape;1404;p79"/>
          <p:cNvCxnSpPr/>
          <p:nvPr/>
        </p:nvCxnSpPr>
        <p:spPr>
          <a:xfrm rot="10800000">
            <a:off x="1383850" y="4595900"/>
            <a:ext cx="23013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05" name="Google Shape;1405;p79"/>
          <p:cNvSpPr txBox="1"/>
          <p:nvPr/>
        </p:nvSpPr>
        <p:spPr>
          <a:xfrm>
            <a:off x="2298028" y="4580643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06" name="Google Shape;1406;p79"/>
          <p:cNvCxnSpPr/>
          <p:nvPr/>
        </p:nvCxnSpPr>
        <p:spPr>
          <a:xfrm flipH="1">
            <a:off x="3821100" y="3017900"/>
            <a:ext cx="351600" cy="1464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07" name="Google Shape;1407;p79"/>
          <p:cNvSpPr txBox="1"/>
          <p:nvPr/>
        </p:nvSpPr>
        <p:spPr>
          <a:xfrm>
            <a:off x="4035078" y="3683917"/>
            <a:ext cx="551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79"/>
          <p:cNvSpPr txBox="1"/>
          <p:nvPr/>
        </p:nvSpPr>
        <p:spPr>
          <a:xfrm>
            <a:off x="2589596" y="3615208"/>
            <a:ext cx="2697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79"/>
          <p:cNvSpPr/>
          <p:nvPr/>
        </p:nvSpPr>
        <p:spPr>
          <a:xfrm>
            <a:off x="1291178" y="4349271"/>
            <a:ext cx="269700" cy="269700"/>
          </a:xfrm>
          <a:prstGeom prst="arc">
            <a:avLst>
              <a:gd fmla="val 17122028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80"/>
          <p:cNvSpPr txBox="1"/>
          <p:nvPr>
            <p:ph idx="1" type="body"/>
          </p:nvPr>
        </p:nvSpPr>
        <p:spPr>
          <a:xfrm>
            <a:off x="324000" y="759300"/>
            <a:ext cx="8237700" cy="14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Layla waxay sawirtaa saddex leydi (rectangles) oo isku mid ah (similar). Waxay cabbirtaa qaar ka mid ah dhererka (lengths) iyo ballaca (widths) waxayna ku buuxisaa miiska saamiga (ratio table).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maxay dhererka (length) ee leydiga B?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15" name="Google Shape;1415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Aqoonsashada in qaababku (shapes) isku mid yihiin (similar)</a:t>
            </a:r>
            <a:endParaRPr/>
          </a:p>
        </p:txBody>
      </p:sp>
      <p:pic>
        <p:nvPicPr>
          <p:cNvPr id="1416" name="Google Shape;1416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944575" y="3329011"/>
            <a:ext cx="688675" cy="9019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17" name="Google Shape;1417;p80"/>
          <p:cNvGraphicFramePr/>
          <p:nvPr/>
        </p:nvGraphicFramePr>
        <p:xfrm>
          <a:off x="2523461" y="2429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{57882EE0-D18B-4897-BB30-26CF84CDB4B4}</a:tableStyleId>
              </a:tblPr>
              <a:tblGrid>
                <a:gridCol w="1237400"/>
                <a:gridCol w="1505500"/>
                <a:gridCol w="1371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leydi (rectangle)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 (length) (cm)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ballac (width) (cm)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18" name="Google Shape;1418;p80"/>
          <p:cNvSpPr txBox="1"/>
          <p:nvPr>
            <p:ph idx="1" type="body"/>
          </p:nvPr>
        </p:nvSpPr>
        <p:spPr>
          <a:xfrm>
            <a:off x="5331750" y="1663114"/>
            <a:ext cx="885300" cy="3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 cm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19" name="Google Shape;1419;p80"/>
          <p:cNvSpPr txBox="1"/>
          <p:nvPr>
            <p:ph idx="1" type="body"/>
          </p:nvPr>
        </p:nvSpPr>
        <p:spPr>
          <a:xfrm>
            <a:off x="3817925" y="3395961"/>
            <a:ext cx="398700" cy="3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81"/>
          <p:cNvSpPr txBox="1"/>
          <p:nvPr>
            <p:ph idx="1" type="body"/>
          </p:nvPr>
        </p:nvSpPr>
        <p:spPr>
          <a:xfrm>
            <a:off x="324000" y="759300"/>
            <a:ext cx="8237700" cy="14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Layla waxay sawirtaa saddex leydi (rectangles) oo isku mid ah (similar). Waxay cabbirtaa qaar ka mid ah dhererka (lengths) iyo ballaca (widths) waxayna ku buuxisaa miiska saamiga (ratio table).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maxay ballaca (width) leydiga C?</a:t>
            </a:r>
            <a:endParaRPr/>
          </a:p>
        </p:txBody>
      </p:sp>
      <p:sp>
        <p:nvSpPr>
          <p:cNvPr id="1425" name="Google Shape;1425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Aqoonsashada in qaababku ay yihiin kuwo isku mid ah (similar)</a:t>
            </a:r>
            <a:endParaRPr/>
          </a:p>
        </p:txBody>
      </p:sp>
      <p:pic>
        <p:nvPicPr>
          <p:cNvPr id="1426" name="Google Shape;1426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944575" y="3329011"/>
            <a:ext cx="688675" cy="9019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27" name="Google Shape;1427;p81"/>
          <p:cNvGraphicFramePr/>
          <p:nvPr/>
        </p:nvGraphicFramePr>
        <p:xfrm>
          <a:off x="2523461" y="2429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{57882EE0-D18B-4897-BB30-26CF84CDB4B4}</a:tableStyleId>
              </a:tblPr>
              <a:tblGrid>
                <a:gridCol w="1237400"/>
                <a:gridCol w="1505500"/>
                <a:gridCol w="1371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leydi (rectangle)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(length) (cm)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ballaca (width) (cm)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28" name="Google Shape;1428;p81"/>
          <p:cNvSpPr txBox="1"/>
          <p:nvPr>
            <p:ph idx="1" type="body"/>
          </p:nvPr>
        </p:nvSpPr>
        <p:spPr>
          <a:xfrm>
            <a:off x="5103150" y="1663125"/>
            <a:ext cx="750300" cy="3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29" name="Google Shape;1429;p81"/>
          <p:cNvSpPr txBox="1"/>
          <p:nvPr>
            <p:ph idx="1" type="body"/>
          </p:nvPr>
        </p:nvSpPr>
        <p:spPr>
          <a:xfrm>
            <a:off x="5352917" y="3833411"/>
            <a:ext cx="398700" cy="3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ay yihiin kuwo isku mid ah (similar)</a:t>
            </a:r>
            <a:endParaRPr/>
          </a:p>
        </p:txBody>
      </p:sp>
      <p:sp>
        <p:nvSpPr>
          <p:cNvPr id="1435" name="Google Shape;1435;p82"/>
          <p:cNvSpPr txBox="1"/>
          <p:nvPr>
            <p:ph idx="4294967295" type="body"/>
          </p:nvPr>
        </p:nvSpPr>
        <p:spPr>
          <a:xfrm>
            <a:off x="324000" y="759300"/>
            <a:ext cx="84759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Ma labada qaab ee hoose waa isku mid (similar)? Ku caddey jawaabtaada sababaynta.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436" name="Google Shape;1436;p82"/>
          <p:cNvSpPr txBox="1"/>
          <p:nvPr>
            <p:ph idx="4294967295" type="body"/>
          </p:nvPr>
        </p:nvSpPr>
        <p:spPr>
          <a:xfrm>
            <a:off x="1245216" y="2642972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135° </a:t>
            </a:r>
            <a:endParaRPr sz="1600"/>
          </a:p>
        </p:txBody>
      </p:sp>
      <p:sp>
        <p:nvSpPr>
          <p:cNvPr id="1437" name="Google Shape;1437;p82"/>
          <p:cNvSpPr txBox="1"/>
          <p:nvPr>
            <p:ph idx="4294967295" type="body"/>
          </p:nvPr>
        </p:nvSpPr>
        <p:spPr>
          <a:xfrm>
            <a:off x="1478330" y="2320115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72° </a:t>
            </a:r>
            <a:endParaRPr sz="1600"/>
          </a:p>
        </p:txBody>
      </p:sp>
      <p:sp>
        <p:nvSpPr>
          <p:cNvPr id="1438" name="Google Shape;1438;p82"/>
          <p:cNvSpPr txBox="1"/>
          <p:nvPr>
            <p:ph idx="4294967295" type="body"/>
          </p:nvPr>
        </p:nvSpPr>
        <p:spPr>
          <a:xfrm>
            <a:off x="1679845" y="2969801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127° </a:t>
            </a:r>
            <a:endParaRPr sz="1600"/>
          </a:p>
        </p:txBody>
      </p:sp>
      <p:sp>
        <p:nvSpPr>
          <p:cNvPr id="1439" name="Google Shape;1439;p82"/>
          <p:cNvSpPr txBox="1"/>
          <p:nvPr>
            <p:ph idx="4294967295" type="body"/>
          </p:nvPr>
        </p:nvSpPr>
        <p:spPr>
          <a:xfrm>
            <a:off x="1563558" y="3368858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116° </a:t>
            </a:r>
            <a:endParaRPr sz="1600"/>
          </a:p>
        </p:txBody>
      </p:sp>
      <p:sp>
        <p:nvSpPr>
          <p:cNvPr id="1440" name="Google Shape;1440;p82"/>
          <p:cNvSpPr txBox="1"/>
          <p:nvPr>
            <p:ph idx="4294967295" type="body"/>
          </p:nvPr>
        </p:nvSpPr>
        <p:spPr>
          <a:xfrm>
            <a:off x="1387127" y="3841004"/>
            <a:ext cx="4890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m </a:t>
            </a:r>
            <a:endParaRPr sz="1600"/>
          </a:p>
        </p:txBody>
      </p:sp>
      <p:sp>
        <p:nvSpPr>
          <p:cNvPr id="1441" name="Google Shape;1441;p82"/>
          <p:cNvSpPr txBox="1"/>
          <p:nvPr>
            <p:ph idx="4294967295" type="body"/>
          </p:nvPr>
        </p:nvSpPr>
        <p:spPr>
          <a:xfrm>
            <a:off x="625127" y="3002804"/>
            <a:ext cx="4890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m </a:t>
            </a:r>
            <a:endParaRPr sz="1600"/>
          </a:p>
        </p:txBody>
      </p:sp>
      <p:grpSp>
        <p:nvGrpSpPr>
          <p:cNvPr id="1442" name="Google Shape;1442;p82"/>
          <p:cNvGrpSpPr/>
          <p:nvPr/>
        </p:nvGrpSpPr>
        <p:grpSpPr>
          <a:xfrm>
            <a:off x="1022496" y="1983704"/>
            <a:ext cx="1216404" cy="1800971"/>
            <a:chOff x="903996" y="2127704"/>
            <a:chExt cx="1216404" cy="1800971"/>
          </a:xfrm>
        </p:grpSpPr>
        <p:sp>
          <p:nvSpPr>
            <p:cNvPr id="1443" name="Google Shape;1443;p82"/>
            <p:cNvSpPr/>
            <p:nvPr/>
          </p:nvSpPr>
          <p:spPr>
            <a:xfrm>
              <a:off x="1058045" y="3657130"/>
              <a:ext cx="115800" cy="1158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4" name="Google Shape;1444;p82"/>
            <p:cNvSpPr/>
            <p:nvPr/>
          </p:nvSpPr>
          <p:spPr>
            <a:xfrm>
              <a:off x="955997" y="2691429"/>
              <a:ext cx="189600" cy="189600"/>
            </a:xfrm>
            <a:prstGeom prst="arc">
              <a:avLst>
                <a:gd fmla="val 19420455" name="adj1"/>
                <a:gd fmla="val 462390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5" name="Google Shape;1445;p82"/>
            <p:cNvSpPr/>
            <p:nvPr/>
          </p:nvSpPr>
          <p:spPr>
            <a:xfrm>
              <a:off x="1424734" y="2127704"/>
              <a:ext cx="286800" cy="286800"/>
            </a:xfrm>
            <a:prstGeom prst="arc">
              <a:avLst>
                <a:gd fmla="val 3848259" name="adj1"/>
                <a:gd fmla="val 7982719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6" name="Google Shape;1446;p82"/>
            <p:cNvSpPr/>
            <p:nvPr/>
          </p:nvSpPr>
          <p:spPr>
            <a:xfrm>
              <a:off x="1962600" y="3198950"/>
              <a:ext cx="157800" cy="157800"/>
            </a:xfrm>
            <a:prstGeom prst="arc">
              <a:avLst>
                <a:gd fmla="val 6516218" name="adj1"/>
                <a:gd fmla="val 1486250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7" name="Google Shape;1447;p82"/>
            <p:cNvSpPr/>
            <p:nvPr/>
          </p:nvSpPr>
          <p:spPr>
            <a:xfrm>
              <a:off x="1727971" y="3682113"/>
              <a:ext cx="157800" cy="157800"/>
            </a:xfrm>
            <a:prstGeom prst="arc">
              <a:avLst>
                <a:gd fmla="val 10346114" name="adj1"/>
                <a:gd fmla="val 18259144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8" name="Google Shape;1448;p82"/>
            <p:cNvSpPr/>
            <p:nvPr/>
          </p:nvSpPr>
          <p:spPr>
            <a:xfrm>
              <a:off x="1055550" y="2276775"/>
              <a:ext cx="1005101" cy="1503218"/>
            </a:xfrm>
            <a:custGeom>
              <a:rect b="b" l="l" r="r" t="t"/>
              <a:pathLst>
                <a:path extrusionOk="0" h="91548" w="61212">
                  <a:moveTo>
                    <a:pt x="0" y="30697"/>
                  </a:moveTo>
                  <a:lnTo>
                    <a:pt x="0" y="91548"/>
                  </a:lnTo>
                  <a:lnTo>
                    <a:pt x="46406" y="91548"/>
                  </a:lnTo>
                  <a:lnTo>
                    <a:pt x="61212" y="61032"/>
                  </a:lnTo>
                  <a:lnTo>
                    <a:pt x="31238" y="0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cxnSp>
          <p:nvCxnSpPr>
            <p:cNvPr id="1449" name="Google Shape;1449;p82"/>
            <p:cNvCxnSpPr/>
            <p:nvPr/>
          </p:nvCxnSpPr>
          <p:spPr>
            <a:xfrm>
              <a:off x="1056400" y="3928675"/>
              <a:ext cx="7809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450" name="Google Shape;1450;p82"/>
            <p:cNvCxnSpPr/>
            <p:nvPr/>
          </p:nvCxnSpPr>
          <p:spPr>
            <a:xfrm rot="10800000">
              <a:off x="903996" y="2787600"/>
              <a:ext cx="0" cy="992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451" name="Google Shape;1451;p82"/>
          <p:cNvSpPr txBox="1"/>
          <p:nvPr>
            <p:ph idx="4294967295" type="body"/>
          </p:nvPr>
        </p:nvSpPr>
        <p:spPr>
          <a:xfrm>
            <a:off x="5503782" y="1808639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116° </a:t>
            </a:r>
            <a:endParaRPr sz="1600"/>
          </a:p>
        </p:txBody>
      </p:sp>
      <p:sp>
        <p:nvSpPr>
          <p:cNvPr id="1452" name="Google Shape;1452;p82"/>
          <p:cNvSpPr txBox="1"/>
          <p:nvPr>
            <p:ph idx="4294967295" type="body"/>
          </p:nvPr>
        </p:nvSpPr>
        <p:spPr>
          <a:xfrm>
            <a:off x="5217530" y="3487975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127° </a:t>
            </a:r>
            <a:endParaRPr sz="1600"/>
          </a:p>
        </p:txBody>
      </p:sp>
      <p:sp>
        <p:nvSpPr>
          <p:cNvPr id="1453" name="Google Shape;1453;p82"/>
          <p:cNvSpPr txBox="1"/>
          <p:nvPr>
            <p:ph idx="4294967295" type="body"/>
          </p:nvPr>
        </p:nvSpPr>
        <p:spPr>
          <a:xfrm>
            <a:off x="4531245" y="3560037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72° </a:t>
            </a:r>
            <a:endParaRPr sz="1600"/>
          </a:p>
        </p:txBody>
      </p:sp>
      <p:sp>
        <p:nvSpPr>
          <p:cNvPr id="1454" name="Google Shape;1454;p82"/>
          <p:cNvSpPr txBox="1"/>
          <p:nvPr>
            <p:ph idx="4294967295" type="body"/>
          </p:nvPr>
        </p:nvSpPr>
        <p:spPr>
          <a:xfrm>
            <a:off x="4886506" y="2094450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135° </a:t>
            </a:r>
            <a:endParaRPr sz="1600"/>
          </a:p>
        </p:txBody>
      </p:sp>
      <p:sp>
        <p:nvSpPr>
          <p:cNvPr id="1455" name="Google Shape;1455;p82"/>
          <p:cNvSpPr txBox="1"/>
          <p:nvPr>
            <p:ph idx="4294967295" type="body"/>
          </p:nvPr>
        </p:nvSpPr>
        <p:spPr>
          <a:xfrm>
            <a:off x="6358878" y="1784521"/>
            <a:ext cx="6099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 m </a:t>
            </a:r>
            <a:endParaRPr sz="1600"/>
          </a:p>
        </p:txBody>
      </p:sp>
      <p:sp>
        <p:nvSpPr>
          <p:cNvPr id="1456" name="Google Shape;1456;p82"/>
          <p:cNvSpPr txBox="1"/>
          <p:nvPr>
            <p:ph idx="4294967295" type="body"/>
          </p:nvPr>
        </p:nvSpPr>
        <p:spPr>
          <a:xfrm>
            <a:off x="6204947" y="3438690"/>
            <a:ext cx="6099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 m </a:t>
            </a:r>
            <a:endParaRPr sz="1600"/>
          </a:p>
        </p:txBody>
      </p:sp>
      <p:cxnSp>
        <p:nvCxnSpPr>
          <p:cNvPr id="1457" name="Google Shape;1457;p82"/>
          <p:cNvCxnSpPr/>
          <p:nvPr/>
        </p:nvCxnSpPr>
        <p:spPr>
          <a:xfrm flipH="1" rot="10800000">
            <a:off x="5672725" y="2740100"/>
            <a:ext cx="1162800" cy="1274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458" name="Google Shape;1458;p82"/>
          <p:cNvGrpSpPr/>
          <p:nvPr/>
        </p:nvGrpSpPr>
        <p:grpSpPr>
          <a:xfrm>
            <a:off x="3903825" y="1439731"/>
            <a:ext cx="2931698" cy="2888925"/>
            <a:chOff x="2887477" y="1590048"/>
            <a:chExt cx="2869151" cy="2595386"/>
          </a:xfrm>
        </p:grpSpPr>
        <p:sp>
          <p:nvSpPr>
            <p:cNvPr id="1459" name="Google Shape;1459;p82"/>
            <p:cNvSpPr/>
            <p:nvPr/>
          </p:nvSpPr>
          <p:spPr>
            <a:xfrm rot="-8100000">
              <a:off x="5396815" y="2560686"/>
              <a:ext cx="195586" cy="195586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0" name="Google Shape;1460;p82"/>
            <p:cNvSpPr/>
            <p:nvPr/>
          </p:nvSpPr>
          <p:spPr>
            <a:xfrm rot="-8100000">
              <a:off x="4318719" y="3694451"/>
              <a:ext cx="320319" cy="320319"/>
            </a:xfrm>
            <a:prstGeom prst="arc">
              <a:avLst>
                <a:gd fmla="val 19420455" name="adj1"/>
                <a:gd fmla="val 462390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1" name="Google Shape;1461;p82"/>
            <p:cNvSpPr/>
            <p:nvPr/>
          </p:nvSpPr>
          <p:spPr>
            <a:xfrm rot="-8100000">
              <a:off x="2987822" y="3600580"/>
              <a:ext cx="484510" cy="484510"/>
            </a:xfrm>
            <a:prstGeom prst="arc">
              <a:avLst>
                <a:gd fmla="val 3848259" name="adj1"/>
                <a:gd fmla="val 7982719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2" name="Google Shape;1462;p82"/>
            <p:cNvSpPr/>
            <p:nvPr/>
          </p:nvSpPr>
          <p:spPr>
            <a:xfrm rot="-8100000">
              <a:off x="3745667" y="1931228"/>
              <a:ext cx="266438" cy="266438"/>
            </a:xfrm>
            <a:prstGeom prst="arc">
              <a:avLst>
                <a:gd fmla="val 6032399" name="adj1"/>
                <a:gd fmla="val 15040089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3" name="Google Shape;1463;p82"/>
            <p:cNvSpPr/>
            <p:nvPr/>
          </p:nvSpPr>
          <p:spPr>
            <a:xfrm rot="-8100000">
              <a:off x="4591132" y="1645229"/>
              <a:ext cx="266438" cy="266438"/>
            </a:xfrm>
            <a:prstGeom prst="arc">
              <a:avLst>
                <a:gd fmla="val 10869685" name="adj1"/>
                <a:gd fmla="val 17299157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64" name="Google Shape;1464;p82"/>
            <p:cNvCxnSpPr/>
            <p:nvPr/>
          </p:nvCxnSpPr>
          <p:spPr>
            <a:xfrm rot="-8100000">
              <a:off x="4630759" y="2120787"/>
              <a:ext cx="1319037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465" name="Google Shape;1465;p82"/>
          <p:cNvGrpSpPr/>
          <p:nvPr/>
        </p:nvGrpSpPr>
        <p:grpSpPr>
          <a:xfrm>
            <a:off x="4262200" y="1660950"/>
            <a:ext cx="2484250" cy="2290100"/>
            <a:chOff x="6246675" y="1482675"/>
            <a:chExt cx="2484250" cy="2290100"/>
          </a:xfrm>
        </p:grpSpPr>
        <p:cxnSp>
          <p:nvCxnSpPr>
            <p:cNvPr id="1466" name="Google Shape;1466;p82"/>
            <p:cNvCxnSpPr/>
            <p:nvPr/>
          </p:nvCxnSpPr>
          <p:spPr>
            <a:xfrm flipH="1" rot="10800000">
              <a:off x="6878325" y="1487600"/>
              <a:ext cx="912600" cy="2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7" name="Google Shape;1467;p82"/>
            <p:cNvCxnSpPr/>
            <p:nvPr/>
          </p:nvCxnSpPr>
          <p:spPr>
            <a:xfrm>
              <a:off x="7771825" y="1482675"/>
              <a:ext cx="959100" cy="978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8" name="Google Shape;1468;p82"/>
            <p:cNvCxnSpPr/>
            <p:nvPr/>
          </p:nvCxnSpPr>
          <p:spPr>
            <a:xfrm flipH="1" rot="10800000">
              <a:off x="7498200" y="2440475"/>
              <a:ext cx="1224600" cy="1332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9" name="Google Shape;1469;p82"/>
            <p:cNvCxnSpPr/>
            <p:nvPr/>
          </p:nvCxnSpPr>
          <p:spPr>
            <a:xfrm>
              <a:off x="6246675" y="3767600"/>
              <a:ext cx="12663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0" name="Google Shape;1470;p82"/>
            <p:cNvCxnSpPr/>
            <p:nvPr/>
          </p:nvCxnSpPr>
          <p:spPr>
            <a:xfrm flipH="1" rot="10800000">
              <a:off x="6265450" y="1726500"/>
              <a:ext cx="624300" cy="2027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5" name="Google Shape;1475;p8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113224" y="3060610"/>
            <a:ext cx="3310751" cy="122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8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047848" y="1079400"/>
            <a:ext cx="3102602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ay yihiin kuwo isku mid ah (similar)</a:t>
            </a:r>
            <a:endParaRPr/>
          </a:p>
        </p:txBody>
      </p:sp>
      <p:sp>
        <p:nvSpPr>
          <p:cNvPr id="1478" name="Google Shape;1478;p83"/>
          <p:cNvSpPr txBox="1"/>
          <p:nvPr>
            <p:ph idx="4294967295" type="body"/>
          </p:nvPr>
        </p:nvSpPr>
        <p:spPr>
          <a:xfrm>
            <a:off x="324000" y="759300"/>
            <a:ext cx="84759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Axmed, Isra, Nuur iyo Saciid waxay sawireen qaar ka mid ah afar-geesoodyada (quadrilaterals).</a:t>
            </a:r>
            <a:endParaRPr sz="1600"/>
          </a:p>
        </p:txBody>
      </p:sp>
      <p:pic>
        <p:nvPicPr>
          <p:cNvPr id="1479" name="Google Shape;1479;p8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4021" y="3625869"/>
            <a:ext cx="504810" cy="6312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0" name="Google Shape;1480;p83"/>
          <p:cNvGrpSpPr/>
          <p:nvPr/>
        </p:nvGrpSpPr>
        <p:grpSpPr>
          <a:xfrm flipH="1">
            <a:off x="1091154" y="1029127"/>
            <a:ext cx="2740682" cy="832016"/>
            <a:chOff x="2365305" y="653875"/>
            <a:chExt cx="3036431" cy="921799"/>
          </a:xfrm>
        </p:grpSpPr>
        <p:pic>
          <p:nvPicPr>
            <p:cNvPr id="1481" name="Google Shape;1481;p83"/>
            <p:cNvPicPr preferRelativeResize="0"/>
            <p:nvPr/>
          </p:nvPicPr>
          <p:blipFill rotWithShape="1">
            <a:blip r:embed="rId3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2" name="Google Shape;1482;p83"/>
            <p:cNvPicPr preferRelativeResize="0"/>
            <p:nvPr/>
          </p:nvPicPr>
          <p:blipFill rotWithShape="1">
            <a:blip r:embed="rId3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3" name="Google Shape;1483;p83"/>
            <p:cNvPicPr preferRelativeResize="0"/>
            <p:nvPr/>
          </p:nvPicPr>
          <p:blipFill rotWithShape="1">
            <a:blip r:embed="rId3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4" name="Google Shape;1484;p83"/>
            <p:cNvPicPr preferRelativeResize="0"/>
            <p:nvPr/>
          </p:nvPicPr>
          <p:blipFill rotWithShape="1">
            <a:blip r:embed="rId3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5" name="Google Shape;1485;p83"/>
            <p:cNvPicPr preferRelativeResize="0"/>
            <p:nvPr/>
          </p:nvPicPr>
          <p:blipFill rotWithShape="1">
            <a:blip r:embed="rId13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6" name="Google Shape;1486;p83"/>
            <p:cNvPicPr preferRelativeResize="0"/>
            <p:nvPr/>
          </p:nvPicPr>
          <p:blipFill rotWithShape="1">
            <a:blip r:embed="rId3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7" name="Google Shape;1487;p83"/>
          <p:cNvSpPr txBox="1"/>
          <p:nvPr>
            <p:ph idx="4294967295" type="body"/>
          </p:nvPr>
        </p:nvSpPr>
        <p:spPr>
          <a:xfrm>
            <a:off x="1299025" y="1272000"/>
            <a:ext cx="2413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Kani waa afar-geesoodkayga (quadrilateral).</a:t>
            </a:r>
            <a:endParaRPr sz="1600"/>
          </a:p>
        </p:txBody>
      </p:sp>
      <p:sp>
        <p:nvSpPr>
          <p:cNvPr id="1488" name="Google Shape;1488;p83"/>
          <p:cNvSpPr txBox="1"/>
          <p:nvPr>
            <p:ph idx="4294967295" type="body"/>
          </p:nvPr>
        </p:nvSpPr>
        <p:spPr>
          <a:xfrm>
            <a:off x="5292100" y="1163328"/>
            <a:ext cx="2858400" cy="6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Afar-geesoodkaygu (quadrilateral) wuxuu la mid yahay Axmed oo dhammaan cidhifyadu (edges) waa laba jeer dhererka.</a:t>
            </a:r>
            <a:endParaRPr sz="1600"/>
          </a:p>
        </p:txBody>
      </p:sp>
      <p:sp>
        <p:nvSpPr>
          <p:cNvPr id="1489" name="Google Shape;1489;p83"/>
          <p:cNvSpPr txBox="1"/>
          <p:nvPr>
            <p:ph idx="4294967295" type="body"/>
          </p:nvPr>
        </p:nvSpPr>
        <p:spPr>
          <a:xfrm>
            <a:off x="1249925" y="3139350"/>
            <a:ext cx="2993700" cy="6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Afar-geesoodkaygu (quadrilateral) kuma eka Axmed, inkastoo dhammaan cidhifyadu (edges) ay yihiin laba jeer dhererka.</a:t>
            </a:r>
            <a:endParaRPr sz="1600"/>
          </a:p>
        </p:txBody>
      </p:sp>
      <p:sp>
        <p:nvSpPr>
          <p:cNvPr id="1490" name="Google Shape;1490;p83"/>
          <p:cNvSpPr txBox="1"/>
          <p:nvPr>
            <p:ph idx="4294967295" type="body"/>
          </p:nvPr>
        </p:nvSpPr>
        <p:spPr>
          <a:xfrm>
            <a:off x="5368300" y="3144528"/>
            <a:ext cx="2993700" cy="92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Afar-geesoodkaygu (quadrilateral) kuma eka Axmed, inkastoo dhammaan xagluhu (angles) ay isku mid yihiin.</a:t>
            </a:r>
            <a:endParaRPr sz="1600"/>
          </a:p>
        </p:txBody>
      </p:sp>
      <p:pic>
        <p:nvPicPr>
          <p:cNvPr id="1491" name="Google Shape;1491;p8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70058" y="3596230"/>
            <a:ext cx="438944" cy="63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8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4516180" y="1742250"/>
            <a:ext cx="692823" cy="670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8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>
            <a:off x="594632" y="1759984"/>
            <a:ext cx="523581" cy="60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8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998424" y="3066022"/>
            <a:ext cx="3310751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5" name="Google Shape;1495;p83"/>
          <p:cNvSpPr txBox="1"/>
          <p:nvPr>
            <p:ph idx="4294967295" type="body"/>
          </p:nvPr>
        </p:nvSpPr>
        <p:spPr>
          <a:xfrm>
            <a:off x="324000" y="4569300"/>
            <a:ext cx="8475900" cy="31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afar-geesood (quadrilateral) suurtagal ah oo loogu talagalay Isra, Nuur iyo Saciid.</a:t>
            </a:r>
            <a:endParaRPr sz="1600"/>
          </a:p>
        </p:txBody>
      </p:sp>
      <p:sp>
        <p:nvSpPr>
          <p:cNvPr id="1496" name="Google Shape;1496;p83"/>
          <p:cNvSpPr txBox="1"/>
          <p:nvPr>
            <p:ph idx="4294967295" type="body"/>
          </p:nvPr>
        </p:nvSpPr>
        <p:spPr>
          <a:xfrm>
            <a:off x="636975" y="2405250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</a:t>
            </a:r>
            <a:endParaRPr sz="1600"/>
          </a:p>
        </p:txBody>
      </p:sp>
      <p:sp>
        <p:nvSpPr>
          <p:cNvPr id="1497" name="Google Shape;1497;p83"/>
          <p:cNvSpPr txBox="1"/>
          <p:nvPr>
            <p:ph idx="4294967295" type="body"/>
          </p:nvPr>
        </p:nvSpPr>
        <p:spPr>
          <a:xfrm>
            <a:off x="4675575" y="2405250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Isra</a:t>
            </a:r>
            <a:endParaRPr sz="1600"/>
          </a:p>
        </p:txBody>
      </p:sp>
      <p:sp>
        <p:nvSpPr>
          <p:cNvPr id="1498" name="Google Shape;1498;p83"/>
          <p:cNvSpPr txBox="1"/>
          <p:nvPr>
            <p:ph idx="4294967295" type="body"/>
          </p:nvPr>
        </p:nvSpPr>
        <p:spPr>
          <a:xfrm>
            <a:off x="674859" y="4244874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Nuur</a:t>
            </a:r>
            <a:endParaRPr sz="1600"/>
          </a:p>
        </p:txBody>
      </p:sp>
      <p:sp>
        <p:nvSpPr>
          <p:cNvPr id="1499" name="Google Shape;1499;p83"/>
          <p:cNvSpPr txBox="1"/>
          <p:nvPr>
            <p:ph idx="4294967295" type="body"/>
          </p:nvPr>
        </p:nvSpPr>
        <p:spPr>
          <a:xfrm>
            <a:off x="4789648" y="4244875"/>
            <a:ext cx="5235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Saciid</a:t>
            </a:r>
            <a:endParaRPr sz="1600"/>
          </a:p>
        </p:txBody>
      </p:sp>
      <p:sp>
        <p:nvSpPr>
          <p:cNvPr id="1500" name="Google Shape;1500;p83"/>
          <p:cNvSpPr/>
          <p:nvPr/>
        </p:nvSpPr>
        <p:spPr>
          <a:xfrm flipH="1">
            <a:off x="1592961" y="1847400"/>
            <a:ext cx="1919400" cy="762600"/>
          </a:xfrm>
          <a:prstGeom prst="parallelogram">
            <a:avLst>
              <a:gd fmla="val 58192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1" name="Google Shape;1501;p83"/>
          <p:cNvSpPr/>
          <p:nvPr/>
        </p:nvSpPr>
        <p:spPr>
          <a:xfrm flipH="1">
            <a:off x="3382610" y="2495549"/>
            <a:ext cx="201300" cy="201300"/>
          </a:xfrm>
          <a:prstGeom prst="arc">
            <a:avLst>
              <a:gd fmla="val 17819969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2" name="Google Shape;1502;p83"/>
          <p:cNvSpPr/>
          <p:nvPr/>
        </p:nvSpPr>
        <p:spPr>
          <a:xfrm flipH="1">
            <a:off x="1937501" y="2495549"/>
            <a:ext cx="201300" cy="201300"/>
          </a:xfrm>
          <a:prstGeom prst="arc">
            <a:avLst>
              <a:gd fmla="val 10771150" name="adj1"/>
              <a:gd fmla="val 1799669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3" name="Google Shape;1503;p83"/>
          <p:cNvSpPr/>
          <p:nvPr/>
        </p:nvSpPr>
        <p:spPr>
          <a:xfrm flipH="1" rot="10800000">
            <a:off x="1521401" y="1759974"/>
            <a:ext cx="201300" cy="201300"/>
          </a:xfrm>
          <a:prstGeom prst="arc">
            <a:avLst>
              <a:gd fmla="val 17819969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4" name="Google Shape;1504;p83"/>
          <p:cNvSpPr/>
          <p:nvPr/>
        </p:nvSpPr>
        <p:spPr>
          <a:xfrm flipH="1" rot="10800000">
            <a:off x="2958460" y="1753524"/>
            <a:ext cx="201300" cy="201300"/>
          </a:xfrm>
          <a:prstGeom prst="arc">
            <a:avLst>
              <a:gd fmla="val 10771150" name="adj1"/>
              <a:gd fmla="val 1799669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83"/>
          <p:cNvSpPr txBox="1"/>
          <p:nvPr>
            <p:ph idx="4294967295" type="body"/>
          </p:nvPr>
        </p:nvSpPr>
        <p:spPr>
          <a:xfrm>
            <a:off x="3051392" y="2384916"/>
            <a:ext cx="4656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</a:t>
            </a:r>
            <a:endParaRPr sz="1600"/>
          </a:p>
        </p:txBody>
      </p:sp>
      <p:sp>
        <p:nvSpPr>
          <p:cNvPr id="1506" name="Google Shape;1506;p83"/>
          <p:cNvSpPr txBox="1"/>
          <p:nvPr>
            <p:ph idx="4294967295" type="body"/>
          </p:nvPr>
        </p:nvSpPr>
        <p:spPr>
          <a:xfrm>
            <a:off x="2532443" y="1829875"/>
            <a:ext cx="619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120</a:t>
            </a:r>
            <a:r>
              <a:rPr lang="en-GB" sz="1100">
                <a:latin typeface="Lexend"/>
              </a:rPr>
              <a:t>°</a:t>
            </a:r>
            <a:endParaRPr sz="1600"/>
          </a:p>
        </p:txBody>
      </p:sp>
      <p:sp>
        <p:nvSpPr>
          <p:cNvPr id="1507" name="Google Shape;1507;p83"/>
          <p:cNvSpPr txBox="1"/>
          <p:nvPr>
            <p:ph idx="4294967295" type="body"/>
          </p:nvPr>
        </p:nvSpPr>
        <p:spPr>
          <a:xfrm>
            <a:off x="2140619" y="2379511"/>
            <a:ext cx="619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120°</a:t>
            </a:r>
            <a:endParaRPr sz="1600"/>
          </a:p>
        </p:txBody>
      </p:sp>
      <p:sp>
        <p:nvSpPr>
          <p:cNvPr id="1508" name="Google Shape;1508;p83"/>
          <p:cNvSpPr txBox="1"/>
          <p:nvPr>
            <p:ph idx="4294967295" type="body"/>
          </p:nvPr>
        </p:nvSpPr>
        <p:spPr>
          <a:xfrm>
            <a:off x="1728932" y="1840692"/>
            <a:ext cx="4656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</a:t>
            </a:r>
            <a:endParaRPr sz="1600"/>
          </a:p>
        </p:txBody>
      </p:sp>
      <p:cxnSp>
        <p:nvCxnSpPr>
          <p:cNvPr id="1509" name="Google Shape;1509;p83"/>
          <p:cNvCxnSpPr/>
          <p:nvPr/>
        </p:nvCxnSpPr>
        <p:spPr>
          <a:xfrm>
            <a:off x="3149350" y="1841150"/>
            <a:ext cx="448200" cy="7512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10" name="Google Shape;1510;p83"/>
          <p:cNvCxnSpPr/>
          <p:nvPr/>
        </p:nvCxnSpPr>
        <p:spPr>
          <a:xfrm rot="10800000">
            <a:off x="2049400" y="2686543"/>
            <a:ext cx="1470300" cy="21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11" name="Google Shape;1511;p83"/>
          <p:cNvSpPr txBox="1"/>
          <p:nvPr>
            <p:ph idx="4294967295" type="body"/>
          </p:nvPr>
        </p:nvSpPr>
        <p:spPr>
          <a:xfrm>
            <a:off x="3432401" y="2003925"/>
            <a:ext cx="547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 cm</a:t>
            </a:r>
            <a:endParaRPr sz="1600"/>
          </a:p>
        </p:txBody>
      </p:sp>
      <p:sp>
        <p:nvSpPr>
          <p:cNvPr id="1512" name="Google Shape;1512;p83"/>
          <p:cNvSpPr txBox="1"/>
          <p:nvPr>
            <p:ph idx="4294967295" type="body"/>
          </p:nvPr>
        </p:nvSpPr>
        <p:spPr>
          <a:xfrm>
            <a:off x="2555526" y="2679334"/>
            <a:ext cx="547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ay yihiin kuwo isku mid ah (similar)</a:t>
            </a:r>
            <a:endParaRPr/>
          </a:p>
        </p:txBody>
      </p:sp>
      <p:sp>
        <p:nvSpPr>
          <p:cNvPr id="1518" name="Google Shape;1518;p84"/>
          <p:cNvSpPr txBox="1"/>
          <p:nvPr>
            <p:ph idx="4294967295" type="body"/>
          </p:nvPr>
        </p:nvSpPr>
        <p:spPr>
          <a:xfrm>
            <a:off x="324000" y="759300"/>
            <a:ext cx="84759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Labada qaab ee hoose ma isku mid (similar) baa? Ku caddey jawaabtaada sabab (reasoning).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519" name="Google Shape;1519;p84"/>
          <p:cNvSpPr txBox="1"/>
          <p:nvPr>
            <p:ph idx="4294967295" type="body"/>
          </p:nvPr>
        </p:nvSpPr>
        <p:spPr>
          <a:xfrm>
            <a:off x="1245216" y="2490572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135° </a:t>
            </a:r>
            <a:endParaRPr sz="1600"/>
          </a:p>
        </p:txBody>
      </p:sp>
      <p:sp>
        <p:nvSpPr>
          <p:cNvPr id="1520" name="Google Shape;1520;p84"/>
          <p:cNvSpPr txBox="1"/>
          <p:nvPr>
            <p:ph idx="4294967295" type="body"/>
          </p:nvPr>
        </p:nvSpPr>
        <p:spPr>
          <a:xfrm>
            <a:off x="1478330" y="2167715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72° </a:t>
            </a:r>
            <a:endParaRPr sz="1600"/>
          </a:p>
        </p:txBody>
      </p:sp>
      <p:sp>
        <p:nvSpPr>
          <p:cNvPr id="1521" name="Google Shape;1521;p84"/>
          <p:cNvSpPr txBox="1"/>
          <p:nvPr>
            <p:ph idx="4294967295" type="body"/>
          </p:nvPr>
        </p:nvSpPr>
        <p:spPr>
          <a:xfrm>
            <a:off x="1679845" y="2817401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127° </a:t>
            </a:r>
            <a:endParaRPr sz="1600"/>
          </a:p>
        </p:txBody>
      </p:sp>
      <p:sp>
        <p:nvSpPr>
          <p:cNvPr id="1522" name="Google Shape;1522;p84"/>
          <p:cNvSpPr txBox="1"/>
          <p:nvPr>
            <p:ph idx="4294967295" type="body"/>
          </p:nvPr>
        </p:nvSpPr>
        <p:spPr>
          <a:xfrm>
            <a:off x="1563558" y="3216458"/>
            <a:ext cx="4683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116° </a:t>
            </a:r>
            <a:endParaRPr sz="1600"/>
          </a:p>
        </p:txBody>
      </p:sp>
      <p:sp>
        <p:nvSpPr>
          <p:cNvPr id="1523" name="Google Shape;1523;p84"/>
          <p:cNvSpPr txBox="1"/>
          <p:nvPr>
            <p:ph idx="4294967295" type="body"/>
          </p:nvPr>
        </p:nvSpPr>
        <p:spPr>
          <a:xfrm>
            <a:off x="4633632" y="1469389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116° </a:t>
            </a:r>
            <a:endParaRPr sz="1600"/>
          </a:p>
        </p:txBody>
      </p:sp>
      <p:sp>
        <p:nvSpPr>
          <p:cNvPr id="1524" name="Google Shape;1524;p84"/>
          <p:cNvSpPr txBox="1"/>
          <p:nvPr>
            <p:ph idx="4294967295" type="body"/>
          </p:nvPr>
        </p:nvSpPr>
        <p:spPr>
          <a:xfrm>
            <a:off x="1387127" y="3688604"/>
            <a:ext cx="4890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 m </a:t>
            </a:r>
            <a:endParaRPr sz="1600"/>
          </a:p>
        </p:txBody>
      </p:sp>
      <p:sp>
        <p:nvSpPr>
          <p:cNvPr id="1525" name="Google Shape;1525;p84"/>
          <p:cNvSpPr txBox="1"/>
          <p:nvPr>
            <p:ph idx="4294967295" type="body"/>
          </p:nvPr>
        </p:nvSpPr>
        <p:spPr>
          <a:xfrm>
            <a:off x="625127" y="2850404"/>
            <a:ext cx="489000" cy="26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 m </a:t>
            </a:r>
            <a:endParaRPr sz="1600"/>
          </a:p>
        </p:txBody>
      </p:sp>
      <p:sp>
        <p:nvSpPr>
          <p:cNvPr id="1526" name="Google Shape;1526;p84"/>
          <p:cNvSpPr txBox="1"/>
          <p:nvPr>
            <p:ph idx="4294967295" type="body"/>
          </p:nvPr>
        </p:nvSpPr>
        <p:spPr>
          <a:xfrm>
            <a:off x="4347380" y="3148725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127° </a:t>
            </a:r>
            <a:endParaRPr sz="1600"/>
          </a:p>
        </p:txBody>
      </p:sp>
      <p:sp>
        <p:nvSpPr>
          <p:cNvPr id="1527" name="Google Shape;1527;p84"/>
          <p:cNvSpPr txBox="1"/>
          <p:nvPr>
            <p:ph idx="4294967295" type="body"/>
          </p:nvPr>
        </p:nvSpPr>
        <p:spPr>
          <a:xfrm>
            <a:off x="3661095" y="3220787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72° </a:t>
            </a:r>
            <a:endParaRPr sz="1600"/>
          </a:p>
        </p:txBody>
      </p:sp>
      <p:sp>
        <p:nvSpPr>
          <p:cNvPr id="1528" name="Google Shape;1528;p84"/>
          <p:cNvSpPr txBox="1"/>
          <p:nvPr>
            <p:ph idx="4294967295" type="body"/>
          </p:nvPr>
        </p:nvSpPr>
        <p:spPr>
          <a:xfrm>
            <a:off x="4016356" y="1755200"/>
            <a:ext cx="5001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135° </a:t>
            </a:r>
            <a:endParaRPr sz="1600"/>
          </a:p>
        </p:txBody>
      </p:sp>
      <p:sp>
        <p:nvSpPr>
          <p:cNvPr id="1529" name="Google Shape;1529;p84"/>
          <p:cNvSpPr txBox="1"/>
          <p:nvPr>
            <p:ph idx="4294967295" type="body"/>
          </p:nvPr>
        </p:nvSpPr>
        <p:spPr>
          <a:xfrm>
            <a:off x="5488728" y="1445271"/>
            <a:ext cx="6099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 m </a:t>
            </a:r>
            <a:endParaRPr sz="1600"/>
          </a:p>
        </p:txBody>
      </p:sp>
      <p:sp>
        <p:nvSpPr>
          <p:cNvPr id="1530" name="Google Shape;1530;p84"/>
          <p:cNvSpPr txBox="1"/>
          <p:nvPr>
            <p:ph idx="4294967295" type="body"/>
          </p:nvPr>
        </p:nvSpPr>
        <p:spPr>
          <a:xfrm>
            <a:off x="5334797" y="3099440"/>
            <a:ext cx="609900" cy="2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8 m </a:t>
            </a:r>
            <a:endParaRPr sz="1600"/>
          </a:p>
        </p:txBody>
      </p:sp>
      <p:grpSp>
        <p:nvGrpSpPr>
          <p:cNvPr id="1531" name="Google Shape;1531;p84"/>
          <p:cNvGrpSpPr/>
          <p:nvPr/>
        </p:nvGrpSpPr>
        <p:grpSpPr>
          <a:xfrm>
            <a:off x="1022496" y="1831304"/>
            <a:ext cx="1216404" cy="1800971"/>
            <a:chOff x="903996" y="2127704"/>
            <a:chExt cx="1216404" cy="1800971"/>
          </a:xfrm>
        </p:grpSpPr>
        <p:sp>
          <p:nvSpPr>
            <p:cNvPr id="1532" name="Google Shape;1532;p84"/>
            <p:cNvSpPr/>
            <p:nvPr/>
          </p:nvSpPr>
          <p:spPr>
            <a:xfrm>
              <a:off x="1058045" y="3657130"/>
              <a:ext cx="115800" cy="1158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3" name="Google Shape;1533;p84"/>
            <p:cNvSpPr/>
            <p:nvPr/>
          </p:nvSpPr>
          <p:spPr>
            <a:xfrm>
              <a:off x="955997" y="2691429"/>
              <a:ext cx="189600" cy="189600"/>
            </a:xfrm>
            <a:prstGeom prst="arc">
              <a:avLst>
                <a:gd fmla="val 19420455" name="adj1"/>
                <a:gd fmla="val 462390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4" name="Google Shape;1534;p84"/>
            <p:cNvSpPr/>
            <p:nvPr/>
          </p:nvSpPr>
          <p:spPr>
            <a:xfrm>
              <a:off x="1424734" y="2127704"/>
              <a:ext cx="286800" cy="286800"/>
            </a:xfrm>
            <a:prstGeom prst="arc">
              <a:avLst>
                <a:gd fmla="val 3848259" name="adj1"/>
                <a:gd fmla="val 7982719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5" name="Google Shape;1535;p84"/>
            <p:cNvSpPr/>
            <p:nvPr/>
          </p:nvSpPr>
          <p:spPr>
            <a:xfrm>
              <a:off x="1962600" y="3198950"/>
              <a:ext cx="157800" cy="157800"/>
            </a:xfrm>
            <a:prstGeom prst="arc">
              <a:avLst>
                <a:gd fmla="val 6516218" name="adj1"/>
                <a:gd fmla="val 1486250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6" name="Google Shape;1536;p84"/>
            <p:cNvSpPr/>
            <p:nvPr/>
          </p:nvSpPr>
          <p:spPr>
            <a:xfrm>
              <a:off x="1727971" y="3682113"/>
              <a:ext cx="157800" cy="157800"/>
            </a:xfrm>
            <a:prstGeom prst="arc">
              <a:avLst>
                <a:gd fmla="val 10346114" name="adj1"/>
                <a:gd fmla="val 18259144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7" name="Google Shape;1537;p84"/>
            <p:cNvSpPr/>
            <p:nvPr/>
          </p:nvSpPr>
          <p:spPr>
            <a:xfrm>
              <a:off x="1055550" y="2276775"/>
              <a:ext cx="1005101" cy="1503218"/>
            </a:xfrm>
            <a:custGeom>
              <a:rect b="b" l="l" r="r" t="t"/>
              <a:pathLst>
                <a:path extrusionOk="0" h="91548" w="61212">
                  <a:moveTo>
                    <a:pt x="0" y="30697"/>
                  </a:moveTo>
                  <a:lnTo>
                    <a:pt x="0" y="91548"/>
                  </a:lnTo>
                  <a:lnTo>
                    <a:pt x="46406" y="91548"/>
                  </a:lnTo>
                  <a:lnTo>
                    <a:pt x="61212" y="61032"/>
                  </a:lnTo>
                  <a:lnTo>
                    <a:pt x="31238" y="0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cxnSp>
          <p:nvCxnSpPr>
            <p:cNvPr id="1538" name="Google Shape;1538;p84"/>
            <p:cNvCxnSpPr/>
            <p:nvPr/>
          </p:nvCxnSpPr>
          <p:spPr>
            <a:xfrm>
              <a:off x="1056400" y="3928675"/>
              <a:ext cx="7809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39" name="Google Shape;1539;p84"/>
            <p:cNvCxnSpPr/>
            <p:nvPr/>
          </p:nvCxnSpPr>
          <p:spPr>
            <a:xfrm rot="10800000">
              <a:off x="903996" y="2787600"/>
              <a:ext cx="0" cy="9924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540" name="Google Shape;1540;p84"/>
          <p:cNvSpPr txBox="1"/>
          <p:nvPr>
            <p:ph idx="4294967295" type="body"/>
          </p:nvPr>
        </p:nvSpPr>
        <p:spPr>
          <a:xfrm>
            <a:off x="324000" y="4188300"/>
            <a:ext cx="42480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(angles) Qaab A: 72°, 127°, 116°, 90°, 135°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1" name="Google Shape;1541;p84"/>
          <p:cNvSpPr txBox="1"/>
          <p:nvPr>
            <p:ph idx="4294967295" type="body"/>
          </p:nvPr>
        </p:nvSpPr>
        <p:spPr>
          <a:xfrm>
            <a:off x="324000" y="4547219"/>
            <a:ext cx="42480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(angles) Qaab B: 72°, 127°, 90°, 116°, 135°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542" name="Google Shape;1542;p84"/>
          <p:cNvGrpSpPr/>
          <p:nvPr/>
        </p:nvGrpSpPr>
        <p:grpSpPr>
          <a:xfrm>
            <a:off x="1243908" y="2299265"/>
            <a:ext cx="670086" cy="1048743"/>
            <a:chOff x="1243908" y="2299265"/>
            <a:chExt cx="670086" cy="1048743"/>
          </a:xfrm>
        </p:grpSpPr>
        <p:cxnSp>
          <p:nvCxnSpPr>
            <p:cNvPr id="1543" name="Google Shape;1543;p84"/>
            <p:cNvCxnSpPr>
              <a:endCxn id="1521" idx="0"/>
            </p:cNvCxnSpPr>
            <p:nvPr/>
          </p:nvCxnSpPr>
          <p:spPr>
            <a:xfrm>
              <a:off x="1712395" y="2420201"/>
              <a:ext cx="201600" cy="3972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44" name="Google Shape;1544;p84"/>
            <p:cNvCxnSpPr>
              <a:endCxn id="1522" idx="0"/>
            </p:cNvCxnSpPr>
            <p:nvPr/>
          </p:nvCxnSpPr>
          <p:spPr>
            <a:xfrm flipH="1">
              <a:off x="1797708" y="3054458"/>
              <a:ext cx="63900" cy="1620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45" name="Google Shape;1545;p84"/>
            <p:cNvCxnSpPr>
              <a:stCxn id="1522" idx="1"/>
            </p:cNvCxnSpPr>
            <p:nvPr/>
          </p:nvCxnSpPr>
          <p:spPr>
            <a:xfrm rot="10800000">
              <a:off x="1342158" y="3340808"/>
              <a:ext cx="221400" cy="72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46" name="Google Shape;1546;p84"/>
            <p:cNvCxnSpPr/>
            <p:nvPr/>
          </p:nvCxnSpPr>
          <p:spPr>
            <a:xfrm flipH="1" rot="10800000">
              <a:off x="1243908" y="2777783"/>
              <a:ext cx="11700" cy="5151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47" name="Google Shape;1547;p84"/>
            <p:cNvCxnSpPr>
              <a:endCxn id="1520" idx="1"/>
            </p:cNvCxnSpPr>
            <p:nvPr/>
          </p:nvCxnSpPr>
          <p:spPr>
            <a:xfrm flipH="1" rot="10800000">
              <a:off x="1387130" y="2299265"/>
              <a:ext cx="91200" cy="1665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1548" name="Google Shape;1548;p84"/>
          <p:cNvGrpSpPr/>
          <p:nvPr/>
        </p:nvGrpSpPr>
        <p:grpSpPr>
          <a:xfrm>
            <a:off x="3756675" y="1609939"/>
            <a:ext cx="1779950" cy="1741632"/>
            <a:chOff x="3756675" y="1609939"/>
            <a:chExt cx="1779950" cy="1741632"/>
          </a:xfrm>
        </p:grpSpPr>
        <p:cxnSp>
          <p:nvCxnSpPr>
            <p:cNvPr id="1549" name="Google Shape;1549;p84"/>
            <p:cNvCxnSpPr/>
            <p:nvPr/>
          </p:nvCxnSpPr>
          <p:spPr>
            <a:xfrm flipH="1" rot="10800000">
              <a:off x="3999500" y="3350670"/>
              <a:ext cx="299400" cy="9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50" name="Google Shape;1550;p84"/>
            <p:cNvCxnSpPr/>
            <p:nvPr/>
          </p:nvCxnSpPr>
          <p:spPr>
            <a:xfrm flipH="1" rot="10800000">
              <a:off x="4785725" y="2372020"/>
              <a:ext cx="750900" cy="7956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51" name="Google Shape;1551;p84"/>
            <p:cNvCxnSpPr/>
            <p:nvPr/>
          </p:nvCxnSpPr>
          <p:spPr>
            <a:xfrm rot="10800000">
              <a:off x="5023575" y="1700525"/>
              <a:ext cx="473100" cy="4899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52" name="Google Shape;1552;p84"/>
            <p:cNvCxnSpPr>
              <a:stCxn id="1523" idx="1"/>
            </p:cNvCxnSpPr>
            <p:nvPr/>
          </p:nvCxnSpPr>
          <p:spPr>
            <a:xfrm flipH="1">
              <a:off x="4320132" y="1609939"/>
              <a:ext cx="313500" cy="1083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553" name="Google Shape;1553;p84"/>
            <p:cNvCxnSpPr/>
            <p:nvPr/>
          </p:nvCxnSpPr>
          <p:spPr>
            <a:xfrm flipH="1">
              <a:off x="3756675" y="2039325"/>
              <a:ext cx="365400" cy="11541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1554" name="Google Shape;1554;p84"/>
          <p:cNvCxnSpPr/>
          <p:nvPr/>
        </p:nvCxnSpPr>
        <p:spPr>
          <a:xfrm>
            <a:off x="2348875" y="4439375"/>
            <a:ext cx="6981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5" name="Google Shape;1555;p84"/>
          <p:cNvCxnSpPr/>
          <p:nvPr/>
        </p:nvCxnSpPr>
        <p:spPr>
          <a:xfrm>
            <a:off x="2348875" y="4820400"/>
            <a:ext cx="3138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6" name="Google Shape;1556;p84"/>
          <p:cNvCxnSpPr/>
          <p:nvPr/>
        </p:nvCxnSpPr>
        <p:spPr>
          <a:xfrm>
            <a:off x="3172350" y="4820400"/>
            <a:ext cx="3138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7" name="Google Shape;1557;p84"/>
          <p:cNvCxnSpPr/>
          <p:nvPr/>
        </p:nvCxnSpPr>
        <p:spPr>
          <a:xfrm>
            <a:off x="3252451" y="4439375"/>
            <a:ext cx="698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8" name="Google Shape;1558;p84"/>
          <p:cNvCxnSpPr/>
          <p:nvPr/>
        </p:nvCxnSpPr>
        <p:spPr>
          <a:xfrm>
            <a:off x="2746111" y="4820400"/>
            <a:ext cx="313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9" name="Google Shape;1559;p84"/>
          <p:cNvCxnSpPr/>
          <p:nvPr/>
        </p:nvCxnSpPr>
        <p:spPr>
          <a:xfrm>
            <a:off x="3569586" y="4820400"/>
            <a:ext cx="3138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0" name="Google Shape;1560;p84"/>
          <p:cNvSpPr txBox="1"/>
          <p:nvPr>
            <p:ph idx="4294967295" type="body"/>
          </p:nvPr>
        </p:nvSpPr>
        <p:spPr>
          <a:xfrm>
            <a:off x="4997100" y="4227125"/>
            <a:ext cx="3490500" cy="61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(angles) isku nidaam (order) ma aha, marka qaababku isku mid (similar) ma aha.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561" name="Google Shape;1561;p84"/>
          <p:cNvCxnSpPr/>
          <p:nvPr/>
        </p:nvCxnSpPr>
        <p:spPr>
          <a:xfrm flipH="1" rot="10800000">
            <a:off x="4802575" y="2400850"/>
            <a:ext cx="1162800" cy="1274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562" name="Google Shape;1562;p84"/>
          <p:cNvGrpSpPr/>
          <p:nvPr/>
        </p:nvGrpSpPr>
        <p:grpSpPr>
          <a:xfrm>
            <a:off x="3033675" y="1100481"/>
            <a:ext cx="2931698" cy="2888925"/>
            <a:chOff x="2887477" y="1590048"/>
            <a:chExt cx="2869151" cy="2595386"/>
          </a:xfrm>
        </p:grpSpPr>
        <p:sp>
          <p:nvSpPr>
            <p:cNvPr id="1563" name="Google Shape;1563;p84"/>
            <p:cNvSpPr/>
            <p:nvPr/>
          </p:nvSpPr>
          <p:spPr>
            <a:xfrm rot="-8100000">
              <a:off x="5396815" y="2560686"/>
              <a:ext cx="195586" cy="195586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4" name="Google Shape;1564;p84"/>
            <p:cNvSpPr/>
            <p:nvPr/>
          </p:nvSpPr>
          <p:spPr>
            <a:xfrm rot="-8100000">
              <a:off x="4318719" y="3694451"/>
              <a:ext cx="320319" cy="320319"/>
            </a:xfrm>
            <a:prstGeom prst="arc">
              <a:avLst>
                <a:gd fmla="val 19420455" name="adj1"/>
                <a:gd fmla="val 4623905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5" name="Google Shape;1565;p84"/>
            <p:cNvSpPr/>
            <p:nvPr/>
          </p:nvSpPr>
          <p:spPr>
            <a:xfrm rot="-8100000">
              <a:off x="2987822" y="3600580"/>
              <a:ext cx="484510" cy="484510"/>
            </a:xfrm>
            <a:prstGeom prst="arc">
              <a:avLst>
                <a:gd fmla="val 3848259" name="adj1"/>
                <a:gd fmla="val 7982719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6" name="Google Shape;1566;p84"/>
            <p:cNvSpPr/>
            <p:nvPr/>
          </p:nvSpPr>
          <p:spPr>
            <a:xfrm rot="-8100000">
              <a:off x="3745667" y="1931228"/>
              <a:ext cx="266438" cy="266438"/>
            </a:xfrm>
            <a:prstGeom prst="arc">
              <a:avLst>
                <a:gd fmla="val 6032399" name="adj1"/>
                <a:gd fmla="val 15040089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4"/>
            <p:cNvSpPr/>
            <p:nvPr/>
          </p:nvSpPr>
          <p:spPr>
            <a:xfrm rot="-8100000">
              <a:off x="4591132" y="1645229"/>
              <a:ext cx="266438" cy="266438"/>
            </a:xfrm>
            <a:prstGeom prst="arc">
              <a:avLst>
                <a:gd fmla="val 10869685" name="adj1"/>
                <a:gd fmla="val 17299157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8" name="Google Shape;1568;p84"/>
            <p:cNvCxnSpPr/>
            <p:nvPr/>
          </p:nvCxnSpPr>
          <p:spPr>
            <a:xfrm rot="-8100000">
              <a:off x="4630759" y="2120787"/>
              <a:ext cx="1319037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569" name="Google Shape;1569;p84"/>
          <p:cNvGrpSpPr/>
          <p:nvPr/>
        </p:nvGrpSpPr>
        <p:grpSpPr>
          <a:xfrm>
            <a:off x="3392050" y="1321700"/>
            <a:ext cx="2484250" cy="2290100"/>
            <a:chOff x="6246675" y="1482675"/>
            <a:chExt cx="2484250" cy="2290100"/>
          </a:xfrm>
        </p:grpSpPr>
        <p:cxnSp>
          <p:nvCxnSpPr>
            <p:cNvPr id="1570" name="Google Shape;1570;p84"/>
            <p:cNvCxnSpPr/>
            <p:nvPr/>
          </p:nvCxnSpPr>
          <p:spPr>
            <a:xfrm flipH="1" rot="10800000">
              <a:off x="6878325" y="1487600"/>
              <a:ext cx="912600" cy="252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1" name="Google Shape;1571;p84"/>
            <p:cNvCxnSpPr/>
            <p:nvPr/>
          </p:nvCxnSpPr>
          <p:spPr>
            <a:xfrm>
              <a:off x="7771825" y="1482675"/>
              <a:ext cx="959100" cy="978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2" name="Google Shape;1572;p84"/>
            <p:cNvCxnSpPr/>
            <p:nvPr/>
          </p:nvCxnSpPr>
          <p:spPr>
            <a:xfrm flipH="1" rot="10800000">
              <a:off x="7498200" y="2440475"/>
              <a:ext cx="1224600" cy="1332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3" name="Google Shape;1573;p84"/>
            <p:cNvCxnSpPr/>
            <p:nvPr/>
          </p:nvCxnSpPr>
          <p:spPr>
            <a:xfrm>
              <a:off x="6246675" y="3767600"/>
              <a:ext cx="12663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4" name="Google Shape;1574;p84"/>
            <p:cNvCxnSpPr/>
            <p:nvPr/>
          </p:nvCxnSpPr>
          <p:spPr>
            <a:xfrm flipH="1" rot="10800000">
              <a:off x="6265450" y="1726500"/>
              <a:ext cx="624300" cy="2027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9" name="Google Shape;1579;p8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998424" y="3066022"/>
            <a:ext cx="3310751" cy="125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0" name="Google Shape;1580;p8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047848" y="1079400"/>
            <a:ext cx="3102602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isku mid (similar) yihiin</a:t>
            </a:r>
            <a:endParaRPr/>
          </a:p>
        </p:txBody>
      </p:sp>
      <p:sp>
        <p:nvSpPr>
          <p:cNvPr id="1582" name="Google Shape;1582;p85"/>
          <p:cNvSpPr txBox="1"/>
          <p:nvPr>
            <p:ph idx="4294967295" type="body"/>
          </p:nvPr>
        </p:nvSpPr>
        <p:spPr>
          <a:xfrm>
            <a:off x="324000" y="759300"/>
            <a:ext cx="8475900" cy="3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Axmed, Isra, Nuur iyo Saciid waxay sawireen afar geesoodyo (quadrilaterals) qaar.</a:t>
            </a:r>
            <a:endParaRPr sz="1600"/>
          </a:p>
        </p:txBody>
      </p:sp>
      <p:pic>
        <p:nvPicPr>
          <p:cNvPr id="1583" name="Google Shape;1583;p8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4021" y="3625869"/>
            <a:ext cx="504810" cy="6312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4" name="Google Shape;1584;p85"/>
          <p:cNvGrpSpPr/>
          <p:nvPr/>
        </p:nvGrpSpPr>
        <p:grpSpPr>
          <a:xfrm flipH="1">
            <a:off x="1091154" y="1029127"/>
            <a:ext cx="2740682" cy="832016"/>
            <a:chOff x="2365305" y="653875"/>
            <a:chExt cx="3036431" cy="921799"/>
          </a:xfrm>
        </p:grpSpPr>
        <p:pic>
          <p:nvPicPr>
            <p:cNvPr id="1585" name="Google Shape;1585;p85"/>
            <p:cNvPicPr preferRelativeResize="0"/>
            <p:nvPr/>
          </p:nvPicPr>
          <p:blipFill rotWithShape="1">
            <a:blip r:embed="rId3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6" name="Google Shape;1586;p85"/>
            <p:cNvPicPr preferRelativeResize="0"/>
            <p:nvPr/>
          </p:nvPicPr>
          <p:blipFill rotWithShape="1">
            <a:blip r:embed="rId3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7" name="Google Shape;1587;p85"/>
            <p:cNvPicPr preferRelativeResize="0"/>
            <p:nvPr/>
          </p:nvPicPr>
          <p:blipFill rotWithShape="1">
            <a:blip r:embed="rId3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8" name="Google Shape;1588;p85"/>
            <p:cNvPicPr preferRelativeResize="0"/>
            <p:nvPr/>
          </p:nvPicPr>
          <p:blipFill rotWithShape="1">
            <a:blip r:embed="rId3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9" name="Google Shape;1589;p85"/>
            <p:cNvPicPr preferRelativeResize="0"/>
            <p:nvPr/>
          </p:nvPicPr>
          <p:blipFill rotWithShape="1">
            <a:blip r:embed="rId13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0" name="Google Shape;1590;p85"/>
            <p:cNvPicPr preferRelativeResize="0"/>
            <p:nvPr/>
          </p:nvPicPr>
          <p:blipFill rotWithShape="1">
            <a:blip r:embed="rId3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1" name="Google Shape;1591;p85"/>
          <p:cNvSpPr txBox="1"/>
          <p:nvPr>
            <p:ph idx="4294967295" type="body"/>
          </p:nvPr>
        </p:nvSpPr>
        <p:spPr>
          <a:xfrm>
            <a:off x="1299025" y="1272000"/>
            <a:ext cx="2413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Kani waa afar geesoodkayga (quadrilateral).</a:t>
            </a:r>
            <a:endParaRPr sz="1600"/>
          </a:p>
        </p:txBody>
      </p:sp>
      <p:sp>
        <p:nvSpPr>
          <p:cNvPr id="1592" name="Google Shape;1592;p85"/>
          <p:cNvSpPr txBox="1"/>
          <p:nvPr>
            <p:ph idx="4294967295" type="body"/>
          </p:nvPr>
        </p:nvSpPr>
        <p:spPr>
          <a:xfrm>
            <a:off x="5292100" y="1163328"/>
            <a:ext cx="2858400" cy="6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Afar geesoodkaygu (quadrilateral) wuxuu la mid (similar) yahay kan Axmed oo dhammaan cidhifyada (edges) waa laba jeer dhererka (length).</a:t>
            </a:r>
            <a:endParaRPr sz="1600"/>
          </a:p>
        </p:txBody>
      </p:sp>
      <p:sp>
        <p:nvSpPr>
          <p:cNvPr id="1593" name="Google Shape;1593;p85"/>
          <p:cNvSpPr txBox="1"/>
          <p:nvPr>
            <p:ph idx="4294967295" type="body"/>
          </p:nvPr>
        </p:nvSpPr>
        <p:spPr>
          <a:xfrm>
            <a:off x="1249925" y="3139350"/>
            <a:ext cx="2993700" cy="6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Afar geesoodkaygu (quadrilateral) kuma la mid (similar) kan Axmed, in kasta oo dhammaan cidhifyada (edges) yihiin laba jeer dhererka (length).</a:t>
            </a:r>
            <a:endParaRPr sz="1600"/>
          </a:p>
        </p:txBody>
      </p:sp>
      <p:sp>
        <p:nvSpPr>
          <p:cNvPr id="1594" name="Google Shape;1594;p85"/>
          <p:cNvSpPr txBox="1"/>
          <p:nvPr>
            <p:ph idx="4294967295" type="body"/>
          </p:nvPr>
        </p:nvSpPr>
        <p:spPr>
          <a:xfrm>
            <a:off x="5368300" y="3144528"/>
            <a:ext cx="2993700" cy="92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Afar geesoodkaygu (quadrilateral) kuma la mid (similar) kan Axmed, in kasta oo dhammaan xaglaha (angles) isku mid (same) yihiin.</a:t>
            </a:r>
            <a:endParaRPr sz="1600"/>
          </a:p>
        </p:txBody>
      </p:sp>
      <p:pic>
        <p:nvPicPr>
          <p:cNvPr id="1595" name="Google Shape;1595;p8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70058" y="3596230"/>
            <a:ext cx="438944" cy="63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6" name="Google Shape;1596;p8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>
            <a:off x="4516180" y="1742250"/>
            <a:ext cx="692823" cy="670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7" name="Google Shape;1597;p8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>
            <a:off x="594632" y="1759984"/>
            <a:ext cx="523581" cy="60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8" name="Google Shape;1598;p8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113224" y="3060610"/>
            <a:ext cx="3310751" cy="122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9" name="Google Shape;1599;p85"/>
          <p:cNvSpPr txBox="1"/>
          <p:nvPr>
            <p:ph idx="4294967295" type="body"/>
          </p:nvPr>
        </p:nvSpPr>
        <p:spPr>
          <a:xfrm>
            <a:off x="324000" y="4569300"/>
            <a:ext cx="8475900" cy="31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Sawir qaab afar geesood (quadrilateral) suurtagal ah oo Isra, Nuur iyo Saciid leeyihiin.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600" name="Google Shape;1600;p85"/>
          <p:cNvSpPr txBox="1"/>
          <p:nvPr>
            <p:ph idx="4294967295" type="body"/>
          </p:nvPr>
        </p:nvSpPr>
        <p:spPr>
          <a:xfrm>
            <a:off x="636975" y="2405250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</a:t>
            </a:r>
            <a:endParaRPr sz="1600"/>
          </a:p>
        </p:txBody>
      </p:sp>
      <p:sp>
        <p:nvSpPr>
          <p:cNvPr id="1601" name="Google Shape;1601;p85"/>
          <p:cNvSpPr txBox="1"/>
          <p:nvPr>
            <p:ph idx="4294967295" type="body"/>
          </p:nvPr>
        </p:nvSpPr>
        <p:spPr>
          <a:xfrm>
            <a:off x="4675575" y="2405250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Isra</a:t>
            </a:r>
            <a:endParaRPr sz="1600"/>
          </a:p>
        </p:txBody>
      </p:sp>
      <p:sp>
        <p:nvSpPr>
          <p:cNvPr id="1602" name="Google Shape;1602;p85"/>
          <p:cNvSpPr txBox="1"/>
          <p:nvPr>
            <p:ph idx="4294967295" type="body"/>
          </p:nvPr>
        </p:nvSpPr>
        <p:spPr>
          <a:xfrm>
            <a:off x="674859" y="4244874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Nuur</a:t>
            </a:r>
            <a:endParaRPr sz="1600"/>
          </a:p>
        </p:txBody>
      </p:sp>
      <p:sp>
        <p:nvSpPr>
          <p:cNvPr id="1603" name="Google Shape;1603;p85"/>
          <p:cNvSpPr txBox="1"/>
          <p:nvPr>
            <p:ph idx="4294967295" type="body"/>
          </p:nvPr>
        </p:nvSpPr>
        <p:spPr>
          <a:xfrm>
            <a:off x="4789648" y="4244875"/>
            <a:ext cx="5235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Saciid</a:t>
            </a:r>
            <a:endParaRPr sz="1600"/>
          </a:p>
        </p:txBody>
      </p:sp>
      <p:sp>
        <p:nvSpPr>
          <p:cNvPr id="1604" name="Google Shape;1604;p85"/>
          <p:cNvSpPr/>
          <p:nvPr/>
        </p:nvSpPr>
        <p:spPr>
          <a:xfrm flipH="1">
            <a:off x="1592961" y="1847400"/>
            <a:ext cx="1919400" cy="762600"/>
          </a:xfrm>
          <a:prstGeom prst="parallelogram">
            <a:avLst>
              <a:gd fmla="val 58192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85"/>
          <p:cNvSpPr/>
          <p:nvPr/>
        </p:nvSpPr>
        <p:spPr>
          <a:xfrm flipH="1">
            <a:off x="3382610" y="2495549"/>
            <a:ext cx="201300" cy="201300"/>
          </a:xfrm>
          <a:prstGeom prst="arc">
            <a:avLst>
              <a:gd fmla="val 17819969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6" name="Google Shape;1606;p85"/>
          <p:cNvSpPr/>
          <p:nvPr/>
        </p:nvSpPr>
        <p:spPr>
          <a:xfrm flipH="1">
            <a:off x="1937501" y="2495549"/>
            <a:ext cx="201300" cy="201300"/>
          </a:xfrm>
          <a:prstGeom prst="arc">
            <a:avLst>
              <a:gd fmla="val 10771150" name="adj1"/>
              <a:gd fmla="val 1799669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7" name="Google Shape;1607;p85"/>
          <p:cNvSpPr/>
          <p:nvPr/>
        </p:nvSpPr>
        <p:spPr>
          <a:xfrm flipH="1" rot="10800000">
            <a:off x="1521401" y="1759974"/>
            <a:ext cx="201300" cy="201300"/>
          </a:xfrm>
          <a:prstGeom prst="arc">
            <a:avLst>
              <a:gd fmla="val 17819969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85"/>
          <p:cNvSpPr/>
          <p:nvPr/>
        </p:nvSpPr>
        <p:spPr>
          <a:xfrm flipH="1" rot="10800000">
            <a:off x="2958460" y="1753524"/>
            <a:ext cx="201300" cy="201300"/>
          </a:xfrm>
          <a:prstGeom prst="arc">
            <a:avLst>
              <a:gd fmla="val 10771150" name="adj1"/>
              <a:gd fmla="val 1799669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85"/>
          <p:cNvSpPr txBox="1"/>
          <p:nvPr>
            <p:ph idx="4294967295" type="body"/>
          </p:nvPr>
        </p:nvSpPr>
        <p:spPr>
          <a:xfrm>
            <a:off x="3051392" y="2384916"/>
            <a:ext cx="4656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</a:t>
            </a:r>
            <a:endParaRPr sz="1600"/>
          </a:p>
        </p:txBody>
      </p:sp>
      <p:sp>
        <p:nvSpPr>
          <p:cNvPr id="1610" name="Google Shape;1610;p85"/>
          <p:cNvSpPr txBox="1"/>
          <p:nvPr>
            <p:ph idx="4294967295" type="body"/>
          </p:nvPr>
        </p:nvSpPr>
        <p:spPr>
          <a:xfrm>
            <a:off x="2532443" y="1829875"/>
            <a:ext cx="619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120°</a:t>
            </a:r>
            <a:endParaRPr sz="1600"/>
          </a:p>
        </p:txBody>
      </p:sp>
      <p:sp>
        <p:nvSpPr>
          <p:cNvPr id="1611" name="Google Shape;1611;p85"/>
          <p:cNvSpPr txBox="1"/>
          <p:nvPr>
            <p:ph idx="4294967295" type="body"/>
          </p:nvPr>
        </p:nvSpPr>
        <p:spPr>
          <a:xfrm>
            <a:off x="2140619" y="2379511"/>
            <a:ext cx="619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120°</a:t>
            </a:r>
            <a:endParaRPr sz="1600"/>
          </a:p>
        </p:txBody>
      </p:sp>
      <p:sp>
        <p:nvSpPr>
          <p:cNvPr id="1612" name="Google Shape;1612;p85"/>
          <p:cNvSpPr txBox="1"/>
          <p:nvPr>
            <p:ph idx="4294967295" type="body"/>
          </p:nvPr>
        </p:nvSpPr>
        <p:spPr>
          <a:xfrm>
            <a:off x="1728932" y="1840692"/>
            <a:ext cx="4656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</a:t>
            </a:r>
            <a:endParaRPr sz="1600"/>
          </a:p>
        </p:txBody>
      </p:sp>
      <p:cxnSp>
        <p:nvCxnSpPr>
          <p:cNvPr id="1613" name="Google Shape;1613;p85"/>
          <p:cNvCxnSpPr/>
          <p:nvPr/>
        </p:nvCxnSpPr>
        <p:spPr>
          <a:xfrm>
            <a:off x="3149350" y="1841150"/>
            <a:ext cx="448200" cy="7512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14" name="Google Shape;1614;p85"/>
          <p:cNvCxnSpPr/>
          <p:nvPr/>
        </p:nvCxnSpPr>
        <p:spPr>
          <a:xfrm rot="10800000">
            <a:off x="2049400" y="2686543"/>
            <a:ext cx="1470300" cy="21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15" name="Google Shape;1615;p85"/>
          <p:cNvSpPr txBox="1"/>
          <p:nvPr>
            <p:ph idx="4294967295" type="body"/>
          </p:nvPr>
        </p:nvSpPr>
        <p:spPr>
          <a:xfrm>
            <a:off x="3432401" y="2003925"/>
            <a:ext cx="547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 cm</a:t>
            </a:r>
            <a:endParaRPr sz="1600"/>
          </a:p>
        </p:txBody>
      </p:sp>
      <p:sp>
        <p:nvSpPr>
          <p:cNvPr id="1616" name="Google Shape;1616;p85"/>
          <p:cNvSpPr txBox="1"/>
          <p:nvPr>
            <p:ph idx="4294967295" type="body"/>
          </p:nvPr>
        </p:nvSpPr>
        <p:spPr>
          <a:xfrm>
            <a:off x="2555526" y="2679334"/>
            <a:ext cx="547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 cm</a:t>
            </a:r>
            <a:endParaRPr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isku mid (similar) yihiin</a:t>
            </a:r>
            <a:endParaRPr/>
          </a:p>
        </p:txBody>
      </p:sp>
      <p:sp>
        <p:nvSpPr>
          <p:cNvPr id="1622" name="Google Shape;1622;p86"/>
          <p:cNvSpPr/>
          <p:nvPr/>
        </p:nvSpPr>
        <p:spPr>
          <a:xfrm flipH="1">
            <a:off x="392962" y="3210495"/>
            <a:ext cx="2747400" cy="1091700"/>
          </a:xfrm>
          <a:prstGeom prst="parallelogram">
            <a:avLst>
              <a:gd fmla="val 58192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86"/>
          <p:cNvSpPr/>
          <p:nvPr/>
        </p:nvSpPr>
        <p:spPr>
          <a:xfrm flipH="1">
            <a:off x="2954777" y="4138233"/>
            <a:ext cx="288000" cy="288000"/>
          </a:xfrm>
          <a:prstGeom prst="arc">
            <a:avLst>
              <a:gd fmla="val 17819969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86"/>
          <p:cNvSpPr/>
          <p:nvPr/>
        </p:nvSpPr>
        <p:spPr>
          <a:xfrm flipH="1">
            <a:off x="886275" y="4138233"/>
            <a:ext cx="288000" cy="288000"/>
          </a:xfrm>
          <a:prstGeom prst="arc">
            <a:avLst>
              <a:gd fmla="val 10771150" name="adj1"/>
              <a:gd fmla="val 1799669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86"/>
          <p:cNvSpPr txBox="1"/>
          <p:nvPr>
            <p:ph idx="4294967295" type="body"/>
          </p:nvPr>
        </p:nvSpPr>
        <p:spPr>
          <a:xfrm>
            <a:off x="2623416" y="4027501"/>
            <a:ext cx="66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sp>
        <p:nvSpPr>
          <p:cNvPr id="1626" name="Google Shape;1626;p86"/>
          <p:cNvSpPr txBox="1"/>
          <p:nvPr>
            <p:ph idx="4294967295" type="body"/>
          </p:nvPr>
        </p:nvSpPr>
        <p:spPr>
          <a:xfrm>
            <a:off x="1890127" y="3212625"/>
            <a:ext cx="887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120°</a:t>
            </a:r>
            <a:endParaRPr sz="1600"/>
          </a:p>
        </p:txBody>
      </p:sp>
      <p:sp>
        <p:nvSpPr>
          <p:cNvPr id="1627" name="Google Shape;1627;p86"/>
          <p:cNvSpPr txBox="1"/>
          <p:nvPr>
            <p:ph idx="4294967295" type="body"/>
          </p:nvPr>
        </p:nvSpPr>
        <p:spPr>
          <a:xfrm>
            <a:off x="1176878" y="4033371"/>
            <a:ext cx="887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120°</a:t>
            </a:r>
            <a:endParaRPr sz="1600"/>
          </a:p>
        </p:txBody>
      </p:sp>
      <p:sp>
        <p:nvSpPr>
          <p:cNvPr id="1628" name="Google Shape;1628;p86"/>
          <p:cNvSpPr txBox="1"/>
          <p:nvPr>
            <p:ph idx="4294967295" type="body"/>
          </p:nvPr>
        </p:nvSpPr>
        <p:spPr>
          <a:xfrm>
            <a:off x="587598" y="3228108"/>
            <a:ext cx="66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cxnSp>
        <p:nvCxnSpPr>
          <p:cNvPr id="1629" name="Google Shape;1629;p86"/>
          <p:cNvCxnSpPr/>
          <p:nvPr/>
        </p:nvCxnSpPr>
        <p:spPr>
          <a:xfrm>
            <a:off x="2620756" y="3201549"/>
            <a:ext cx="641400" cy="10752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0" name="Google Shape;1630;p86"/>
          <p:cNvCxnSpPr/>
          <p:nvPr/>
        </p:nvCxnSpPr>
        <p:spPr>
          <a:xfrm rot="10800000">
            <a:off x="1046368" y="4411620"/>
            <a:ext cx="2104500" cy="30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31" name="Google Shape;1631;p86"/>
          <p:cNvSpPr txBox="1"/>
          <p:nvPr>
            <p:ph idx="4294967295" type="body"/>
          </p:nvPr>
        </p:nvSpPr>
        <p:spPr>
          <a:xfrm>
            <a:off x="3025910" y="3434540"/>
            <a:ext cx="784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632" name="Google Shape;1632;p86"/>
          <p:cNvSpPr txBox="1"/>
          <p:nvPr>
            <p:ph idx="4294967295" type="body"/>
          </p:nvPr>
        </p:nvSpPr>
        <p:spPr>
          <a:xfrm>
            <a:off x="1770768" y="4401295"/>
            <a:ext cx="784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1633" name="Google Shape;1633;p86"/>
          <p:cNvCxnSpPr/>
          <p:nvPr/>
        </p:nvCxnSpPr>
        <p:spPr>
          <a:xfrm>
            <a:off x="404425" y="3211875"/>
            <a:ext cx="619200" cy="1102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4" name="Google Shape;1634;p86"/>
          <p:cNvCxnSpPr/>
          <p:nvPr/>
        </p:nvCxnSpPr>
        <p:spPr>
          <a:xfrm>
            <a:off x="1016300" y="4305375"/>
            <a:ext cx="2136900" cy="1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5" name="Google Shape;1635;p86"/>
          <p:cNvSpPr/>
          <p:nvPr/>
        </p:nvSpPr>
        <p:spPr>
          <a:xfrm flipH="1" rot="10800000">
            <a:off x="323990" y="3108507"/>
            <a:ext cx="201300" cy="201300"/>
          </a:xfrm>
          <a:prstGeom prst="arc">
            <a:avLst>
              <a:gd fmla="val 17819969" name="adj1"/>
              <a:gd fmla="val 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36" name="Google Shape;1636;p86"/>
          <p:cNvGrpSpPr/>
          <p:nvPr/>
        </p:nvGrpSpPr>
        <p:grpSpPr>
          <a:xfrm rot="3997927">
            <a:off x="3628361" y="2863352"/>
            <a:ext cx="2288312" cy="1303629"/>
            <a:chOff x="5448025" y="2511775"/>
            <a:chExt cx="2876770" cy="1638868"/>
          </a:xfrm>
        </p:grpSpPr>
        <p:sp>
          <p:nvSpPr>
            <p:cNvPr id="1637" name="Google Shape;1637;p86"/>
            <p:cNvSpPr/>
            <p:nvPr/>
          </p:nvSpPr>
          <p:spPr>
            <a:xfrm>
              <a:off x="5500950" y="2587975"/>
              <a:ext cx="2766100" cy="1476850"/>
            </a:xfrm>
            <a:custGeom>
              <a:rect b="b" l="l" r="r" t="t"/>
              <a:pathLst>
                <a:path extrusionOk="0" h="59074" w="110644">
                  <a:moveTo>
                    <a:pt x="0" y="15202"/>
                  </a:moveTo>
                  <a:lnTo>
                    <a:pt x="24245" y="59074"/>
                  </a:lnTo>
                  <a:lnTo>
                    <a:pt x="110644" y="58689"/>
                  </a:lnTo>
                  <a:lnTo>
                    <a:pt x="47144" y="0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cxnSp>
          <p:nvCxnSpPr>
            <p:cNvPr id="1638" name="Google Shape;1638;p86"/>
            <p:cNvCxnSpPr/>
            <p:nvPr/>
          </p:nvCxnSpPr>
          <p:spPr>
            <a:xfrm>
              <a:off x="5448025" y="3006500"/>
              <a:ext cx="595800" cy="10818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39" name="Google Shape;1639;p86"/>
            <p:cNvCxnSpPr/>
            <p:nvPr/>
          </p:nvCxnSpPr>
          <p:spPr>
            <a:xfrm flipH="1" rot="10800000">
              <a:off x="5491321" y="2543647"/>
              <a:ext cx="1134600" cy="3522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0" name="Google Shape;1640;p86"/>
            <p:cNvCxnSpPr/>
            <p:nvPr/>
          </p:nvCxnSpPr>
          <p:spPr>
            <a:xfrm>
              <a:off x="6726095" y="2511775"/>
              <a:ext cx="1598700" cy="14625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41" name="Google Shape;1641;p86"/>
            <p:cNvCxnSpPr/>
            <p:nvPr/>
          </p:nvCxnSpPr>
          <p:spPr>
            <a:xfrm flipH="1" rot="10800000">
              <a:off x="6106621" y="4145843"/>
              <a:ext cx="2150700" cy="48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642" name="Google Shape;1642;p86"/>
          <p:cNvSpPr txBox="1"/>
          <p:nvPr>
            <p:ph idx="4294967295" type="body"/>
          </p:nvPr>
        </p:nvSpPr>
        <p:spPr>
          <a:xfrm>
            <a:off x="3748564" y="2539125"/>
            <a:ext cx="547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 cm</a:t>
            </a:r>
            <a:endParaRPr sz="1600"/>
          </a:p>
        </p:txBody>
      </p:sp>
      <p:sp>
        <p:nvSpPr>
          <p:cNvPr id="1643" name="Google Shape;1643;p86"/>
          <p:cNvSpPr txBox="1"/>
          <p:nvPr>
            <p:ph idx="4294967295" type="body"/>
          </p:nvPr>
        </p:nvSpPr>
        <p:spPr>
          <a:xfrm>
            <a:off x="4982314" y="2539125"/>
            <a:ext cx="547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 cm</a:t>
            </a:r>
            <a:endParaRPr sz="1600"/>
          </a:p>
        </p:txBody>
      </p:sp>
      <p:sp>
        <p:nvSpPr>
          <p:cNvPr id="1644" name="Google Shape;1644;p86"/>
          <p:cNvSpPr txBox="1"/>
          <p:nvPr>
            <p:ph idx="4294967295" type="body"/>
          </p:nvPr>
        </p:nvSpPr>
        <p:spPr>
          <a:xfrm>
            <a:off x="3618812" y="3943775"/>
            <a:ext cx="6510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sp>
        <p:nvSpPr>
          <p:cNvPr id="1645" name="Google Shape;1645;p86"/>
          <p:cNvSpPr txBox="1"/>
          <p:nvPr>
            <p:ph idx="4294967295" type="body"/>
          </p:nvPr>
        </p:nvSpPr>
        <p:spPr>
          <a:xfrm>
            <a:off x="5130912" y="3750050"/>
            <a:ext cx="6510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sp>
        <p:nvSpPr>
          <p:cNvPr id="1646" name="Google Shape;1646;p86"/>
          <p:cNvSpPr/>
          <p:nvPr/>
        </p:nvSpPr>
        <p:spPr>
          <a:xfrm>
            <a:off x="5880635" y="3353516"/>
            <a:ext cx="2910900" cy="1059300"/>
          </a:xfrm>
          <a:prstGeom prst="trapezoid">
            <a:avLst>
              <a:gd fmla="val 5709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86"/>
          <p:cNvSpPr txBox="1"/>
          <p:nvPr>
            <p:ph idx="4294967295" type="body"/>
          </p:nvPr>
        </p:nvSpPr>
        <p:spPr>
          <a:xfrm>
            <a:off x="6067077" y="4146328"/>
            <a:ext cx="4656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sp>
        <p:nvSpPr>
          <p:cNvPr id="1648" name="Google Shape;1648;p86"/>
          <p:cNvSpPr txBox="1"/>
          <p:nvPr>
            <p:ph idx="4294967295" type="body"/>
          </p:nvPr>
        </p:nvSpPr>
        <p:spPr>
          <a:xfrm>
            <a:off x="6400531" y="3448688"/>
            <a:ext cx="619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120°</a:t>
            </a:r>
            <a:endParaRPr sz="1600"/>
          </a:p>
        </p:txBody>
      </p:sp>
      <p:sp>
        <p:nvSpPr>
          <p:cNvPr id="1649" name="Google Shape;1649;p86"/>
          <p:cNvSpPr/>
          <p:nvPr/>
        </p:nvSpPr>
        <p:spPr>
          <a:xfrm flipH="1" rot="10800000">
            <a:off x="8078273" y="3264455"/>
            <a:ext cx="201300" cy="201300"/>
          </a:xfrm>
          <a:prstGeom prst="arc">
            <a:avLst>
              <a:gd fmla="val 10771150" name="adj1"/>
              <a:gd fmla="val 1799669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86"/>
          <p:cNvSpPr/>
          <p:nvPr/>
        </p:nvSpPr>
        <p:spPr>
          <a:xfrm rot="10800000">
            <a:off x="6406684" y="3264455"/>
            <a:ext cx="201300" cy="201300"/>
          </a:xfrm>
          <a:prstGeom prst="arc">
            <a:avLst>
              <a:gd fmla="val 10771150" name="adj1"/>
              <a:gd fmla="val 18375628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1" name="Google Shape;1651;p86"/>
          <p:cNvSpPr/>
          <p:nvPr/>
        </p:nvSpPr>
        <p:spPr>
          <a:xfrm flipH="1" rot="10800000">
            <a:off x="8643029" y="4306129"/>
            <a:ext cx="201300" cy="201300"/>
          </a:xfrm>
          <a:prstGeom prst="arc">
            <a:avLst>
              <a:gd fmla="val 6124418" name="adj1"/>
              <a:gd fmla="val 1075439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2" name="Google Shape;1652;p86"/>
          <p:cNvSpPr txBox="1"/>
          <p:nvPr>
            <p:ph idx="4294967295" type="body"/>
          </p:nvPr>
        </p:nvSpPr>
        <p:spPr>
          <a:xfrm>
            <a:off x="8329939" y="4178053"/>
            <a:ext cx="4656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sp>
        <p:nvSpPr>
          <p:cNvPr id="1653" name="Google Shape;1653;p86"/>
          <p:cNvSpPr txBox="1"/>
          <p:nvPr>
            <p:ph idx="4294967295" type="body"/>
          </p:nvPr>
        </p:nvSpPr>
        <p:spPr>
          <a:xfrm>
            <a:off x="7781752" y="3448688"/>
            <a:ext cx="619800" cy="2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120°</a:t>
            </a:r>
            <a:endParaRPr sz="1600"/>
          </a:p>
        </p:txBody>
      </p:sp>
      <p:sp>
        <p:nvSpPr>
          <p:cNvPr id="1654" name="Google Shape;1654;p86"/>
          <p:cNvSpPr txBox="1"/>
          <p:nvPr>
            <p:ph idx="4294967295" type="body"/>
          </p:nvPr>
        </p:nvSpPr>
        <p:spPr>
          <a:xfrm>
            <a:off x="2813074" y="2578653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Nuur</a:t>
            </a:r>
            <a:endParaRPr sz="1600"/>
          </a:p>
        </p:txBody>
      </p:sp>
      <p:sp>
        <p:nvSpPr>
          <p:cNvPr id="1655" name="Google Shape;1655;p86"/>
          <p:cNvSpPr txBox="1"/>
          <p:nvPr>
            <p:ph idx="4294967295" type="body"/>
          </p:nvPr>
        </p:nvSpPr>
        <p:spPr>
          <a:xfrm>
            <a:off x="6216066" y="2748450"/>
            <a:ext cx="5235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Saciid</a:t>
            </a:r>
            <a:endParaRPr sz="1600"/>
          </a:p>
        </p:txBody>
      </p:sp>
      <p:sp>
        <p:nvSpPr>
          <p:cNvPr id="1656" name="Google Shape;1656;p86"/>
          <p:cNvSpPr txBox="1"/>
          <p:nvPr>
            <p:ph idx="4294967295" type="body"/>
          </p:nvPr>
        </p:nvSpPr>
        <p:spPr>
          <a:xfrm>
            <a:off x="309300" y="809988"/>
            <a:ext cx="2549700" cy="6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Afar-geesoodkaygu wuxuu la mid yahay Axmed, dhammaan geesihiisuna waa laba jeer dhererkiisa.</a:t>
            </a:r>
            <a:endParaRPr sz="1600"/>
          </a:p>
        </p:txBody>
      </p:sp>
      <p:pic>
        <p:nvPicPr>
          <p:cNvPr id="1657" name="Google Shape;1657;p8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24005" y="2160000"/>
            <a:ext cx="692823" cy="670467"/>
          </a:xfrm>
          <a:prstGeom prst="rect">
            <a:avLst/>
          </a:prstGeom>
          <a:noFill/>
          <a:ln>
            <a:noFill/>
          </a:ln>
        </p:spPr>
      </p:pic>
      <p:sp>
        <p:nvSpPr>
          <p:cNvPr id="1658" name="Google Shape;1658;p86"/>
          <p:cNvSpPr txBox="1"/>
          <p:nvPr>
            <p:ph idx="4294967295" type="body"/>
          </p:nvPr>
        </p:nvSpPr>
        <p:spPr>
          <a:xfrm>
            <a:off x="324000" y="2810925"/>
            <a:ext cx="438900" cy="242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Isra</a:t>
            </a:r>
            <a:endParaRPr sz="1600"/>
          </a:p>
        </p:txBody>
      </p:sp>
      <p:pic>
        <p:nvPicPr>
          <p:cNvPr id="1659" name="Google Shape;1659;p8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47171" y="1905269"/>
            <a:ext cx="504810" cy="631273"/>
          </a:xfrm>
          <a:prstGeom prst="rect">
            <a:avLst/>
          </a:prstGeom>
          <a:noFill/>
          <a:ln>
            <a:noFill/>
          </a:ln>
        </p:spPr>
      </p:pic>
      <p:sp>
        <p:nvSpPr>
          <p:cNvPr id="1660" name="Google Shape;1660;p86"/>
          <p:cNvSpPr txBox="1"/>
          <p:nvPr>
            <p:ph idx="4294967295" type="body"/>
          </p:nvPr>
        </p:nvSpPr>
        <p:spPr>
          <a:xfrm>
            <a:off x="3369600" y="810000"/>
            <a:ext cx="2404800" cy="65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Afar-geesoodkaygu kuma eka Axmed, in kastoo dhammaan geesihiisu yihiin laba jeer dhererkiisa.</a:t>
            </a:r>
            <a:endParaRPr sz="1600"/>
          </a:p>
        </p:txBody>
      </p:sp>
      <p:sp>
        <p:nvSpPr>
          <p:cNvPr id="1661" name="Google Shape;1661;p86"/>
          <p:cNvSpPr txBox="1"/>
          <p:nvPr>
            <p:ph idx="4294967295" type="body"/>
          </p:nvPr>
        </p:nvSpPr>
        <p:spPr>
          <a:xfrm>
            <a:off x="6285000" y="810000"/>
            <a:ext cx="2348400" cy="13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Afar-geesoodkaygu kuma eka Axmed, in kastoo dhammaan xaglaha isku mid yihiin.</a:t>
            </a:r>
            <a:endParaRPr sz="1600"/>
          </a:p>
        </p:txBody>
      </p:sp>
      <p:pic>
        <p:nvPicPr>
          <p:cNvPr id="1662" name="Google Shape;1662;p8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93851" y="2067905"/>
            <a:ext cx="438944" cy="632088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86"/>
          <p:cNvSpPr/>
          <p:nvPr/>
        </p:nvSpPr>
        <p:spPr>
          <a:xfrm flipH="1" rot="10800000">
            <a:off x="5820174" y="4296515"/>
            <a:ext cx="201300" cy="201300"/>
          </a:xfrm>
          <a:prstGeom prst="arc">
            <a:avLst>
              <a:gd fmla="val 261200" name="adj1"/>
              <a:gd fmla="val 382137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8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Aqoonsashada in qaababku isku mid yihiin (similar)</a:t>
            </a:r>
            <a:endParaRPr/>
          </a:p>
        </p:txBody>
      </p:sp>
      <p:sp>
        <p:nvSpPr>
          <p:cNvPr id="1669" name="Google Shape;1669;p8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qaabab isku mid ah (similar) oo ku jira jaantusyo adag</a:t>
            </a:r>
            <a:endParaRPr/>
          </a:p>
        </p:txBody>
      </p:sp>
      <p:sp>
        <p:nvSpPr>
          <p:cNvPr id="1670" name="Google Shape;1670;p8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 ekaanshaha qaababka (similarity)</a:t>
            </a:r>
            <a:endParaRPr/>
          </a:p>
        </p:txBody>
      </p:sp>
      <p:pic>
        <p:nvPicPr>
          <p:cNvPr id="1671" name="Google Shape;167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37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5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p88"/>
          <p:cNvSpPr/>
          <p:nvPr/>
        </p:nvSpPr>
        <p:spPr>
          <a:xfrm flipH="1">
            <a:off x="753825" y="1962164"/>
            <a:ext cx="3503851" cy="2630996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677" name="Google Shape;1677;p88"/>
          <p:cNvSpPr txBox="1"/>
          <p:nvPr>
            <p:ph idx="1" type="body"/>
          </p:nvPr>
        </p:nvSpPr>
        <p:spPr>
          <a:xfrm>
            <a:off x="324000" y="759300"/>
            <a:ext cx="8237700" cy="78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Qaababka isku midka ah (similar) waxay leeyihiin xaglo isku mid ah. Saddexagallo leh xaglo isku mid ah waa isku mid (similar).</a:t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678" name="Google Shape;1678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Helista qaabab isku mid ah (similar) oo ku jira jaantusyo adag</a:t>
            </a:r>
            <a:endParaRPr/>
          </a:p>
        </p:txBody>
      </p:sp>
      <p:sp>
        <p:nvSpPr>
          <p:cNvPr id="1679" name="Google Shape;1679;p88"/>
          <p:cNvSpPr/>
          <p:nvPr/>
        </p:nvSpPr>
        <p:spPr>
          <a:xfrm flipH="1">
            <a:off x="3074944" y="3717555"/>
            <a:ext cx="1166132" cy="875633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680" name="Google Shape;1680;p88"/>
          <p:cNvSpPr/>
          <p:nvPr/>
        </p:nvSpPr>
        <p:spPr>
          <a:xfrm flipH="1">
            <a:off x="3074944" y="3717555"/>
            <a:ext cx="1166132" cy="875633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681" name="Google Shape;1681;p88"/>
          <p:cNvSpPr/>
          <p:nvPr/>
        </p:nvSpPr>
        <p:spPr>
          <a:xfrm flipH="1">
            <a:off x="2819628" y="4345060"/>
            <a:ext cx="515400" cy="5154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2" name="Google Shape;1682;p88"/>
          <p:cNvSpPr/>
          <p:nvPr/>
        </p:nvSpPr>
        <p:spPr>
          <a:xfrm flipH="1">
            <a:off x="2832548" y="4388749"/>
            <a:ext cx="470100" cy="470100"/>
          </a:xfrm>
          <a:prstGeom prst="arc">
            <a:avLst>
              <a:gd fmla="val 13190205" name="adj1"/>
              <a:gd fmla="val 1607183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3" name="Google Shape;1683;p88"/>
          <p:cNvSpPr/>
          <p:nvPr/>
        </p:nvSpPr>
        <p:spPr>
          <a:xfrm flipH="1">
            <a:off x="3075020" y="3722475"/>
            <a:ext cx="160800" cy="160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4" name="Google Shape;1684;p88"/>
          <p:cNvSpPr/>
          <p:nvPr/>
        </p:nvSpPr>
        <p:spPr>
          <a:xfrm flipH="1">
            <a:off x="3923910" y="3490222"/>
            <a:ext cx="498600" cy="4986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88"/>
          <p:cNvSpPr/>
          <p:nvPr/>
        </p:nvSpPr>
        <p:spPr>
          <a:xfrm flipH="1">
            <a:off x="754636" y="1965440"/>
            <a:ext cx="275700" cy="275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6" name="Google Shape;1686;p88"/>
          <p:cNvSpPr/>
          <p:nvPr/>
        </p:nvSpPr>
        <p:spPr>
          <a:xfrm flipH="1">
            <a:off x="3744600" y="1500301"/>
            <a:ext cx="927000" cy="9270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87" name="Google Shape;1687;p88"/>
          <p:cNvGrpSpPr/>
          <p:nvPr/>
        </p:nvGrpSpPr>
        <p:grpSpPr>
          <a:xfrm>
            <a:off x="494192" y="1733866"/>
            <a:ext cx="1602884" cy="1372384"/>
            <a:chOff x="494192" y="1733866"/>
            <a:chExt cx="1602884" cy="1372384"/>
          </a:xfrm>
        </p:grpSpPr>
        <p:grpSp>
          <p:nvGrpSpPr>
            <p:cNvPr id="1688" name="Google Shape;1688;p88"/>
            <p:cNvGrpSpPr/>
            <p:nvPr/>
          </p:nvGrpSpPr>
          <p:grpSpPr>
            <a:xfrm flipH="1">
              <a:off x="494192" y="1733866"/>
              <a:ext cx="1602884" cy="1370243"/>
              <a:chOff x="5028525" y="3653404"/>
              <a:chExt cx="1427451" cy="1220272"/>
            </a:xfrm>
          </p:grpSpPr>
          <p:sp>
            <p:nvSpPr>
              <p:cNvPr id="1689" name="Google Shape;1689;p88"/>
              <p:cNvSpPr/>
              <p:nvPr/>
            </p:nvSpPr>
            <p:spPr>
              <a:xfrm>
                <a:off x="5190100" y="3855854"/>
                <a:ext cx="1038521" cy="779812"/>
              </a:xfrm>
              <a:custGeom>
                <a:rect b="b" l="l" r="r" t="t"/>
                <a:pathLst>
                  <a:path extrusionOk="0" h="38100" w="50740">
                    <a:moveTo>
                      <a:pt x="0" y="0"/>
                    </a:moveTo>
                    <a:lnTo>
                      <a:pt x="50740" y="0"/>
                    </a:lnTo>
                    <a:lnTo>
                      <a:pt x="50740" y="38100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690" name="Google Shape;1690;p88"/>
              <p:cNvSpPr/>
              <p:nvPr/>
            </p:nvSpPr>
            <p:spPr>
              <a:xfrm>
                <a:off x="6085325" y="3864750"/>
                <a:ext cx="143100" cy="1431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91" name="Google Shape;1691;p88"/>
              <p:cNvSpPr/>
              <p:nvPr/>
            </p:nvSpPr>
            <p:spPr>
              <a:xfrm>
                <a:off x="5028525" y="3653404"/>
                <a:ext cx="444000" cy="444000"/>
              </a:xfrm>
              <a:prstGeom prst="arc">
                <a:avLst>
                  <a:gd fmla="val 21594268" name="adj1"/>
                  <a:gd fmla="val 2353713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92" name="Google Shape;1692;p88"/>
              <p:cNvSpPr/>
              <p:nvPr/>
            </p:nvSpPr>
            <p:spPr>
              <a:xfrm>
                <a:off x="5996975" y="4414676"/>
                <a:ext cx="459000" cy="459000"/>
              </a:xfrm>
              <a:prstGeom prst="arc">
                <a:avLst>
                  <a:gd fmla="val 13190205" name="adj1"/>
                  <a:gd fmla="val 16071830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93" name="Google Shape;1693;p88"/>
            <p:cNvSpPr/>
            <p:nvPr/>
          </p:nvSpPr>
          <p:spPr>
            <a:xfrm flipH="1">
              <a:off x="508601" y="2636149"/>
              <a:ext cx="470100" cy="4701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4" name="Google Shape;1694;p88"/>
          <p:cNvGrpSpPr/>
          <p:nvPr/>
        </p:nvGrpSpPr>
        <p:grpSpPr>
          <a:xfrm>
            <a:off x="2829811" y="1733866"/>
            <a:ext cx="1602884" cy="1370243"/>
            <a:chOff x="2829811" y="1733866"/>
            <a:chExt cx="1602884" cy="1370243"/>
          </a:xfrm>
        </p:grpSpPr>
        <p:grpSp>
          <p:nvGrpSpPr>
            <p:cNvPr id="1695" name="Google Shape;1695;p88"/>
            <p:cNvGrpSpPr/>
            <p:nvPr/>
          </p:nvGrpSpPr>
          <p:grpSpPr>
            <a:xfrm flipH="1">
              <a:off x="2829811" y="1733866"/>
              <a:ext cx="1602884" cy="1370243"/>
              <a:chOff x="5028525" y="3653404"/>
              <a:chExt cx="1427451" cy="1220272"/>
            </a:xfrm>
          </p:grpSpPr>
          <p:sp>
            <p:nvSpPr>
              <p:cNvPr id="1696" name="Google Shape;1696;p88"/>
              <p:cNvSpPr/>
              <p:nvPr/>
            </p:nvSpPr>
            <p:spPr>
              <a:xfrm>
                <a:off x="5190100" y="3855854"/>
                <a:ext cx="1038521" cy="779812"/>
              </a:xfrm>
              <a:custGeom>
                <a:rect b="b" l="l" r="r" t="t"/>
                <a:pathLst>
                  <a:path extrusionOk="0" h="38100" w="50740">
                    <a:moveTo>
                      <a:pt x="0" y="0"/>
                    </a:moveTo>
                    <a:lnTo>
                      <a:pt x="50740" y="0"/>
                    </a:lnTo>
                    <a:lnTo>
                      <a:pt x="50740" y="38100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697" name="Google Shape;1697;p88"/>
              <p:cNvSpPr/>
              <p:nvPr/>
            </p:nvSpPr>
            <p:spPr>
              <a:xfrm>
                <a:off x="6085325" y="3864750"/>
                <a:ext cx="143100" cy="1431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98" name="Google Shape;1698;p88"/>
              <p:cNvSpPr/>
              <p:nvPr/>
            </p:nvSpPr>
            <p:spPr>
              <a:xfrm>
                <a:off x="5028525" y="3653404"/>
                <a:ext cx="444000" cy="444000"/>
              </a:xfrm>
              <a:prstGeom prst="arc">
                <a:avLst>
                  <a:gd fmla="val 21594268" name="adj1"/>
                  <a:gd fmla="val 2353713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99" name="Google Shape;1699;p88"/>
              <p:cNvSpPr/>
              <p:nvPr/>
            </p:nvSpPr>
            <p:spPr>
              <a:xfrm>
                <a:off x="5996975" y="4414676"/>
                <a:ext cx="459000" cy="459000"/>
              </a:xfrm>
              <a:prstGeom prst="arc">
                <a:avLst>
                  <a:gd fmla="val 13190205" name="adj1"/>
                  <a:gd fmla="val 16071830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00" name="Google Shape;1700;p88"/>
            <p:cNvSpPr/>
            <p:nvPr/>
          </p:nvSpPr>
          <p:spPr>
            <a:xfrm flipH="1">
              <a:off x="2840199" y="2632324"/>
              <a:ext cx="470100" cy="4701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1" name="Google Shape;1701;p88"/>
          <p:cNvGrpSpPr/>
          <p:nvPr/>
        </p:nvGrpSpPr>
        <p:grpSpPr>
          <a:xfrm>
            <a:off x="310764" y="4157999"/>
            <a:ext cx="878700" cy="878700"/>
            <a:chOff x="310764" y="4157999"/>
            <a:chExt cx="878700" cy="878700"/>
          </a:xfrm>
        </p:grpSpPr>
        <p:sp>
          <p:nvSpPr>
            <p:cNvPr id="1702" name="Google Shape;1702;p88"/>
            <p:cNvSpPr/>
            <p:nvPr/>
          </p:nvSpPr>
          <p:spPr>
            <a:xfrm flipH="1">
              <a:off x="310764" y="4157999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3" name="Google Shape;1703;p88"/>
            <p:cNvSpPr/>
            <p:nvPr/>
          </p:nvSpPr>
          <p:spPr>
            <a:xfrm flipH="1">
              <a:off x="379548" y="4226625"/>
              <a:ext cx="741300" cy="7413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4" name="Google Shape;1704;p88"/>
          <p:cNvGrpSpPr/>
          <p:nvPr/>
        </p:nvGrpSpPr>
        <p:grpSpPr>
          <a:xfrm>
            <a:off x="494192" y="3485122"/>
            <a:ext cx="1602884" cy="1370243"/>
            <a:chOff x="494192" y="3485122"/>
            <a:chExt cx="1602884" cy="1370243"/>
          </a:xfrm>
        </p:grpSpPr>
        <p:grpSp>
          <p:nvGrpSpPr>
            <p:cNvPr id="1705" name="Google Shape;1705;p88"/>
            <p:cNvGrpSpPr/>
            <p:nvPr/>
          </p:nvGrpSpPr>
          <p:grpSpPr>
            <a:xfrm flipH="1">
              <a:off x="494192" y="3485122"/>
              <a:ext cx="1602884" cy="1370243"/>
              <a:chOff x="5028525" y="3653404"/>
              <a:chExt cx="1427451" cy="1220272"/>
            </a:xfrm>
          </p:grpSpPr>
          <p:sp>
            <p:nvSpPr>
              <p:cNvPr id="1706" name="Google Shape;1706;p88"/>
              <p:cNvSpPr/>
              <p:nvPr/>
            </p:nvSpPr>
            <p:spPr>
              <a:xfrm>
                <a:off x="5190100" y="3855854"/>
                <a:ext cx="1038521" cy="779812"/>
              </a:xfrm>
              <a:custGeom>
                <a:rect b="b" l="l" r="r" t="t"/>
                <a:pathLst>
                  <a:path extrusionOk="0" h="38100" w="50740">
                    <a:moveTo>
                      <a:pt x="0" y="0"/>
                    </a:moveTo>
                    <a:lnTo>
                      <a:pt x="50740" y="0"/>
                    </a:lnTo>
                    <a:lnTo>
                      <a:pt x="50740" y="38100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707" name="Google Shape;1707;p88"/>
              <p:cNvSpPr/>
              <p:nvPr/>
            </p:nvSpPr>
            <p:spPr>
              <a:xfrm>
                <a:off x="6085325" y="3864750"/>
                <a:ext cx="143100" cy="1431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08" name="Google Shape;1708;p88"/>
              <p:cNvSpPr/>
              <p:nvPr/>
            </p:nvSpPr>
            <p:spPr>
              <a:xfrm>
                <a:off x="5028525" y="3653404"/>
                <a:ext cx="444000" cy="444000"/>
              </a:xfrm>
              <a:prstGeom prst="arc">
                <a:avLst>
                  <a:gd fmla="val 21594268" name="adj1"/>
                  <a:gd fmla="val 2353713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709" name="Google Shape;1709;p88"/>
              <p:cNvSpPr/>
              <p:nvPr/>
            </p:nvSpPr>
            <p:spPr>
              <a:xfrm>
                <a:off x="5996975" y="4414676"/>
                <a:ext cx="459000" cy="459000"/>
              </a:xfrm>
              <a:prstGeom prst="arc">
                <a:avLst>
                  <a:gd fmla="val 13190205" name="adj1"/>
                  <a:gd fmla="val 16071830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10" name="Google Shape;1710;p88"/>
            <p:cNvSpPr/>
            <p:nvPr/>
          </p:nvSpPr>
          <p:spPr>
            <a:xfrm flipH="1">
              <a:off x="504776" y="4381099"/>
              <a:ext cx="470100" cy="4701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Google Shape;1715;p89"/>
          <p:cNvSpPr/>
          <p:nvPr/>
        </p:nvSpPr>
        <p:spPr>
          <a:xfrm flipH="1">
            <a:off x="753825" y="1962164"/>
            <a:ext cx="3503851" cy="2630996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716" name="Google Shape;1716;p89"/>
          <p:cNvSpPr txBox="1"/>
          <p:nvPr>
            <p:ph idx="1" type="body"/>
          </p:nvPr>
        </p:nvSpPr>
        <p:spPr>
          <a:xfrm>
            <a:off x="324000" y="759300"/>
            <a:ext cx="82377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∆ABE iyo ∆ACD waa isku mid (similar) waxayna ku jiraan jiho isku mid ah.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717" name="Google Shape;171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qaabab isku mid ah (similar) oo ku jira jaantusyo adag</a:t>
            </a:r>
            <a:endParaRPr/>
          </a:p>
        </p:txBody>
      </p:sp>
      <p:sp>
        <p:nvSpPr>
          <p:cNvPr id="1718" name="Google Shape;1718;p89"/>
          <p:cNvSpPr/>
          <p:nvPr/>
        </p:nvSpPr>
        <p:spPr>
          <a:xfrm flipH="1">
            <a:off x="754636" y="1965440"/>
            <a:ext cx="275700" cy="275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9" name="Google Shape;1719;p89"/>
          <p:cNvSpPr/>
          <p:nvPr/>
        </p:nvSpPr>
        <p:spPr>
          <a:xfrm flipH="1">
            <a:off x="3744600" y="1500301"/>
            <a:ext cx="927000" cy="9270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0" name="Google Shape;1720;p89"/>
          <p:cNvSpPr/>
          <p:nvPr/>
        </p:nvSpPr>
        <p:spPr>
          <a:xfrm flipH="1">
            <a:off x="749488" y="1961197"/>
            <a:ext cx="1166155" cy="875651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721" name="Google Shape;1721;p89"/>
          <p:cNvSpPr/>
          <p:nvPr/>
        </p:nvSpPr>
        <p:spPr>
          <a:xfrm flipH="1">
            <a:off x="749708" y="1971186"/>
            <a:ext cx="160687" cy="160687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2" name="Google Shape;1722;p89"/>
          <p:cNvSpPr/>
          <p:nvPr/>
        </p:nvSpPr>
        <p:spPr>
          <a:xfrm flipH="1">
            <a:off x="1598508" y="1733866"/>
            <a:ext cx="498568" cy="498568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89"/>
          <p:cNvSpPr txBox="1"/>
          <p:nvPr>
            <p:ph idx="1" type="body"/>
          </p:nvPr>
        </p:nvSpPr>
        <p:spPr>
          <a:xfrm>
            <a:off x="324000" y="1140300"/>
            <a:ext cx="82377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Sidee xaqiiqdan loo isticmaali karaa in la tuso in BE iyo CD ay yihiin kuwa barbarro (parallel)?</a:t>
            </a:r>
            <a:endParaRPr sz="2000"/>
          </a:p>
        </p:txBody>
      </p:sp>
      <p:sp>
        <p:nvSpPr>
          <p:cNvPr id="1724" name="Google Shape;1724;p89"/>
          <p:cNvSpPr txBox="1"/>
          <p:nvPr>
            <p:ph idx="1" type="body"/>
          </p:nvPr>
        </p:nvSpPr>
        <p:spPr>
          <a:xfrm>
            <a:off x="655611" y="16468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2000"/>
          </a:p>
        </p:txBody>
      </p:sp>
      <p:sp>
        <p:nvSpPr>
          <p:cNvPr id="1725" name="Google Shape;1725;p89"/>
          <p:cNvSpPr txBox="1"/>
          <p:nvPr>
            <p:ph idx="1" type="body"/>
          </p:nvPr>
        </p:nvSpPr>
        <p:spPr>
          <a:xfrm>
            <a:off x="1819778" y="16468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2000"/>
          </a:p>
        </p:txBody>
      </p:sp>
      <p:sp>
        <p:nvSpPr>
          <p:cNvPr id="1726" name="Google Shape;1726;p89"/>
          <p:cNvSpPr txBox="1"/>
          <p:nvPr>
            <p:ph idx="1" type="body"/>
          </p:nvPr>
        </p:nvSpPr>
        <p:spPr>
          <a:xfrm>
            <a:off x="4181978" y="16468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2000"/>
          </a:p>
        </p:txBody>
      </p:sp>
      <p:sp>
        <p:nvSpPr>
          <p:cNvPr id="1727" name="Google Shape;1727;p89"/>
          <p:cNvSpPr txBox="1"/>
          <p:nvPr>
            <p:ph idx="1" type="body"/>
          </p:nvPr>
        </p:nvSpPr>
        <p:spPr>
          <a:xfrm>
            <a:off x="524378" y="43900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2000"/>
          </a:p>
        </p:txBody>
      </p:sp>
      <p:sp>
        <p:nvSpPr>
          <p:cNvPr id="1728" name="Google Shape;1728;p89"/>
          <p:cNvSpPr txBox="1"/>
          <p:nvPr>
            <p:ph idx="1" type="body"/>
          </p:nvPr>
        </p:nvSpPr>
        <p:spPr>
          <a:xfrm>
            <a:off x="524378" y="26374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2000"/>
          </a:p>
        </p:txBody>
      </p:sp>
      <p:sp>
        <p:nvSpPr>
          <p:cNvPr id="1729" name="Google Shape;1729;p89"/>
          <p:cNvSpPr txBox="1"/>
          <p:nvPr>
            <p:ph idx="1" type="body"/>
          </p:nvPr>
        </p:nvSpPr>
        <p:spPr>
          <a:xfrm>
            <a:off x="4828150" y="1962150"/>
            <a:ext cx="19791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∠ABE = ∠ACD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sp>
        <p:nvSpPr>
          <p:cNvPr id="1730" name="Google Shape;1730;p89"/>
          <p:cNvSpPr txBox="1"/>
          <p:nvPr>
            <p:ph idx="1" type="body"/>
          </p:nvPr>
        </p:nvSpPr>
        <p:spPr>
          <a:xfrm>
            <a:off x="4828150" y="2571750"/>
            <a:ext cx="19791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∠CDE = ∠BEA</a:t>
            </a:r>
            <a:endParaRPr/>
          </a:p>
        </p:txBody>
      </p:sp>
      <p:grpSp>
        <p:nvGrpSpPr>
          <p:cNvPr id="1731" name="Google Shape;1731;p89"/>
          <p:cNvGrpSpPr/>
          <p:nvPr/>
        </p:nvGrpSpPr>
        <p:grpSpPr>
          <a:xfrm>
            <a:off x="290613" y="4157999"/>
            <a:ext cx="898851" cy="924674"/>
            <a:chOff x="290613" y="4157999"/>
            <a:chExt cx="898851" cy="924674"/>
          </a:xfrm>
        </p:grpSpPr>
        <p:sp>
          <p:nvSpPr>
            <p:cNvPr id="1732" name="Google Shape;1732;p89"/>
            <p:cNvSpPr/>
            <p:nvPr/>
          </p:nvSpPr>
          <p:spPr>
            <a:xfrm flipH="1">
              <a:off x="310764" y="4157999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3" name="Google Shape;1733;p89"/>
            <p:cNvSpPr/>
            <p:nvPr/>
          </p:nvSpPr>
          <p:spPr>
            <a:xfrm flipH="1">
              <a:off x="290613" y="4203972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34" name="Google Shape;1734;p89"/>
          <p:cNvGrpSpPr/>
          <p:nvPr/>
        </p:nvGrpSpPr>
        <p:grpSpPr>
          <a:xfrm>
            <a:off x="479090" y="2588698"/>
            <a:ext cx="530513" cy="546261"/>
            <a:chOff x="479090" y="2588698"/>
            <a:chExt cx="530513" cy="546261"/>
          </a:xfrm>
        </p:grpSpPr>
        <p:sp>
          <p:nvSpPr>
            <p:cNvPr id="1735" name="Google Shape;1735;p89"/>
            <p:cNvSpPr/>
            <p:nvPr/>
          </p:nvSpPr>
          <p:spPr>
            <a:xfrm flipH="1">
              <a:off x="494192" y="2588698"/>
              <a:ext cx="515411" cy="515411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6" name="Google Shape;1736;p89"/>
            <p:cNvSpPr/>
            <p:nvPr/>
          </p:nvSpPr>
          <p:spPr>
            <a:xfrm flipH="1">
              <a:off x="479090" y="261955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37" name="Google Shape;1737;p89"/>
          <p:cNvSpPr txBox="1"/>
          <p:nvPr>
            <p:ph idx="1" type="body"/>
          </p:nvPr>
        </p:nvSpPr>
        <p:spPr>
          <a:xfrm>
            <a:off x="4751950" y="3105150"/>
            <a:ext cx="38703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u dhigma (corresponding angles) waa isku mid markay ku yaalliin khadadka barbarro (parallel).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sp>
        <p:nvSpPr>
          <p:cNvPr id="1738" name="Google Shape;1738;p89"/>
          <p:cNvSpPr txBox="1"/>
          <p:nvPr>
            <p:ph idx="1" type="body"/>
          </p:nvPr>
        </p:nvSpPr>
        <p:spPr>
          <a:xfrm>
            <a:off x="4751950" y="4081208"/>
            <a:ext cx="4129800" cy="41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 darteed BE iyo CD waa barbarro (parallel).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90"/>
          <p:cNvSpPr/>
          <p:nvPr/>
        </p:nvSpPr>
        <p:spPr>
          <a:xfrm>
            <a:off x="790396" y="1809889"/>
            <a:ext cx="2898300" cy="2506800"/>
          </a:xfrm>
          <a:prstGeom prst="triangle">
            <a:avLst>
              <a:gd fmla="val 7447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90"/>
          <p:cNvSpPr txBox="1"/>
          <p:nvPr>
            <p:ph idx="1" type="body"/>
          </p:nvPr>
        </p:nvSpPr>
        <p:spPr>
          <a:xfrm>
            <a:off x="324000" y="759300"/>
            <a:ext cx="8328600" cy="68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Xaqiiqooyinka ku saabsan xaglaha khadadka barbarro (parallel) waxaa loo isticmaali karaa in la tuso in laba saddexagal ay yihiin kuwa isku mid ah (similar).</a:t>
            </a:r>
            <a:endParaRPr sz="2000"/>
          </a:p>
        </p:txBody>
      </p:sp>
      <p:sp>
        <p:nvSpPr>
          <p:cNvPr id="1745" name="Google Shape;1745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qaabab isku mid ah (similar) oo ku jira jaantusyo adag</a:t>
            </a:r>
            <a:endParaRPr/>
          </a:p>
        </p:txBody>
      </p:sp>
      <p:sp>
        <p:nvSpPr>
          <p:cNvPr id="1746" name="Google Shape;1746;p90"/>
          <p:cNvSpPr/>
          <p:nvPr/>
        </p:nvSpPr>
        <p:spPr>
          <a:xfrm>
            <a:off x="1298657" y="1809221"/>
            <a:ext cx="2215200" cy="1916100"/>
          </a:xfrm>
          <a:prstGeom prst="triangle">
            <a:avLst>
              <a:gd fmla="val 7447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90"/>
          <p:cNvSpPr txBox="1"/>
          <p:nvPr>
            <p:ph idx="1" type="body"/>
          </p:nvPr>
        </p:nvSpPr>
        <p:spPr>
          <a:xfrm>
            <a:off x="2858725" y="1492260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2000"/>
          </a:p>
        </p:txBody>
      </p:sp>
      <p:sp>
        <p:nvSpPr>
          <p:cNvPr id="1748" name="Google Shape;1748;p90"/>
          <p:cNvSpPr txBox="1"/>
          <p:nvPr>
            <p:ph idx="1" type="body"/>
          </p:nvPr>
        </p:nvSpPr>
        <p:spPr>
          <a:xfrm>
            <a:off x="3564753" y="35003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2000"/>
          </a:p>
        </p:txBody>
      </p:sp>
      <p:sp>
        <p:nvSpPr>
          <p:cNvPr id="1749" name="Google Shape;1749;p90"/>
          <p:cNvSpPr txBox="1"/>
          <p:nvPr>
            <p:ph idx="1" type="body"/>
          </p:nvPr>
        </p:nvSpPr>
        <p:spPr>
          <a:xfrm>
            <a:off x="3688703" y="42998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2000"/>
          </a:p>
        </p:txBody>
      </p:sp>
      <p:sp>
        <p:nvSpPr>
          <p:cNvPr id="1750" name="Google Shape;1750;p90"/>
          <p:cNvSpPr txBox="1"/>
          <p:nvPr>
            <p:ph idx="1" type="body"/>
          </p:nvPr>
        </p:nvSpPr>
        <p:spPr>
          <a:xfrm>
            <a:off x="514703" y="425863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2000"/>
          </a:p>
        </p:txBody>
      </p:sp>
      <p:sp>
        <p:nvSpPr>
          <p:cNvPr id="1751" name="Google Shape;1751;p90"/>
          <p:cNvSpPr txBox="1"/>
          <p:nvPr>
            <p:ph idx="1" type="body"/>
          </p:nvPr>
        </p:nvSpPr>
        <p:spPr>
          <a:xfrm>
            <a:off x="1022953" y="345123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2000"/>
          </a:p>
        </p:txBody>
      </p:sp>
      <p:cxnSp>
        <p:nvCxnSpPr>
          <p:cNvPr id="1752" name="Google Shape;1752;p90"/>
          <p:cNvCxnSpPr/>
          <p:nvPr/>
        </p:nvCxnSpPr>
        <p:spPr>
          <a:xfrm>
            <a:off x="2250225" y="3719950"/>
            <a:ext cx="334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53" name="Google Shape;1753;p90"/>
          <p:cNvCxnSpPr/>
          <p:nvPr/>
        </p:nvCxnSpPr>
        <p:spPr>
          <a:xfrm>
            <a:off x="2250225" y="4317812"/>
            <a:ext cx="334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54" name="Google Shape;1754;p90"/>
          <p:cNvSpPr txBox="1"/>
          <p:nvPr>
            <p:ph idx="1" type="body"/>
          </p:nvPr>
        </p:nvSpPr>
        <p:spPr>
          <a:xfrm>
            <a:off x="4269100" y="2058100"/>
            <a:ext cx="4717800" cy="73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∠ABE = ∠BCD sababtoo ah xaglaha u dhigma (corresponding angles) ee khadadka barbar socda (parallel lines) waa siman yihiin.</a:t>
            </a:r>
            <a:endParaRPr sz="1800"/>
          </a:p>
        </p:txBody>
      </p:sp>
      <p:sp>
        <p:nvSpPr>
          <p:cNvPr id="1755" name="Google Shape;1755;p90"/>
          <p:cNvSpPr txBox="1"/>
          <p:nvPr>
            <p:ph idx="1" type="body"/>
          </p:nvPr>
        </p:nvSpPr>
        <p:spPr>
          <a:xfrm>
            <a:off x="4269100" y="2913500"/>
            <a:ext cx="4717800" cy="7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∠CDE = ∠BEA sababtoo ah xaglaha u dhigma (corresponding angles) ee khadadka barbar socda (parallel lines) waa siman yihiin.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1756" name="Google Shape;1756;p90"/>
          <p:cNvGrpSpPr/>
          <p:nvPr/>
        </p:nvGrpSpPr>
        <p:grpSpPr>
          <a:xfrm>
            <a:off x="3280913" y="3500398"/>
            <a:ext cx="438300" cy="438300"/>
            <a:chOff x="3280913" y="3500398"/>
            <a:chExt cx="438300" cy="438300"/>
          </a:xfrm>
        </p:grpSpPr>
        <p:sp>
          <p:nvSpPr>
            <p:cNvPr id="1757" name="Google Shape;1757;p90"/>
            <p:cNvSpPr/>
            <p:nvPr/>
          </p:nvSpPr>
          <p:spPr>
            <a:xfrm flipH="1">
              <a:off x="3280913" y="3500398"/>
              <a:ext cx="438300" cy="4383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58" name="Google Shape;1758;p90"/>
            <p:cNvSpPr/>
            <p:nvPr/>
          </p:nvSpPr>
          <p:spPr>
            <a:xfrm flipH="1">
              <a:off x="3332813" y="3552290"/>
              <a:ext cx="334500" cy="3345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59" name="Google Shape;1759;p90"/>
          <p:cNvGrpSpPr/>
          <p:nvPr/>
        </p:nvGrpSpPr>
        <p:grpSpPr>
          <a:xfrm>
            <a:off x="3458502" y="4109998"/>
            <a:ext cx="438300" cy="438300"/>
            <a:chOff x="3458502" y="4109998"/>
            <a:chExt cx="438300" cy="438300"/>
          </a:xfrm>
        </p:grpSpPr>
        <p:sp>
          <p:nvSpPr>
            <p:cNvPr id="1760" name="Google Shape;1760;p90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1" name="Google Shape;1761;p90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62" name="Google Shape;1762;p90"/>
          <p:cNvSpPr/>
          <p:nvPr/>
        </p:nvSpPr>
        <p:spPr>
          <a:xfrm flipH="1">
            <a:off x="2680551" y="1568649"/>
            <a:ext cx="491700" cy="491700"/>
          </a:xfrm>
          <a:prstGeom prst="arc">
            <a:avLst>
              <a:gd fmla="val 3351710" name="adj1"/>
              <a:gd fmla="val 67316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3" name="Google Shape;1763;p90"/>
          <p:cNvSpPr txBox="1"/>
          <p:nvPr>
            <p:ph idx="1" type="body"/>
          </p:nvPr>
        </p:nvSpPr>
        <p:spPr>
          <a:xfrm>
            <a:off x="4269100" y="1615500"/>
            <a:ext cx="43836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∆ABE iyo ∆ACD labaduba waxay ka kooban yihiin ∠EAB.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64" name="Google Shape;1764;p90"/>
          <p:cNvSpPr txBox="1"/>
          <p:nvPr>
            <p:ph idx="1" type="body"/>
          </p:nvPr>
        </p:nvSpPr>
        <p:spPr>
          <a:xfrm>
            <a:off x="4269100" y="3825300"/>
            <a:ext cx="4383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∆ABE iyo ∆ACD waxay leeyihiin xaglo isku mid ah, marka waa isku qaab (similar).</a:t>
            </a:r>
            <a:endParaRPr sz="1800"/>
          </a:p>
        </p:txBody>
      </p:sp>
      <p:grpSp>
        <p:nvGrpSpPr>
          <p:cNvPr id="1765" name="Google Shape;1765;p90"/>
          <p:cNvGrpSpPr/>
          <p:nvPr/>
        </p:nvGrpSpPr>
        <p:grpSpPr>
          <a:xfrm>
            <a:off x="432750" y="3964100"/>
            <a:ext cx="698700" cy="698700"/>
            <a:chOff x="432750" y="3964100"/>
            <a:chExt cx="698700" cy="698700"/>
          </a:xfrm>
        </p:grpSpPr>
        <p:sp>
          <p:nvSpPr>
            <p:cNvPr id="1766" name="Google Shape;1766;p90"/>
            <p:cNvSpPr/>
            <p:nvPr/>
          </p:nvSpPr>
          <p:spPr>
            <a:xfrm>
              <a:off x="493774" y="4025125"/>
              <a:ext cx="576600" cy="576600"/>
            </a:xfrm>
            <a:prstGeom prst="arc">
              <a:avLst>
                <a:gd fmla="val 18736547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7" name="Google Shape;1767;p90"/>
            <p:cNvSpPr/>
            <p:nvPr/>
          </p:nvSpPr>
          <p:spPr>
            <a:xfrm>
              <a:off x="561211" y="4086758"/>
              <a:ext cx="440100" cy="440100"/>
            </a:xfrm>
            <a:prstGeom prst="arc">
              <a:avLst>
                <a:gd fmla="val 18908861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8" name="Google Shape;1768;p90"/>
            <p:cNvSpPr/>
            <p:nvPr/>
          </p:nvSpPr>
          <p:spPr>
            <a:xfrm>
              <a:off x="432750" y="3964100"/>
              <a:ext cx="698700" cy="698700"/>
            </a:xfrm>
            <a:prstGeom prst="arc">
              <a:avLst>
                <a:gd fmla="val 18736547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69" name="Google Shape;1769;p90"/>
          <p:cNvGrpSpPr/>
          <p:nvPr/>
        </p:nvGrpSpPr>
        <p:grpSpPr>
          <a:xfrm>
            <a:off x="954063" y="3373840"/>
            <a:ext cx="698700" cy="698700"/>
            <a:chOff x="954063" y="3373840"/>
            <a:chExt cx="698700" cy="698700"/>
          </a:xfrm>
        </p:grpSpPr>
        <p:sp>
          <p:nvSpPr>
            <p:cNvPr id="1770" name="Google Shape;1770;p90"/>
            <p:cNvSpPr/>
            <p:nvPr/>
          </p:nvSpPr>
          <p:spPr>
            <a:xfrm>
              <a:off x="1015087" y="3434865"/>
              <a:ext cx="576600" cy="576600"/>
            </a:xfrm>
            <a:prstGeom prst="arc">
              <a:avLst>
                <a:gd fmla="val 18736547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1" name="Google Shape;1771;p90"/>
            <p:cNvSpPr/>
            <p:nvPr/>
          </p:nvSpPr>
          <p:spPr>
            <a:xfrm>
              <a:off x="1082524" y="3496498"/>
              <a:ext cx="440100" cy="440100"/>
            </a:xfrm>
            <a:prstGeom prst="arc">
              <a:avLst>
                <a:gd fmla="val 18908861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2" name="Google Shape;1772;p90"/>
            <p:cNvSpPr/>
            <p:nvPr/>
          </p:nvSpPr>
          <p:spPr>
            <a:xfrm>
              <a:off x="954063" y="3373840"/>
              <a:ext cx="698700" cy="698700"/>
            </a:xfrm>
            <a:prstGeom prst="arc">
              <a:avLst>
                <a:gd fmla="val 18736547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p91"/>
          <p:cNvSpPr txBox="1"/>
          <p:nvPr>
            <p:ph idx="1" type="body"/>
          </p:nvPr>
        </p:nvSpPr>
        <p:spPr>
          <a:xfrm>
            <a:off x="324000" y="759300"/>
            <a:ext cx="8328600" cy="4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Caddee in ∆ABE iyo ∆BCD ay yihiin isku qaab (similar).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778" name="Google Shape;1778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 (complex diagrams)</a:t>
            </a:r>
            <a:endParaRPr/>
          </a:p>
        </p:txBody>
      </p:sp>
      <p:grpSp>
        <p:nvGrpSpPr>
          <p:cNvPr id="1779" name="Google Shape;1779;p91"/>
          <p:cNvGrpSpPr/>
          <p:nvPr/>
        </p:nvGrpSpPr>
        <p:grpSpPr>
          <a:xfrm rot="5400000">
            <a:off x="863142" y="1365757"/>
            <a:ext cx="2711592" cy="3136697"/>
            <a:chOff x="790396" y="-73984"/>
            <a:chExt cx="3796153" cy="4390673"/>
          </a:xfrm>
        </p:grpSpPr>
        <p:sp>
          <p:nvSpPr>
            <p:cNvPr id="1780" name="Google Shape;1780;p91"/>
            <p:cNvSpPr/>
            <p:nvPr/>
          </p:nvSpPr>
          <p:spPr>
            <a:xfrm>
              <a:off x="790396" y="1809889"/>
              <a:ext cx="2898300" cy="25068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1" name="Google Shape;1781;p91"/>
            <p:cNvSpPr/>
            <p:nvPr/>
          </p:nvSpPr>
          <p:spPr>
            <a:xfrm rot="10800000">
              <a:off x="2371349" y="-73984"/>
              <a:ext cx="2215200" cy="19161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82" name="Google Shape;1782;p91"/>
          <p:cNvSpPr txBox="1"/>
          <p:nvPr>
            <p:ph idx="1" type="body"/>
          </p:nvPr>
        </p:nvSpPr>
        <p:spPr>
          <a:xfrm>
            <a:off x="580334" y="1294003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2000"/>
          </a:p>
        </p:txBody>
      </p:sp>
      <p:sp>
        <p:nvSpPr>
          <p:cNvPr id="1783" name="Google Shape;1783;p91"/>
          <p:cNvSpPr txBox="1"/>
          <p:nvPr>
            <p:ph idx="1" type="body"/>
          </p:nvPr>
        </p:nvSpPr>
        <p:spPr>
          <a:xfrm>
            <a:off x="2371894" y="277623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2000"/>
          </a:p>
        </p:txBody>
      </p:sp>
      <p:sp>
        <p:nvSpPr>
          <p:cNvPr id="1784" name="Google Shape;1784;p91"/>
          <p:cNvSpPr txBox="1"/>
          <p:nvPr>
            <p:ph idx="1" type="body"/>
          </p:nvPr>
        </p:nvSpPr>
        <p:spPr>
          <a:xfrm>
            <a:off x="3707386" y="242701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2000"/>
          </a:p>
        </p:txBody>
      </p:sp>
      <p:sp>
        <p:nvSpPr>
          <p:cNvPr id="1785" name="Google Shape;1785;p91"/>
          <p:cNvSpPr txBox="1"/>
          <p:nvPr>
            <p:ph idx="1" type="body"/>
          </p:nvPr>
        </p:nvSpPr>
        <p:spPr>
          <a:xfrm>
            <a:off x="3700126" y="4291851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2000"/>
          </a:p>
        </p:txBody>
      </p:sp>
      <p:sp>
        <p:nvSpPr>
          <p:cNvPr id="1786" name="Google Shape;1786;p91"/>
          <p:cNvSpPr txBox="1"/>
          <p:nvPr>
            <p:ph idx="1" type="body"/>
          </p:nvPr>
        </p:nvSpPr>
        <p:spPr>
          <a:xfrm>
            <a:off x="563650" y="3646892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2000"/>
          </a:p>
        </p:txBody>
      </p:sp>
      <p:cxnSp>
        <p:nvCxnSpPr>
          <p:cNvPr id="1787" name="Google Shape;1787;p91"/>
          <p:cNvCxnSpPr/>
          <p:nvPr/>
        </p:nvCxnSpPr>
        <p:spPr>
          <a:xfrm rot="-5400000">
            <a:off x="496158" y="2732030"/>
            <a:ext cx="3093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8" name="Google Shape;1788;p91"/>
          <p:cNvCxnSpPr/>
          <p:nvPr/>
        </p:nvCxnSpPr>
        <p:spPr>
          <a:xfrm rot="-5400000">
            <a:off x="3632622" y="3532887"/>
            <a:ext cx="3093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89" name="Google Shape;1789;p91"/>
          <p:cNvSpPr txBox="1"/>
          <p:nvPr>
            <p:ph idx="1" type="body"/>
          </p:nvPr>
        </p:nvSpPr>
        <p:spPr>
          <a:xfrm>
            <a:off x="4573903" y="1276350"/>
            <a:ext cx="4318500" cy="11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∠EAB = ∠CDB sababtoo ah xaglaha beddelka ah (alternate angles) ee khadadka barbar socda (parallel lines) waa siman yihiin.</a:t>
            </a:r>
            <a:endParaRPr sz="2000"/>
          </a:p>
        </p:txBody>
      </p:sp>
      <p:sp>
        <p:nvSpPr>
          <p:cNvPr id="1790" name="Google Shape;1790;p91"/>
          <p:cNvSpPr txBox="1"/>
          <p:nvPr>
            <p:ph idx="1" type="body"/>
          </p:nvPr>
        </p:nvSpPr>
        <p:spPr>
          <a:xfrm>
            <a:off x="4573900" y="4053900"/>
            <a:ext cx="41658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∆ABE iyo ∆BCD waxay leeyihiin xaglo isku mid ah, marka waa isku qaab (similar).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1" name="Google Shape;1791;p91"/>
          <p:cNvSpPr txBox="1"/>
          <p:nvPr>
            <p:ph idx="1" type="body"/>
          </p:nvPr>
        </p:nvSpPr>
        <p:spPr>
          <a:xfrm>
            <a:off x="4573900" y="2199950"/>
            <a:ext cx="4318500" cy="7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∠BCD = ∠BEA sababtoo ah xaglaha beddelka ah (alternate angles) ee khadadka barbar socda (parallel lines) waa siman yihiin.</a:t>
            </a:r>
            <a:endParaRPr sz="2000"/>
          </a:p>
        </p:txBody>
      </p:sp>
      <p:sp>
        <p:nvSpPr>
          <p:cNvPr id="1792" name="Google Shape;1792;p91"/>
          <p:cNvSpPr txBox="1"/>
          <p:nvPr>
            <p:ph idx="1" type="body"/>
          </p:nvPr>
        </p:nvSpPr>
        <p:spPr>
          <a:xfrm>
            <a:off x="4573900" y="3114350"/>
            <a:ext cx="4318500" cy="79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∠ABE = ∠DBC sababtoo ah xaglaha si toos ah uga soo horjeeda (vertically opposite angles) waa siman yihiin.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/>
          </a:p>
        </p:txBody>
      </p:sp>
      <p:grpSp>
        <p:nvGrpSpPr>
          <p:cNvPr id="1793" name="Google Shape;1793;p91"/>
          <p:cNvGrpSpPr/>
          <p:nvPr/>
        </p:nvGrpSpPr>
        <p:grpSpPr>
          <a:xfrm>
            <a:off x="3565279" y="2512672"/>
            <a:ext cx="438300" cy="438300"/>
            <a:chOff x="3458502" y="4109998"/>
            <a:chExt cx="438300" cy="438300"/>
          </a:xfrm>
        </p:grpSpPr>
        <p:sp>
          <p:nvSpPr>
            <p:cNvPr id="1794" name="Google Shape;1794;p91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5" name="Google Shape;1795;p91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96" name="Google Shape;1796;p91"/>
          <p:cNvSpPr/>
          <p:nvPr/>
        </p:nvSpPr>
        <p:spPr>
          <a:xfrm flipH="1">
            <a:off x="410274" y="1351362"/>
            <a:ext cx="491700" cy="491700"/>
          </a:xfrm>
          <a:prstGeom prst="arc">
            <a:avLst>
              <a:gd fmla="val 5322905" name="adj1"/>
              <a:gd fmla="val 869473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91"/>
          <p:cNvSpPr/>
          <p:nvPr/>
        </p:nvSpPr>
        <p:spPr>
          <a:xfrm flipH="1">
            <a:off x="3534474" y="4018362"/>
            <a:ext cx="491700" cy="491700"/>
          </a:xfrm>
          <a:prstGeom prst="arc">
            <a:avLst>
              <a:gd fmla="val 16062196" name="adj1"/>
              <a:gd fmla="val 19338606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98" name="Google Shape;1798;p91"/>
          <p:cNvCxnSpPr/>
          <p:nvPr/>
        </p:nvCxnSpPr>
        <p:spPr>
          <a:xfrm flipH="1" rot="10800000">
            <a:off x="3783286" y="2707215"/>
            <a:ext cx="3300" cy="158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799" name="Google Shape;1799;p91"/>
          <p:cNvGrpSpPr/>
          <p:nvPr/>
        </p:nvGrpSpPr>
        <p:grpSpPr>
          <a:xfrm rot="10800000">
            <a:off x="429916" y="3415910"/>
            <a:ext cx="438300" cy="438300"/>
            <a:chOff x="3458502" y="4109998"/>
            <a:chExt cx="438300" cy="438300"/>
          </a:xfrm>
        </p:grpSpPr>
        <p:sp>
          <p:nvSpPr>
            <p:cNvPr id="1800" name="Google Shape;1800;p91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1" name="Google Shape;1801;p91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02" name="Google Shape;1802;p91"/>
          <p:cNvCxnSpPr/>
          <p:nvPr/>
        </p:nvCxnSpPr>
        <p:spPr>
          <a:xfrm rot="10800000">
            <a:off x="648806" y="1587452"/>
            <a:ext cx="300" cy="2054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803" name="Google Shape;1803;p91"/>
          <p:cNvGrpSpPr/>
          <p:nvPr/>
        </p:nvGrpSpPr>
        <p:grpSpPr>
          <a:xfrm>
            <a:off x="2077862" y="2757482"/>
            <a:ext cx="698700" cy="698700"/>
            <a:chOff x="2077862" y="2757482"/>
            <a:chExt cx="698700" cy="698700"/>
          </a:xfrm>
        </p:grpSpPr>
        <p:sp>
          <p:nvSpPr>
            <p:cNvPr id="1804" name="Google Shape;1804;p91"/>
            <p:cNvSpPr/>
            <p:nvPr/>
          </p:nvSpPr>
          <p:spPr>
            <a:xfrm>
              <a:off x="2138886" y="2818506"/>
              <a:ext cx="576600" cy="576600"/>
            </a:xfrm>
            <a:prstGeom prst="arc">
              <a:avLst>
                <a:gd fmla="val 20686022" name="adj1"/>
                <a:gd fmla="val 241999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5" name="Google Shape;1805;p91"/>
            <p:cNvSpPr/>
            <p:nvPr/>
          </p:nvSpPr>
          <p:spPr>
            <a:xfrm>
              <a:off x="2206323" y="2880139"/>
              <a:ext cx="440100" cy="440100"/>
            </a:xfrm>
            <a:prstGeom prst="arc">
              <a:avLst>
                <a:gd fmla="val 20731665" name="adj1"/>
                <a:gd fmla="val 248377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6" name="Google Shape;1806;p91"/>
            <p:cNvSpPr/>
            <p:nvPr/>
          </p:nvSpPr>
          <p:spPr>
            <a:xfrm>
              <a:off x="2077862" y="2757482"/>
              <a:ext cx="698700" cy="698700"/>
            </a:xfrm>
            <a:prstGeom prst="arc">
              <a:avLst>
                <a:gd fmla="val 20639818" name="adj1"/>
                <a:gd fmla="val 233578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7" name="Google Shape;1807;p91"/>
            <p:cNvSpPr/>
            <p:nvPr/>
          </p:nvSpPr>
          <p:spPr>
            <a:xfrm rot="10800000">
              <a:off x="2077862" y="2757482"/>
              <a:ext cx="698700" cy="698700"/>
            </a:xfrm>
            <a:prstGeom prst="arc">
              <a:avLst>
                <a:gd fmla="val 20639818" name="adj1"/>
                <a:gd fmla="val 233578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8" name="Google Shape;1808;p91"/>
            <p:cNvSpPr/>
            <p:nvPr/>
          </p:nvSpPr>
          <p:spPr>
            <a:xfrm rot="10800000">
              <a:off x="2138886" y="2818506"/>
              <a:ext cx="576600" cy="576600"/>
            </a:xfrm>
            <a:prstGeom prst="arc">
              <a:avLst>
                <a:gd fmla="val 20686022" name="adj1"/>
                <a:gd fmla="val 241999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9" name="Google Shape;1809;p91"/>
            <p:cNvSpPr/>
            <p:nvPr/>
          </p:nvSpPr>
          <p:spPr>
            <a:xfrm rot="10800000">
              <a:off x="2206323" y="2880139"/>
              <a:ext cx="440100" cy="440100"/>
            </a:xfrm>
            <a:prstGeom prst="arc">
              <a:avLst>
                <a:gd fmla="val 20520162" name="adj1"/>
                <a:gd fmla="val 2252475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10" name="Google Shape;1810;p91"/>
          <p:cNvCxnSpPr/>
          <p:nvPr/>
        </p:nvCxnSpPr>
        <p:spPr>
          <a:xfrm rot="10800000">
            <a:off x="662950" y="1582950"/>
            <a:ext cx="3116100" cy="27021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1" name="Google Shape;1811;p91"/>
          <p:cNvCxnSpPr/>
          <p:nvPr/>
        </p:nvCxnSpPr>
        <p:spPr>
          <a:xfrm flipH="1">
            <a:off x="656350" y="2705192"/>
            <a:ext cx="3135300" cy="940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5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6" name="Google Shape;1816;p92"/>
          <p:cNvGrpSpPr/>
          <p:nvPr/>
        </p:nvGrpSpPr>
        <p:grpSpPr>
          <a:xfrm>
            <a:off x="4769387" y="1636426"/>
            <a:ext cx="2919242" cy="2698508"/>
            <a:chOff x="790396" y="-73984"/>
            <a:chExt cx="3796153" cy="4390673"/>
          </a:xfrm>
        </p:grpSpPr>
        <p:sp>
          <p:nvSpPr>
            <p:cNvPr id="1817" name="Google Shape;1817;p92"/>
            <p:cNvSpPr/>
            <p:nvPr/>
          </p:nvSpPr>
          <p:spPr>
            <a:xfrm>
              <a:off x="790396" y="1809889"/>
              <a:ext cx="2898300" cy="25068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8" name="Google Shape;1818;p92"/>
            <p:cNvSpPr/>
            <p:nvPr/>
          </p:nvSpPr>
          <p:spPr>
            <a:xfrm rot="10800000">
              <a:off x="2371349" y="-73984"/>
              <a:ext cx="2215200" cy="19161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19" name="Google Shape;1819;p92"/>
          <p:cNvSpPr txBox="1"/>
          <p:nvPr>
            <p:ph type="title"/>
          </p:nvPr>
        </p:nvSpPr>
        <p:spPr>
          <a:xfrm>
            <a:off x="324000" y="748800"/>
            <a:ext cx="7780200" cy="75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Xaggee (angle) ayaa la mid ah ∠CAB?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20" name="Google Shape;1820;p9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 (complex diagrams)</a:t>
            </a:r>
            <a:endParaRPr/>
          </a:p>
        </p:txBody>
      </p:sp>
      <p:sp>
        <p:nvSpPr>
          <p:cNvPr id="1821" name="Google Shape;1821;p92"/>
          <p:cNvSpPr txBox="1"/>
          <p:nvPr>
            <p:ph idx="1" type="subTitle"/>
          </p:nvPr>
        </p:nvSpPr>
        <p:spPr>
          <a:xfrm>
            <a:off x="1034425" y="1837775"/>
            <a:ext cx="1663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∠CDE</a:t>
            </a:r>
            <a:endParaRPr/>
          </a:p>
        </p:txBody>
      </p:sp>
      <p:sp>
        <p:nvSpPr>
          <p:cNvPr id="1822" name="Google Shape;1822;p92"/>
          <p:cNvSpPr txBox="1"/>
          <p:nvPr>
            <p:ph idx="3" type="subTitle"/>
          </p:nvPr>
        </p:nvSpPr>
        <p:spPr>
          <a:xfrm>
            <a:off x="1034425" y="2794251"/>
            <a:ext cx="1663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∠DEC</a:t>
            </a:r>
            <a:endParaRPr/>
          </a:p>
        </p:txBody>
      </p:sp>
      <p:sp>
        <p:nvSpPr>
          <p:cNvPr id="1823" name="Google Shape;1823;p92"/>
          <p:cNvSpPr txBox="1"/>
          <p:nvPr>
            <p:ph idx="4" type="subTitle"/>
          </p:nvPr>
        </p:nvSpPr>
        <p:spPr>
          <a:xfrm>
            <a:off x="1034425" y="3766974"/>
            <a:ext cx="1653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∠ECD</a:t>
            </a:r>
            <a:endParaRPr/>
          </a:p>
        </p:txBody>
      </p:sp>
      <p:pic>
        <p:nvPicPr>
          <p:cNvPr id="1824" name="Google Shape;182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5358" y="17915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5" name="Google Shape;1825;p92"/>
          <p:cNvSpPr txBox="1"/>
          <p:nvPr>
            <p:ph idx="4294967295" type="body"/>
          </p:nvPr>
        </p:nvSpPr>
        <p:spPr>
          <a:xfrm>
            <a:off x="5774409" y="1335853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endParaRPr sz="2000"/>
          </a:p>
        </p:txBody>
      </p:sp>
      <p:sp>
        <p:nvSpPr>
          <p:cNvPr id="1826" name="Google Shape;1826;p92"/>
          <p:cNvSpPr txBox="1"/>
          <p:nvPr>
            <p:ph idx="4294967295" type="body"/>
          </p:nvPr>
        </p:nvSpPr>
        <p:spPr>
          <a:xfrm>
            <a:off x="7688694" y="1393510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endParaRPr sz="2000"/>
          </a:p>
        </p:txBody>
      </p:sp>
      <p:sp>
        <p:nvSpPr>
          <p:cNvPr id="1827" name="Google Shape;1827;p92"/>
          <p:cNvSpPr txBox="1"/>
          <p:nvPr>
            <p:ph idx="4294967295" type="body"/>
          </p:nvPr>
        </p:nvSpPr>
        <p:spPr>
          <a:xfrm>
            <a:off x="6536136" y="269591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</a:t>
            </a:r>
            <a:endParaRPr sz="2000"/>
          </a:p>
        </p:txBody>
      </p:sp>
      <p:sp>
        <p:nvSpPr>
          <p:cNvPr id="1828" name="Google Shape;1828;p92"/>
          <p:cNvSpPr txBox="1"/>
          <p:nvPr>
            <p:ph idx="4294967295" type="body"/>
          </p:nvPr>
        </p:nvSpPr>
        <p:spPr>
          <a:xfrm>
            <a:off x="7040201" y="4185938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</a:t>
            </a:r>
            <a:endParaRPr sz="2000"/>
          </a:p>
        </p:txBody>
      </p:sp>
      <p:sp>
        <p:nvSpPr>
          <p:cNvPr id="1829" name="Google Shape;1829;p92"/>
          <p:cNvSpPr txBox="1"/>
          <p:nvPr>
            <p:ph idx="4294967295" type="body"/>
          </p:nvPr>
        </p:nvSpPr>
        <p:spPr>
          <a:xfrm>
            <a:off x="4471375" y="417985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</a:t>
            </a:r>
            <a:endParaRPr sz="2000"/>
          </a:p>
        </p:txBody>
      </p:sp>
      <p:cxnSp>
        <p:nvCxnSpPr>
          <p:cNvPr id="1830" name="Google Shape;1830;p92"/>
          <p:cNvCxnSpPr/>
          <p:nvPr/>
        </p:nvCxnSpPr>
        <p:spPr>
          <a:xfrm rot="10800000">
            <a:off x="5844990" y="4334738"/>
            <a:ext cx="333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31" name="Google Shape;1831;p92"/>
          <p:cNvCxnSpPr/>
          <p:nvPr/>
        </p:nvCxnSpPr>
        <p:spPr>
          <a:xfrm rot="10800000">
            <a:off x="6707192" y="1636438"/>
            <a:ext cx="333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832" name="Google Shape;1832;p92"/>
          <p:cNvGrpSpPr/>
          <p:nvPr/>
        </p:nvGrpSpPr>
        <p:grpSpPr>
          <a:xfrm rot="-5400000">
            <a:off x="5822736" y="1402947"/>
            <a:ext cx="377069" cy="471874"/>
            <a:chOff x="3458502" y="4109998"/>
            <a:chExt cx="438300" cy="438300"/>
          </a:xfrm>
        </p:grpSpPr>
        <p:sp>
          <p:nvSpPr>
            <p:cNvPr id="1833" name="Google Shape;1833;p92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4" name="Google Shape;1834;p92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5" name="Google Shape;1835;p92"/>
          <p:cNvGrpSpPr/>
          <p:nvPr/>
        </p:nvGrpSpPr>
        <p:grpSpPr>
          <a:xfrm rot="5400000">
            <a:off x="6795161" y="4100299"/>
            <a:ext cx="377069" cy="471874"/>
            <a:chOff x="3458502" y="4109998"/>
            <a:chExt cx="438300" cy="438300"/>
          </a:xfrm>
        </p:grpSpPr>
        <p:sp>
          <p:nvSpPr>
            <p:cNvPr id="1836" name="Google Shape;1836;p92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7" name="Google Shape;1837;p92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38" name="Google Shape;1838;p92"/>
          <p:cNvSpPr txBox="1"/>
          <p:nvPr/>
        </p:nvSpPr>
        <p:spPr>
          <a:xfrm>
            <a:off x="2434129" y="1642500"/>
            <a:ext cx="28185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xaglaha beddelka ah (alternate angles) ee khadadka barbar socda (parallel lines)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93"/>
          <p:cNvSpPr txBox="1"/>
          <p:nvPr>
            <p:ph type="title"/>
          </p:nvPr>
        </p:nvSpPr>
        <p:spPr>
          <a:xfrm>
            <a:off x="324000" y="748795"/>
            <a:ext cx="8179200" cy="4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Xaggee (angle) ayaa la mid ah ∠BCD?</a:t>
            </a:r>
            <a:endParaRPr/>
          </a:p>
        </p:txBody>
      </p:sp>
      <p:sp>
        <p:nvSpPr>
          <p:cNvPr id="1844" name="Google Shape;1844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 (complex diagrams)</a:t>
            </a:r>
            <a:endParaRPr/>
          </a:p>
        </p:txBody>
      </p:sp>
      <p:sp>
        <p:nvSpPr>
          <p:cNvPr id="1845" name="Google Shape;1845;p93"/>
          <p:cNvSpPr txBox="1"/>
          <p:nvPr>
            <p:ph idx="1" type="subTitle"/>
          </p:nvPr>
        </p:nvSpPr>
        <p:spPr>
          <a:xfrm>
            <a:off x="1034425" y="1837775"/>
            <a:ext cx="1663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∠ABE</a:t>
            </a:r>
            <a:endParaRPr/>
          </a:p>
        </p:txBody>
      </p:sp>
      <p:sp>
        <p:nvSpPr>
          <p:cNvPr id="1846" name="Google Shape;1846;p93"/>
          <p:cNvSpPr txBox="1"/>
          <p:nvPr>
            <p:ph idx="3" type="subTitle"/>
          </p:nvPr>
        </p:nvSpPr>
        <p:spPr>
          <a:xfrm>
            <a:off x="1034425" y="2794251"/>
            <a:ext cx="1663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∠BEA</a:t>
            </a:r>
            <a:endParaRPr/>
          </a:p>
        </p:txBody>
      </p:sp>
      <p:sp>
        <p:nvSpPr>
          <p:cNvPr id="1847" name="Google Shape;1847;p93"/>
          <p:cNvSpPr txBox="1"/>
          <p:nvPr>
            <p:ph idx="4" type="subTitle"/>
          </p:nvPr>
        </p:nvSpPr>
        <p:spPr>
          <a:xfrm>
            <a:off x="1034425" y="3766974"/>
            <a:ext cx="1653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∠EAB</a:t>
            </a:r>
            <a:endParaRPr/>
          </a:p>
        </p:txBody>
      </p:sp>
      <p:sp>
        <p:nvSpPr>
          <p:cNvPr id="1848" name="Google Shape;1848;p93"/>
          <p:cNvSpPr/>
          <p:nvPr/>
        </p:nvSpPr>
        <p:spPr>
          <a:xfrm>
            <a:off x="4905196" y="1733689"/>
            <a:ext cx="2898300" cy="2506800"/>
          </a:xfrm>
          <a:prstGeom prst="triangle">
            <a:avLst>
              <a:gd fmla="val 7447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93"/>
          <p:cNvSpPr/>
          <p:nvPr/>
        </p:nvSpPr>
        <p:spPr>
          <a:xfrm>
            <a:off x="6430743" y="1732576"/>
            <a:ext cx="848400" cy="733800"/>
          </a:xfrm>
          <a:prstGeom prst="triangle">
            <a:avLst>
              <a:gd fmla="val 7447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0" name="Google Shape;1850;p93"/>
          <p:cNvSpPr txBox="1"/>
          <p:nvPr>
            <p:ph idx="4294967295" type="body"/>
          </p:nvPr>
        </p:nvSpPr>
        <p:spPr>
          <a:xfrm>
            <a:off x="6973525" y="1416060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endParaRPr sz="2000"/>
          </a:p>
        </p:txBody>
      </p:sp>
      <p:sp>
        <p:nvSpPr>
          <p:cNvPr id="1851" name="Google Shape;1851;p93"/>
          <p:cNvSpPr txBox="1"/>
          <p:nvPr>
            <p:ph idx="4294967295" type="body"/>
          </p:nvPr>
        </p:nvSpPr>
        <p:spPr>
          <a:xfrm>
            <a:off x="7410528" y="23329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endParaRPr sz="2000"/>
          </a:p>
        </p:txBody>
      </p:sp>
      <p:sp>
        <p:nvSpPr>
          <p:cNvPr id="1852" name="Google Shape;1852;p93"/>
          <p:cNvSpPr txBox="1"/>
          <p:nvPr>
            <p:ph idx="4294967295" type="body"/>
          </p:nvPr>
        </p:nvSpPr>
        <p:spPr>
          <a:xfrm>
            <a:off x="7803503" y="422368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</a:t>
            </a:r>
            <a:endParaRPr sz="2000"/>
          </a:p>
        </p:txBody>
      </p:sp>
      <p:sp>
        <p:nvSpPr>
          <p:cNvPr id="1853" name="Google Shape;1853;p93"/>
          <p:cNvSpPr txBox="1"/>
          <p:nvPr>
            <p:ph idx="4294967295" type="body"/>
          </p:nvPr>
        </p:nvSpPr>
        <p:spPr>
          <a:xfrm>
            <a:off x="4629503" y="4182439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</a:t>
            </a:r>
            <a:endParaRPr sz="2000"/>
          </a:p>
        </p:txBody>
      </p:sp>
      <p:sp>
        <p:nvSpPr>
          <p:cNvPr id="1854" name="Google Shape;1854;p93"/>
          <p:cNvSpPr txBox="1"/>
          <p:nvPr>
            <p:ph idx="4294967295" type="body"/>
          </p:nvPr>
        </p:nvSpPr>
        <p:spPr>
          <a:xfrm>
            <a:off x="6169599" y="2275851"/>
            <a:ext cx="2757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</a:t>
            </a:r>
            <a:endParaRPr sz="2000"/>
          </a:p>
        </p:txBody>
      </p:sp>
      <p:cxnSp>
        <p:nvCxnSpPr>
          <p:cNvPr id="1855" name="Google Shape;1855;p93"/>
          <p:cNvCxnSpPr/>
          <p:nvPr/>
        </p:nvCxnSpPr>
        <p:spPr>
          <a:xfrm>
            <a:off x="6735845" y="2466366"/>
            <a:ext cx="334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56" name="Google Shape;1856;p93"/>
          <p:cNvCxnSpPr/>
          <p:nvPr/>
        </p:nvCxnSpPr>
        <p:spPr>
          <a:xfrm>
            <a:off x="6365025" y="4241612"/>
            <a:ext cx="334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57" name="Google Shape;1857;p93"/>
          <p:cNvCxnSpPr/>
          <p:nvPr/>
        </p:nvCxnSpPr>
        <p:spPr>
          <a:xfrm flipH="1" rot="10800000">
            <a:off x="6420275" y="1741100"/>
            <a:ext cx="447000" cy="538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58" name="Google Shape;1858;p93"/>
          <p:cNvCxnSpPr/>
          <p:nvPr/>
        </p:nvCxnSpPr>
        <p:spPr>
          <a:xfrm flipH="1" rot="10800000">
            <a:off x="4824000" y="2599675"/>
            <a:ext cx="1320000" cy="1520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9" name="Google Shape;1859;p93"/>
          <p:cNvSpPr txBox="1"/>
          <p:nvPr>
            <p:ph idx="4294967295" type="body"/>
          </p:nvPr>
        </p:nvSpPr>
        <p:spPr>
          <a:xfrm>
            <a:off x="6015800" y="1761425"/>
            <a:ext cx="6771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2000"/>
          </a:p>
        </p:txBody>
      </p:sp>
      <p:sp>
        <p:nvSpPr>
          <p:cNvPr id="1860" name="Google Shape;1860;p93"/>
          <p:cNvSpPr txBox="1"/>
          <p:nvPr>
            <p:ph idx="4294967295" type="body"/>
          </p:nvPr>
        </p:nvSpPr>
        <p:spPr>
          <a:xfrm>
            <a:off x="4870475" y="3060200"/>
            <a:ext cx="677100" cy="32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8 cm</a:t>
            </a:r>
            <a:endParaRPr sz="2000"/>
          </a:p>
        </p:txBody>
      </p:sp>
      <p:pic>
        <p:nvPicPr>
          <p:cNvPr id="1861" name="Google Shape;1861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6183" y="1795975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2" name="Google Shape;1862;p93"/>
          <p:cNvGrpSpPr/>
          <p:nvPr/>
        </p:nvGrpSpPr>
        <p:grpSpPr>
          <a:xfrm>
            <a:off x="7563081" y="4026105"/>
            <a:ext cx="438300" cy="438300"/>
            <a:chOff x="3280913" y="3500398"/>
            <a:chExt cx="438300" cy="438300"/>
          </a:xfrm>
        </p:grpSpPr>
        <p:sp>
          <p:nvSpPr>
            <p:cNvPr id="1863" name="Google Shape;1863;p93"/>
            <p:cNvSpPr/>
            <p:nvPr/>
          </p:nvSpPr>
          <p:spPr>
            <a:xfrm flipH="1">
              <a:off x="3280913" y="3500398"/>
              <a:ext cx="438300" cy="4383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4" name="Google Shape;1864;p93"/>
            <p:cNvSpPr/>
            <p:nvPr/>
          </p:nvSpPr>
          <p:spPr>
            <a:xfrm flipH="1">
              <a:off x="3332813" y="3552290"/>
              <a:ext cx="334500" cy="3345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5" name="Google Shape;1865;p93"/>
          <p:cNvGrpSpPr/>
          <p:nvPr/>
        </p:nvGrpSpPr>
        <p:grpSpPr>
          <a:xfrm>
            <a:off x="7073774" y="2252100"/>
            <a:ext cx="438300" cy="438300"/>
            <a:chOff x="3280913" y="3500398"/>
            <a:chExt cx="438300" cy="438300"/>
          </a:xfrm>
        </p:grpSpPr>
        <p:sp>
          <p:nvSpPr>
            <p:cNvPr id="1866" name="Google Shape;1866;p93"/>
            <p:cNvSpPr/>
            <p:nvPr/>
          </p:nvSpPr>
          <p:spPr>
            <a:xfrm flipH="1">
              <a:off x="3280913" y="3500398"/>
              <a:ext cx="438300" cy="4383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7" name="Google Shape;1867;p93"/>
            <p:cNvSpPr/>
            <p:nvPr/>
          </p:nvSpPr>
          <p:spPr>
            <a:xfrm flipH="1">
              <a:off x="3332813" y="3552290"/>
              <a:ext cx="334500" cy="334500"/>
            </a:xfrm>
            <a:prstGeom prst="arc">
              <a:avLst>
                <a:gd fmla="val 17164083" name="adj1"/>
                <a:gd fmla="val 21492381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68" name="Google Shape;1868;p93"/>
          <p:cNvSpPr txBox="1"/>
          <p:nvPr/>
        </p:nvSpPr>
        <p:spPr>
          <a:xfrm>
            <a:off x="2434129" y="1642500"/>
            <a:ext cx="28185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xaglaha u dhigma ee sadarrada barbar socda (corresponding angles on parallel lines)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94"/>
          <p:cNvSpPr txBox="1"/>
          <p:nvPr>
            <p:ph idx="1" type="body"/>
          </p:nvPr>
        </p:nvSpPr>
        <p:spPr>
          <a:xfrm>
            <a:off x="324000" y="759300"/>
            <a:ext cx="8328600" cy="96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Ogaanshaha xaglaha isku midka ah wuxuu kaa caawin karaa inaad aqoonsato dhererka u dhigma ee saddexagallada isku midka ah (similar triangles).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Raadi dhererka AE. Dhererka oo dhan waxaa lagu siiyay cm.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874" name="Google Shape;1874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</a:t>
            </a:r>
            <a:endParaRPr/>
          </a:p>
        </p:txBody>
      </p:sp>
      <p:sp>
        <p:nvSpPr>
          <p:cNvPr id="1875" name="Google Shape;1875;p94"/>
          <p:cNvSpPr/>
          <p:nvPr/>
        </p:nvSpPr>
        <p:spPr>
          <a:xfrm rot="5400000">
            <a:off x="758782" y="2200484"/>
            <a:ext cx="2227500" cy="1926900"/>
          </a:xfrm>
          <a:prstGeom prst="triangle">
            <a:avLst>
              <a:gd fmla="val 7447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94"/>
          <p:cNvSpPr/>
          <p:nvPr/>
        </p:nvSpPr>
        <p:spPr>
          <a:xfrm rot="-5400000">
            <a:off x="2756849" y="3470151"/>
            <a:ext cx="1253700" cy="1085100"/>
          </a:xfrm>
          <a:prstGeom prst="triangle">
            <a:avLst>
              <a:gd fmla="val 74476" name="adj"/>
            </a:avLst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7" name="Google Shape;1877;p94"/>
          <p:cNvSpPr txBox="1"/>
          <p:nvPr>
            <p:ph idx="1" type="body"/>
          </p:nvPr>
        </p:nvSpPr>
        <p:spPr>
          <a:xfrm>
            <a:off x="681389" y="1891687"/>
            <a:ext cx="2742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1878" name="Google Shape;1878;p94"/>
          <p:cNvSpPr txBox="1"/>
          <p:nvPr>
            <p:ph idx="1" type="body"/>
          </p:nvPr>
        </p:nvSpPr>
        <p:spPr>
          <a:xfrm>
            <a:off x="2790413" y="3243152"/>
            <a:ext cx="2742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1879" name="Google Shape;1879;p94"/>
          <p:cNvSpPr txBox="1"/>
          <p:nvPr>
            <p:ph idx="1" type="body"/>
          </p:nvPr>
        </p:nvSpPr>
        <p:spPr>
          <a:xfrm>
            <a:off x="4008005" y="3218499"/>
            <a:ext cx="2742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1880" name="Google Shape;1880;p94"/>
          <p:cNvSpPr txBox="1"/>
          <p:nvPr>
            <p:ph idx="1" type="body"/>
          </p:nvPr>
        </p:nvSpPr>
        <p:spPr>
          <a:xfrm>
            <a:off x="3984343" y="4540136"/>
            <a:ext cx="2742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1881" name="Google Shape;1881;p94"/>
          <p:cNvSpPr txBox="1"/>
          <p:nvPr>
            <p:ph idx="1" type="body"/>
          </p:nvPr>
        </p:nvSpPr>
        <p:spPr>
          <a:xfrm>
            <a:off x="699338" y="4169154"/>
            <a:ext cx="2742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cxnSp>
        <p:nvCxnSpPr>
          <p:cNvPr id="1882" name="Google Shape;1882;p94"/>
          <p:cNvCxnSpPr/>
          <p:nvPr/>
        </p:nvCxnSpPr>
        <p:spPr>
          <a:xfrm rot="-5400000">
            <a:off x="743255" y="3291388"/>
            <a:ext cx="332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83" name="Google Shape;1883;p94"/>
          <p:cNvCxnSpPr/>
          <p:nvPr/>
        </p:nvCxnSpPr>
        <p:spPr>
          <a:xfrm rot="-5400000">
            <a:off x="3762462" y="4028256"/>
            <a:ext cx="332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884" name="Google Shape;1884;p94"/>
          <p:cNvGrpSpPr/>
          <p:nvPr/>
        </p:nvGrpSpPr>
        <p:grpSpPr>
          <a:xfrm>
            <a:off x="3712009" y="3143157"/>
            <a:ext cx="471567" cy="471567"/>
            <a:chOff x="3458502" y="4109998"/>
            <a:chExt cx="438300" cy="438300"/>
          </a:xfrm>
        </p:grpSpPr>
        <p:sp>
          <p:nvSpPr>
            <p:cNvPr id="1885" name="Google Shape;1885;p94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6" name="Google Shape;1886;p94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87" name="Google Shape;1887;p94"/>
          <p:cNvSpPr/>
          <p:nvPr/>
        </p:nvSpPr>
        <p:spPr>
          <a:xfrm flipH="1">
            <a:off x="650610" y="1806032"/>
            <a:ext cx="529200" cy="529200"/>
          </a:xfrm>
          <a:prstGeom prst="arc">
            <a:avLst>
              <a:gd fmla="val 5322905" name="adj1"/>
              <a:gd fmla="val 869473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94"/>
          <p:cNvSpPr/>
          <p:nvPr/>
        </p:nvSpPr>
        <p:spPr>
          <a:xfrm flipH="1">
            <a:off x="3655974" y="4325617"/>
            <a:ext cx="529200" cy="529200"/>
          </a:xfrm>
          <a:prstGeom prst="arc">
            <a:avLst>
              <a:gd fmla="val 16062196" name="adj1"/>
              <a:gd fmla="val 19338606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89" name="Google Shape;1889;p94"/>
          <p:cNvGrpSpPr/>
          <p:nvPr/>
        </p:nvGrpSpPr>
        <p:grpSpPr>
          <a:xfrm rot="10800000">
            <a:off x="671596" y="4026667"/>
            <a:ext cx="471567" cy="471567"/>
            <a:chOff x="3458502" y="4109998"/>
            <a:chExt cx="438300" cy="438300"/>
          </a:xfrm>
        </p:grpSpPr>
        <p:sp>
          <p:nvSpPr>
            <p:cNvPr id="1890" name="Google Shape;1890;p94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1" name="Google Shape;1891;p94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92" name="Google Shape;1892;p94"/>
          <p:cNvGrpSpPr/>
          <p:nvPr/>
        </p:nvGrpSpPr>
        <p:grpSpPr>
          <a:xfrm>
            <a:off x="2445034" y="3319001"/>
            <a:ext cx="751731" cy="751731"/>
            <a:chOff x="2077862" y="2757482"/>
            <a:chExt cx="698700" cy="698700"/>
          </a:xfrm>
        </p:grpSpPr>
        <p:sp>
          <p:nvSpPr>
            <p:cNvPr id="1893" name="Google Shape;1893;p94"/>
            <p:cNvSpPr/>
            <p:nvPr/>
          </p:nvSpPr>
          <p:spPr>
            <a:xfrm>
              <a:off x="2138886" y="2818506"/>
              <a:ext cx="576600" cy="576600"/>
            </a:xfrm>
            <a:prstGeom prst="arc">
              <a:avLst>
                <a:gd fmla="val 20686022" name="adj1"/>
                <a:gd fmla="val 241999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4" name="Google Shape;1894;p94"/>
            <p:cNvSpPr/>
            <p:nvPr/>
          </p:nvSpPr>
          <p:spPr>
            <a:xfrm>
              <a:off x="2206323" y="2880139"/>
              <a:ext cx="440100" cy="440100"/>
            </a:xfrm>
            <a:prstGeom prst="arc">
              <a:avLst>
                <a:gd fmla="val 20731665" name="adj1"/>
                <a:gd fmla="val 2483776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5" name="Google Shape;1895;p94"/>
            <p:cNvSpPr/>
            <p:nvPr/>
          </p:nvSpPr>
          <p:spPr>
            <a:xfrm>
              <a:off x="2077862" y="2757482"/>
              <a:ext cx="698700" cy="698700"/>
            </a:xfrm>
            <a:prstGeom prst="arc">
              <a:avLst>
                <a:gd fmla="val 20639818" name="adj1"/>
                <a:gd fmla="val 233578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6" name="Google Shape;1896;p94"/>
            <p:cNvSpPr/>
            <p:nvPr/>
          </p:nvSpPr>
          <p:spPr>
            <a:xfrm rot="10800000">
              <a:off x="2077862" y="2757482"/>
              <a:ext cx="698700" cy="698700"/>
            </a:xfrm>
            <a:prstGeom prst="arc">
              <a:avLst>
                <a:gd fmla="val 20639818" name="adj1"/>
                <a:gd fmla="val 233578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7" name="Google Shape;1897;p94"/>
            <p:cNvSpPr/>
            <p:nvPr/>
          </p:nvSpPr>
          <p:spPr>
            <a:xfrm rot="10800000">
              <a:off x="2138886" y="2818506"/>
              <a:ext cx="576600" cy="576600"/>
            </a:xfrm>
            <a:prstGeom prst="arc">
              <a:avLst>
                <a:gd fmla="val 20686022" name="adj1"/>
                <a:gd fmla="val 241999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8" name="Google Shape;1898;p94"/>
            <p:cNvSpPr/>
            <p:nvPr/>
          </p:nvSpPr>
          <p:spPr>
            <a:xfrm rot="10800000">
              <a:off x="2206323" y="2880139"/>
              <a:ext cx="440100" cy="440100"/>
            </a:xfrm>
            <a:prstGeom prst="arc">
              <a:avLst>
                <a:gd fmla="val 20520162" name="adj1"/>
                <a:gd fmla="val 2252475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99" name="Google Shape;1899;p94"/>
          <p:cNvCxnSpPr/>
          <p:nvPr/>
        </p:nvCxnSpPr>
        <p:spPr>
          <a:xfrm flipH="1" rot="10800000">
            <a:off x="2841147" y="3311721"/>
            <a:ext cx="1024200" cy="303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0" name="Google Shape;1900;p94"/>
          <p:cNvSpPr txBox="1"/>
          <p:nvPr>
            <p:ph idx="1" type="body"/>
          </p:nvPr>
        </p:nvSpPr>
        <p:spPr>
          <a:xfrm>
            <a:off x="3261777" y="3169952"/>
            <a:ext cx="1926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800"/>
          </a:p>
        </p:txBody>
      </p:sp>
      <p:cxnSp>
        <p:nvCxnSpPr>
          <p:cNvPr id="1901" name="Google Shape;1901;p94"/>
          <p:cNvCxnSpPr/>
          <p:nvPr/>
        </p:nvCxnSpPr>
        <p:spPr>
          <a:xfrm>
            <a:off x="1078490" y="2036635"/>
            <a:ext cx="1767600" cy="1565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02" name="Google Shape;1902;p94"/>
          <p:cNvCxnSpPr/>
          <p:nvPr/>
        </p:nvCxnSpPr>
        <p:spPr>
          <a:xfrm flipH="1">
            <a:off x="1019640" y="3840834"/>
            <a:ext cx="1767300" cy="516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3" name="Google Shape;1903;p94"/>
          <p:cNvSpPr txBox="1"/>
          <p:nvPr>
            <p:ph idx="1" type="body"/>
          </p:nvPr>
        </p:nvSpPr>
        <p:spPr>
          <a:xfrm>
            <a:off x="1849856" y="4084350"/>
            <a:ext cx="2742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800"/>
          </a:p>
        </p:txBody>
      </p:sp>
      <p:sp>
        <p:nvSpPr>
          <p:cNvPr id="1904" name="Google Shape;1904;p94"/>
          <p:cNvSpPr txBox="1"/>
          <p:nvPr>
            <p:ph idx="1" type="body"/>
          </p:nvPr>
        </p:nvSpPr>
        <p:spPr>
          <a:xfrm>
            <a:off x="2003467" y="2561575"/>
            <a:ext cx="2742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800"/>
          </a:p>
        </p:txBody>
      </p:sp>
      <p:cxnSp>
        <p:nvCxnSpPr>
          <p:cNvPr id="1905" name="Google Shape;1905;p94"/>
          <p:cNvCxnSpPr/>
          <p:nvPr/>
        </p:nvCxnSpPr>
        <p:spPr>
          <a:xfrm>
            <a:off x="4088675" y="3461082"/>
            <a:ext cx="0" cy="1113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06" name="Google Shape;1906;p94"/>
          <p:cNvCxnSpPr/>
          <p:nvPr/>
        </p:nvCxnSpPr>
        <p:spPr>
          <a:xfrm>
            <a:off x="755406" y="2127351"/>
            <a:ext cx="0" cy="2049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7" name="Google Shape;1907;p94"/>
          <p:cNvSpPr txBox="1"/>
          <p:nvPr>
            <p:ph idx="1" type="body"/>
          </p:nvPr>
        </p:nvSpPr>
        <p:spPr>
          <a:xfrm>
            <a:off x="4113877" y="3874155"/>
            <a:ext cx="1926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800"/>
          </a:p>
        </p:txBody>
      </p:sp>
      <p:sp>
        <p:nvSpPr>
          <p:cNvPr id="1908" name="Google Shape;1908;p94"/>
          <p:cNvSpPr txBox="1"/>
          <p:nvPr>
            <p:ph idx="1" type="body"/>
          </p:nvPr>
        </p:nvSpPr>
        <p:spPr>
          <a:xfrm>
            <a:off x="4826400" y="1989325"/>
            <a:ext cx="3778800" cy="70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AE waxay u dhaxaysaa xagal hal qaanso leh iyo xagal laba qaanso leh,</a:t>
            </a:r>
            <a:endParaRPr sz="2000"/>
          </a:p>
        </p:txBody>
      </p:sp>
      <p:cxnSp>
        <p:nvCxnSpPr>
          <p:cNvPr id="1909" name="Google Shape;1909;p94"/>
          <p:cNvCxnSpPr/>
          <p:nvPr/>
        </p:nvCxnSpPr>
        <p:spPr>
          <a:xfrm flipH="1">
            <a:off x="750578" y="2097125"/>
            <a:ext cx="10500" cy="21093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10" name="Google Shape;1910;p94"/>
          <p:cNvCxnSpPr/>
          <p:nvPr/>
        </p:nvCxnSpPr>
        <p:spPr>
          <a:xfrm>
            <a:off x="4088675" y="3463482"/>
            <a:ext cx="0" cy="1110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11" name="Google Shape;1911;p94"/>
          <p:cNvSpPr txBox="1"/>
          <p:nvPr>
            <p:ph idx="1" type="body"/>
          </p:nvPr>
        </p:nvSpPr>
        <p:spPr>
          <a:xfrm>
            <a:off x="4831450" y="3056125"/>
            <a:ext cx="38745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EB waxay u dhaxaysaa xagal saddex qaanso leh iyo xagal laba qaanso leh,</a:t>
            </a:r>
            <a:endParaRPr sz="2000"/>
          </a:p>
        </p:txBody>
      </p:sp>
      <p:sp>
        <p:nvSpPr>
          <p:cNvPr id="1912" name="Google Shape;1912;p94"/>
          <p:cNvSpPr txBox="1"/>
          <p:nvPr>
            <p:ph idx="1" type="body"/>
          </p:nvPr>
        </p:nvSpPr>
        <p:spPr>
          <a:xfrm>
            <a:off x="4824512" y="4148375"/>
            <a:ext cx="38745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scale factor = 8 ÷ 4 = 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13" name="Google Shape;1913;p94"/>
          <p:cNvSpPr txBox="1"/>
          <p:nvPr>
            <p:ph idx="1" type="body"/>
          </p:nvPr>
        </p:nvSpPr>
        <p:spPr>
          <a:xfrm>
            <a:off x="5769143" y="4529375"/>
            <a:ext cx="2352000" cy="2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AE = 5 × 2 = 10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914" name="Google Shape;1914;p94"/>
          <p:cNvCxnSpPr/>
          <p:nvPr/>
        </p:nvCxnSpPr>
        <p:spPr>
          <a:xfrm flipH="1" rot="10800000">
            <a:off x="2815949" y="3298821"/>
            <a:ext cx="1073700" cy="315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15" name="Google Shape;1915;p94"/>
          <p:cNvCxnSpPr/>
          <p:nvPr/>
        </p:nvCxnSpPr>
        <p:spPr>
          <a:xfrm flipH="1" rot="10800000">
            <a:off x="987149" y="3825802"/>
            <a:ext cx="1815000" cy="5358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16" name="Google Shape;1916;p94"/>
          <p:cNvSpPr txBox="1"/>
          <p:nvPr>
            <p:ph idx="1" type="body"/>
          </p:nvPr>
        </p:nvSpPr>
        <p:spPr>
          <a:xfrm>
            <a:off x="4831450" y="3687538"/>
            <a:ext cx="3874500" cy="39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marka waa weyneyn (enlargement) BC.</a:t>
            </a:r>
            <a:endParaRPr sz="2000"/>
          </a:p>
        </p:txBody>
      </p:sp>
      <p:sp>
        <p:nvSpPr>
          <p:cNvPr id="1917" name="Google Shape;1917;p94"/>
          <p:cNvSpPr txBox="1"/>
          <p:nvPr>
            <p:ph idx="1" type="body"/>
          </p:nvPr>
        </p:nvSpPr>
        <p:spPr>
          <a:xfrm>
            <a:off x="4831450" y="2620738"/>
            <a:ext cx="3874500" cy="39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marka waa weyneyn (enlargement) CD.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p95"/>
          <p:cNvSpPr/>
          <p:nvPr/>
        </p:nvSpPr>
        <p:spPr>
          <a:xfrm flipH="1">
            <a:off x="706463" y="2404411"/>
            <a:ext cx="2610827" cy="1960436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923" name="Google Shape;1923;p95"/>
          <p:cNvSpPr txBox="1"/>
          <p:nvPr>
            <p:ph idx="1" type="body"/>
          </p:nvPr>
        </p:nvSpPr>
        <p:spPr>
          <a:xfrm>
            <a:off x="324000" y="759300"/>
            <a:ext cx="8237700" cy="12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Markaad xallinayso masalooyinka ku lug leh saddexagallada isku midka ah ee is-dul-saaran (nested similar triangles), waxaa caawin kara inaad sawirto labada saddexagal si gooni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Raadi dhererka AD. Dhererka oo dhan waxaa lagu siiyay cm.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924" name="Google Shape;1924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</a:t>
            </a:r>
            <a:endParaRPr/>
          </a:p>
        </p:txBody>
      </p:sp>
      <p:sp>
        <p:nvSpPr>
          <p:cNvPr id="1925" name="Google Shape;1925;p95"/>
          <p:cNvSpPr/>
          <p:nvPr/>
        </p:nvSpPr>
        <p:spPr>
          <a:xfrm flipH="1">
            <a:off x="706947" y="2406853"/>
            <a:ext cx="205500" cy="205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6" name="Google Shape;1926;p95"/>
          <p:cNvSpPr/>
          <p:nvPr/>
        </p:nvSpPr>
        <p:spPr>
          <a:xfrm flipH="1">
            <a:off x="3001345" y="2060256"/>
            <a:ext cx="690900" cy="690900"/>
          </a:xfrm>
          <a:prstGeom prst="arc">
            <a:avLst>
              <a:gd fmla="val 21594268" name="adj1"/>
              <a:gd fmla="val 2071756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95"/>
          <p:cNvSpPr/>
          <p:nvPr/>
        </p:nvSpPr>
        <p:spPr>
          <a:xfrm flipH="1">
            <a:off x="703082" y="2403691"/>
            <a:ext cx="869049" cy="652558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928" name="Google Shape;1928;p95"/>
          <p:cNvSpPr/>
          <p:nvPr/>
        </p:nvSpPr>
        <p:spPr>
          <a:xfrm flipH="1">
            <a:off x="703073" y="2411135"/>
            <a:ext cx="120000" cy="12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9" name="Google Shape;1929;p95"/>
          <p:cNvSpPr/>
          <p:nvPr/>
        </p:nvSpPr>
        <p:spPr>
          <a:xfrm flipH="1">
            <a:off x="1335625" y="2234296"/>
            <a:ext cx="371700" cy="3717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95"/>
          <p:cNvSpPr txBox="1"/>
          <p:nvPr>
            <p:ph idx="1" type="body"/>
          </p:nvPr>
        </p:nvSpPr>
        <p:spPr>
          <a:xfrm>
            <a:off x="577165" y="2117951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1931" name="Google Shape;1931;p95"/>
          <p:cNvSpPr txBox="1"/>
          <p:nvPr>
            <p:ph idx="1" type="body"/>
          </p:nvPr>
        </p:nvSpPr>
        <p:spPr>
          <a:xfrm>
            <a:off x="1500697" y="2117951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1932" name="Google Shape;1932;p95"/>
          <p:cNvSpPr txBox="1"/>
          <p:nvPr>
            <p:ph idx="1" type="body"/>
          </p:nvPr>
        </p:nvSpPr>
        <p:spPr>
          <a:xfrm>
            <a:off x="3337083" y="2117951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1933" name="Google Shape;1933;p95"/>
          <p:cNvSpPr txBox="1"/>
          <p:nvPr>
            <p:ph idx="1" type="body"/>
          </p:nvPr>
        </p:nvSpPr>
        <p:spPr>
          <a:xfrm>
            <a:off x="487273" y="4213572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1934" name="Google Shape;1934;p95"/>
          <p:cNvSpPr txBox="1"/>
          <p:nvPr>
            <p:ph idx="1" type="body"/>
          </p:nvPr>
        </p:nvSpPr>
        <p:spPr>
          <a:xfrm>
            <a:off x="487273" y="2907628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grpSp>
        <p:nvGrpSpPr>
          <p:cNvPr id="1935" name="Google Shape;1935;p95"/>
          <p:cNvGrpSpPr/>
          <p:nvPr/>
        </p:nvGrpSpPr>
        <p:grpSpPr>
          <a:xfrm>
            <a:off x="361260" y="4040852"/>
            <a:ext cx="669824" cy="689067"/>
            <a:chOff x="290613" y="4157999"/>
            <a:chExt cx="898851" cy="924674"/>
          </a:xfrm>
        </p:grpSpPr>
        <p:sp>
          <p:nvSpPr>
            <p:cNvPr id="1936" name="Google Shape;1936;p95"/>
            <p:cNvSpPr/>
            <p:nvPr/>
          </p:nvSpPr>
          <p:spPr>
            <a:xfrm flipH="1">
              <a:off x="310764" y="4157999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7" name="Google Shape;1937;p95"/>
            <p:cNvSpPr/>
            <p:nvPr/>
          </p:nvSpPr>
          <p:spPr>
            <a:xfrm flipH="1">
              <a:off x="290613" y="4203972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38" name="Google Shape;1938;p95"/>
          <p:cNvGrpSpPr/>
          <p:nvPr/>
        </p:nvGrpSpPr>
        <p:grpSpPr>
          <a:xfrm>
            <a:off x="501713" y="2871409"/>
            <a:ext cx="395338" cy="407073"/>
            <a:chOff x="479090" y="2588698"/>
            <a:chExt cx="530513" cy="546261"/>
          </a:xfrm>
        </p:grpSpPr>
        <p:sp>
          <p:nvSpPr>
            <p:cNvPr id="1939" name="Google Shape;1939;p95"/>
            <p:cNvSpPr/>
            <p:nvPr/>
          </p:nvSpPr>
          <p:spPr>
            <a:xfrm flipH="1">
              <a:off x="494203" y="258869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0" name="Google Shape;1940;p95"/>
            <p:cNvSpPr/>
            <p:nvPr/>
          </p:nvSpPr>
          <p:spPr>
            <a:xfrm flipH="1">
              <a:off x="479090" y="261955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41" name="Google Shape;1941;p95"/>
          <p:cNvCxnSpPr>
            <a:stCxn id="1930" idx="3"/>
            <a:endCxn id="1931" idx="1"/>
          </p:cNvCxnSpPr>
          <p:nvPr/>
        </p:nvCxnSpPr>
        <p:spPr>
          <a:xfrm>
            <a:off x="782665" y="2239001"/>
            <a:ext cx="717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42" name="Google Shape;1942;p95"/>
          <p:cNvCxnSpPr/>
          <p:nvPr/>
        </p:nvCxnSpPr>
        <p:spPr>
          <a:xfrm>
            <a:off x="1641483" y="2239001"/>
            <a:ext cx="1619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43" name="Google Shape;1943;p95"/>
          <p:cNvCxnSpPr/>
          <p:nvPr/>
        </p:nvCxnSpPr>
        <p:spPr>
          <a:xfrm>
            <a:off x="591492" y="2419387"/>
            <a:ext cx="0" cy="48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44" name="Google Shape;1944;p95"/>
          <p:cNvSpPr txBox="1"/>
          <p:nvPr>
            <p:ph idx="1" type="body"/>
          </p:nvPr>
        </p:nvSpPr>
        <p:spPr>
          <a:xfrm>
            <a:off x="1080450" y="1959007"/>
            <a:ext cx="2283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945" name="Google Shape;1945;p95"/>
          <p:cNvSpPr txBox="1"/>
          <p:nvPr>
            <p:ph idx="1" type="body"/>
          </p:nvPr>
        </p:nvSpPr>
        <p:spPr>
          <a:xfrm>
            <a:off x="2226581" y="1959007"/>
            <a:ext cx="3717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800"/>
          </a:p>
        </p:txBody>
      </p:sp>
      <p:sp>
        <p:nvSpPr>
          <p:cNvPr id="1946" name="Google Shape;1946;p95"/>
          <p:cNvSpPr/>
          <p:nvPr/>
        </p:nvSpPr>
        <p:spPr>
          <a:xfrm flipH="1">
            <a:off x="6066833" y="2404411"/>
            <a:ext cx="2610827" cy="1960436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947" name="Google Shape;1947;p95"/>
          <p:cNvSpPr/>
          <p:nvPr/>
        </p:nvSpPr>
        <p:spPr>
          <a:xfrm flipH="1">
            <a:off x="4574825" y="2406853"/>
            <a:ext cx="205500" cy="205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95"/>
          <p:cNvSpPr/>
          <p:nvPr/>
        </p:nvSpPr>
        <p:spPr>
          <a:xfrm flipH="1">
            <a:off x="4570959" y="2403691"/>
            <a:ext cx="869049" cy="652558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949" name="Google Shape;1949;p95"/>
          <p:cNvSpPr/>
          <p:nvPr/>
        </p:nvSpPr>
        <p:spPr>
          <a:xfrm flipH="1">
            <a:off x="4570951" y="2411135"/>
            <a:ext cx="120000" cy="12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95"/>
          <p:cNvSpPr/>
          <p:nvPr/>
        </p:nvSpPr>
        <p:spPr>
          <a:xfrm flipH="1">
            <a:off x="5203502" y="2234296"/>
            <a:ext cx="371700" cy="3717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1" name="Google Shape;1951;p95"/>
          <p:cNvSpPr txBox="1"/>
          <p:nvPr>
            <p:ph idx="1" type="body"/>
          </p:nvPr>
        </p:nvSpPr>
        <p:spPr>
          <a:xfrm>
            <a:off x="4445042" y="212132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1952" name="Google Shape;1952;p95"/>
          <p:cNvSpPr txBox="1"/>
          <p:nvPr>
            <p:ph idx="1" type="body"/>
          </p:nvPr>
        </p:nvSpPr>
        <p:spPr>
          <a:xfrm>
            <a:off x="5368574" y="212132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1953" name="Google Shape;1953;p95"/>
          <p:cNvSpPr txBox="1"/>
          <p:nvPr>
            <p:ph idx="1" type="body"/>
          </p:nvPr>
        </p:nvSpPr>
        <p:spPr>
          <a:xfrm>
            <a:off x="8621253" y="2137379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1954" name="Google Shape;1954;p95"/>
          <p:cNvSpPr txBox="1"/>
          <p:nvPr>
            <p:ph idx="1" type="body"/>
          </p:nvPr>
        </p:nvSpPr>
        <p:spPr>
          <a:xfrm>
            <a:off x="5868762" y="4213572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1955" name="Google Shape;1955;p95"/>
          <p:cNvSpPr txBox="1"/>
          <p:nvPr>
            <p:ph idx="1" type="body"/>
          </p:nvPr>
        </p:nvSpPr>
        <p:spPr>
          <a:xfrm>
            <a:off x="4403311" y="2907628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grpSp>
        <p:nvGrpSpPr>
          <p:cNvPr id="1956" name="Google Shape;1956;p95"/>
          <p:cNvGrpSpPr/>
          <p:nvPr/>
        </p:nvGrpSpPr>
        <p:grpSpPr>
          <a:xfrm>
            <a:off x="5721630" y="2060256"/>
            <a:ext cx="3264464" cy="2669663"/>
            <a:chOff x="5721630" y="2060256"/>
            <a:chExt cx="3264464" cy="2669663"/>
          </a:xfrm>
        </p:grpSpPr>
        <p:sp>
          <p:nvSpPr>
            <p:cNvPr id="1957" name="Google Shape;1957;p95"/>
            <p:cNvSpPr/>
            <p:nvPr/>
          </p:nvSpPr>
          <p:spPr>
            <a:xfrm flipH="1">
              <a:off x="8295194" y="2060256"/>
              <a:ext cx="690900" cy="690900"/>
            </a:xfrm>
            <a:prstGeom prst="arc">
              <a:avLst>
                <a:gd fmla="val 21594268" name="adj1"/>
                <a:gd fmla="val 2353713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958" name="Google Shape;1958;p95"/>
            <p:cNvGrpSpPr/>
            <p:nvPr/>
          </p:nvGrpSpPr>
          <p:grpSpPr>
            <a:xfrm>
              <a:off x="5721630" y="4040852"/>
              <a:ext cx="669824" cy="689067"/>
              <a:chOff x="290613" y="4157999"/>
              <a:chExt cx="898851" cy="924674"/>
            </a:xfrm>
          </p:grpSpPr>
          <p:sp>
            <p:nvSpPr>
              <p:cNvPr id="1959" name="Google Shape;1959;p95"/>
              <p:cNvSpPr/>
              <p:nvPr/>
            </p:nvSpPr>
            <p:spPr>
              <a:xfrm flipH="1">
                <a:off x="310764" y="4157999"/>
                <a:ext cx="878700" cy="878700"/>
              </a:xfrm>
              <a:prstGeom prst="arc">
                <a:avLst>
                  <a:gd fmla="val 13190205" name="adj1"/>
                  <a:gd fmla="val 16071830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960" name="Google Shape;1960;p95"/>
              <p:cNvSpPr/>
              <p:nvPr/>
            </p:nvSpPr>
            <p:spPr>
              <a:xfrm flipH="1">
                <a:off x="290613" y="4203972"/>
                <a:ext cx="878700" cy="878700"/>
              </a:xfrm>
              <a:prstGeom prst="arc">
                <a:avLst>
                  <a:gd fmla="val 13190205" name="adj1"/>
                  <a:gd fmla="val 16071830" name="adj2"/>
                </a:avLst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961" name="Google Shape;1961;p95"/>
          <p:cNvGrpSpPr/>
          <p:nvPr/>
        </p:nvGrpSpPr>
        <p:grpSpPr>
          <a:xfrm>
            <a:off x="4369590" y="2871409"/>
            <a:ext cx="395338" cy="407073"/>
            <a:chOff x="479090" y="2588698"/>
            <a:chExt cx="530513" cy="546261"/>
          </a:xfrm>
        </p:grpSpPr>
        <p:sp>
          <p:nvSpPr>
            <p:cNvPr id="1962" name="Google Shape;1962;p95"/>
            <p:cNvSpPr/>
            <p:nvPr/>
          </p:nvSpPr>
          <p:spPr>
            <a:xfrm flipH="1">
              <a:off x="494203" y="258869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3" name="Google Shape;1963;p95"/>
            <p:cNvSpPr/>
            <p:nvPr/>
          </p:nvSpPr>
          <p:spPr>
            <a:xfrm flipH="1">
              <a:off x="479090" y="261955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64" name="Google Shape;1964;p95"/>
          <p:cNvCxnSpPr>
            <a:stCxn id="1951" idx="3"/>
            <a:endCxn id="1952" idx="1"/>
          </p:cNvCxnSpPr>
          <p:nvPr/>
        </p:nvCxnSpPr>
        <p:spPr>
          <a:xfrm>
            <a:off x="4650542" y="2242375"/>
            <a:ext cx="717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65" name="Google Shape;1965;p95"/>
          <p:cNvCxnSpPr>
            <a:endCxn id="1953" idx="1"/>
          </p:cNvCxnSpPr>
          <p:nvPr/>
        </p:nvCxnSpPr>
        <p:spPr>
          <a:xfrm>
            <a:off x="6070353" y="2258429"/>
            <a:ext cx="2550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66" name="Google Shape;1966;p95"/>
          <p:cNvCxnSpPr/>
          <p:nvPr/>
        </p:nvCxnSpPr>
        <p:spPr>
          <a:xfrm>
            <a:off x="4459369" y="2419387"/>
            <a:ext cx="0" cy="48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67" name="Google Shape;1967;p95"/>
          <p:cNvSpPr txBox="1"/>
          <p:nvPr>
            <p:ph idx="1" type="body"/>
          </p:nvPr>
        </p:nvSpPr>
        <p:spPr>
          <a:xfrm>
            <a:off x="4929934" y="1964713"/>
            <a:ext cx="1602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800"/>
          </a:p>
        </p:txBody>
      </p:sp>
      <p:sp>
        <p:nvSpPr>
          <p:cNvPr id="1968" name="Google Shape;1968;p95"/>
          <p:cNvSpPr txBox="1"/>
          <p:nvPr>
            <p:ph idx="1" type="body"/>
          </p:nvPr>
        </p:nvSpPr>
        <p:spPr>
          <a:xfrm>
            <a:off x="7299924" y="1996838"/>
            <a:ext cx="3201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800"/>
          </a:p>
        </p:txBody>
      </p:sp>
      <p:sp>
        <p:nvSpPr>
          <p:cNvPr id="1969" name="Google Shape;1969;p95"/>
          <p:cNvSpPr txBox="1"/>
          <p:nvPr>
            <p:ph idx="1" type="body"/>
          </p:nvPr>
        </p:nvSpPr>
        <p:spPr>
          <a:xfrm>
            <a:off x="420972" y="247687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800"/>
          </a:p>
        </p:txBody>
      </p:sp>
      <p:sp>
        <p:nvSpPr>
          <p:cNvPr id="1970" name="Google Shape;1970;p95"/>
          <p:cNvSpPr txBox="1"/>
          <p:nvPr>
            <p:ph idx="1" type="body"/>
          </p:nvPr>
        </p:nvSpPr>
        <p:spPr>
          <a:xfrm>
            <a:off x="5937535" y="2137379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1971" name="Google Shape;1971;p95"/>
          <p:cNvSpPr txBox="1"/>
          <p:nvPr>
            <p:ph idx="1" type="body"/>
          </p:nvPr>
        </p:nvSpPr>
        <p:spPr>
          <a:xfrm>
            <a:off x="4218689" y="2488852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r>
              <a:rPr lang="en-GB" sz="1400">
                <a:latin typeface="Lexend"/>
              </a:rPr>
              <a:t> </a:t>
            </a:r>
            <a:endParaRPr sz="1800"/>
          </a:p>
        </p:txBody>
      </p:sp>
      <p:cxnSp>
        <p:nvCxnSpPr>
          <p:cNvPr id="1972" name="Google Shape;1972;p95"/>
          <p:cNvCxnSpPr/>
          <p:nvPr/>
        </p:nvCxnSpPr>
        <p:spPr>
          <a:xfrm>
            <a:off x="5923855" y="2425550"/>
            <a:ext cx="0" cy="1808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73" name="Google Shape;1973;p95"/>
          <p:cNvSpPr txBox="1"/>
          <p:nvPr>
            <p:ph idx="1" type="body"/>
          </p:nvPr>
        </p:nvSpPr>
        <p:spPr>
          <a:xfrm>
            <a:off x="2892240" y="3455394"/>
            <a:ext cx="3023100" cy="65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scale factor = 15 ÷ 5 = 3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74" name="Google Shape;1974;p95"/>
          <p:cNvSpPr txBox="1"/>
          <p:nvPr>
            <p:ph idx="1" type="body"/>
          </p:nvPr>
        </p:nvSpPr>
        <p:spPr>
          <a:xfrm>
            <a:off x="3806640" y="4212354"/>
            <a:ext cx="1536900" cy="6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AD = 4 × 3 = 12 cm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75" name="Google Shape;1975;p95"/>
          <p:cNvSpPr/>
          <p:nvPr/>
        </p:nvSpPr>
        <p:spPr>
          <a:xfrm flipH="1">
            <a:off x="6079831" y="2411135"/>
            <a:ext cx="120000" cy="12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96"/>
          <p:cNvSpPr/>
          <p:nvPr/>
        </p:nvSpPr>
        <p:spPr>
          <a:xfrm flipH="1">
            <a:off x="706463" y="2404411"/>
            <a:ext cx="2610827" cy="1960436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981" name="Google Shape;1981;p96"/>
          <p:cNvSpPr txBox="1"/>
          <p:nvPr>
            <p:ph idx="1" type="body"/>
          </p:nvPr>
        </p:nvSpPr>
        <p:spPr>
          <a:xfrm>
            <a:off x="324000" y="759300"/>
            <a:ext cx="8237700" cy="12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Markaad xallinayso masalooyinka ku lug leh saddexagallada isku midka ah ee is-dul-saaran (nested similar triangles), waxaa caawin kara inaad sawirto labada saddexagal si gooni ah.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Raadi dhererka ED. Dhererka oo dhan waxaa lagu siiyay cm.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982" name="Google Shape;1982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</a:t>
            </a:r>
            <a:endParaRPr/>
          </a:p>
        </p:txBody>
      </p:sp>
      <p:sp>
        <p:nvSpPr>
          <p:cNvPr id="1983" name="Google Shape;1983;p96"/>
          <p:cNvSpPr/>
          <p:nvPr/>
        </p:nvSpPr>
        <p:spPr>
          <a:xfrm flipH="1">
            <a:off x="706947" y="2406853"/>
            <a:ext cx="205500" cy="205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6"/>
          <p:cNvSpPr/>
          <p:nvPr/>
        </p:nvSpPr>
        <p:spPr>
          <a:xfrm flipH="1">
            <a:off x="3001345" y="2060256"/>
            <a:ext cx="690900" cy="690900"/>
          </a:xfrm>
          <a:prstGeom prst="arc">
            <a:avLst>
              <a:gd fmla="val 21594268" name="adj1"/>
              <a:gd fmla="val 2071756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96"/>
          <p:cNvSpPr/>
          <p:nvPr/>
        </p:nvSpPr>
        <p:spPr>
          <a:xfrm flipH="1">
            <a:off x="703082" y="2403691"/>
            <a:ext cx="869049" cy="652558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986" name="Google Shape;1986;p96"/>
          <p:cNvSpPr/>
          <p:nvPr/>
        </p:nvSpPr>
        <p:spPr>
          <a:xfrm flipH="1">
            <a:off x="703073" y="2411135"/>
            <a:ext cx="120000" cy="12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96"/>
          <p:cNvSpPr/>
          <p:nvPr/>
        </p:nvSpPr>
        <p:spPr>
          <a:xfrm flipH="1">
            <a:off x="1335625" y="2234296"/>
            <a:ext cx="371700" cy="3717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96"/>
          <p:cNvSpPr txBox="1"/>
          <p:nvPr>
            <p:ph idx="1" type="body"/>
          </p:nvPr>
        </p:nvSpPr>
        <p:spPr>
          <a:xfrm>
            <a:off x="577165" y="2117951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1989" name="Google Shape;1989;p96"/>
          <p:cNvSpPr txBox="1"/>
          <p:nvPr>
            <p:ph idx="1" type="body"/>
          </p:nvPr>
        </p:nvSpPr>
        <p:spPr>
          <a:xfrm>
            <a:off x="1500697" y="2117951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1990" name="Google Shape;1990;p96"/>
          <p:cNvSpPr txBox="1"/>
          <p:nvPr>
            <p:ph idx="1" type="body"/>
          </p:nvPr>
        </p:nvSpPr>
        <p:spPr>
          <a:xfrm>
            <a:off x="3337083" y="2117951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1991" name="Google Shape;1991;p96"/>
          <p:cNvSpPr txBox="1"/>
          <p:nvPr>
            <p:ph idx="1" type="body"/>
          </p:nvPr>
        </p:nvSpPr>
        <p:spPr>
          <a:xfrm>
            <a:off x="487273" y="4213572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1992" name="Google Shape;1992;p96"/>
          <p:cNvSpPr txBox="1"/>
          <p:nvPr>
            <p:ph idx="1" type="body"/>
          </p:nvPr>
        </p:nvSpPr>
        <p:spPr>
          <a:xfrm>
            <a:off x="487273" y="2907628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grpSp>
        <p:nvGrpSpPr>
          <p:cNvPr id="1993" name="Google Shape;1993;p96"/>
          <p:cNvGrpSpPr/>
          <p:nvPr/>
        </p:nvGrpSpPr>
        <p:grpSpPr>
          <a:xfrm>
            <a:off x="361260" y="4040852"/>
            <a:ext cx="669824" cy="689067"/>
            <a:chOff x="290613" y="4157999"/>
            <a:chExt cx="898851" cy="924674"/>
          </a:xfrm>
        </p:grpSpPr>
        <p:sp>
          <p:nvSpPr>
            <p:cNvPr id="1994" name="Google Shape;1994;p96"/>
            <p:cNvSpPr/>
            <p:nvPr/>
          </p:nvSpPr>
          <p:spPr>
            <a:xfrm flipH="1">
              <a:off x="310764" y="4157999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95" name="Google Shape;1995;p96"/>
            <p:cNvSpPr/>
            <p:nvPr/>
          </p:nvSpPr>
          <p:spPr>
            <a:xfrm flipH="1">
              <a:off x="290613" y="4203972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96" name="Google Shape;1996;p96"/>
          <p:cNvGrpSpPr/>
          <p:nvPr/>
        </p:nvGrpSpPr>
        <p:grpSpPr>
          <a:xfrm>
            <a:off x="501713" y="2871409"/>
            <a:ext cx="395338" cy="407073"/>
            <a:chOff x="479090" y="2588698"/>
            <a:chExt cx="530513" cy="546261"/>
          </a:xfrm>
        </p:grpSpPr>
        <p:sp>
          <p:nvSpPr>
            <p:cNvPr id="1997" name="Google Shape;1997;p96"/>
            <p:cNvSpPr/>
            <p:nvPr/>
          </p:nvSpPr>
          <p:spPr>
            <a:xfrm flipH="1">
              <a:off x="494203" y="258869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98" name="Google Shape;1998;p96"/>
            <p:cNvSpPr/>
            <p:nvPr/>
          </p:nvSpPr>
          <p:spPr>
            <a:xfrm flipH="1">
              <a:off x="479090" y="261955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99" name="Google Shape;1999;p96"/>
          <p:cNvCxnSpPr>
            <a:stCxn id="1988" idx="3"/>
            <a:endCxn id="1989" idx="1"/>
          </p:cNvCxnSpPr>
          <p:nvPr/>
        </p:nvCxnSpPr>
        <p:spPr>
          <a:xfrm>
            <a:off x="782665" y="2239001"/>
            <a:ext cx="717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00" name="Google Shape;2000;p96"/>
          <p:cNvCxnSpPr/>
          <p:nvPr/>
        </p:nvCxnSpPr>
        <p:spPr>
          <a:xfrm>
            <a:off x="1641483" y="2239001"/>
            <a:ext cx="1619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01" name="Google Shape;2001;p96"/>
          <p:cNvCxnSpPr/>
          <p:nvPr/>
        </p:nvCxnSpPr>
        <p:spPr>
          <a:xfrm>
            <a:off x="591492" y="2419387"/>
            <a:ext cx="0" cy="48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02" name="Google Shape;2002;p96"/>
          <p:cNvSpPr txBox="1"/>
          <p:nvPr>
            <p:ph idx="1" type="body"/>
          </p:nvPr>
        </p:nvSpPr>
        <p:spPr>
          <a:xfrm>
            <a:off x="1080450" y="1959007"/>
            <a:ext cx="2283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2003" name="Google Shape;2003;p96"/>
          <p:cNvSpPr txBox="1"/>
          <p:nvPr>
            <p:ph idx="1" type="body"/>
          </p:nvPr>
        </p:nvSpPr>
        <p:spPr>
          <a:xfrm>
            <a:off x="2226581" y="1959007"/>
            <a:ext cx="3717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</a:t>
            </a:r>
            <a:endParaRPr sz="1800"/>
          </a:p>
        </p:txBody>
      </p:sp>
      <p:sp>
        <p:nvSpPr>
          <p:cNvPr id="2004" name="Google Shape;2004;p96"/>
          <p:cNvSpPr/>
          <p:nvPr/>
        </p:nvSpPr>
        <p:spPr>
          <a:xfrm flipH="1">
            <a:off x="6066833" y="2404411"/>
            <a:ext cx="2610827" cy="1960436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005" name="Google Shape;2005;p96"/>
          <p:cNvSpPr/>
          <p:nvPr/>
        </p:nvSpPr>
        <p:spPr>
          <a:xfrm flipH="1">
            <a:off x="4574825" y="2406853"/>
            <a:ext cx="205500" cy="205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6" name="Google Shape;2006;p96"/>
          <p:cNvSpPr/>
          <p:nvPr/>
        </p:nvSpPr>
        <p:spPr>
          <a:xfrm flipH="1">
            <a:off x="8295194" y="2060256"/>
            <a:ext cx="690900" cy="6909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7" name="Google Shape;2007;p96"/>
          <p:cNvSpPr/>
          <p:nvPr/>
        </p:nvSpPr>
        <p:spPr>
          <a:xfrm flipH="1">
            <a:off x="4570959" y="2403691"/>
            <a:ext cx="869049" cy="652558"/>
          </a:xfrm>
          <a:custGeom>
            <a:rect b="b" l="l" r="r" t="t"/>
            <a:pathLst>
              <a:path extrusionOk="0" h="38100" w="50740">
                <a:moveTo>
                  <a:pt x="0" y="0"/>
                </a:moveTo>
                <a:lnTo>
                  <a:pt x="50740" y="0"/>
                </a:lnTo>
                <a:lnTo>
                  <a:pt x="50740" y="38100"/>
                </a:lnTo>
                <a:close/>
              </a:path>
            </a:pathLst>
          </a:cu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008" name="Google Shape;2008;p96"/>
          <p:cNvSpPr/>
          <p:nvPr/>
        </p:nvSpPr>
        <p:spPr>
          <a:xfrm flipH="1">
            <a:off x="4570951" y="2411135"/>
            <a:ext cx="120000" cy="1200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9" name="Google Shape;2009;p96"/>
          <p:cNvSpPr/>
          <p:nvPr/>
        </p:nvSpPr>
        <p:spPr>
          <a:xfrm flipH="1">
            <a:off x="5203502" y="2234296"/>
            <a:ext cx="371700" cy="371700"/>
          </a:xfrm>
          <a:prstGeom prst="arc">
            <a:avLst>
              <a:gd fmla="val 21594268" name="adj1"/>
              <a:gd fmla="val 235371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0" name="Google Shape;2010;p96"/>
          <p:cNvSpPr txBox="1"/>
          <p:nvPr>
            <p:ph idx="1" type="body"/>
          </p:nvPr>
        </p:nvSpPr>
        <p:spPr>
          <a:xfrm>
            <a:off x="4445042" y="212132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2011" name="Google Shape;2011;p96"/>
          <p:cNvSpPr txBox="1"/>
          <p:nvPr>
            <p:ph idx="1" type="body"/>
          </p:nvPr>
        </p:nvSpPr>
        <p:spPr>
          <a:xfrm>
            <a:off x="5368574" y="212132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2012" name="Google Shape;2012;p96"/>
          <p:cNvSpPr txBox="1"/>
          <p:nvPr>
            <p:ph idx="1" type="body"/>
          </p:nvPr>
        </p:nvSpPr>
        <p:spPr>
          <a:xfrm>
            <a:off x="8621253" y="2137379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2013" name="Google Shape;2013;p96"/>
          <p:cNvSpPr txBox="1"/>
          <p:nvPr>
            <p:ph idx="1" type="body"/>
          </p:nvPr>
        </p:nvSpPr>
        <p:spPr>
          <a:xfrm>
            <a:off x="5868762" y="4213572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2014" name="Google Shape;2014;p96"/>
          <p:cNvSpPr txBox="1"/>
          <p:nvPr>
            <p:ph idx="1" type="body"/>
          </p:nvPr>
        </p:nvSpPr>
        <p:spPr>
          <a:xfrm>
            <a:off x="4403311" y="2907628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grpSp>
        <p:nvGrpSpPr>
          <p:cNvPr id="2015" name="Google Shape;2015;p96"/>
          <p:cNvGrpSpPr/>
          <p:nvPr/>
        </p:nvGrpSpPr>
        <p:grpSpPr>
          <a:xfrm>
            <a:off x="5721630" y="4040852"/>
            <a:ext cx="669824" cy="689067"/>
            <a:chOff x="290613" y="4157999"/>
            <a:chExt cx="898851" cy="924674"/>
          </a:xfrm>
        </p:grpSpPr>
        <p:sp>
          <p:nvSpPr>
            <p:cNvPr id="2016" name="Google Shape;2016;p96"/>
            <p:cNvSpPr/>
            <p:nvPr/>
          </p:nvSpPr>
          <p:spPr>
            <a:xfrm flipH="1">
              <a:off x="310764" y="4157999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17" name="Google Shape;2017;p96"/>
            <p:cNvSpPr/>
            <p:nvPr/>
          </p:nvSpPr>
          <p:spPr>
            <a:xfrm flipH="1">
              <a:off x="290613" y="4203972"/>
              <a:ext cx="878700" cy="8787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18" name="Google Shape;2018;p96"/>
          <p:cNvGrpSpPr/>
          <p:nvPr/>
        </p:nvGrpSpPr>
        <p:grpSpPr>
          <a:xfrm>
            <a:off x="4369590" y="2871409"/>
            <a:ext cx="395338" cy="407073"/>
            <a:chOff x="479090" y="2588698"/>
            <a:chExt cx="530513" cy="546261"/>
          </a:xfrm>
        </p:grpSpPr>
        <p:sp>
          <p:nvSpPr>
            <p:cNvPr id="2019" name="Google Shape;2019;p96"/>
            <p:cNvSpPr/>
            <p:nvPr/>
          </p:nvSpPr>
          <p:spPr>
            <a:xfrm flipH="1">
              <a:off x="494203" y="258869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20" name="Google Shape;2020;p96"/>
            <p:cNvSpPr/>
            <p:nvPr/>
          </p:nvSpPr>
          <p:spPr>
            <a:xfrm flipH="1">
              <a:off x="479090" y="2619558"/>
              <a:ext cx="515400" cy="515400"/>
            </a:xfrm>
            <a:prstGeom prst="arc">
              <a:avLst>
                <a:gd fmla="val 13190205" name="adj1"/>
                <a:gd fmla="val 16071830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021" name="Google Shape;2021;p96"/>
          <p:cNvCxnSpPr>
            <a:stCxn id="2010" idx="3"/>
            <a:endCxn id="2011" idx="1"/>
          </p:cNvCxnSpPr>
          <p:nvPr/>
        </p:nvCxnSpPr>
        <p:spPr>
          <a:xfrm>
            <a:off x="4650542" y="2242375"/>
            <a:ext cx="717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2" name="Google Shape;2022;p96"/>
          <p:cNvCxnSpPr>
            <a:endCxn id="2012" idx="1"/>
          </p:cNvCxnSpPr>
          <p:nvPr/>
        </p:nvCxnSpPr>
        <p:spPr>
          <a:xfrm>
            <a:off x="6070353" y="2258429"/>
            <a:ext cx="2550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3" name="Google Shape;2023;p96"/>
          <p:cNvCxnSpPr/>
          <p:nvPr/>
        </p:nvCxnSpPr>
        <p:spPr>
          <a:xfrm>
            <a:off x="4459369" y="2419387"/>
            <a:ext cx="0" cy="48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24" name="Google Shape;2024;p96"/>
          <p:cNvSpPr txBox="1"/>
          <p:nvPr>
            <p:ph idx="1" type="body"/>
          </p:nvPr>
        </p:nvSpPr>
        <p:spPr>
          <a:xfrm>
            <a:off x="4929934" y="1964713"/>
            <a:ext cx="1602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800"/>
          </a:p>
        </p:txBody>
      </p:sp>
      <p:sp>
        <p:nvSpPr>
          <p:cNvPr id="2025" name="Google Shape;2025;p96"/>
          <p:cNvSpPr txBox="1"/>
          <p:nvPr>
            <p:ph idx="1" type="body"/>
          </p:nvPr>
        </p:nvSpPr>
        <p:spPr>
          <a:xfrm>
            <a:off x="7299924" y="1996838"/>
            <a:ext cx="3201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800"/>
          </a:p>
        </p:txBody>
      </p:sp>
      <p:sp>
        <p:nvSpPr>
          <p:cNvPr id="2026" name="Google Shape;2026;p96"/>
          <p:cNvSpPr txBox="1"/>
          <p:nvPr>
            <p:ph idx="1" type="body"/>
          </p:nvPr>
        </p:nvSpPr>
        <p:spPr>
          <a:xfrm>
            <a:off x="420972" y="247687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800"/>
          </a:p>
        </p:txBody>
      </p:sp>
      <p:sp>
        <p:nvSpPr>
          <p:cNvPr id="2027" name="Google Shape;2027;p96"/>
          <p:cNvSpPr txBox="1"/>
          <p:nvPr>
            <p:ph idx="1" type="body"/>
          </p:nvPr>
        </p:nvSpPr>
        <p:spPr>
          <a:xfrm>
            <a:off x="5937535" y="2137379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2028" name="Google Shape;2028;p96"/>
          <p:cNvSpPr txBox="1"/>
          <p:nvPr>
            <p:ph idx="1" type="body"/>
          </p:nvPr>
        </p:nvSpPr>
        <p:spPr>
          <a:xfrm>
            <a:off x="4218689" y="2488852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</a:t>
            </a:r>
            <a:endParaRPr sz="1800"/>
          </a:p>
        </p:txBody>
      </p:sp>
      <p:cxnSp>
        <p:nvCxnSpPr>
          <p:cNvPr id="2029" name="Google Shape;2029;p96"/>
          <p:cNvCxnSpPr/>
          <p:nvPr/>
        </p:nvCxnSpPr>
        <p:spPr>
          <a:xfrm>
            <a:off x="5923855" y="2425550"/>
            <a:ext cx="0" cy="1808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30" name="Google Shape;2030;p96"/>
          <p:cNvSpPr txBox="1"/>
          <p:nvPr>
            <p:ph idx="1" type="body"/>
          </p:nvPr>
        </p:nvSpPr>
        <p:spPr>
          <a:xfrm>
            <a:off x="3654250" y="3678950"/>
            <a:ext cx="1741800" cy="37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ED = AD − AE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31" name="Google Shape;2031;p96"/>
          <p:cNvSpPr txBox="1"/>
          <p:nvPr>
            <p:ph idx="1" type="body"/>
          </p:nvPr>
        </p:nvSpPr>
        <p:spPr>
          <a:xfrm>
            <a:off x="5599079" y="3184725"/>
            <a:ext cx="2730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r>
              <a:rPr lang="en-GB" sz="1400">
                <a:latin typeface="Lexend"/>
              </a:rPr>
              <a:t> </a:t>
            </a:r>
            <a:endParaRPr sz="1800"/>
          </a:p>
        </p:txBody>
      </p:sp>
      <p:cxnSp>
        <p:nvCxnSpPr>
          <p:cNvPr id="2032" name="Google Shape;2032;p96"/>
          <p:cNvCxnSpPr>
            <a:stCxn id="1992" idx="2"/>
            <a:endCxn id="1991" idx="0"/>
          </p:cNvCxnSpPr>
          <p:nvPr/>
        </p:nvCxnSpPr>
        <p:spPr>
          <a:xfrm>
            <a:off x="590023" y="3149728"/>
            <a:ext cx="0" cy="10638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33" name="Google Shape;2033;p96"/>
          <p:cNvSpPr txBox="1"/>
          <p:nvPr>
            <p:ph idx="1" type="body"/>
          </p:nvPr>
        </p:nvSpPr>
        <p:spPr>
          <a:xfrm>
            <a:off x="420972" y="3467475"/>
            <a:ext cx="205500" cy="2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endParaRPr sz="1800"/>
          </a:p>
        </p:txBody>
      </p:sp>
      <p:sp>
        <p:nvSpPr>
          <p:cNvPr id="2034" name="Google Shape;2034;p96"/>
          <p:cNvSpPr txBox="1"/>
          <p:nvPr>
            <p:ph idx="1" type="body"/>
          </p:nvPr>
        </p:nvSpPr>
        <p:spPr>
          <a:xfrm>
            <a:off x="3654250" y="4034278"/>
            <a:ext cx="1741800" cy="65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12 − 4 = 8 cm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035" name="Google Shape;2035;p96"/>
          <p:cNvCxnSpPr/>
          <p:nvPr/>
        </p:nvCxnSpPr>
        <p:spPr>
          <a:xfrm>
            <a:off x="4459369" y="2419387"/>
            <a:ext cx="0" cy="4872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36" name="Google Shape;2036;p96"/>
          <p:cNvCxnSpPr/>
          <p:nvPr/>
        </p:nvCxnSpPr>
        <p:spPr>
          <a:xfrm>
            <a:off x="5923855" y="2425550"/>
            <a:ext cx="0" cy="1808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0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1" name="Google Shape;2041;p97"/>
          <p:cNvGrpSpPr/>
          <p:nvPr/>
        </p:nvGrpSpPr>
        <p:grpSpPr>
          <a:xfrm>
            <a:off x="4769387" y="1636426"/>
            <a:ext cx="2919242" cy="2698508"/>
            <a:chOff x="790396" y="-73984"/>
            <a:chExt cx="3796153" cy="4390673"/>
          </a:xfrm>
        </p:grpSpPr>
        <p:sp>
          <p:nvSpPr>
            <p:cNvPr id="2042" name="Google Shape;2042;p97"/>
            <p:cNvSpPr/>
            <p:nvPr/>
          </p:nvSpPr>
          <p:spPr>
            <a:xfrm>
              <a:off x="790396" y="1809889"/>
              <a:ext cx="2898300" cy="25068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3" name="Google Shape;2043;p97"/>
            <p:cNvSpPr/>
            <p:nvPr/>
          </p:nvSpPr>
          <p:spPr>
            <a:xfrm rot="10800000">
              <a:off x="2371349" y="-73984"/>
              <a:ext cx="2215200" cy="19161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44" name="Google Shape;2044;p97"/>
          <p:cNvSpPr/>
          <p:nvPr/>
        </p:nvSpPr>
        <p:spPr>
          <a:xfrm rot="-5400000">
            <a:off x="6217257" y="2570378"/>
            <a:ext cx="378600" cy="473700"/>
          </a:xfrm>
          <a:prstGeom prst="arc">
            <a:avLst>
              <a:gd fmla="val 20731665" name="adj1"/>
              <a:gd fmla="val 319760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5" name="Google Shape;2045;p97"/>
          <p:cNvSpPr/>
          <p:nvPr/>
        </p:nvSpPr>
        <p:spPr>
          <a:xfrm rot="-5400000">
            <a:off x="6166994" y="2496244"/>
            <a:ext cx="495900" cy="620700"/>
          </a:xfrm>
          <a:prstGeom prst="arc">
            <a:avLst>
              <a:gd fmla="val 20686022" name="adj1"/>
              <a:gd fmla="val 2939528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6" name="Google Shape;2046;p97"/>
          <p:cNvSpPr/>
          <p:nvPr/>
        </p:nvSpPr>
        <p:spPr>
          <a:xfrm rot="-5400000">
            <a:off x="6114345" y="2430394"/>
            <a:ext cx="601200" cy="752100"/>
          </a:xfrm>
          <a:prstGeom prst="arc">
            <a:avLst>
              <a:gd fmla="val 20639818" name="adj1"/>
              <a:gd fmla="val 277583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7" name="Google Shape;2047;p97"/>
          <p:cNvSpPr txBox="1"/>
          <p:nvPr>
            <p:ph type="title"/>
          </p:nvPr>
        </p:nvSpPr>
        <p:spPr>
          <a:xfrm>
            <a:off x="324000" y="748800"/>
            <a:ext cx="7780200" cy="75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Cidhifkee ee ∆CDE ayaa ah weyneyn (enlargement) AC?</a:t>
            </a:r>
            <a:endParaRPr/>
          </a:p>
        </p:txBody>
      </p:sp>
      <p:sp>
        <p:nvSpPr>
          <p:cNvPr id="2048" name="Google Shape;2048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qaababka isku midka ah ee jaantusyada adag (Finding similar shapes in complex diagrams)</a:t>
            </a:r>
            <a:endParaRPr/>
          </a:p>
        </p:txBody>
      </p:sp>
      <p:sp>
        <p:nvSpPr>
          <p:cNvPr id="2049" name="Google Shape;2049;p97"/>
          <p:cNvSpPr txBox="1"/>
          <p:nvPr>
            <p:ph idx="1" type="subTitle"/>
          </p:nvPr>
        </p:nvSpPr>
        <p:spPr>
          <a:xfrm>
            <a:off x="1034425" y="1837775"/>
            <a:ext cx="1663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CD</a:t>
            </a:r>
            <a:endParaRPr/>
          </a:p>
        </p:txBody>
      </p:sp>
      <p:sp>
        <p:nvSpPr>
          <p:cNvPr id="2050" name="Google Shape;2050;p97"/>
          <p:cNvSpPr txBox="1"/>
          <p:nvPr>
            <p:ph idx="3" type="subTitle"/>
          </p:nvPr>
        </p:nvSpPr>
        <p:spPr>
          <a:xfrm>
            <a:off x="1034425" y="2794251"/>
            <a:ext cx="1663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DE</a:t>
            </a:r>
            <a:endParaRPr/>
          </a:p>
        </p:txBody>
      </p:sp>
      <p:sp>
        <p:nvSpPr>
          <p:cNvPr id="2051" name="Google Shape;2051;p97"/>
          <p:cNvSpPr txBox="1"/>
          <p:nvPr>
            <p:ph idx="4" type="subTitle"/>
          </p:nvPr>
        </p:nvSpPr>
        <p:spPr>
          <a:xfrm>
            <a:off x="1034425" y="3766974"/>
            <a:ext cx="1653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EC</a:t>
            </a:r>
            <a:endParaRPr/>
          </a:p>
        </p:txBody>
      </p:sp>
      <p:pic>
        <p:nvPicPr>
          <p:cNvPr id="2052" name="Google Shape;205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2358" y="17915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3" name="Google Shape;2053;p97"/>
          <p:cNvSpPr txBox="1"/>
          <p:nvPr>
            <p:ph idx="4294967295" type="body"/>
          </p:nvPr>
        </p:nvSpPr>
        <p:spPr>
          <a:xfrm>
            <a:off x="5774409" y="1335853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endParaRPr sz="2000"/>
          </a:p>
        </p:txBody>
      </p:sp>
      <p:sp>
        <p:nvSpPr>
          <p:cNvPr id="2054" name="Google Shape;2054;p97"/>
          <p:cNvSpPr txBox="1"/>
          <p:nvPr>
            <p:ph idx="4294967295" type="body"/>
          </p:nvPr>
        </p:nvSpPr>
        <p:spPr>
          <a:xfrm>
            <a:off x="7688694" y="1393510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endParaRPr sz="2000"/>
          </a:p>
        </p:txBody>
      </p:sp>
      <p:sp>
        <p:nvSpPr>
          <p:cNvPr id="2055" name="Google Shape;2055;p97"/>
          <p:cNvSpPr txBox="1"/>
          <p:nvPr>
            <p:ph idx="4294967295" type="body"/>
          </p:nvPr>
        </p:nvSpPr>
        <p:spPr>
          <a:xfrm>
            <a:off x="6536136" y="269591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</a:t>
            </a:r>
            <a:endParaRPr sz="2000"/>
          </a:p>
        </p:txBody>
      </p:sp>
      <p:sp>
        <p:nvSpPr>
          <p:cNvPr id="2056" name="Google Shape;2056;p97"/>
          <p:cNvSpPr txBox="1"/>
          <p:nvPr>
            <p:ph idx="4294967295" type="body"/>
          </p:nvPr>
        </p:nvSpPr>
        <p:spPr>
          <a:xfrm>
            <a:off x="7040201" y="4185938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</a:t>
            </a:r>
            <a:endParaRPr sz="2000"/>
          </a:p>
        </p:txBody>
      </p:sp>
      <p:sp>
        <p:nvSpPr>
          <p:cNvPr id="2057" name="Google Shape;2057;p97"/>
          <p:cNvSpPr txBox="1"/>
          <p:nvPr>
            <p:ph idx="4294967295" type="body"/>
          </p:nvPr>
        </p:nvSpPr>
        <p:spPr>
          <a:xfrm>
            <a:off x="4471375" y="417985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</a:t>
            </a:r>
            <a:endParaRPr sz="2000"/>
          </a:p>
        </p:txBody>
      </p:sp>
      <p:cxnSp>
        <p:nvCxnSpPr>
          <p:cNvPr id="2058" name="Google Shape;2058;p97"/>
          <p:cNvCxnSpPr/>
          <p:nvPr/>
        </p:nvCxnSpPr>
        <p:spPr>
          <a:xfrm rot="10800000">
            <a:off x="5844990" y="4334738"/>
            <a:ext cx="333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9" name="Google Shape;2059;p97"/>
          <p:cNvCxnSpPr/>
          <p:nvPr/>
        </p:nvCxnSpPr>
        <p:spPr>
          <a:xfrm rot="10800000">
            <a:off x="6707192" y="1636438"/>
            <a:ext cx="333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060" name="Google Shape;2060;p97"/>
          <p:cNvGrpSpPr/>
          <p:nvPr/>
        </p:nvGrpSpPr>
        <p:grpSpPr>
          <a:xfrm rot="-5400000">
            <a:off x="5822736" y="1402947"/>
            <a:ext cx="377069" cy="471874"/>
            <a:chOff x="3458502" y="4109998"/>
            <a:chExt cx="438300" cy="438300"/>
          </a:xfrm>
        </p:grpSpPr>
        <p:sp>
          <p:nvSpPr>
            <p:cNvPr id="2061" name="Google Shape;2061;p97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62" name="Google Shape;2062;p97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63" name="Google Shape;2063;p97"/>
          <p:cNvSpPr/>
          <p:nvPr/>
        </p:nvSpPr>
        <p:spPr>
          <a:xfrm flipH="1" rot="-5400000">
            <a:off x="4578317" y="4065410"/>
            <a:ext cx="423000" cy="529500"/>
          </a:xfrm>
          <a:prstGeom prst="arc">
            <a:avLst>
              <a:gd fmla="val 5322905" name="adj1"/>
              <a:gd fmla="val 81606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4" name="Google Shape;2064;p97"/>
          <p:cNvSpPr/>
          <p:nvPr/>
        </p:nvSpPr>
        <p:spPr>
          <a:xfrm flipH="1" rot="-5400000">
            <a:off x="7449609" y="1377661"/>
            <a:ext cx="423000" cy="529500"/>
          </a:xfrm>
          <a:prstGeom prst="arc">
            <a:avLst>
              <a:gd fmla="val 16062196" name="adj1"/>
              <a:gd fmla="val 18980592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65" name="Google Shape;2065;p97"/>
          <p:cNvGrpSpPr/>
          <p:nvPr/>
        </p:nvGrpSpPr>
        <p:grpSpPr>
          <a:xfrm rot="5400000">
            <a:off x="6795161" y="4100299"/>
            <a:ext cx="377069" cy="471874"/>
            <a:chOff x="3458502" y="4109998"/>
            <a:chExt cx="438300" cy="438300"/>
          </a:xfrm>
        </p:grpSpPr>
        <p:sp>
          <p:nvSpPr>
            <p:cNvPr id="2066" name="Google Shape;2066;p97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67" name="Google Shape;2067;p97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68" name="Google Shape;2068;p97"/>
          <p:cNvSpPr/>
          <p:nvPr/>
        </p:nvSpPr>
        <p:spPr>
          <a:xfrm rot="5400000">
            <a:off x="6114466" y="2430502"/>
            <a:ext cx="601200" cy="752100"/>
          </a:xfrm>
          <a:prstGeom prst="arc">
            <a:avLst>
              <a:gd fmla="val 20174638" name="adj1"/>
              <a:gd fmla="val 268435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9" name="Google Shape;2069;p97"/>
          <p:cNvSpPr/>
          <p:nvPr/>
        </p:nvSpPr>
        <p:spPr>
          <a:xfrm rot="5400000">
            <a:off x="6167062" y="2496095"/>
            <a:ext cx="495900" cy="620700"/>
          </a:xfrm>
          <a:prstGeom prst="arc">
            <a:avLst>
              <a:gd fmla="val 20267674" name="adj1"/>
              <a:gd fmla="val 2725572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0" name="Google Shape;2070;p97"/>
          <p:cNvSpPr/>
          <p:nvPr/>
        </p:nvSpPr>
        <p:spPr>
          <a:xfrm rot="5400000">
            <a:off x="6218610" y="2570360"/>
            <a:ext cx="378600" cy="473700"/>
          </a:xfrm>
          <a:prstGeom prst="arc">
            <a:avLst>
              <a:gd fmla="val 20129894" name="adj1"/>
              <a:gd fmla="val 253952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4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98"/>
          <p:cNvSpPr txBox="1"/>
          <p:nvPr>
            <p:ph idx="1" type="body"/>
          </p:nvPr>
        </p:nvSpPr>
        <p:spPr>
          <a:xfrm>
            <a:off x="324000" y="759300"/>
            <a:ext cx="8237700" cy="52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Soo hel dhererka CD (Find the length of CD).</a:t>
            </a:r>
            <a:endParaRPr/>
          </a:p>
        </p:txBody>
      </p:sp>
      <p:sp>
        <p:nvSpPr>
          <p:cNvPr id="2076" name="Google Shape;2076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Helista qaababka isku midka ah ee jaantusyada adag (Finding similar shapes in complex diagrams)</a:t>
            </a:r>
            <a:endParaRPr/>
          </a:p>
        </p:txBody>
      </p:sp>
      <p:grpSp>
        <p:nvGrpSpPr>
          <p:cNvPr id="2077" name="Google Shape;2077;p98"/>
          <p:cNvGrpSpPr/>
          <p:nvPr/>
        </p:nvGrpSpPr>
        <p:grpSpPr>
          <a:xfrm>
            <a:off x="4769387" y="1636426"/>
            <a:ext cx="2919242" cy="2698508"/>
            <a:chOff x="790396" y="-73984"/>
            <a:chExt cx="3796153" cy="4390673"/>
          </a:xfrm>
        </p:grpSpPr>
        <p:sp>
          <p:nvSpPr>
            <p:cNvPr id="2078" name="Google Shape;2078;p98"/>
            <p:cNvSpPr/>
            <p:nvPr/>
          </p:nvSpPr>
          <p:spPr>
            <a:xfrm>
              <a:off x="790396" y="1809889"/>
              <a:ext cx="2898300" cy="25068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79" name="Google Shape;2079;p98"/>
            <p:cNvSpPr/>
            <p:nvPr/>
          </p:nvSpPr>
          <p:spPr>
            <a:xfrm rot="10800000">
              <a:off x="2371349" y="-73984"/>
              <a:ext cx="2215200" cy="1916100"/>
            </a:xfrm>
            <a:prstGeom prst="triangle">
              <a:avLst>
                <a:gd fmla="val 74476" name="adj"/>
              </a:avLst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80" name="Google Shape;2080;p98"/>
          <p:cNvSpPr/>
          <p:nvPr/>
        </p:nvSpPr>
        <p:spPr>
          <a:xfrm rot="-5400000">
            <a:off x="6217257" y="2570378"/>
            <a:ext cx="378600" cy="473700"/>
          </a:xfrm>
          <a:prstGeom prst="arc">
            <a:avLst>
              <a:gd fmla="val 20731665" name="adj1"/>
              <a:gd fmla="val 319760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1" name="Google Shape;2081;p98"/>
          <p:cNvSpPr/>
          <p:nvPr/>
        </p:nvSpPr>
        <p:spPr>
          <a:xfrm rot="-5400000">
            <a:off x="6166994" y="2496244"/>
            <a:ext cx="495900" cy="620700"/>
          </a:xfrm>
          <a:prstGeom prst="arc">
            <a:avLst>
              <a:gd fmla="val 20686022" name="adj1"/>
              <a:gd fmla="val 2939528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2" name="Google Shape;2082;p98"/>
          <p:cNvSpPr/>
          <p:nvPr/>
        </p:nvSpPr>
        <p:spPr>
          <a:xfrm rot="-5400000">
            <a:off x="6114345" y="2430394"/>
            <a:ext cx="601200" cy="752100"/>
          </a:xfrm>
          <a:prstGeom prst="arc">
            <a:avLst>
              <a:gd fmla="val 20639818" name="adj1"/>
              <a:gd fmla="val 277583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3" name="Google Shape;2083;p98"/>
          <p:cNvSpPr txBox="1"/>
          <p:nvPr>
            <p:ph idx="1" type="body"/>
          </p:nvPr>
        </p:nvSpPr>
        <p:spPr>
          <a:xfrm>
            <a:off x="5774409" y="1335853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endParaRPr sz="2000"/>
          </a:p>
        </p:txBody>
      </p:sp>
      <p:sp>
        <p:nvSpPr>
          <p:cNvPr id="2084" name="Google Shape;2084;p98"/>
          <p:cNvSpPr txBox="1"/>
          <p:nvPr>
            <p:ph idx="1" type="body"/>
          </p:nvPr>
        </p:nvSpPr>
        <p:spPr>
          <a:xfrm>
            <a:off x="7688694" y="1393510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endParaRPr sz="2000"/>
          </a:p>
        </p:txBody>
      </p:sp>
      <p:sp>
        <p:nvSpPr>
          <p:cNvPr id="2085" name="Google Shape;2085;p98"/>
          <p:cNvSpPr txBox="1"/>
          <p:nvPr>
            <p:ph idx="1" type="body"/>
          </p:nvPr>
        </p:nvSpPr>
        <p:spPr>
          <a:xfrm>
            <a:off x="6591947" y="269591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</a:t>
            </a:r>
            <a:endParaRPr sz="2000"/>
          </a:p>
        </p:txBody>
      </p:sp>
      <p:sp>
        <p:nvSpPr>
          <p:cNvPr id="2086" name="Google Shape;2086;p98"/>
          <p:cNvSpPr txBox="1"/>
          <p:nvPr>
            <p:ph idx="1" type="body"/>
          </p:nvPr>
        </p:nvSpPr>
        <p:spPr>
          <a:xfrm>
            <a:off x="7040201" y="4185938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</a:t>
            </a:r>
            <a:endParaRPr sz="2000"/>
          </a:p>
        </p:txBody>
      </p:sp>
      <p:sp>
        <p:nvSpPr>
          <p:cNvPr id="2087" name="Google Shape;2087;p98"/>
          <p:cNvSpPr txBox="1"/>
          <p:nvPr>
            <p:ph idx="1" type="body"/>
          </p:nvPr>
        </p:nvSpPr>
        <p:spPr>
          <a:xfrm>
            <a:off x="4471375" y="4179855"/>
            <a:ext cx="255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</a:t>
            </a:r>
            <a:endParaRPr sz="2000"/>
          </a:p>
        </p:txBody>
      </p:sp>
      <p:cxnSp>
        <p:nvCxnSpPr>
          <p:cNvPr id="2088" name="Google Shape;2088;p98"/>
          <p:cNvCxnSpPr/>
          <p:nvPr/>
        </p:nvCxnSpPr>
        <p:spPr>
          <a:xfrm rot="10800000">
            <a:off x="5844990" y="4334738"/>
            <a:ext cx="333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9" name="Google Shape;2089;p98"/>
          <p:cNvCxnSpPr/>
          <p:nvPr/>
        </p:nvCxnSpPr>
        <p:spPr>
          <a:xfrm rot="10800000">
            <a:off x="6707192" y="1636438"/>
            <a:ext cx="333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090" name="Google Shape;2090;p98"/>
          <p:cNvGrpSpPr/>
          <p:nvPr/>
        </p:nvGrpSpPr>
        <p:grpSpPr>
          <a:xfrm rot="-5400000">
            <a:off x="5822736" y="1402947"/>
            <a:ext cx="377069" cy="471874"/>
            <a:chOff x="3458502" y="4109998"/>
            <a:chExt cx="438300" cy="438300"/>
          </a:xfrm>
        </p:grpSpPr>
        <p:sp>
          <p:nvSpPr>
            <p:cNvPr id="2091" name="Google Shape;2091;p98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92" name="Google Shape;2092;p98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93" name="Google Shape;2093;p98"/>
          <p:cNvSpPr/>
          <p:nvPr/>
        </p:nvSpPr>
        <p:spPr>
          <a:xfrm flipH="1" rot="-5400000">
            <a:off x="4578317" y="4065410"/>
            <a:ext cx="423000" cy="529500"/>
          </a:xfrm>
          <a:prstGeom prst="arc">
            <a:avLst>
              <a:gd fmla="val 5322905" name="adj1"/>
              <a:gd fmla="val 81606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4" name="Google Shape;2094;p98"/>
          <p:cNvSpPr/>
          <p:nvPr/>
        </p:nvSpPr>
        <p:spPr>
          <a:xfrm flipH="1" rot="-5400000">
            <a:off x="7449609" y="1377661"/>
            <a:ext cx="423000" cy="529500"/>
          </a:xfrm>
          <a:prstGeom prst="arc">
            <a:avLst>
              <a:gd fmla="val 16062196" name="adj1"/>
              <a:gd fmla="val 18980592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95" name="Google Shape;2095;p98"/>
          <p:cNvGrpSpPr/>
          <p:nvPr/>
        </p:nvGrpSpPr>
        <p:grpSpPr>
          <a:xfrm rot="5400000">
            <a:off x="6795161" y="4100299"/>
            <a:ext cx="377069" cy="471874"/>
            <a:chOff x="3458502" y="4109998"/>
            <a:chExt cx="438300" cy="438300"/>
          </a:xfrm>
        </p:grpSpPr>
        <p:sp>
          <p:nvSpPr>
            <p:cNvPr id="2096" name="Google Shape;2096;p98"/>
            <p:cNvSpPr/>
            <p:nvPr/>
          </p:nvSpPr>
          <p:spPr>
            <a:xfrm flipH="1">
              <a:off x="3458502" y="4109998"/>
              <a:ext cx="438300" cy="438300"/>
            </a:xfrm>
            <a:prstGeom prst="arc">
              <a:avLst>
                <a:gd fmla="val 907496" name="adj1"/>
                <a:gd fmla="val 521169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97" name="Google Shape;2097;p98"/>
            <p:cNvSpPr/>
            <p:nvPr/>
          </p:nvSpPr>
          <p:spPr>
            <a:xfrm flipH="1">
              <a:off x="3511036" y="4156852"/>
              <a:ext cx="334500" cy="334500"/>
            </a:xfrm>
            <a:prstGeom prst="arc">
              <a:avLst>
                <a:gd fmla="val 982023" name="adj1"/>
                <a:gd fmla="val 5072529" name="adj2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98" name="Google Shape;2098;p98"/>
          <p:cNvSpPr/>
          <p:nvPr/>
        </p:nvSpPr>
        <p:spPr>
          <a:xfrm rot="5400000">
            <a:off x="6114466" y="2430502"/>
            <a:ext cx="601200" cy="752100"/>
          </a:xfrm>
          <a:prstGeom prst="arc">
            <a:avLst>
              <a:gd fmla="val 20174638" name="adj1"/>
              <a:gd fmla="val 268435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98"/>
          <p:cNvSpPr/>
          <p:nvPr/>
        </p:nvSpPr>
        <p:spPr>
          <a:xfrm rot="5400000">
            <a:off x="6167062" y="2496095"/>
            <a:ext cx="495900" cy="620700"/>
          </a:xfrm>
          <a:prstGeom prst="arc">
            <a:avLst>
              <a:gd fmla="val 20267674" name="adj1"/>
              <a:gd fmla="val 2725572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98"/>
          <p:cNvSpPr/>
          <p:nvPr/>
        </p:nvSpPr>
        <p:spPr>
          <a:xfrm rot="5400000">
            <a:off x="6218610" y="2570360"/>
            <a:ext cx="378600" cy="473700"/>
          </a:xfrm>
          <a:prstGeom prst="arc">
            <a:avLst>
              <a:gd fmla="val 20129894" name="adj1"/>
              <a:gd fmla="val 253952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01" name="Google Shape;2101;p98"/>
          <p:cNvCxnSpPr/>
          <p:nvPr/>
        </p:nvCxnSpPr>
        <p:spPr>
          <a:xfrm flipH="1" rot="10800000">
            <a:off x="4713750" y="2781925"/>
            <a:ext cx="1582200" cy="1453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02" name="Google Shape;2102;p98"/>
          <p:cNvCxnSpPr/>
          <p:nvPr/>
        </p:nvCxnSpPr>
        <p:spPr>
          <a:xfrm>
            <a:off x="5853775" y="1689225"/>
            <a:ext cx="431400" cy="1114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03" name="Google Shape;2103;p98"/>
          <p:cNvCxnSpPr/>
          <p:nvPr/>
        </p:nvCxnSpPr>
        <p:spPr>
          <a:xfrm flipH="1" rot="10800000">
            <a:off x="6493575" y="1719100"/>
            <a:ext cx="1214400" cy="1127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04" name="Google Shape;2104;p98"/>
          <p:cNvSpPr txBox="1"/>
          <p:nvPr>
            <p:ph idx="1" type="body"/>
          </p:nvPr>
        </p:nvSpPr>
        <p:spPr>
          <a:xfrm>
            <a:off x="5514100" y="2205350"/>
            <a:ext cx="5706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05" name="Google Shape;2105;p98"/>
          <p:cNvSpPr txBox="1"/>
          <p:nvPr>
            <p:ph idx="1" type="body"/>
          </p:nvPr>
        </p:nvSpPr>
        <p:spPr>
          <a:xfrm>
            <a:off x="4874000" y="3259250"/>
            <a:ext cx="6660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06" name="Google Shape;2106;p98"/>
          <p:cNvSpPr txBox="1"/>
          <p:nvPr>
            <p:ph idx="1" type="body"/>
          </p:nvPr>
        </p:nvSpPr>
        <p:spPr>
          <a:xfrm>
            <a:off x="7094325" y="2230300"/>
            <a:ext cx="570600" cy="30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07" name="Google Shape;2107;p98"/>
          <p:cNvSpPr txBox="1"/>
          <p:nvPr>
            <p:ph idx="1" type="body"/>
          </p:nvPr>
        </p:nvSpPr>
        <p:spPr>
          <a:xfrm>
            <a:off x="1446900" y="2545125"/>
            <a:ext cx="2056200" cy="88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÷ 6 = 2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 × 2 = 8 cm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99"/>
          <p:cNvSpPr/>
          <p:nvPr/>
        </p:nvSpPr>
        <p:spPr>
          <a:xfrm>
            <a:off x="3078639" y="4678034"/>
            <a:ext cx="122400" cy="122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3" name="Google Shape;2113;p99"/>
          <p:cNvSpPr/>
          <p:nvPr/>
        </p:nvSpPr>
        <p:spPr>
          <a:xfrm>
            <a:off x="1567984" y="4678034"/>
            <a:ext cx="122400" cy="122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4" name="Google Shape;2114;p99"/>
          <p:cNvSpPr/>
          <p:nvPr/>
        </p:nvSpPr>
        <p:spPr>
          <a:xfrm flipH="1">
            <a:off x="434987" y="3190559"/>
            <a:ext cx="2765100" cy="16083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5" name="Google Shape;2115;p99"/>
          <p:cNvSpPr/>
          <p:nvPr/>
        </p:nvSpPr>
        <p:spPr>
          <a:xfrm>
            <a:off x="2621922" y="1290564"/>
            <a:ext cx="457200" cy="457200"/>
          </a:xfrm>
          <a:prstGeom prst="arc">
            <a:avLst>
              <a:gd fmla="val 4319759" name="adj1"/>
              <a:gd fmla="val 819852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6" name="Google Shape;2116;p99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Soo hel qiimaha (value) mid kasta oo aan la garanayn.</a:t>
            </a:r>
            <a:endParaRPr sz="1600"/>
          </a:p>
        </p:txBody>
      </p:sp>
      <p:sp>
        <p:nvSpPr>
          <p:cNvPr id="2117" name="Google Shape;2117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qaababka isku midka ah ee jaantusyada adag (Finding similar shapes in complex diagrams)</a:t>
            </a:r>
            <a:endParaRPr/>
          </a:p>
        </p:txBody>
      </p:sp>
      <p:cxnSp>
        <p:nvCxnSpPr>
          <p:cNvPr id="2118" name="Google Shape;2118;p99"/>
          <p:cNvCxnSpPr/>
          <p:nvPr/>
        </p:nvCxnSpPr>
        <p:spPr>
          <a:xfrm>
            <a:off x="1685212" y="4075597"/>
            <a:ext cx="0" cy="71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9" name="Google Shape;2119;p99"/>
          <p:cNvSpPr/>
          <p:nvPr/>
        </p:nvSpPr>
        <p:spPr>
          <a:xfrm>
            <a:off x="169337" y="4513556"/>
            <a:ext cx="567000" cy="567000"/>
          </a:xfrm>
          <a:prstGeom prst="arc">
            <a:avLst>
              <a:gd fmla="val 1980728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0" name="Google Shape;2120;p99"/>
          <p:cNvSpPr/>
          <p:nvPr/>
        </p:nvSpPr>
        <p:spPr>
          <a:xfrm>
            <a:off x="1497237" y="3939663"/>
            <a:ext cx="334200" cy="334200"/>
          </a:xfrm>
          <a:prstGeom prst="arc">
            <a:avLst>
              <a:gd fmla="val 5433220" name="adj1"/>
              <a:gd fmla="val 937973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1" name="Google Shape;2121;p99"/>
          <p:cNvSpPr/>
          <p:nvPr/>
        </p:nvSpPr>
        <p:spPr>
          <a:xfrm>
            <a:off x="3021237" y="3067036"/>
            <a:ext cx="334200" cy="334200"/>
          </a:xfrm>
          <a:prstGeom prst="arc">
            <a:avLst>
              <a:gd fmla="val 5433220" name="adj1"/>
              <a:gd fmla="val 937973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2" name="Google Shape;2122;p99"/>
          <p:cNvSpPr txBox="1"/>
          <p:nvPr>
            <p:ph idx="1" type="body"/>
          </p:nvPr>
        </p:nvSpPr>
        <p:spPr>
          <a:xfrm>
            <a:off x="821038" y="4555512"/>
            <a:ext cx="427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30°</a:t>
            </a:r>
            <a:endParaRPr sz="1600"/>
          </a:p>
        </p:txBody>
      </p:sp>
      <p:sp>
        <p:nvSpPr>
          <p:cNvPr id="2123" name="Google Shape;2123;p99"/>
          <p:cNvSpPr txBox="1"/>
          <p:nvPr>
            <p:ph idx="1" type="body"/>
          </p:nvPr>
        </p:nvSpPr>
        <p:spPr>
          <a:xfrm>
            <a:off x="1321534" y="4245301"/>
            <a:ext cx="427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sp>
        <p:nvSpPr>
          <p:cNvPr id="2124" name="Google Shape;2124;p99"/>
          <p:cNvSpPr txBox="1"/>
          <p:nvPr>
            <p:ph idx="1" type="body"/>
          </p:nvPr>
        </p:nvSpPr>
        <p:spPr>
          <a:xfrm>
            <a:off x="2823886" y="3396277"/>
            <a:ext cx="427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cxnSp>
        <p:nvCxnSpPr>
          <p:cNvPr id="2125" name="Google Shape;2125;p99"/>
          <p:cNvCxnSpPr/>
          <p:nvPr/>
        </p:nvCxnSpPr>
        <p:spPr>
          <a:xfrm flipH="1" rot="10800000">
            <a:off x="404237" y="3978309"/>
            <a:ext cx="1249200" cy="7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26" name="Google Shape;2126;p99"/>
          <p:cNvCxnSpPr/>
          <p:nvPr/>
        </p:nvCxnSpPr>
        <p:spPr>
          <a:xfrm rot="10800000">
            <a:off x="1767932" y="4086899"/>
            <a:ext cx="3000" cy="673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27" name="Google Shape;2127;p99"/>
          <p:cNvCxnSpPr/>
          <p:nvPr/>
        </p:nvCxnSpPr>
        <p:spPr>
          <a:xfrm rot="10800000">
            <a:off x="3288125" y="3180534"/>
            <a:ext cx="0" cy="16170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28" name="Google Shape;2128;p99"/>
          <p:cNvSpPr txBox="1"/>
          <p:nvPr>
            <p:ph idx="1" type="body"/>
          </p:nvPr>
        </p:nvSpPr>
        <p:spPr>
          <a:xfrm>
            <a:off x="1800296" y="4295639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129" name="Google Shape;2129;p99"/>
          <p:cNvSpPr txBox="1"/>
          <p:nvPr>
            <p:ph idx="1" type="body"/>
          </p:nvPr>
        </p:nvSpPr>
        <p:spPr>
          <a:xfrm>
            <a:off x="580323" y="4031097"/>
            <a:ext cx="631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130" name="Google Shape;2130;p99"/>
          <p:cNvSpPr txBox="1"/>
          <p:nvPr>
            <p:ph idx="1" type="body"/>
          </p:nvPr>
        </p:nvSpPr>
        <p:spPr>
          <a:xfrm>
            <a:off x="3324201" y="3916853"/>
            <a:ext cx="6063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131" name="Google Shape;2131;p99"/>
          <p:cNvCxnSpPr/>
          <p:nvPr/>
        </p:nvCxnSpPr>
        <p:spPr>
          <a:xfrm flipH="1" rot="10800000">
            <a:off x="1680587" y="3118097"/>
            <a:ext cx="1444200" cy="860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32" name="Google Shape;2132;p99"/>
          <p:cNvSpPr txBox="1"/>
          <p:nvPr>
            <p:ph idx="1" type="body"/>
          </p:nvPr>
        </p:nvSpPr>
        <p:spPr>
          <a:xfrm>
            <a:off x="1943961" y="3301196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2133" name="Google Shape;2133;p99"/>
          <p:cNvSpPr/>
          <p:nvPr/>
        </p:nvSpPr>
        <p:spPr>
          <a:xfrm rot="4318081">
            <a:off x="839368" y="1148173"/>
            <a:ext cx="1433477" cy="1311348"/>
          </a:xfrm>
          <a:prstGeom prst="triangle">
            <a:avLst>
              <a:gd fmla="val 74476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4" name="Google Shape;2134;p99"/>
          <p:cNvSpPr/>
          <p:nvPr/>
        </p:nvSpPr>
        <p:spPr>
          <a:xfrm rot="-6482615">
            <a:off x="2313928" y="1666835"/>
            <a:ext cx="694452" cy="635443"/>
          </a:xfrm>
          <a:prstGeom prst="triangle">
            <a:avLst>
              <a:gd fmla="val 74476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35" name="Google Shape;2135;p99"/>
          <p:cNvGrpSpPr/>
          <p:nvPr/>
        </p:nvGrpSpPr>
        <p:grpSpPr>
          <a:xfrm rot="1931264">
            <a:off x="5025257" y="1157548"/>
            <a:ext cx="2560579" cy="1395299"/>
            <a:chOff x="790396" y="-86898"/>
            <a:chExt cx="3805824" cy="4403587"/>
          </a:xfrm>
        </p:grpSpPr>
        <p:sp>
          <p:nvSpPr>
            <p:cNvPr id="2136" name="Google Shape;2136;p99"/>
            <p:cNvSpPr/>
            <p:nvPr/>
          </p:nvSpPr>
          <p:spPr>
            <a:xfrm>
              <a:off x="790396" y="1809889"/>
              <a:ext cx="2898300" cy="2506800"/>
            </a:xfrm>
            <a:prstGeom prst="triangle">
              <a:avLst>
                <a:gd fmla="val 74476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37" name="Google Shape;2137;p99"/>
            <p:cNvSpPr/>
            <p:nvPr/>
          </p:nvSpPr>
          <p:spPr>
            <a:xfrm rot="10800000">
              <a:off x="2381020" y="-86898"/>
              <a:ext cx="2215200" cy="1916100"/>
            </a:xfrm>
            <a:prstGeom prst="triangle">
              <a:avLst>
                <a:gd fmla="val 74476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38" name="Google Shape;2138;p99"/>
          <p:cNvSpPr/>
          <p:nvPr/>
        </p:nvSpPr>
        <p:spPr>
          <a:xfrm>
            <a:off x="442780" y="1129851"/>
            <a:ext cx="490800" cy="490800"/>
          </a:xfrm>
          <a:prstGeom prst="arc">
            <a:avLst>
              <a:gd fmla="val 542203" name="adj1"/>
              <a:gd fmla="val 3840061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9" name="Google Shape;2139;p99"/>
          <p:cNvSpPr/>
          <p:nvPr/>
        </p:nvSpPr>
        <p:spPr>
          <a:xfrm>
            <a:off x="2655648" y="1315037"/>
            <a:ext cx="395700" cy="395700"/>
          </a:xfrm>
          <a:prstGeom prst="arc">
            <a:avLst>
              <a:gd fmla="val 4676771" name="adj1"/>
              <a:gd fmla="val 8016031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99"/>
          <p:cNvSpPr/>
          <p:nvPr/>
        </p:nvSpPr>
        <p:spPr>
          <a:xfrm>
            <a:off x="2814472" y="1978302"/>
            <a:ext cx="490800" cy="490800"/>
          </a:xfrm>
          <a:prstGeom prst="arc">
            <a:avLst>
              <a:gd fmla="val 11942197" name="adj1"/>
              <a:gd fmla="val 15442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1" name="Google Shape;2141;p99"/>
          <p:cNvSpPr/>
          <p:nvPr/>
        </p:nvSpPr>
        <p:spPr>
          <a:xfrm>
            <a:off x="909472" y="2426265"/>
            <a:ext cx="490800" cy="490800"/>
          </a:xfrm>
          <a:prstGeom prst="arc">
            <a:avLst>
              <a:gd fmla="val 15050263" name="adj1"/>
              <a:gd fmla="val 1988437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2" name="Google Shape;2142;p99"/>
          <p:cNvSpPr/>
          <p:nvPr/>
        </p:nvSpPr>
        <p:spPr>
          <a:xfrm>
            <a:off x="2052472" y="1669677"/>
            <a:ext cx="490800" cy="490800"/>
          </a:xfrm>
          <a:prstGeom prst="arc">
            <a:avLst>
              <a:gd fmla="val 19502271" name="adj1"/>
              <a:gd fmla="val 162894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3" name="Google Shape;2143;p99"/>
          <p:cNvSpPr/>
          <p:nvPr/>
        </p:nvSpPr>
        <p:spPr>
          <a:xfrm>
            <a:off x="2052472" y="1669677"/>
            <a:ext cx="490800" cy="490800"/>
          </a:xfrm>
          <a:prstGeom prst="arc">
            <a:avLst>
              <a:gd fmla="val 8531466" name="adj1"/>
              <a:gd fmla="val 116944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4" name="Google Shape;2144;p99"/>
          <p:cNvSpPr/>
          <p:nvPr/>
        </p:nvSpPr>
        <p:spPr>
          <a:xfrm>
            <a:off x="952831" y="2469625"/>
            <a:ext cx="404100" cy="404100"/>
          </a:xfrm>
          <a:prstGeom prst="arc">
            <a:avLst>
              <a:gd fmla="val 15050263" name="adj1"/>
              <a:gd fmla="val 1988437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99"/>
          <p:cNvSpPr/>
          <p:nvPr/>
        </p:nvSpPr>
        <p:spPr>
          <a:xfrm>
            <a:off x="2106468" y="1723675"/>
            <a:ext cx="382800" cy="382800"/>
          </a:xfrm>
          <a:prstGeom prst="arc">
            <a:avLst>
              <a:gd fmla="val 19502271" name="adj1"/>
              <a:gd fmla="val 162894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6" name="Google Shape;2146;p99"/>
          <p:cNvSpPr/>
          <p:nvPr/>
        </p:nvSpPr>
        <p:spPr>
          <a:xfrm>
            <a:off x="2157618" y="1769413"/>
            <a:ext cx="280500" cy="280500"/>
          </a:xfrm>
          <a:prstGeom prst="arc">
            <a:avLst>
              <a:gd fmla="val 19502271" name="adj1"/>
              <a:gd fmla="val 162894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7" name="Google Shape;2147;p99"/>
          <p:cNvSpPr/>
          <p:nvPr/>
        </p:nvSpPr>
        <p:spPr>
          <a:xfrm>
            <a:off x="1994805" y="1612012"/>
            <a:ext cx="606300" cy="606300"/>
          </a:xfrm>
          <a:prstGeom prst="arc">
            <a:avLst>
              <a:gd fmla="val 8531466" name="adj1"/>
              <a:gd fmla="val 116944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8" name="Google Shape;2148;p99"/>
          <p:cNvSpPr/>
          <p:nvPr/>
        </p:nvSpPr>
        <p:spPr>
          <a:xfrm>
            <a:off x="2106555" y="1723762"/>
            <a:ext cx="382800" cy="382800"/>
          </a:xfrm>
          <a:prstGeom prst="arc">
            <a:avLst>
              <a:gd fmla="val 8531466" name="adj1"/>
              <a:gd fmla="val 116944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49" name="Google Shape;2149;p99"/>
          <p:cNvCxnSpPr/>
          <p:nvPr/>
        </p:nvCxnSpPr>
        <p:spPr>
          <a:xfrm rot="10800000">
            <a:off x="5544404" y="2199488"/>
            <a:ext cx="281400" cy="18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0" name="Google Shape;2150;p99"/>
          <p:cNvCxnSpPr/>
          <p:nvPr/>
        </p:nvCxnSpPr>
        <p:spPr>
          <a:xfrm rot="10800000">
            <a:off x="6952767" y="1435361"/>
            <a:ext cx="281400" cy="18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151" name="Google Shape;2151;p99"/>
          <p:cNvGrpSpPr/>
          <p:nvPr/>
        </p:nvGrpSpPr>
        <p:grpSpPr>
          <a:xfrm rot="-8451171">
            <a:off x="4688433" y="3887335"/>
            <a:ext cx="2544111" cy="1017611"/>
            <a:chOff x="4692200" y="3780000"/>
            <a:chExt cx="3252600" cy="686400"/>
          </a:xfrm>
        </p:grpSpPr>
        <p:sp>
          <p:nvSpPr>
            <p:cNvPr id="2152" name="Google Shape;2152;p99"/>
            <p:cNvSpPr/>
            <p:nvPr/>
          </p:nvSpPr>
          <p:spPr>
            <a:xfrm>
              <a:off x="4692200" y="3780000"/>
              <a:ext cx="3252600" cy="6864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3" name="Google Shape;2153;p99"/>
            <p:cNvSpPr/>
            <p:nvPr/>
          </p:nvSpPr>
          <p:spPr>
            <a:xfrm>
              <a:off x="5653906" y="3782543"/>
              <a:ext cx="1329300" cy="2805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154" name="Google Shape;2154;p99"/>
          <p:cNvCxnSpPr/>
          <p:nvPr/>
        </p:nvCxnSpPr>
        <p:spPr>
          <a:xfrm>
            <a:off x="5195966" y="3221541"/>
            <a:ext cx="205800" cy="938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55" name="Google Shape;2155;p99"/>
          <p:cNvCxnSpPr/>
          <p:nvPr/>
        </p:nvCxnSpPr>
        <p:spPr>
          <a:xfrm>
            <a:off x="5401355" y="4176651"/>
            <a:ext cx="145200" cy="6240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56" name="Google Shape;2156;p99"/>
          <p:cNvCxnSpPr/>
          <p:nvPr/>
        </p:nvCxnSpPr>
        <p:spPr>
          <a:xfrm>
            <a:off x="5577171" y="4060872"/>
            <a:ext cx="806400" cy="656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57" name="Google Shape;2157;p99"/>
          <p:cNvCxnSpPr/>
          <p:nvPr/>
        </p:nvCxnSpPr>
        <p:spPr>
          <a:xfrm>
            <a:off x="5345236" y="3086375"/>
            <a:ext cx="1986000" cy="16236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58" name="Google Shape;2158;p99"/>
          <p:cNvSpPr txBox="1"/>
          <p:nvPr>
            <p:ph idx="1" type="body"/>
          </p:nvPr>
        </p:nvSpPr>
        <p:spPr>
          <a:xfrm>
            <a:off x="4963860" y="4392238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159" name="Google Shape;2159;p99"/>
          <p:cNvSpPr txBox="1"/>
          <p:nvPr>
            <p:ph idx="1" type="body"/>
          </p:nvPr>
        </p:nvSpPr>
        <p:spPr>
          <a:xfrm>
            <a:off x="4819460" y="3607513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160" name="Google Shape;2160;p99"/>
          <p:cNvSpPr txBox="1"/>
          <p:nvPr>
            <p:ph idx="1" type="body"/>
          </p:nvPr>
        </p:nvSpPr>
        <p:spPr>
          <a:xfrm rot="2461039">
            <a:off x="5831054" y="4187394"/>
            <a:ext cx="479516" cy="280467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2161" name="Google Shape;2161;p99"/>
          <p:cNvSpPr txBox="1"/>
          <p:nvPr>
            <p:ph idx="1" type="body"/>
          </p:nvPr>
        </p:nvSpPr>
        <p:spPr>
          <a:xfrm rot="2478050">
            <a:off x="6161995" y="3735666"/>
            <a:ext cx="703623" cy="280383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162" name="Google Shape;2162;p99"/>
          <p:cNvCxnSpPr/>
          <p:nvPr/>
        </p:nvCxnSpPr>
        <p:spPr>
          <a:xfrm rot="10800000">
            <a:off x="6197386" y="3934600"/>
            <a:ext cx="272400" cy="22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3" name="Google Shape;2163;p99"/>
          <p:cNvCxnSpPr/>
          <p:nvPr/>
        </p:nvCxnSpPr>
        <p:spPr>
          <a:xfrm rot="10800000">
            <a:off x="5816386" y="4395625"/>
            <a:ext cx="272400" cy="22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4" name="Google Shape;2164;p99"/>
          <p:cNvCxnSpPr/>
          <p:nvPr/>
        </p:nvCxnSpPr>
        <p:spPr>
          <a:xfrm>
            <a:off x="6571534" y="1925828"/>
            <a:ext cx="13200" cy="913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65" name="Google Shape;2165;p99"/>
          <p:cNvCxnSpPr/>
          <p:nvPr/>
        </p:nvCxnSpPr>
        <p:spPr>
          <a:xfrm flipH="1">
            <a:off x="6435383" y="1161535"/>
            <a:ext cx="4200" cy="638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66" name="Google Shape;2166;p99"/>
          <p:cNvCxnSpPr/>
          <p:nvPr/>
        </p:nvCxnSpPr>
        <p:spPr>
          <a:xfrm>
            <a:off x="4846804" y="1698588"/>
            <a:ext cx="1590600" cy="95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67" name="Google Shape;2167;p99"/>
          <p:cNvCxnSpPr/>
          <p:nvPr/>
        </p:nvCxnSpPr>
        <p:spPr>
          <a:xfrm>
            <a:off x="6534634" y="1944333"/>
            <a:ext cx="1245300" cy="72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68" name="Google Shape;2168;p99"/>
          <p:cNvSpPr txBox="1"/>
          <p:nvPr>
            <p:ph idx="1" type="body"/>
          </p:nvPr>
        </p:nvSpPr>
        <p:spPr>
          <a:xfrm>
            <a:off x="6908861" y="1942181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b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cxnSp>
        <p:nvCxnSpPr>
          <p:cNvPr id="2169" name="Google Shape;2169;p99"/>
          <p:cNvCxnSpPr/>
          <p:nvPr/>
        </p:nvCxnSpPr>
        <p:spPr>
          <a:xfrm flipH="1">
            <a:off x="2257264" y="1479807"/>
            <a:ext cx="549300" cy="365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70" name="Google Shape;2170;p99"/>
          <p:cNvCxnSpPr/>
          <p:nvPr/>
        </p:nvCxnSpPr>
        <p:spPr>
          <a:xfrm rot="10800000">
            <a:off x="578250" y="1327250"/>
            <a:ext cx="457200" cy="1385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71" name="Google Shape;2171;p99"/>
          <p:cNvCxnSpPr/>
          <p:nvPr/>
        </p:nvCxnSpPr>
        <p:spPr>
          <a:xfrm flipH="1" rot="10800000">
            <a:off x="1185250" y="2047400"/>
            <a:ext cx="1077000" cy="7359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72" name="Google Shape;2172;p99"/>
          <p:cNvSpPr txBox="1"/>
          <p:nvPr>
            <p:ph idx="1" type="body"/>
          </p:nvPr>
        </p:nvSpPr>
        <p:spPr>
          <a:xfrm>
            <a:off x="1714900" y="2417175"/>
            <a:ext cx="5772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173" name="Google Shape;2173;p99"/>
          <p:cNvCxnSpPr/>
          <p:nvPr/>
        </p:nvCxnSpPr>
        <p:spPr>
          <a:xfrm rot="10800000">
            <a:off x="2940083" y="1518120"/>
            <a:ext cx="225000" cy="6936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74" name="Google Shape;2174;p99"/>
          <p:cNvSpPr txBox="1"/>
          <p:nvPr>
            <p:ph idx="1" type="body"/>
          </p:nvPr>
        </p:nvSpPr>
        <p:spPr>
          <a:xfrm>
            <a:off x="2142525" y="1399342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175" name="Google Shape;2175;p99"/>
          <p:cNvSpPr txBox="1"/>
          <p:nvPr>
            <p:ph idx="1" type="body"/>
          </p:nvPr>
        </p:nvSpPr>
        <p:spPr>
          <a:xfrm>
            <a:off x="3086782" y="1678238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176" name="Google Shape;2176;p99"/>
          <p:cNvSpPr txBox="1"/>
          <p:nvPr>
            <p:ph idx="1" type="body"/>
          </p:nvPr>
        </p:nvSpPr>
        <p:spPr>
          <a:xfrm>
            <a:off x="343582" y="1983038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2177" name="Google Shape;2177;p99"/>
          <p:cNvSpPr txBox="1"/>
          <p:nvPr>
            <p:ph idx="1" type="body"/>
          </p:nvPr>
        </p:nvSpPr>
        <p:spPr>
          <a:xfrm>
            <a:off x="6603998" y="2297325"/>
            <a:ext cx="5772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18 cm</a:t>
            </a:r>
            <a:endParaRPr sz="1600"/>
          </a:p>
        </p:txBody>
      </p:sp>
      <p:sp>
        <p:nvSpPr>
          <p:cNvPr id="2178" name="Google Shape;2178;p99"/>
          <p:cNvSpPr txBox="1"/>
          <p:nvPr>
            <p:ph idx="1" type="body"/>
          </p:nvPr>
        </p:nvSpPr>
        <p:spPr>
          <a:xfrm>
            <a:off x="5818050" y="1254350"/>
            <a:ext cx="5772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sp>
        <p:nvSpPr>
          <p:cNvPr id="2179" name="Google Shape;2179;p99"/>
          <p:cNvSpPr txBox="1"/>
          <p:nvPr>
            <p:ph idx="1" type="body"/>
          </p:nvPr>
        </p:nvSpPr>
        <p:spPr>
          <a:xfrm rot="210084">
            <a:off x="5284536" y="1528809"/>
            <a:ext cx="658229" cy="280721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24 cm</a:t>
            </a:r>
            <a:endParaRPr sz="16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3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p100"/>
          <p:cNvSpPr txBox="1"/>
          <p:nvPr>
            <p:ph idx="1" type="body"/>
          </p:nvPr>
        </p:nvSpPr>
        <p:spPr>
          <a:xfrm>
            <a:off x="324000" y="759300"/>
            <a:ext cx="8237700" cy="4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Qaad warqad oo laab, sida hoos ku muujisan.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2185" name="Google Shape;2185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Helitaanka qaababka isku midka ah ee jaantusyada adag</a:t>
            </a:r>
            <a:endParaRPr/>
          </a:p>
        </p:txBody>
      </p:sp>
      <p:sp>
        <p:nvSpPr>
          <p:cNvPr id="2186" name="Google Shape;2186;p100"/>
          <p:cNvSpPr/>
          <p:nvPr/>
        </p:nvSpPr>
        <p:spPr>
          <a:xfrm>
            <a:off x="618400" y="1185925"/>
            <a:ext cx="1034700" cy="1522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7" name="Google Shape;2187;p100"/>
          <p:cNvSpPr/>
          <p:nvPr/>
        </p:nvSpPr>
        <p:spPr>
          <a:xfrm>
            <a:off x="2901608" y="1227643"/>
            <a:ext cx="1034700" cy="1522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8" name="Google Shape;2188;p100"/>
          <p:cNvCxnSpPr/>
          <p:nvPr/>
        </p:nvCxnSpPr>
        <p:spPr>
          <a:xfrm>
            <a:off x="2905443" y="1789132"/>
            <a:ext cx="1013100" cy="3600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189" name="Google Shape;2189;p100"/>
          <p:cNvSpPr/>
          <p:nvPr/>
        </p:nvSpPr>
        <p:spPr>
          <a:xfrm rot="10800000">
            <a:off x="4940798" y="1552011"/>
            <a:ext cx="1028823" cy="968624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190" name="Google Shape;2190;p100"/>
          <p:cNvSpPr/>
          <p:nvPr/>
        </p:nvSpPr>
        <p:spPr>
          <a:xfrm flipH="1" rot="-8393373">
            <a:off x="5131801" y="1622102"/>
            <a:ext cx="1028783" cy="968587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191" name="Google Shape;2191;p100"/>
          <p:cNvSpPr/>
          <p:nvPr/>
        </p:nvSpPr>
        <p:spPr>
          <a:xfrm>
            <a:off x="2047250" y="1836826"/>
            <a:ext cx="379500" cy="264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2" name="Google Shape;2192;p100"/>
          <p:cNvSpPr/>
          <p:nvPr/>
        </p:nvSpPr>
        <p:spPr>
          <a:xfrm>
            <a:off x="4249829" y="1836826"/>
            <a:ext cx="379500" cy="264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3" name="Google Shape;2193;p100"/>
          <p:cNvSpPr/>
          <p:nvPr/>
        </p:nvSpPr>
        <p:spPr>
          <a:xfrm rot="-8682437">
            <a:off x="2800837" y="1534216"/>
            <a:ext cx="252876" cy="499682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4" name="Google Shape;2194;p100"/>
          <p:cNvSpPr txBox="1"/>
          <p:nvPr>
            <p:ph idx="1" type="body"/>
          </p:nvPr>
        </p:nvSpPr>
        <p:spPr>
          <a:xfrm>
            <a:off x="595406" y="3045300"/>
            <a:ext cx="5661300" cy="4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Warqadda aan isqabsan ayay samaysaa afar saddexagal.</a:t>
            </a:r>
            <a:endParaRPr sz="1600"/>
          </a:p>
        </p:txBody>
      </p:sp>
      <p:sp>
        <p:nvSpPr>
          <p:cNvPr id="2195" name="Google Shape;2195;p100"/>
          <p:cNvSpPr/>
          <p:nvPr/>
        </p:nvSpPr>
        <p:spPr>
          <a:xfrm rot="10800000">
            <a:off x="4930990" y="3576661"/>
            <a:ext cx="1028823" cy="968624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196" name="Google Shape;2196;p100"/>
          <p:cNvSpPr/>
          <p:nvPr/>
        </p:nvSpPr>
        <p:spPr>
          <a:xfrm flipH="1" rot="-8393373">
            <a:off x="5121993" y="3646753"/>
            <a:ext cx="1028783" cy="968587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197" name="Google Shape;2197;p100"/>
          <p:cNvSpPr/>
          <p:nvPr/>
        </p:nvSpPr>
        <p:spPr>
          <a:xfrm flipH="1" rot="2416996">
            <a:off x="5731182" y="3864500"/>
            <a:ext cx="498035" cy="597020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198" name="Google Shape;2198;p100"/>
          <p:cNvSpPr/>
          <p:nvPr/>
        </p:nvSpPr>
        <p:spPr>
          <a:xfrm rot="5400000">
            <a:off x="5743969" y="3546119"/>
            <a:ext cx="209808" cy="251454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199" name="Google Shape;2199;p100"/>
          <p:cNvSpPr/>
          <p:nvPr/>
        </p:nvSpPr>
        <p:spPr>
          <a:xfrm flipH="1" rot="-2983868">
            <a:off x="5477717" y="3448656"/>
            <a:ext cx="190084" cy="227898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00" name="Google Shape;2200;p100"/>
          <p:cNvSpPr/>
          <p:nvPr/>
        </p:nvSpPr>
        <p:spPr>
          <a:xfrm>
            <a:off x="4926423" y="3578800"/>
            <a:ext cx="497958" cy="596927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01" name="Google Shape;2201;p100"/>
          <p:cNvSpPr txBox="1"/>
          <p:nvPr>
            <p:ph idx="1" type="body"/>
          </p:nvPr>
        </p:nvSpPr>
        <p:spPr>
          <a:xfrm>
            <a:off x="595400" y="4569300"/>
            <a:ext cx="44157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Caddee in afar saddexagalkani ay dhammaan yihiin kuwo isku mid ah.</a:t>
            </a:r>
            <a:endParaRPr sz="1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5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Google Shape;2206;p101"/>
          <p:cNvSpPr/>
          <p:nvPr/>
        </p:nvSpPr>
        <p:spPr>
          <a:xfrm>
            <a:off x="3078639" y="4678034"/>
            <a:ext cx="122400" cy="122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7" name="Google Shape;2207;p101"/>
          <p:cNvSpPr/>
          <p:nvPr/>
        </p:nvSpPr>
        <p:spPr>
          <a:xfrm>
            <a:off x="1567984" y="4678034"/>
            <a:ext cx="122400" cy="122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8" name="Google Shape;2208;p101"/>
          <p:cNvSpPr/>
          <p:nvPr/>
        </p:nvSpPr>
        <p:spPr>
          <a:xfrm flipH="1">
            <a:off x="434987" y="3190559"/>
            <a:ext cx="2765100" cy="16083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9" name="Google Shape;2209;p101"/>
          <p:cNvSpPr/>
          <p:nvPr/>
        </p:nvSpPr>
        <p:spPr>
          <a:xfrm>
            <a:off x="2621922" y="1290564"/>
            <a:ext cx="457200" cy="457200"/>
          </a:xfrm>
          <a:prstGeom prst="arc">
            <a:avLst>
              <a:gd fmla="val 4319759" name="adj1"/>
              <a:gd fmla="val 819852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0" name="Google Shape;2210;p10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Raadi qiimaha (value) mid kasta oo aan la garanayn.</a:t>
            </a:r>
            <a:endParaRPr sz="1600"/>
          </a:p>
        </p:txBody>
      </p:sp>
      <p:sp>
        <p:nvSpPr>
          <p:cNvPr id="2211" name="Google Shape;2211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Helitaanka qaababka isku midka ah ee jaantusyada adag</a:t>
            </a:r>
            <a:endParaRPr/>
          </a:p>
        </p:txBody>
      </p:sp>
      <p:cxnSp>
        <p:nvCxnSpPr>
          <p:cNvPr id="2212" name="Google Shape;2212;p101"/>
          <p:cNvCxnSpPr/>
          <p:nvPr/>
        </p:nvCxnSpPr>
        <p:spPr>
          <a:xfrm>
            <a:off x="1685212" y="4075597"/>
            <a:ext cx="0" cy="71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3" name="Google Shape;2213;p101"/>
          <p:cNvSpPr/>
          <p:nvPr/>
        </p:nvSpPr>
        <p:spPr>
          <a:xfrm>
            <a:off x="169337" y="4513556"/>
            <a:ext cx="567000" cy="567000"/>
          </a:xfrm>
          <a:prstGeom prst="arc">
            <a:avLst>
              <a:gd fmla="val 1980728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4" name="Google Shape;2214;p101"/>
          <p:cNvSpPr/>
          <p:nvPr/>
        </p:nvSpPr>
        <p:spPr>
          <a:xfrm>
            <a:off x="1497237" y="3939663"/>
            <a:ext cx="334200" cy="334200"/>
          </a:xfrm>
          <a:prstGeom prst="arc">
            <a:avLst>
              <a:gd fmla="val 5433220" name="adj1"/>
              <a:gd fmla="val 937973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5" name="Google Shape;2215;p101"/>
          <p:cNvSpPr/>
          <p:nvPr/>
        </p:nvSpPr>
        <p:spPr>
          <a:xfrm>
            <a:off x="3021237" y="3067036"/>
            <a:ext cx="334200" cy="334200"/>
          </a:xfrm>
          <a:prstGeom prst="arc">
            <a:avLst>
              <a:gd fmla="val 5433220" name="adj1"/>
              <a:gd fmla="val 937973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6" name="Google Shape;2216;p101"/>
          <p:cNvSpPr txBox="1"/>
          <p:nvPr>
            <p:ph idx="1" type="body"/>
          </p:nvPr>
        </p:nvSpPr>
        <p:spPr>
          <a:xfrm>
            <a:off x="821038" y="4555512"/>
            <a:ext cx="427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30°</a:t>
            </a:r>
            <a:endParaRPr sz="1600"/>
          </a:p>
        </p:txBody>
      </p:sp>
      <p:sp>
        <p:nvSpPr>
          <p:cNvPr id="2217" name="Google Shape;2217;p101"/>
          <p:cNvSpPr txBox="1"/>
          <p:nvPr>
            <p:ph idx="1" type="body"/>
          </p:nvPr>
        </p:nvSpPr>
        <p:spPr>
          <a:xfrm>
            <a:off x="1321534" y="4245301"/>
            <a:ext cx="427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sp>
        <p:nvSpPr>
          <p:cNvPr id="2218" name="Google Shape;2218;p101"/>
          <p:cNvSpPr txBox="1"/>
          <p:nvPr>
            <p:ph idx="1" type="body"/>
          </p:nvPr>
        </p:nvSpPr>
        <p:spPr>
          <a:xfrm>
            <a:off x="2823886" y="3396277"/>
            <a:ext cx="427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60°</a:t>
            </a:r>
            <a:endParaRPr sz="1600"/>
          </a:p>
        </p:txBody>
      </p:sp>
      <p:cxnSp>
        <p:nvCxnSpPr>
          <p:cNvPr id="2219" name="Google Shape;2219;p101"/>
          <p:cNvCxnSpPr/>
          <p:nvPr/>
        </p:nvCxnSpPr>
        <p:spPr>
          <a:xfrm flipH="1" rot="10800000">
            <a:off x="404237" y="3978309"/>
            <a:ext cx="1249200" cy="7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20" name="Google Shape;2220;p101"/>
          <p:cNvCxnSpPr/>
          <p:nvPr/>
        </p:nvCxnSpPr>
        <p:spPr>
          <a:xfrm rot="10800000">
            <a:off x="1767932" y="4086899"/>
            <a:ext cx="3000" cy="673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21" name="Google Shape;2221;p101"/>
          <p:cNvCxnSpPr/>
          <p:nvPr/>
        </p:nvCxnSpPr>
        <p:spPr>
          <a:xfrm rot="10800000">
            <a:off x="3288125" y="3180534"/>
            <a:ext cx="0" cy="16170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22" name="Google Shape;2222;p101"/>
          <p:cNvSpPr txBox="1"/>
          <p:nvPr>
            <p:ph idx="1" type="body"/>
          </p:nvPr>
        </p:nvSpPr>
        <p:spPr>
          <a:xfrm>
            <a:off x="1800296" y="4295639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cm</a:t>
            </a:r>
            <a:endParaRPr sz="1600"/>
          </a:p>
        </p:txBody>
      </p:sp>
      <p:sp>
        <p:nvSpPr>
          <p:cNvPr id="2223" name="Google Shape;2223;p101"/>
          <p:cNvSpPr txBox="1"/>
          <p:nvPr>
            <p:ph idx="1" type="body"/>
          </p:nvPr>
        </p:nvSpPr>
        <p:spPr>
          <a:xfrm>
            <a:off x="580323" y="4031097"/>
            <a:ext cx="6315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 cm</a:t>
            </a:r>
            <a:endParaRPr sz="1600"/>
          </a:p>
        </p:txBody>
      </p:sp>
      <p:sp>
        <p:nvSpPr>
          <p:cNvPr id="2224" name="Google Shape;2224;p101"/>
          <p:cNvSpPr txBox="1"/>
          <p:nvPr>
            <p:ph idx="1" type="body"/>
          </p:nvPr>
        </p:nvSpPr>
        <p:spPr>
          <a:xfrm>
            <a:off x="3324201" y="3916853"/>
            <a:ext cx="6063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cm</a:t>
            </a:r>
            <a:endParaRPr sz="1600"/>
          </a:p>
        </p:txBody>
      </p:sp>
      <p:cxnSp>
        <p:nvCxnSpPr>
          <p:cNvPr id="2225" name="Google Shape;2225;p101"/>
          <p:cNvCxnSpPr/>
          <p:nvPr/>
        </p:nvCxnSpPr>
        <p:spPr>
          <a:xfrm flipH="1" rot="10800000">
            <a:off x="1680587" y="3118097"/>
            <a:ext cx="1444200" cy="860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26" name="Google Shape;2226;p101"/>
          <p:cNvSpPr txBox="1"/>
          <p:nvPr>
            <p:ph idx="1" type="body"/>
          </p:nvPr>
        </p:nvSpPr>
        <p:spPr>
          <a:xfrm>
            <a:off x="1943961" y="3301196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227" name="Google Shape;2227;p101"/>
          <p:cNvSpPr/>
          <p:nvPr/>
        </p:nvSpPr>
        <p:spPr>
          <a:xfrm rot="4318245">
            <a:off x="839337" y="1148311"/>
            <a:ext cx="1433591" cy="1311300"/>
          </a:xfrm>
          <a:prstGeom prst="triangle">
            <a:avLst>
              <a:gd fmla="val 74476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8" name="Google Shape;2228;p101"/>
          <p:cNvSpPr/>
          <p:nvPr/>
        </p:nvSpPr>
        <p:spPr>
          <a:xfrm rot="-6482615">
            <a:off x="2313928" y="1666835"/>
            <a:ext cx="694452" cy="635443"/>
          </a:xfrm>
          <a:prstGeom prst="triangle">
            <a:avLst>
              <a:gd fmla="val 74476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29" name="Google Shape;2229;p101"/>
          <p:cNvGrpSpPr/>
          <p:nvPr/>
        </p:nvGrpSpPr>
        <p:grpSpPr>
          <a:xfrm rot="1931264">
            <a:off x="5025257" y="1157548"/>
            <a:ext cx="2560579" cy="1395299"/>
            <a:chOff x="790396" y="-86898"/>
            <a:chExt cx="3805824" cy="4403587"/>
          </a:xfrm>
        </p:grpSpPr>
        <p:sp>
          <p:nvSpPr>
            <p:cNvPr id="2230" name="Google Shape;2230;p101"/>
            <p:cNvSpPr/>
            <p:nvPr/>
          </p:nvSpPr>
          <p:spPr>
            <a:xfrm>
              <a:off x="790396" y="1809889"/>
              <a:ext cx="2898300" cy="2506800"/>
            </a:xfrm>
            <a:prstGeom prst="triangle">
              <a:avLst>
                <a:gd fmla="val 74476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31" name="Google Shape;2231;p101"/>
            <p:cNvSpPr/>
            <p:nvPr/>
          </p:nvSpPr>
          <p:spPr>
            <a:xfrm rot="10800000">
              <a:off x="2381020" y="-86898"/>
              <a:ext cx="2215200" cy="1916100"/>
            </a:xfrm>
            <a:prstGeom prst="triangle">
              <a:avLst>
                <a:gd fmla="val 74476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32" name="Google Shape;2232;p101"/>
          <p:cNvSpPr/>
          <p:nvPr/>
        </p:nvSpPr>
        <p:spPr>
          <a:xfrm>
            <a:off x="442780" y="1129851"/>
            <a:ext cx="490800" cy="490800"/>
          </a:xfrm>
          <a:prstGeom prst="arc">
            <a:avLst>
              <a:gd fmla="val 542203" name="adj1"/>
              <a:gd fmla="val 3840061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3" name="Google Shape;2233;p101"/>
          <p:cNvSpPr/>
          <p:nvPr/>
        </p:nvSpPr>
        <p:spPr>
          <a:xfrm>
            <a:off x="2655648" y="1315037"/>
            <a:ext cx="395700" cy="395700"/>
          </a:xfrm>
          <a:prstGeom prst="arc">
            <a:avLst>
              <a:gd fmla="val 4676771" name="adj1"/>
              <a:gd fmla="val 8016031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4" name="Google Shape;2234;p101"/>
          <p:cNvSpPr/>
          <p:nvPr/>
        </p:nvSpPr>
        <p:spPr>
          <a:xfrm>
            <a:off x="2814472" y="1978302"/>
            <a:ext cx="490800" cy="490800"/>
          </a:xfrm>
          <a:prstGeom prst="arc">
            <a:avLst>
              <a:gd fmla="val 11942197" name="adj1"/>
              <a:gd fmla="val 15442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101"/>
          <p:cNvSpPr/>
          <p:nvPr/>
        </p:nvSpPr>
        <p:spPr>
          <a:xfrm>
            <a:off x="909472" y="2426265"/>
            <a:ext cx="490800" cy="490800"/>
          </a:xfrm>
          <a:prstGeom prst="arc">
            <a:avLst>
              <a:gd fmla="val 15050263" name="adj1"/>
              <a:gd fmla="val 1988437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6" name="Google Shape;2236;p101"/>
          <p:cNvSpPr/>
          <p:nvPr/>
        </p:nvSpPr>
        <p:spPr>
          <a:xfrm>
            <a:off x="2052472" y="1669677"/>
            <a:ext cx="490800" cy="490800"/>
          </a:xfrm>
          <a:prstGeom prst="arc">
            <a:avLst>
              <a:gd fmla="val 19502271" name="adj1"/>
              <a:gd fmla="val 162894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7" name="Google Shape;2237;p101"/>
          <p:cNvSpPr/>
          <p:nvPr/>
        </p:nvSpPr>
        <p:spPr>
          <a:xfrm>
            <a:off x="2052472" y="1669677"/>
            <a:ext cx="490800" cy="490800"/>
          </a:xfrm>
          <a:prstGeom prst="arc">
            <a:avLst>
              <a:gd fmla="val 8531466" name="adj1"/>
              <a:gd fmla="val 116944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8" name="Google Shape;2238;p101"/>
          <p:cNvSpPr/>
          <p:nvPr/>
        </p:nvSpPr>
        <p:spPr>
          <a:xfrm>
            <a:off x="952831" y="2469625"/>
            <a:ext cx="404100" cy="404100"/>
          </a:xfrm>
          <a:prstGeom prst="arc">
            <a:avLst>
              <a:gd fmla="val 15050263" name="adj1"/>
              <a:gd fmla="val 1988437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9" name="Google Shape;2239;p101"/>
          <p:cNvSpPr/>
          <p:nvPr/>
        </p:nvSpPr>
        <p:spPr>
          <a:xfrm>
            <a:off x="2106468" y="1723675"/>
            <a:ext cx="382800" cy="382800"/>
          </a:xfrm>
          <a:prstGeom prst="arc">
            <a:avLst>
              <a:gd fmla="val 19502271" name="adj1"/>
              <a:gd fmla="val 162894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0" name="Google Shape;2240;p101"/>
          <p:cNvSpPr/>
          <p:nvPr/>
        </p:nvSpPr>
        <p:spPr>
          <a:xfrm>
            <a:off x="2157618" y="1769413"/>
            <a:ext cx="280500" cy="280500"/>
          </a:xfrm>
          <a:prstGeom prst="arc">
            <a:avLst>
              <a:gd fmla="val 19502271" name="adj1"/>
              <a:gd fmla="val 1628949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1" name="Google Shape;2241;p101"/>
          <p:cNvSpPr/>
          <p:nvPr/>
        </p:nvSpPr>
        <p:spPr>
          <a:xfrm>
            <a:off x="1994805" y="1612012"/>
            <a:ext cx="606300" cy="606300"/>
          </a:xfrm>
          <a:prstGeom prst="arc">
            <a:avLst>
              <a:gd fmla="val 8531466" name="adj1"/>
              <a:gd fmla="val 116944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101"/>
          <p:cNvSpPr/>
          <p:nvPr/>
        </p:nvSpPr>
        <p:spPr>
          <a:xfrm>
            <a:off x="2106555" y="1723762"/>
            <a:ext cx="382800" cy="382800"/>
          </a:xfrm>
          <a:prstGeom prst="arc">
            <a:avLst>
              <a:gd fmla="val 8531466" name="adj1"/>
              <a:gd fmla="val 116944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43" name="Google Shape;2243;p101"/>
          <p:cNvCxnSpPr/>
          <p:nvPr/>
        </p:nvCxnSpPr>
        <p:spPr>
          <a:xfrm rot="10800000">
            <a:off x="5544404" y="2199488"/>
            <a:ext cx="281400" cy="18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4" name="Google Shape;2244;p101"/>
          <p:cNvCxnSpPr/>
          <p:nvPr/>
        </p:nvCxnSpPr>
        <p:spPr>
          <a:xfrm rot="10800000">
            <a:off x="6952767" y="1435361"/>
            <a:ext cx="281400" cy="18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245" name="Google Shape;2245;p101"/>
          <p:cNvGrpSpPr/>
          <p:nvPr/>
        </p:nvGrpSpPr>
        <p:grpSpPr>
          <a:xfrm rot="-8451171">
            <a:off x="4688433" y="3887335"/>
            <a:ext cx="2544111" cy="1017611"/>
            <a:chOff x="4692200" y="3780000"/>
            <a:chExt cx="3252600" cy="686400"/>
          </a:xfrm>
        </p:grpSpPr>
        <p:sp>
          <p:nvSpPr>
            <p:cNvPr id="2246" name="Google Shape;2246;p101"/>
            <p:cNvSpPr/>
            <p:nvPr/>
          </p:nvSpPr>
          <p:spPr>
            <a:xfrm>
              <a:off x="4692200" y="3780000"/>
              <a:ext cx="3252600" cy="6864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47" name="Google Shape;2247;p101"/>
            <p:cNvSpPr/>
            <p:nvPr/>
          </p:nvSpPr>
          <p:spPr>
            <a:xfrm>
              <a:off x="5653906" y="3782543"/>
              <a:ext cx="1329300" cy="280500"/>
            </a:xfrm>
            <a:prstGeom prst="triangle">
              <a:avLst>
                <a:gd fmla="val 50000" name="adj"/>
              </a:avLst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2248" name="Google Shape;2248;p101"/>
          <p:cNvCxnSpPr/>
          <p:nvPr/>
        </p:nvCxnSpPr>
        <p:spPr>
          <a:xfrm>
            <a:off x="5195966" y="3221541"/>
            <a:ext cx="205800" cy="938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49" name="Google Shape;2249;p101"/>
          <p:cNvCxnSpPr/>
          <p:nvPr/>
        </p:nvCxnSpPr>
        <p:spPr>
          <a:xfrm>
            <a:off x="5401355" y="4176651"/>
            <a:ext cx="145200" cy="6240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50" name="Google Shape;2250;p101"/>
          <p:cNvCxnSpPr/>
          <p:nvPr/>
        </p:nvCxnSpPr>
        <p:spPr>
          <a:xfrm>
            <a:off x="5577171" y="4060872"/>
            <a:ext cx="806400" cy="656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51" name="Google Shape;2251;p101"/>
          <p:cNvCxnSpPr/>
          <p:nvPr/>
        </p:nvCxnSpPr>
        <p:spPr>
          <a:xfrm>
            <a:off x="5345236" y="3086375"/>
            <a:ext cx="1986000" cy="16236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52" name="Google Shape;2252;p101"/>
          <p:cNvSpPr txBox="1"/>
          <p:nvPr>
            <p:ph idx="1" type="body"/>
          </p:nvPr>
        </p:nvSpPr>
        <p:spPr>
          <a:xfrm>
            <a:off x="4963860" y="4392238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cm</a:t>
            </a:r>
            <a:endParaRPr sz="1600"/>
          </a:p>
        </p:txBody>
      </p:sp>
      <p:sp>
        <p:nvSpPr>
          <p:cNvPr id="2253" name="Google Shape;2253;p101"/>
          <p:cNvSpPr txBox="1"/>
          <p:nvPr>
            <p:ph idx="1" type="body"/>
          </p:nvPr>
        </p:nvSpPr>
        <p:spPr>
          <a:xfrm>
            <a:off x="4819460" y="3607513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 cm</a:t>
            </a:r>
            <a:endParaRPr sz="1600"/>
          </a:p>
        </p:txBody>
      </p:sp>
      <p:sp>
        <p:nvSpPr>
          <p:cNvPr id="2254" name="Google Shape;2254;p101"/>
          <p:cNvSpPr txBox="1"/>
          <p:nvPr>
            <p:ph idx="1" type="body"/>
          </p:nvPr>
        </p:nvSpPr>
        <p:spPr>
          <a:xfrm rot="2461039">
            <a:off x="5831054" y="4187394"/>
            <a:ext cx="479516" cy="280467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255" name="Google Shape;2255;p101"/>
          <p:cNvSpPr txBox="1"/>
          <p:nvPr>
            <p:ph idx="1" type="body"/>
          </p:nvPr>
        </p:nvSpPr>
        <p:spPr>
          <a:xfrm rot="2478050">
            <a:off x="6161995" y="3735666"/>
            <a:ext cx="703623" cy="280383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cxnSp>
        <p:nvCxnSpPr>
          <p:cNvPr id="2256" name="Google Shape;2256;p101"/>
          <p:cNvCxnSpPr/>
          <p:nvPr/>
        </p:nvCxnSpPr>
        <p:spPr>
          <a:xfrm rot="10800000">
            <a:off x="6197386" y="3934600"/>
            <a:ext cx="272400" cy="22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7" name="Google Shape;2257;p101"/>
          <p:cNvCxnSpPr/>
          <p:nvPr/>
        </p:nvCxnSpPr>
        <p:spPr>
          <a:xfrm rot="10800000">
            <a:off x="5816386" y="4395625"/>
            <a:ext cx="272400" cy="220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8" name="Google Shape;2258;p101"/>
          <p:cNvCxnSpPr/>
          <p:nvPr/>
        </p:nvCxnSpPr>
        <p:spPr>
          <a:xfrm>
            <a:off x="6571534" y="1925828"/>
            <a:ext cx="13200" cy="913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59" name="Google Shape;2259;p101"/>
          <p:cNvSpPr txBox="1"/>
          <p:nvPr>
            <p:ph idx="1" type="body"/>
          </p:nvPr>
        </p:nvSpPr>
        <p:spPr>
          <a:xfrm>
            <a:off x="6603998" y="2297325"/>
            <a:ext cx="5772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18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260" name="Google Shape;2260;p101"/>
          <p:cNvCxnSpPr/>
          <p:nvPr/>
        </p:nvCxnSpPr>
        <p:spPr>
          <a:xfrm flipH="1">
            <a:off x="6435383" y="1161535"/>
            <a:ext cx="4200" cy="638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1" name="Google Shape;2261;p101"/>
          <p:cNvSpPr txBox="1"/>
          <p:nvPr>
            <p:ph idx="1" type="body"/>
          </p:nvPr>
        </p:nvSpPr>
        <p:spPr>
          <a:xfrm>
            <a:off x="5818050" y="1254350"/>
            <a:ext cx="5772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262" name="Google Shape;2262;p101"/>
          <p:cNvCxnSpPr/>
          <p:nvPr/>
        </p:nvCxnSpPr>
        <p:spPr>
          <a:xfrm>
            <a:off x="4846804" y="1698588"/>
            <a:ext cx="1590600" cy="95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3" name="Google Shape;2263;p101"/>
          <p:cNvSpPr txBox="1"/>
          <p:nvPr>
            <p:ph idx="1" type="body"/>
          </p:nvPr>
        </p:nvSpPr>
        <p:spPr>
          <a:xfrm rot="210084">
            <a:off x="5284536" y="1528809"/>
            <a:ext cx="658229" cy="280721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24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264" name="Google Shape;2264;p101"/>
          <p:cNvCxnSpPr/>
          <p:nvPr/>
        </p:nvCxnSpPr>
        <p:spPr>
          <a:xfrm>
            <a:off x="6534634" y="1944333"/>
            <a:ext cx="1245300" cy="72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5" name="Google Shape;2265;p101"/>
          <p:cNvSpPr txBox="1"/>
          <p:nvPr>
            <p:ph idx="1" type="body"/>
          </p:nvPr>
        </p:nvSpPr>
        <p:spPr>
          <a:xfrm>
            <a:off x="6908861" y="1942181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cxnSp>
        <p:nvCxnSpPr>
          <p:cNvPr id="2266" name="Google Shape;2266;p101"/>
          <p:cNvCxnSpPr/>
          <p:nvPr/>
        </p:nvCxnSpPr>
        <p:spPr>
          <a:xfrm flipH="1">
            <a:off x="2257264" y="1479807"/>
            <a:ext cx="549300" cy="365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67" name="Google Shape;2267;p101"/>
          <p:cNvCxnSpPr/>
          <p:nvPr/>
        </p:nvCxnSpPr>
        <p:spPr>
          <a:xfrm rot="10800000">
            <a:off x="578250" y="1327250"/>
            <a:ext cx="457200" cy="1385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68" name="Google Shape;2268;p101"/>
          <p:cNvCxnSpPr/>
          <p:nvPr/>
        </p:nvCxnSpPr>
        <p:spPr>
          <a:xfrm flipH="1" rot="10800000">
            <a:off x="1185250" y="2047400"/>
            <a:ext cx="1077000" cy="7359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9" name="Google Shape;2269;p101"/>
          <p:cNvSpPr txBox="1"/>
          <p:nvPr>
            <p:ph idx="1" type="body"/>
          </p:nvPr>
        </p:nvSpPr>
        <p:spPr>
          <a:xfrm>
            <a:off x="1714900" y="2417175"/>
            <a:ext cx="5772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600"/>
          </a:p>
        </p:txBody>
      </p:sp>
      <p:cxnSp>
        <p:nvCxnSpPr>
          <p:cNvPr id="2270" name="Google Shape;2270;p101"/>
          <p:cNvCxnSpPr/>
          <p:nvPr/>
        </p:nvCxnSpPr>
        <p:spPr>
          <a:xfrm rot="10800000">
            <a:off x="2940083" y="1518120"/>
            <a:ext cx="225000" cy="6936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71" name="Google Shape;2271;p101"/>
          <p:cNvSpPr txBox="1"/>
          <p:nvPr>
            <p:ph idx="1" type="body"/>
          </p:nvPr>
        </p:nvSpPr>
        <p:spPr>
          <a:xfrm>
            <a:off x="2142525" y="1399342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 cm</a:t>
            </a:r>
            <a:endParaRPr sz="1600"/>
          </a:p>
        </p:txBody>
      </p:sp>
      <p:sp>
        <p:nvSpPr>
          <p:cNvPr id="2272" name="Google Shape;2272;p101"/>
          <p:cNvSpPr txBox="1"/>
          <p:nvPr>
            <p:ph idx="1" type="body"/>
          </p:nvPr>
        </p:nvSpPr>
        <p:spPr>
          <a:xfrm>
            <a:off x="3086782" y="1678238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cm</a:t>
            </a:r>
            <a:endParaRPr sz="1600"/>
          </a:p>
        </p:txBody>
      </p:sp>
      <p:sp>
        <p:nvSpPr>
          <p:cNvPr id="2273" name="Google Shape;2273;p101"/>
          <p:cNvSpPr txBox="1"/>
          <p:nvPr>
            <p:ph idx="1" type="body"/>
          </p:nvPr>
        </p:nvSpPr>
        <p:spPr>
          <a:xfrm>
            <a:off x="343582" y="1983038"/>
            <a:ext cx="4794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274" name="Google Shape;2274;p101"/>
          <p:cNvSpPr txBox="1"/>
          <p:nvPr>
            <p:ph idx="1" type="body"/>
          </p:nvPr>
        </p:nvSpPr>
        <p:spPr>
          <a:xfrm>
            <a:off x="3582076" y="2333575"/>
            <a:ext cx="9900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= 15 cm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75" name="Google Shape;2275;p101"/>
          <p:cNvSpPr txBox="1"/>
          <p:nvPr>
            <p:ph idx="1" type="body"/>
          </p:nvPr>
        </p:nvSpPr>
        <p:spPr>
          <a:xfrm>
            <a:off x="7678576" y="2333575"/>
            <a:ext cx="9900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= 16 cm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76" name="Google Shape;2276;p101"/>
          <p:cNvSpPr txBox="1"/>
          <p:nvPr>
            <p:ph idx="1" type="body"/>
          </p:nvPr>
        </p:nvSpPr>
        <p:spPr>
          <a:xfrm>
            <a:off x="3582075" y="4543375"/>
            <a:ext cx="12453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 = 20 cm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77" name="Google Shape;2277;p101"/>
          <p:cNvSpPr txBox="1"/>
          <p:nvPr>
            <p:ph idx="1" type="body"/>
          </p:nvPr>
        </p:nvSpPr>
        <p:spPr>
          <a:xfrm>
            <a:off x="7397677" y="4116850"/>
            <a:ext cx="1077000" cy="28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= 4 cm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p10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Qaad warqad oo laab sida hoos ku qoran.</a:t>
            </a:r>
            <a:endParaRPr sz="1600"/>
          </a:p>
        </p:txBody>
      </p:sp>
      <p:sp>
        <p:nvSpPr>
          <p:cNvPr id="2283" name="Google Shape;2283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qaababka isku midka ah (similar shapes) ee jaantusyada adag</a:t>
            </a:r>
            <a:endParaRPr/>
          </a:p>
        </p:txBody>
      </p:sp>
      <p:sp>
        <p:nvSpPr>
          <p:cNvPr id="2284" name="Google Shape;2284;p102"/>
          <p:cNvSpPr/>
          <p:nvPr/>
        </p:nvSpPr>
        <p:spPr>
          <a:xfrm>
            <a:off x="618400" y="1185925"/>
            <a:ext cx="1034700" cy="1522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5" name="Google Shape;2285;p102"/>
          <p:cNvSpPr/>
          <p:nvPr/>
        </p:nvSpPr>
        <p:spPr>
          <a:xfrm>
            <a:off x="2901608" y="1227643"/>
            <a:ext cx="1034700" cy="1522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86" name="Google Shape;2286;p102"/>
          <p:cNvCxnSpPr/>
          <p:nvPr/>
        </p:nvCxnSpPr>
        <p:spPr>
          <a:xfrm>
            <a:off x="2905443" y="1789132"/>
            <a:ext cx="1013100" cy="3600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287" name="Google Shape;2287;p102"/>
          <p:cNvSpPr/>
          <p:nvPr/>
        </p:nvSpPr>
        <p:spPr>
          <a:xfrm rot="10800000">
            <a:off x="4940798" y="1552011"/>
            <a:ext cx="1028823" cy="968624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88" name="Google Shape;2288;p102"/>
          <p:cNvSpPr/>
          <p:nvPr/>
        </p:nvSpPr>
        <p:spPr>
          <a:xfrm flipH="1" rot="-8393373">
            <a:off x="5131801" y="1622102"/>
            <a:ext cx="1028783" cy="968587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89" name="Google Shape;2289;p102"/>
          <p:cNvSpPr/>
          <p:nvPr/>
        </p:nvSpPr>
        <p:spPr>
          <a:xfrm>
            <a:off x="2047250" y="1836826"/>
            <a:ext cx="379500" cy="264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0" name="Google Shape;2290;p102"/>
          <p:cNvSpPr/>
          <p:nvPr/>
        </p:nvSpPr>
        <p:spPr>
          <a:xfrm>
            <a:off x="4249829" y="1836826"/>
            <a:ext cx="379500" cy="264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1" name="Google Shape;2291;p102"/>
          <p:cNvSpPr/>
          <p:nvPr/>
        </p:nvSpPr>
        <p:spPr>
          <a:xfrm rot="-8682437">
            <a:off x="2800837" y="1534216"/>
            <a:ext cx="252876" cy="499682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2" name="Google Shape;2292;p102"/>
          <p:cNvSpPr txBox="1"/>
          <p:nvPr>
            <p:ph idx="1" type="body"/>
          </p:nvPr>
        </p:nvSpPr>
        <p:spPr>
          <a:xfrm>
            <a:off x="595406" y="3045300"/>
            <a:ext cx="5661300" cy="40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Warqadda aan is dulsaarin waxay samaysaa afar saddex-xagal (triangles).</a:t>
            </a:r>
            <a:endParaRPr sz="1600"/>
          </a:p>
        </p:txBody>
      </p:sp>
      <p:sp>
        <p:nvSpPr>
          <p:cNvPr id="2293" name="Google Shape;2293;p102"/>
          <p:cNvSpPr/>
          <p:nvPr/>
        </p:nvSpPr>
        <p:spPr>
          <a:xfrm rot="10800000">
            <a:off x="4930990" y="3576661"/>
            <a:ext cx="1028823" cy="968624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94" name="Google Shape;2294;p102"/>
          <p:cNvSpPr/>
          <p:nvPr/>
        </p:nvSpPr>
        <p:spPr>
          <a:xfrm flipH="1" rot="-8393373">
            <a:off x="5121993" y="3646753"/>
            <a:ext cx="1028783" cy="968587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95" name="Google Shape;2295;p102"/>
          <p:cNvSpPr/>
          <p:nvPr/>
        </p:nvSpPr>
        <p:spPr>
          <a:xfrm flipH="1" rot="2416996">
            <a:off x="5731182" y="3864500"/>
            <a:ext cx="498035" cy="597020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96" name="Google Shape;2296;p102"/>
          <p:cNvSpPr/>
          <p:nvPr/>
        </p:nvSpPr>
        <p:spPr>
          <a:xfrm rot="5400000">
            <a:off x="5743969" y="3546119"/>
            <a:ext cx="209808" cy="251454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97" name="Google Shape;2297;p102"/>
          <p:cNvSpPr/>
          <p:nvPr/>
        </p:nvSpPr>
        <p:spPr>
          <a:xfrm flipH="1" rot="-2983868">
            <a:off x="5477717" y="3448656"/>
            <a:ext cx="190084" cy="227898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98" name="Google Shape;2298;p102"/>
          <p:cNvSpPr/>
          <p:nvPr/>
        </p:nvSpPr>
        <p:spPr>
          <a:xfrm>
            <a:off x="4926423" y="3578800"/>
            <a:ext cx="497958" cy="596927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99" name="Google Shape;2299;p102"/>
          <p:cNvSpPr txBox="1"/>
          <p:nvPr>
            <p:ph idx="1" type="body"/>
          </p:nvPr>
        </p:nvSpPr>
        <p:spPr>
          <a:xfrm>
            <a:off x="595400" y="4569300"/>
            <a:ext cx="4415700" cy="29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Caddee in afar saddex-xagalkan oo dhami isku mid yihiin (similar).</a:t>
            </a:r>
            <a:endParaRPr sz="1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3" name="Shape 2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Google Shape;2304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qaababka isku midka ah (similar shapes) ee jaantusyada adag</a:t>
            </a:r>
            <a:endParaRPr/>
          </a:p>
        </p:txBody>
      </p:sp>
      <p:sp>
        <p:nvSpPr>
          <p:cNvPr id="2305" name="Google Shape;2305;p103"/>
          <p:cNvSpPr/>
          <p:nvPr/>
        </p:nvSpPr>
        <p:spPr>
          <a:xfrm rot="10800000">
            <a:off x="1036746" y="1343114"/>
            <a:ext cx="2787733" cy="2624617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06" name="Google Shape;2306;p103"/>
          <p:cNvSpPr/>
          <p:nvPr/>
        </p:nvSpPr>
        <p:spPr>
          <a:xfrm flipH="1" rot="-8393371">
            <a:off x="1554382" y="1531282"/>
            <a:ext cx="2787711" cy="2624663"/>
          </a:xfrm>
          <a:custGeom>
            <a:rect b="b" l="l" r="r" t="t"/>
            <a:pathLst>
              <a:path extrusionOk="0" h="34852" w="37018">
                <a:moveTo>
                  <a:pt x="0" y="0"/>
                </a:moveTo>
                <a:lnTo>
                  <a:pt x="0" y="34852"/>
                </a:lnTo>
                <a:lnTo>
                  <a:pt x="37018" y="34852"/>
                </a:lnTo>
                <a:lnTo>
                  <a:pt x="37018" y="13421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07" name="Google Shape;2307;p103"/>
          <p:cNvSpPr/>
          <p:nvPr/>
        </p:nvSpPr>
        <p:spPr>
          <a:xfrm flipH="1" rot="2417077">
            <a:off x="3180723" y="2131854"/>
            <a:ext cx="1333484" cy="1598514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08" name="Google Shape;2308;p103"/>
          <p:cNvSpPr/>
          <p:nvPr/>
        </p:nvSpPr>
        <p:spPr>
          <a:xfrm rot="5400000">
            <a:off x="3239626" y="1268753"/>
            <a:ext cx="568506" cy="681336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09" name="Google Shape;2309;p103"/>
          <p:cNvSpPr/>
          <p:nvPr/>
        </p:nvSpPr>
        <p:spPr>
          <a:xfrm flipH="1" rot="-2983800">
            <a:off x="2543494" y="1021555"/>
            <a:ext cx="515080" cy="617521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310" name="Google Shape;2310;p103"/>
          <p:cNvSpPr/>
          <p:nvPr/>
        </p:nvSpPr>
        <p:spPr>
          <a:xfrm>
            <a:off x="1024287" y="1348844"/>
            <a:ext cx="1349284" cy="1617454"/>
          </a:xfrm>
          <a:custGeom>
            <a:rect b="b" l="l" r="r" t="t"/>
            <a:pathLst>
              <a:path extrusionOk="0" h="21478" w="17917">
                <a:moveTo>
                  <a:pt x="0" y="21478"/>
                </a:moveTo>
                <a:lnTo>
                  <a:pt x="17917" y="0"/>
                </a:lnTo>
                <a:lnTo>
                  <a:pt x="324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grpSp>
        <p:nvGrpSpPr>
          <p:cNvPr id="2311" name="Google Shape;2311;p103"/>
          <p:cNvGrpSpPr/>
          <p:nvPr/>
        </p:nvGrpSpPr>
        <p:grpSpPr>
          <a:xfrm>
            <a:off x="1057716" y="1359845"/>
            <a:ext cx="150443" cy="150443"/>
            <a:chOff x="385836" y="1870125"/>
            <a:chExt cx="168300" cy="168300"/>
          </a:xfrm>
        </p:grpSpPr>
        <p:cxnSp>
          <p:nvCxnSpPr>
            <p:cNvPr id="2312" name="Google Shape;2312;p103"/>
            <p:cNvCxnSpPr/>
            <p:nvPr/>
          </p:nvCxnSpPr>
          <p:spPr>
            <a:xfrm>
              <a:off x="543163" y="1870125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3" name="Google Shape;2313;p103"/>
            <p:cNvCxnSpPr/>
            <p:nvPr/>
          </p:nvCxnSpPr>
          <p:spPr>
            <a:xfrm rot="10800000">
              <a:off x="469986" y="1942560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14" name="Google Shape;2314;p103"/>
          <p:cNvGrpSpPr/>
          <p:nvPr/>
        </p:nvGrpSpPr>
        <p:grpSpPr>
          <a:xfrm rot="2387979">
            <a:off x="2691755" y="976080"/>
            <a:ext cx="83505" cy="83503"/>
            <a:chOff x="385836" y="1870125"/>
            <a:chExt cx="168300" cy="168300"/>
          </a:xfrm>
        </p:grpSpPr>
        <p:cxnSp>
          <p:nvCxnSpPr>
            <p:cNvPr id="2315" name="Google Shape;2315;p103"/>
            <p:cNvCxnSpPr/>
            <p:nvPr/>
          </p:nvCxnSpPr>
          <p:spPr>
            <a:xfrm>
              <a:off x="543163" y="1870125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6" name="Google Shape;2316;p103"/>
            <p:cNvCxnSpPr/>
            <p:nvPr/>
          </p:nvCxnSpPr>
          <p:spPr>
            <a:xfrm rot="10800000">
              <a:off x="469986" y="1942560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17" name="Google Shape;2317;p103"/>
          <p:cNvGrpSpPr/>
          <p:nvPr/>
        </p:nvGrpSpPr>
        <p:grpSpPr>
          <a:xfrm rot="5399257">
            <a:off x="3773849" y="1347158"/>
            <a:ext cx="77839" cy="77839"/>
            <a:chOff x="385836" y="1870125"/>
            <a:chExt cx="168300" cy="168300"/>
          </a:xfrm>
        </p:grpSpPr>
        <p:cxnSp>
          <p:nvCxnSpPr>
            <p:cNvPr id="2318" name="Google Shape;2318;p103"/>
            <p:cNvCxnSpPr/>
            <p:nvPr/>
          </p:nvCxnSpPr>
          <p:spPr>
            <a:xfrm>
              <a:off x="543163" y="1870125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19" name="Google Shape;2319;p103"/>
            <p:cNvCxnSpPr/>
            <p:nvPr/>
          </p:nvCxnSpPr>
          <p:spPr>
            <a:xfrm rot="10800000">
              <a:off x="469986" y="1942560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20" name="Google Shape;2320;p103"/>
          <p:cNvGrpSpPr/>
          <p:nvPr/>
        </p:nvGrpSpPr>
        <p:grpSpPr>
          <a:xfrm rot="7793753">
            <a:off x="4725976" y="2692461"/>
            <a:ext cx="99790" cy="99811"/>
            <a:chOff x="385836" y="1870125"/>
            <a:chExt cx="168300" cy="168300"/>
          </a:xfrm>
        </p:grpSpPr>
        <p:cxnSp>
          <p:nvCxnSpPr>
            <p:cNvPr id="2321" name="Google Shape;2321;p103"/>
            <p:cNvCxnSpPr/>
            <p:nvPr/>
          </p:nvCxnSpPr>
          <p:spPr>
            <a:xfrm>
              <a:off x="543163" y="1870125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22" name="Google Shape;2322;p103"/>
            <p:cNvCxnSpPr/>
            <p:nvPr/>
          </p:nvCxnSpPr>
          <p:spPr>
            <a:xfrm rot="10800000">
              <a:off x="469986" y="1942560"/>
              <a:ext cx="0" cy="168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323" name="Google Shape;2323;p103"/>
          <p:cNvSpPr txBox="1"/>
          <p:nvPr>
            <p:ph idx="1" type="body"/>
          </p:nvPr>
        </p:nvSpPr>
        <p:spPr>
          <a:xfrm>
            <a:off x="5331825" y="784300"/>
            <a:ext cx="3642600" cy="66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Saddex-xagal kasta wuxuu ka kooban yahay xagal quman (right angle) oo ka yimid afarta gees ee warqadda.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24" name="Google Shape;2324;p103"/>
          <p:cNvSpPr/>
          <p:nvPr/>
        </p:nvSpPr>
        <p:spPr>
          <a:xfrm>
            <a:off x="861503" y="2763163"/>
            <a:ext cx="346800" cy="346800"/>
          </a:xfrm>
          <a:prstGeom prst="arc">
            <a:avLst>
              <a:gd fmla="val 16311680" name="adj1"/>
              <a:gd fmla="val 185828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5" name="Google Shape;2325;p103"/>
          <p:cNvSpPr/>
          <p:nvPr/>
        </p:nvSpPr>
        <p:spPr>
          <a:xfrm rot="-5557639">
            <a:off x="3000658" y="1142109"/>
            <a:ext cx="346865" cy="346865"/>
          </a:xfrm>
          <a:prstGeom prst="arc">
            <a:avLst>
              <a:gd fmla="val 16311680" name="adj1"/>
              <a:gd fmla="val 185828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6" name="Google Shape;2326;p103"/>
          <p:cNvSpPr/>
          <p:nvPr/>
        </p:nvSpPr>
        <p:spPr>
          <a:xfrm rot="5242361">
            <a:off x="3036425" y="1168753"/>
            <a:ext cx="346865" cy="346865"/>
          </a:xfrm>
          <a:prstGeom prst="arc">
            <a:avLst>
              <a:gd fmla="val 16311680" name="adj1"/>
              <a:gd fmla="val 185828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7" name="Google Shape;2327;p103"/>
          <p:cNvSpPr/>
          <p:nvPr/>
        </p:nvSpPr>
        <p:spPr>
          <a:xfrm>
            <a:off x="3679925" y="3757049"/>
            <a:ext cx="362400" cy="362400"/>
          </a:xfrm>
          <a:prstGeom prst="arc">
            <a:avLst>
              <a:gd fmla="val 16067950" name="adj1"/>
              <a:gd fmla="val 185828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8" name="Google Shape;2328;p103"/>
          <p:cNvSpPr/>
          <p:nvPr/>
        </p:nvSpPr>
        <p:spPr>
          <a:xfrm>
            <a:off x="2215259" y="1170650"/>
            <a:ext cx="346800" cy="346800"/>
          </a:xfrm>
          <a:prstGeom prst="arc">
            <a:avLst>
              <a:gd fmla="val 8165181" name="adj1"/>
              <a:gd fmla="val 1047129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9" name="Google Shape;2329;p103"/>
          <p:cNvSpPr/>
          <p:nvPr/>
        </p:nvSpPr>
        <p:spPr>
          <a:xfrm>
            <a:off x="2259480" y="1175450"/>
            <a:ext cx="293400" cy="293400"/>
          </a:xfrm>
          <a:prstGeom prst="arc">
            <a:avLst>
              <a:gd fmla="val 18825360" name="adj1"/>
              <a:gd fmla="val 21489777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0" name="Google Shape;2330;p103"/>
          <p:cNvSpPr/>
          <p:nvPr/>
        </p:nvSpPr>
        <p:spPr>
          <a:xfrm>
            <a:off x="3702032" y="1720393"/>
            <a:ext cx="293400" cy="293400"/>
          </a:xfrm>
          <a:prstGeom prst="arc">
            <a:avLst>
              <a:gd fmla="val 13245994" name="adj1"/>
              <a:gd fmla="val 16278783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03"/>
          <p:cNvSpPr/>
          <p:nvPr/>
        </p:nvSpPr>
        <p:spPr>
          <a:xfrm>
            <a:off x="3719394" y="1788511"/>
            <a:ext cx="293400" cy="293400"/>
          </a:xfrm>
          <a:prstGeom prst="arc">
            <a:avLst>
              <a:gd fmla="val 2042996" name="adj1"/>
              <a:gd fmla="val 534856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2" name="Google Shape;2332;p103"/>
          <p:cNvSpPr txBox="1"/>
          <p:nvPr>
            <p:ph idx="1" type="body"/>
          </p:nvPr>
        </p:nvSpPr>
        <p:spPr>
          <a:xfrm>
            <a:off x="1995994" y="1303845"/>
            <a:ext cx="362400" cy="31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33" name="Google Shape;2333;p103"/>
          <p:cNvSpPr txBox="1"/>
          <p:nvPr>
            <p:ph idx="1" type="body"/>
          </p:nvPr>
        </p:nvSpPr>
        <p:spPr>
          <a:xfrm>
            <a:off x="341425" y="3109975"/>
            <a:ext cx="946500" cy="35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(90 -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 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)°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34" name="Google Shape;2334;p103"/>
          <p:cNvCxnSpPr/>
          <p:nvPr/>
        </p:nvCxnSpPr>
        <p:spPr>
          <a:xfrm flipH="1" rot="10800000">
            <a:off x="833550" y="2827025"/>
            <a:ext cx="252900" cy="270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5" name="Google Shape;2335;p103"/>
          <p:cNvSpPr txBox="1"/>
          <p:nvPr>
            <p:ph idx="1" type="body"/>
          </p:nvPr>
        </p:nvSpPr>
        <p:spPr>
          <a:xfrm>
            <a:off x="2571920" y="1041571"/>
            <a:ext cx="362400" cy="31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36" name="Google Shape;2336;p103"/>
          <p:cNvSpPr txBox="1"/>
          <p:nvPr>
            <p:ph idx="1" type="body"/>
          </p:nvPr>
        </p:nvSpPr>
        <p:spPr>
          <a:xfrm>
            <a:off x="3028650" y="859925"/>
            <a:ext cx="946500" cy="35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(90 -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 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)°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37" name="Google Shape;2337;p103"/>
          <p:cNvCxnSpPr/>
          <p:nvPr/>
        </p:nvCxnSpPr>
        <p:spPr>
          <a:xfrm flipH="1" rot="10800000">
            <a:off x="3063425" y="1145000"/>
            <a:ext cx="211200" cy="132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8" name="Google Shape;2338;p103"/>
          <p:cNvCxnSpPr/>
          <p:nvPr/>
        </p:nvCxnSpPr>
        <p:spPr>
          <a:xfrm rot="10800000">
            <a:off x="3274600" y="1145000"/>
            <a:ext cx="49500" cy="222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9" name="Google Shape;2339;p103"/>
          <p:cNvSpPr txBox="1"/>
          <p:nvPr>
            <p:ph idx="1" type="body"/>
          </p:nvPr>
        </p:nvSpPr>
        <p:spPr>
          <a:xfrm>
            <a:off x="3659131" y="1444343"/>
            <a:ext cx="362400" cy="31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40" name="Google Shape;2340;p103"/>
          <p:cNvSpPr txBox="1"/>
          <p:nvPr>
            <p:ph idx="1" type="body"/>
          </p:nvPr>
        </p:nvSpPr>
        <p:spPr>
          <a:xfrm>
            <a:off x="3880927" y="2045778"/>
            <a:ext cx="362400" cy="31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41" name="Google Shape;2341;p103"/>
          <p:cNvSpPr txBox="1"/>
          <p:nvPr>
            <p:ph idx="1" type="body"/>
          </p:nvPr>
        </p:nvSpPr>
        <p:spPr>
          <a:xfrm>
            <a:off x="4137632" y="3770493"/>
            <a:ext cx="946500" cy="35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(90 -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 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)°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42" name="Google Shape;2342;p103"/>
          <p:cNvCxnSpPr>
            <a:stCxn id="2341" idx="1"/>
          </p:cNvCxnSpPr>
          <p:nvPr/>
        </p:nvCxnSpPr>
        <p:spPr>
          <a:xfrm rot="10800000">
            <a:off x="3885332" y="3829743"/>
            <a:ext cx="252300" cy="119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3" name="Google Shape;2343;p103"/>
          <p:cNvSpPr txBox="1"/>
          <p:nvPr>
            <p:ph idx="1" type="body"/>
          </p:nvPr>
        </p:nvSpPr>
        <p:spPr>
          <a:xfrm>
            <a:off x="5331825" y="1473246"/>
            <a:ext cx="3482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Hal xagal ha ahaado x°.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44" name="Google Shape;2344;p103"/>
          <p:cNvSpPr txBox="1"/>
          <p:nvPr>
            <p:ph idx="1" type="body"/>
          </p:nvPr>
        </p:nvSpPr>
        <p:spPr>
          <a:xfrm>
            <a:off x="5331825" y="1916192"/>
            <a:ext cx="3778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saddex-xagalka wadartoodu waa 180°.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45" name="Google Shape;2345;p103"/>
          <p:cNvSpPr txBox="1"/>
          <p:nvPr>
            <p:ph idx="1" type="body"/>
          </p:nvPr>
        </p:nvSpPr>
        <p:spPr>
          <a:xfrm>
            <a:off x="5331825" y="2359138"/>
            <a:ext cx="3778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180 − 90 −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 ≡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90 −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6" name="Google Shape;2346;p103"/>
          <p:cNvSpPr txBox="1"/>
          <p:nvPr>
            <p:ph idx="1" type="body"/>
          </p:nvPr>
        </p:nvSpPr>
        <p:spPr>
          <a:xfrm>
            <a:off x="5331825" y="2802083"/>
            <a:ext cx="3482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iska soo horjeeda (vertically opposite angles) waa siman yihiin.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47" name="Google Shape;2347;p103"/>
          <p:cNvSpPr txBox="1"/>
          <p:nvPr>
            <p:ph idx="1" type="body"/>
          </p:nvPr>
        </p:nvSpPr>
        <p:spPr>
          <a:xfrm>
            <a:off x="5331825" y="3245029"/>
            <a:ext cx="3778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saddex-xagalka wadartoodu waa 180°.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48" name="Google Shape;2348;p103"/>
          <p:cNvSpPr txBox="1"/>
          <p:nvPr>
            <p:ph idx="1" type="body"/>
          </p:nvPr>
        </p:nvSpPr>
        <p:spPr>
          <a:xfrm>
            <a:off x="5331825" y="3687975"/>
            <a:ext cx="3778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180 − 90 − (90 −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)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 ≡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9" name="Google Shape;2349;p103"/>
          <p:cNvSpPr txBox="1"/>
          <p:nvPr>
            <p:ph idx="1" type="body"/>
          </p:nvPr>
        </p:nvSpPr>
        <p:spPr>
          <a:xfrm>
            <a:off x="5331825" y="4159429"/>
            <a:ext cx="3778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Afarta saddex-xagal oo dhami waxay ka kooban yihiin isku xagal, marka dhammaantood waa isku mid (similar).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0" name="Google Shape;2350;p103"/>
          <p:cNvSpPr/>
          <p:nvPr/>
        </p:nvSpPr>
        <p:spPr>
          <a:xfrm>
            <a:off x="5157650" y="2866225"/>
            <a:ext cx="140700" cy="140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1" name="Google Shape;2351;p103"/>
          <p:cNvSpPr/>
          <p:nvPr/>
        </p:nvSpPr>
        <p:spPr>
          <a:xfrm>
            <a:off x="5157650" y="1978885"/>
            <a:ext cx="140700" cy="140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5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p104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Laba qaab oo keliya ayaa isku mid ah (similar) haddii xiriirka isku dhufashada (multiplicative relationship) ee u dhexeeya geesaha u dhigma (corresponding edges) uu la mid yahay lammaane kasta oo geesaha u dhigma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100"/>
            </a:b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Xagluhu waa invariant (invariant) inta u dhaxaysa qaababka isku midka ah (similar shapes).</a:t>
            </a:r>
            <a:br>
              <a:rPr lang="en-GB" sz="2100"/>
            </a:b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Qaababka isku midka ah (similar shapes) mar walba ma fududa in la arko.</a:t>
            </a:r>
            <a:br>
              <a:rPr lang="en-GB" sz="2100"/>
            </a:b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1400">
                <a:latin typeface="Lexend"/>
              </a:rPr>
              <a:t>Jadwalka saamiga (ratio table) wuxuu kaa caawin karaa inaad hesho tirada scalar (scalar) iyo functional multipliers (functional multipliers) ee qaababka isku midka ah (similar shapes).</a:t>
            </a:r>
            <a:endParaRPr sz="2100"/>
          </a:p>
        </p:txBody>
      </p:sp>
      <p:sp>
        <p:nvSpPr>
          <p:cNvPr id="2357" name="Google Shape;2357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 midnimo (Similarity) ee qaababka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