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846" r:id="rId4"/>
    <p:sldMasterId id="2147483847" r:id="rId5"/>
    <p:sldMasterId id="2147483848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491F78F-BDF6-4C1C-8600-F3A10074988C}">
  <a:tblStyle styleId="{7491F78F-BDF6-4C1C-8600-F3A10074988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1" name="Shape 2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2" name="Google Shape;2392;g2cee55888fe_0_2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3" name="Google Shape;2393;g2cee55888fe_0_2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7" name="Shape 2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8" name="Google Shape;2398;g2d077e4a127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9" name="Google Shape;2399;g2d077e4a127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2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3" name="Google Shape;2403;g2cee55888fe_0_25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4" name="Google Shape;2404;g2cee55888fe_0_2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7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" name="Google Shape;2408;g2cee55888fe_0_25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9" name="Google Shape;2409;g2cee55888fe_0_2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1" name="Shape 2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2" name="Google Shape;2422;g2cee55888fe_0_25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3" name="Google Shape;2423;g2cee55888fe_0_25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0" name="Shape 2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1" name="Google Shape;2431;g1f7f7641f7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2" name="Google Shape;2432;g1f7f7641f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g1f7f7641f7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3" name="Google Shape;2443;g1f7f7641f7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4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1f7f7641f73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1f7f7641f73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2" name="Shape 2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3" name="Google Shape;2473;g1f7f7641f73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4" name="Google Shape;2474;g1f7f7641f73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3" name="Shape 2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4" name="Google Shape;2484;g1f7f7641f73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5" name="Google Shape;2485;g1f7f7641f73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5" name="Shape 2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6" name="Google Shape;2496;g1f7f7641f73_0_3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7" name="Google Shape;2497;g1f7f7641f73_0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1" name="Shape 2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2" name="Google Shape;2512;g2cee55888fe_0_25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3" name="Google Shape;2513;g2cee55888fe_0_25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0" name="Shape 2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1" name="Google Shape;2521;g1f7f7641f73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2" name="Google Shape;2522;g1f7f7641f73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9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0" name="Google Shape;2530;g1f7f7641f73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1" name="Google Shape;2531;g1f7f7641f73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7" name="Shape 2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8" name="Google Shape;2538;g2cef9cba622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9" name="Google Shape;2539;g2cef9cba622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0" name="Shape 2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" name="Google Shape;2561;g1f7f7641f73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2" name="Google Shape;2562;g1f7f7641f73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0" name="Shape 2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1" name="Google Shape;2571;g1f7f7641f73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2" name="Google Shape;2572;g1f7f7641f73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9" name="Shape 2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" name="Google Shape;2580;g2cef9cba622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1" name="Google Shape;2581;g2cef9cba622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8" name="Shape 2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9" name="Google Shape;2609;g1f7f7641f73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0" name="Google Shape;2610;g1f7f7641f73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0" name="Shape 2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" name="Google Shape;2621;g1f7f7641f73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2" name="Google Shape;2622;g1f7f7641f73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8" name="Shape 2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9" name="Google Shape;2629;g2d07460c1b6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0" name="Google Shape;2630;g2d07460c1b6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8" name="Shape 2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9" name="Google Shape;2639;g2cef9cba622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0" name="Google Shape;2640;g2cef9cba622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1" name="Shape 2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" name="Google Shape;2662;g2cee55888fe_0_25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3" name="Google Shape;2663;g2cee55888fe_0_2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4" name="Shape 2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5" name="Google Shape;2695;g2cee55888fe_0_26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6" name="Google Shape;2696;g2cee55888fe_0_2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4" name="Shape 2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5" name="Google Shape;2705;g2cee55888fe_0_26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6" name="Google Shape;2706;g2cee55888fe_0_2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3" name="Shape 2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4" name="Google Shape;2714;g1f7f7641f73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5" name="Google Shape;2715;g1f7f7641f73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2" name="Shape 2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" name="Google Shape;2723;g28f60db4c23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4" name="Google Shape;2724;g28f60db4c2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3" name="Shape 2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" name="Google Shape;2734;g2cf9b01e1f8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5" name="Google Shape;2735;g2cf9b01e1f8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3" name="Shape 2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" name="Google Shape;2744;g2cef9cba622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5" name="Google Shape;2745;g2cef9cba622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7" name="Shape 2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8" name="Google Shape;2788;g28f60db4c23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9" name="Google Shape;2789;g28f60db4c2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6" name="Shape 2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7" name="Google Shape;2797;g28f60db4c23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8" name="Google Shape;2798;g28f60db4c2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7" name="Shape 2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8" name="Google Shape;2808;g2cf9b01e1f8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9" name="Google Shape;2809;g2cf9b01e1f8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6" name="Shape 2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7" name="Google Shape;2817;g1f7f7641f73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8" name="Google Shape;2818;g1f7f7641f73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3" name="Shape 2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4" name="Google Shape;2844;g1f7f7641f73_0_3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5" name="Google Shape;2845;g1f7f7641f73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2" name="Shape 2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3" name="Google Shape;2873;g1f7f7641f73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4" name="Google Shape;2874;g1f7f7641f73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9" name="Shape 2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0" name="Google Shape;2910;g1f7f7641f73_0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1" name="Google Shape;2911;g1f7f7641f73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6" name="Shape 2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7" name="Google Shape;2967;g1f7f7641f73_0_3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8" name="Google Shape;2968;g1f7f7641f73_0_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7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13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20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27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5" Type="http://schemas.openxmlformats.org/officeDocument/2006/relationships/image" Target="../media/image16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26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26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25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3.png"/><Relationship Id="rId4" Type="http://schemas.openxmlformats.org/officeDocument/2006/relationships/image" Target="../media/image22.png"/><Relationship Id="rId5" Type="http://schemas.openxmlformats.org/officeDocument/2006/relationships/image" Target="../media/image24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23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31.png"/><Relationship Id="rId4" Type="http://schemas.openxmlformats.org/officeDocument/2006/relationships/image" Target="../media/image37.png"/><Relationship Id="rId5" Type="http://schemas.openxmlformats.org/officeDocument/2006/relationships/image" Target="../media/image39.png"/><Relationship Id="rId6" Type="http://schemas.openxmlformats.org/officeDocument/2006/relationships/image" Target="../media/image30.png"/><Relationship Id="rId7" Type="http://schemas.openxmlformats.org/officeDocument/2006/relationships/image" Target="../media/image32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4.png"/><Relationship Id="rId4" Type="http://schemas.openxmlformats.org/officeDocument/2006/relationships/image" Target="../media/image106.png"/><Relationship Id="rId5" Type="http://schemas.openxmlformats.org/officeDocument/2006/relationships/image" Target="../media/image41.png"/><Relationship Id="rId6" Type="http://schemas.openxmlformats.org/officeDocument/2006/relationships/image" Target="../media/image38.png"/><Relationship Id="rId7" Type="http://schemas.openxmlformats.org/officeDocument/2006/relationships/image" Target="../media/image35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106.png"/><Relationship Id="rId4" Type="http://schemas.openxmlformats.org/officeDocument/2006/relationships/image" Target="../media/image36.png"/><Relationship Id="rId5" Type="http://schemas.openxmlformats.org/officeDocument/2006/relationships/image" Target="../media/image34.png"/><Relationship Id="rId6" Type="http://schemas.openxmlformats.org/officeDocument/2006/relationships/image" Target="../media/image44.png"/><Relationship Id="rId7" Type="http://schemas.openxmlformats.org/officeDocument/2006/relationships/image" Target="../media/image41.png"/><Relationship Id="rId8" Type="http://schemas.openxmlformats.org/officeDocument/2006/relationships/image" Target="../media/image38.png"/><Relationship Id="rId9" Type="http://schemas.openxmlformats.org/officeDocument/2006/relationships/image" Target="../media/image35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106.png"/><Relationship Id="rId4" Type="http://schemas.openxmlformats.org/officeDocument/2006/relationships/image" Target="../media/image42.png"/><Relationship Id="rId5" Type="http://schemas.openxmlformats.org/officeDocument/2006/relationships/image" Target="../media/image36.png"/><Relationship Id="rId6" Type="http://schemas.openxmlformats.org/officeDocument/2006/relationships/image" Target="../media/image34.png"/><Relationship Id="rId7" Type="http://schemas.openxmlformats.org/officeDocument/2006/relationships/image" Target="../media/image44.png"/><Relationship Id="rId8" Type="http://schemas.openxmlformats.org/officeDocument/2006/relationships/image" Target="../media/image41.png"/><Relationship Id="rId9" Type="http://schemas.openxmlformats.org/officeDocument/2006/relationships/image" Target="../media/image38.png"/><Relationship Id="rId10" Type="http://schemas.openxmlformats.org/officeDocument/2006/relationships/image" Target="../media/image49.png"/><Relationship Id="rId11" Type="http://schemas.openxmlformats.org/officeDocument/2006/relationships/image" Target="../media/image35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0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0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0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0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7.png"/><Relationship Id="rId4" Type="http://schemas.openxmlformats.org/officeDocument/2006/relationships/image" Target="../media/image54.png"/><Relationship Id="rId5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9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9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9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9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0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0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0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0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png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Relationship Id="rId3" Type="http://schemas.openxmlformats.org/officeDocument/2006/relationships/image" Target="../media/image3.png"/><Relationship Id="rId4" Type="http://schemas.openxmlformats.org/officeDocument/2006/relationships/image" Target="../media/image22.png"/><Relationship Id="rId5" Type="http://schemas.openxmlformats.org/officeDocument/2006/relationships/image" Target="../media/image24.png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5" Type="http://schemas.openxmlformats.org/officeDocument/2006/relationships/image" Target="../media/image16.png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8.png"/><Relationship Id="rId3" Type="http://schemas.openxmlformats.org/officeDocument/2006/relationships/image" Target="../media/image31.png"/><Relationship Id="rId4" Type="http://schemas.openxmlformats.org/officeDocument/2006/relationships/image" Target="../media/image37.png"/><Relationship Id="rId5" Type="http://schemas.openxmlformats.org/officeDocument/2006/relationships/image" Target="../media/image39.png"/><Relationship Id="rId6" Type="http://schemas.openxmlformats.org/officeDocument/2006/relationships/image" Target="../media/image30.png"/><Relationship Id="rId7" Type="http://schemas.openxmlformats.org/officeDocument/2006/relationships/image" Target="../media/image32.png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34.png"/><Relationship Id="rId4" Type="http://schemas.openxmlformats.org/officeDocument/2006/relationships/image" Target="../media/image106.png"/><Relationship Id="rId5" Type="http://schemas.openxmlformats.org/officeDocument/2006/relationships/image" Target="../media/image41.png"/><Relationship Id="rId6" Type="http://schemas.openxmlformats.org/officeDocument/2006/relationships/image" Target="../media/image38.png"/><Relationship Id="rId7" Type="http://schemas.openxmlformats.org/officeDocument/2006/relationships/image" Target="../media/image35.png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106.png"/><Relationship Id="rId4" Type="http://schemas.openxmlformats.org/officeDocument/2006/relationships/image" Target="../media/image36.png"/><Relationship Id="rId5" Type="http://schemas.openxmlformats.org/officeDocument/2006/relationships/image" Target="../media/image34.png"/><Relationship Id="rId6" Type="http://schemas.openxmlformats.org/officeDocument/2006/relationships/image" Target="../media/image44.png"/><Relationship Id="rId7" Type="http://schemas.openxmlformats.org/officeDocument/2006/relationships/image" Target="../media/image41.png"/><Relationship Id="rId8" Type="http://schemas.openxmlformats.org/officeDocument/2006/relationships/image" Target="../media/image38.png"/><Relationship Id="rId9" Type="http://schemas.openxmlformats.org/officeDocument/2006/relationships/image" Target="../media/image35.png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0.png"/><Relationship Id="rId3" Type="http://schemas.openxmlformats.org/officeDocument/2006/relationships/image" Target="../media/image106.png"/><Relationship Id="rId4" Type="http://schemas.openxmlformats.org/officeDocument/2006/relationships/image" Target="../media/image42.png"/><Relationship Id="rId5" Type="http://schemas.openxmlformats.org/officeDocument/2006/relationships/image" Target="../media/image36.png"/><Relationship Id="rId6" Type="http://schemas.openxmlformats.org/officeDocument/2006/relationships/image" Target="../media/image34.png"/><Relationship Id="rId7" Type="http://schemas.openxmlformats.org/officeDocument/2006/relationships/image" Target="../media/image44.png"/><Relationship Id="rId8" Type="http://schemas.openxmlformats.org/officeDocument/2006/relationships/image" Target="../media/image41.png"/><Relationship Id="rId9" Type="http://schemas.openxmlformats.org/officeDocument/2006/relationships/image" Target="../media/image38.png"/><Relationship Id="rId10" Type="http://schemas.openxmlformats.org/officeDocument/2006/relationships/image" Target="../media/image49.png"/><Relationship Id="rId11" Type="http://schemas.openxmlformats.org/officeDocument/2006/relationships/image" Target="../media/image35.png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0.png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0.png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0.png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50.png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5.png"/><Relationship Id="rId3" Type="http://schemas.openxmlformats.org/officeDocument/2006/relationships/image" Target="../media/image47.png"/><Relationship Id="rId4" Type="http://schemas.openxmlformats.org/officeDocument/2006/relationships/image" Target="../media/image54.png"/><Relationship Id="rId5" Type="http://schemas.openxmlformats.org/officeDocument/2006/relationships/image" Target="../media/image56.png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9.png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9.png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59.png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59.png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60.png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60.png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1.png"/><Relationship Id="rId3" Type="http://schemas.openxmlformats.org/officeDocument/2006/relationships/image" Target="../media/image60.png"/></Relationships>
</file>

<file path=ppt/slideLayouts/_rels/slideLayout1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60.png"/></Relationships>
</file>

<file path=ppt/slideLayouts/_rels/slideLayout1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1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/Relationships>
</file>

<file path=ppt/slideLayouts/_rels/slideLayout1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1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1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9.png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1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Layouts/_rels/slideLayout1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5" Type="http://schemas.openxmlformats.org/officeDocument/2006/relationships/image" Target="../media/image21.png"/></Relationships>
</file>

<file path=ppt/slideLayouts/_rels/slideLayout1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9.png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1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png"/><Relationship Id="rId3" Type="http://schemas.openxmlformats.org/officeDocument/2006/relationships/image" Target="../media/image3.png"/><Relationship Id="rId4" Type="http://schemas.openxmlformats.org/officeDocument/2006/relationships/image" Target="../media/image22.png"/><Relationship Id="rId5" Type="http://schemas.openxmlformats.org/officeDocument/2006/relationships/image" Target="../media/image24.png"/></Relationships>
</file>

<file path=ppt/slideLayouts/_rels/slideLayout1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Layouts/_rels/slideLayout1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18.png"/><Relationship Id="rId5" Type="http://schemas.openxmlformats.org/officeDocument/2006/relationships/image" Target="../media/image16.png"/></Relationships>
</file>

<file path=ppt/slideLayouts/_rels/slideLayout1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Layouts/_rels/slideLayout1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/Relationships>
</file>

<file path=ppt/slideLayouts/_rels/slideLayout1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8.png"/><Relationship Id="rId3" Type="http://schemas.openxmlformats.org/officeDocument/2006/relationships/image" Target="../media/image31.png"/><Relationship Id="rId4" Type="http://schemas.openxmlformats.org/officeDocument/2006/relationships/image" Target="../media/image37.png"/><Relationship Id="rId5" Type="http://schemas.openxmlformats.org/officeDocument/2006/relationships/image" Target="../media/image39.png"/><Relationship Id="rId6" Type="http://schemas.openxmlformats.org/officeDocument/2006/relationships/image" Target="../media/image30.png"/><Relationship Id="rId7" Type="http://schemas.openxmlformats.org/officeDocument/2006/relationships/image" Target="../media/image32.png"/></Relationships>
</file>

<file path=ppt/slideLayouts/_rels/slideLayout1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/Relationships>
</file>

<file path=ppt/slideLayouts/_rels/slideLayout1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/Relationships>
</file>

<file path=ppt/slideLayouts/_rels/slideLayout1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/Relationships>
</file>

<file path=ppt/slideLayouts/_rels/slideLayout1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/Relationships>
</file>

<file path=ppt/slideLayouts/_rels/slideLayout1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6.png"/><Relationship Id="rId3" Type="http://schemas.openxmlformats.org/officeDocument/2006/relationships/image" Target="../media/image34.png"/><Relationship Id="rId4" Type="http://schemas.openxmlformats.org/officeDocument/2006/relationships/image" Target="../media/image106.png"/><Relationship Id="rId5" Type="http://schemas.openxmlformats.org/officeDocument/2006/relationships/image" Target="../media/image41.png"/><Relationship Id="rId6" Type="http://schemas.openxmlformats.org/officeDocument/2006/relationships/image" Target="../media/image38.png"/><Relationship Id="rId7" Type="http://schemas.openxmlformats.org/officeDocument/2006/relationships/image" Target="../media/image35.png"/></Relationships>
</file>

<file path=ppt/slideLayouts/_rels/slideLayout1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0.png"/><Relationship Id="rId3" Type="http://schemas.openxmlformats.org/officeDocument/2006/relationships/image" Target="../media/image106.png"/><Relationship Id="rId4" Type="http://schemas.openxmlformats.org/officeDocument/2006/relationships/image" Target="../media/image36.png"/><Relationship Id="rId5" Type="http://schemas.openxmlformats.org/officeDocument/2006/relationships/image" Target="../media/image34.png"/><Relationship Id="rId6" Type="http://schemas.openxmlformats.org/officeDocument/2006/relationships/image" Target="../media/image44.png"/><Relationship Id="rId7" Type="http://schemas.openxmlformats.org/officeDocument/2006/relationships/image" Target="../media/image41.png"/><Relationship Id="rId8" Type="http://schemas.openxmlformats.org/officeDocument/2006/relationships/image" Target="../media/image38.png"/><Relationship Id="rId9" Type="http://schemas.openxmlformats.org/officeDocument/2006/relationships/image" Target="../media/image35.png"/></Relationships>
</file>

<file path=ppt/slideLayouts/_rels/slideLayout1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0.png"/><Relationship Id="rId3" Type="http://schemas.openxmlformats.org/officeDocument/2006/relationships/image" Target="../media/image106.png"/><Relationship Id="rId4" Type="http://schemas.openxmlformats.org/officeDocument/2006/relationships/image" Target="../media/image42.png"/><Relationship Id="rId5" Type="http://schemas.openxmlformats.org/officeDocument/2006/relationships/image" Target="../media/image36.png"/><Relationship Id="rId6" Type="http://schemas.openxmlformats.org/officeDocument/2006/relationships/image" Target="../media/image34.png"/><Relationship Id="rId7" Type="http://schemas.openxmlformats.org/officeDocument/2006/relationships/image" Target="../media/image44.png"/><Relationship Id="rId8" Type="http://schemas.openxmlformats.org/officeDocument/2006/relationships/image" Target="../media/image41.png"/><Relationship Id="rId9" Type="http://schemas.openxmlformats.org/officeDocument/2006/relationships/image" Target="../media/image38.png"/><Relationship Id="rId10" Type="http://schemas.openxmlformats.org/officeDocument/2006/relationships/image" Target="../media/image49.png"/><Relationship Id="rId11" Type="http://schemas.openxmlformats.org/officeDocument/2006/relationships/image" Target="../media/image35.png"/></Relationships>
</file>

<file path=ppt/slideLayouts/_rels/slideLayout1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0.png"/></Relationships>
</file>

<file path=ppt/slideLayouts/_rels/slideLayout1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50.png"/></Relationships>
</file>

<file path=ppt/slideLayouts/_rels/slideLayout1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1.png"/><Relationship Id="rId3" Type="http://schemas.openxmlformats.org/officeDocument/2006/relationships/image" Target="../media/image50.png"/></Relationships>
</file>

<file path=ppt/slideLayouts/_rels/slideLayout1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50.png"/></Relationships>
</file>

<file path=ppt/slideLayouts/_rels/slideLayout1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1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1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1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1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50.png"/><Relationship Id="rId4" Type="http://schemas.openxmlformats.org/officeDocument/2006/relationships/image" Target="../media/image54.png"/></Relationships>
</file>

<file path=ppt/slideLayouts/_rels/slideLayout1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5.png"/><Relationship Id="rId3" Type="http://schemas.openxmlformats.org/officeDocument/2006/relationships/image" Target="../media/image47.png"/><Relationship Id="rId4" Type="http://schemas.openxmlformats.org/officeDocument/2006/relationships/image" Target="../media/image54.png"/><Relationship Id="rId5" Type="http://schemas.openxmlformats.org/officeDocument/2006/relationships/image" Target="../media/image56.png"/></Relationships>
</file>

<file path=ppt/slideLayouts/_rels/slideLayout1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1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1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1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1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/Relationships>
</file>

<file path=ppt/slideLayouts/_rels/slideLayout1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/Relationships>
</file>

<file path=ppt/slideLayouts/_rels/slideLayout1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/Relationships>
</file>

<file path=ppt/slideLayouts/_rels/slideLayout1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/Relationships>
</file>

<file path=ppt/slideLayouts/_rels/slideLayout1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9.png"/></Relationships>
</file>

<file path=ppt/slideLayouts/_rels/slideLayout1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59.png"/></Relationships>
</file>

<file path=ppt/slideLayouts/_rels/slideLayout1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1.png"/><Relationship Id="rId3" Type="http://schemas.openxmlformats.org/officeDocument/2006/relationships/image" Target="../media/image59.png"/></Relationships>
</file>

<file path=ppt/slideLayouts/_rels/slideLayout1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59.png"/></Relationships>
</file>

<file path=ppt/slideLayouts/_rels/slideLayout1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60.png"/></Relationships>
</file>

<file path=ppt/slideLayouts/_rels/slideLayout1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60.png"/></Relationships>
</file>

<file path=ppt/slideLayouts/_rels/slideLayout1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1.png"/><Relationship Id="rId3" Type="http://schemas.openxmlformats.org/officeDocument/2006/relationships/image" Target="../media/image60.png"/></Relationships>
</file>

<file path=ppt/slideLayouts/_rels/slideLayout1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60.png"/></Relationships>
</file>

<file path=ppt/slideLayouts/_rels/slideLayout1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/Relationships>
</file>

<file path=ppt/slideLayouts/_rels/slideLayout1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/Relationships>
</file>

<file path=ppt/slideLayouts/_rels/slideLayout1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/Relationships>
</file>

<file path=ppt/slideLayouts/_rels/slideLayout1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7.png"/></Relationships>
</file>

<file path=ppt/slideLayouts/_rels/slideLayout1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9.png"/></Relationships>
</file>

<file path=ppt/slideLayouts/_rels/slideLayout1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60.png"/></Relationships>
</file>

<file path=ppt/slideLayouts/_rels/slideLayout1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59.png"/></Relationships>
</file>

<file path=ppt/slideLayouts/_rels/slideLayout1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60.png"/></Relationships>
</file>

<file path=ppt/slideLayouts/_rels/slideLayout1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1.png"/><Relationship Id="rId3" Type="http://schemas.openxmlformats.org/officeDocument/2006/relationships/image" Target="../media/image59.png"/></Relationships>
</file>

<file path=ppt/slideLayouts/_rels/slideLayout1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1.png"/><Relationship Id="rId3" Type="http://schemas.openxmlformats.org/officeDocument/2006/relationships/image" Target="../media/image60.png"/></Relationships>
</file>

<file path=ppt/slideLayouts/_rels/slideLayout1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" name="Google Shape;13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" name="Google Shape;15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" name="Google Shape;27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" name="Google Shape;32;p4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4" name="Google Shape;34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" name="Google Shape;40;p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2" name="Google Shape;42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3" name="Google Shape;43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4" name="Google Shape;44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6" name="Google Shape;4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" name="Google Shape;51;p6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3" name="Google Shape;53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54" name="Google Shape;54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5" name="Google Shape;55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65" name="Google Shape;65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6" name="Google Shape;66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" name="Google Shape;7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" name="Google Shape;83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4" name="Google Shape;84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" name="Google Shape;85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7" name="Google Shape;8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0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" name="Google Shape;95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2" name="Google Shape;102;p1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3" name="Google Shape;103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" name="Google Shape;104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" name="Google Shape;10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2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3" name="Google Shape;113;p1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14" name="Google Shape;114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5" name="Google Shape;115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7" name="Google Shape;117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1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4" name="Google Shape;124;p1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25" name="Google Shape;125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4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33" name="Google Shape;133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1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2" name="Google Shape;142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16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51" name="Google Shape;151;p1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" name="Google Shape;153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5" name="Google Shape;155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1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" name="Google Shape;162;p1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" name="Google Shape;163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4" name="Google Shape;164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6" name="Google Shape;16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18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3" name="Google Shape;173;p1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74" name="Google Shape;174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5" name="Google Shape;17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7" name="Google Shape;17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84" name="Google Shape;184;p1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85" name="Google Shape;185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6" name="Google Shape;186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8" name="Google Shape;18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" name="Google Shape;192;p20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94" name="Google Shape;194;p2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95" name="Google Shape;195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7" name="Google Shape;19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9" name="Google Shape;199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06" name="Google Shape;206;p2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7" name="Google Shape;207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8" name="Google Shape;208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0" name="Google Shape;21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4" name="Google Shape;414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5" name="Google Shape;435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36" name="Google Shape;43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8" name="Google Shape;438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9" name="Google Shape;439;p4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0" name="Google Shape;440;p4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1" name="Google Shape;441;p4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42" name="Google Shape;44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45" name="Google Shape;44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7" name="Google Shape;44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4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4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1" name="Google Shape;50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4" name="Google Shape;504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5" name="Google Shape;505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0" name="Google Shape;52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3" name="Google Shape;52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4" name="Google Shape;524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5" name="Google Shape;525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39" name="Google Shape;53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3" name="Google Shape;543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4" name="Google Shape;544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8" name="Google Shape;55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1" name="Google Shape;561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77" name="Google Shape;5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0" name="Google Shape;580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1" name="Google Shape;581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2" name="Google Shape;582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3" name="Google Shape;583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0" name="Google Shape;60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3" name="Google Shape;603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4" name="Google Shape;604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5" name="Google Shape;605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6" name="Google Shape;606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3" name="Google Shape;6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6" name="Google Shape;62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7" name="Google Shape;627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8" name="Google Shape;628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9" name="Google Shape;629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46" name="Google Shape;6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9" name="Google Shape;649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0" name="Google Shape;650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1" name="Google Shape;651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9" name="Google Shape;66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2" name="Google Shape;672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3" name="Google Shape;673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4" name="Google Shape;674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88" name="Google Shape;68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1" name="Google Shape;691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2" name="Google Shape;692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3" name="Google Shape;693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4" name="Google Shape;694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07" name="Google Shape;70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0" name="Google Shape;710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1" name="Google Shape;711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2" name="Google Shape;712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1" name="Google Shape;731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2" name="Google Shape;75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9" name="Google Shape;75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73" name="Google Shape;77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1" name="Google Shape;781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4" name="Google Shape;784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805" name="Google Shape;80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3" name="Google Shape;813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6" name="Google Shape;81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8" name="Google Shape;868;p7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7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0" name="Google Shape;870;p74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71" name="Google Shape;871;p74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873" name="Google Shape;873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7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6" name="Google Shape;876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7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78" name="Google Shape;878;p7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9" name="Google Shape;879;p75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81" name="Google Shape;881;p7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882" name="Google Shape;882;p75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4" name="Google Shape;884;p7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7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87" name="Google Shape;887;p7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8" name="Google Shape;888;p76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0" name="Google Shape;890;p7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2" name="Google Shape;892;p7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93" name="Google Shape;893;p7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4" name="Google Shape;894;p7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5" name="Google Shape;895;p77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7" name="Google Shape;897;p7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98" name="Google Shape;898;p7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99" name="Google Shape;899;p7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0" name="Google Shape;900;p77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01" name="Google Shape;901;p7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3" name="Google Shape;903;p7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04" name="Google Shape;904;p7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5" name="Google Shape;905;p7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6" name="Google Shape;906;p78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08" name="Google Shape;908;p7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909" name="Google Shape;909;p78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7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2" name="Google Shape;912;p7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3" name="Google Shape;913;p79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15" name="Google Shape;915;p7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916" name="Google Shape;916;p79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7" name="Google Shape;917;p7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18" name="Google Shape;918;p7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9" name="Google Shape;919;p79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20" name="Google Shape;920;p7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" name="Google Shape;922;p8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8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5" name="Google Shape;925;p8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6" name="Google Shape;926;p80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28" name="Google Shape;928;p8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" name="Google Shape;930;p8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931" name="Google Shape;931;p8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32" name="Google Shape;932;p8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3" name="Google Shape;933;p81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35" name="Google Shape;935;p8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936" name="Google Shape;936;p8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37" name="Google Shape;937;p8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8" name="Google Shape;938;p81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39" name="Google Shape;939;p8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1" name="Google Shape;941;p8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43" name="Google Shape;943;p8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44" name="Google Shape;944;p8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5" name="Google Shape;945;p82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47" name="Google Shape;947;p8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9" name="Google Shape;949;p8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50" name="Google Shape;950;p83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1" name="Google Shape;951;p83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84"/>
          <p:cNvSpPr txBox="1"/>
          <p:nvPr/>
        </p:nvSpPr>
        <p:spPr>
          <a:xfrm>
            <a:off x="177375" y="7248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4" name="Google Shape;954;p84"/>
          <p:cNvSpPr txBox="1"/>
          <p:nvPr/>
        </p:nvSpPr>
        <p:spPr>
          <a:xfrm>
            <a:off x="177375" y="248475"/>
            <a:ext cx="424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5" name="Google Shape;955;p84"/>
          <p:cNvSpPr txBox="1"/>
          <p:nvPr/>
        </p:nvSpPr>
        <p:spPr>
          <a:xfrm>
            <a:off x="4825725" y="248475"/>
            <a:ext cx="401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6" name="Google Shape;956;p84"/>
          <p:cNvSpPr txBox="1"/>
          <p:nvPr/>
        </p:nvSpPr>
        <p:spPr>
          <a:xfrm>
            <a:off x="177375" y="30535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7" name="Google Shape;957;p84"/>
          <p:cNvSpPr txBox="1"/>
          <p:nvPr/>
        </p:nvSpPr>
        <p:spPr>
          <a:xfrm>
            <a:off x="4825725" y="7248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58" name="Google Shape;958;p84"/>
          <p:cNvGrpSpPr/>
          <p:nvPr/>
        </p:nvGrpSpPr>
        <p:grpSpPr>
          <a:xfrm>
            <a:off x="2498516" y="1415817"/>
            <a:ext cx="1745270" cy="1430724"/>
            <a:chOff x="2642961" y="1644312"/>
            <a:chExt cx="1454634" cy="1195657"/>
          </a:xfrm>
        </p:grpSpPr>
        <p:pic>
          <p:nvPicPr>
            <p:cNvPr id="959" name="Google Shape;959;p8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960" name="Google Shape;960;p8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961" name="Google Shape;961;p8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962" name="Google Shape;962;p8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963" name="Google Shape;963;p84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252313" y="34173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8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6350" y="15494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8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7" name="Google Shape;967;p8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8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9" name="Google Shape;969;p8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0" name="Google Shape;970;p8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1" name="Google Shape;971;p85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2" name="Google Shape;972;p85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3" name="Google Shape;973;p85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4" name="Google Shape;974;p85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8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7" name="Google Shape;977;p8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78" name="Google Shape;978;p8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p8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0" name="Google Shape;980;p8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1" name="Google Shape;981;p86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2" name="Google Shape;982;p86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3" name="Google Shape;983;p86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4" name="Google Shape;984;p86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5" name="Google Shape;985;p86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6" name="Google Shape;986;p86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8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9" name="Google Shape;989;p8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90" name="Google Shape;990;p8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8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2" name="Google Shape;992;p8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3" name="Google Shape;993;p87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4" name="Google Shape;994;p87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5" name="Google Shape;995;p87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6" name="Google Shape;996;p87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7" name="Google Shape;997;p87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8" name="Google Shape;998;p87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9" name="Google Shape;999;p87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000" name="Google Shape;1000;p87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8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3" name="Google Shape;1003;p8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04" name="Google Shape;1004;p8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5" name="Google Shape;1005;p88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06" name="Google Shape;1006;p88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07" name="Google Shape;1007;p88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08" name="Google Shape;1008;p88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8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1" name="Google Shape;1011;p89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" name="Google Shape;1012;p89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3" name="Google Shape;1013;p89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14" name="Google Shape;1014;p89"/>
          <p:cNvCxnSpPr>
            <a:endCxn id="1015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16" name="Google Shape;1016;p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017" name="Google Shape;1017;p8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18" name="Google Shape;1018;p89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015" name="Google Shape;1015;p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9" name="Google Shape;1019;p89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8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1" name="Google Shape;1021;p8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3" name="Google Shape;1023;p9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9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90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9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9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9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29" name="Google Shape;1029;p90"/>
          <p:cNvCxnSpPr>
            <a:endCxn id="1030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30" name="Google Shape;1030;p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9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032" name="Google Shape;1032;p90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033" name="Google Shape;1033;p90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034" name="Google Shape;1034;p90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035" name="Google Shape;1035;p9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9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7" name="Google Shape;1037;p90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38" name="Google Shape;1038;p9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9" name="Google Shape;1039;p90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Google Shape;1041;p9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2" name="Google Shape;1042;p9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91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9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9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9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91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p9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49" name="Google Shape;1049;p91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50" name="Google Shape;1050;p9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9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9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3" name="Google Shape;1053;p91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54" name="Google Shape;1054;p91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55" name="Google Shape;1055;p91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56" name="Google Shape;1056;p91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057" name="Google Shape;1057;p9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8" name="Google Shape;1058;p91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9" name="Google Shape;1059;p91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9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1" name="Google Shape;1061;p91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3" name="Google Shape;1063;p9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4" name="Google Shape;1064;p92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5" name="Google Shape;1065;p9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66" name="Google Shape;1066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067" name="Google Shape;1067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8" name="Google Shape;1068;p9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0" name="Google Shape;1070;p9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1" name="Google Shape;1071;p9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2" name="Google Shape;1072;p9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73" name="Google Shape;1073;p9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075" name="Google Shape;1075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7" name="Google Shape;1077;p9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9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9" name="Google Shape;1079;p9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80" name="Google Shape;1080;p9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1" name="Google Shape;1081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082" name="Google Shape;1082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4" name="Google Shape;1084;p9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85" name="Google Shape;1085;p9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6" name="Google Shape;1086;p9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87" name="Google Shape;1087;p9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8" name="Google Shape;1088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89" name="Google Shape;1089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9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2" name="Google Shape;1092;p9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9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p9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95" name="Google Shape;1095;p9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96" name="Google Shape;1096;p96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97" name="Google Shape;1097;p9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98" name="Google Shape;1098;p9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9" name="Google Shape;1099;p9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0" name="Google Shape;1100;p9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101" name="Google Shape;1101;p9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2" name="Google Shape;1102;p9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9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5" name="Google Shape;1105;p9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6" name="Google Shape;1106;p9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7" name="Google Shape;1107;p9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8" name="Google Shape;1108;p9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9" name="Google Shape;1109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10" name="Google Shape;1110;p9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111" name="Google Shape;1111;p9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2" name="Google Shape;1112;p9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13" name="Google Shape;1113;p9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114" name="Google Shape;1114;p9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5" name="Google Shape;1115;p9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98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8" name="Google Shape;1118;p9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9" name="Google Shape;1119;p9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0" name="Google Shape;1120;p9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1" name="Google Shape;1121;p9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2" name="Google Shape;1122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23" name="Google Shape;1123;p9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124" name="Google Shape;1124;p9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5" name="Google Shape;1125;p9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26" name="Google Shape;1126;p9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127" name="Google Shape;1127;p9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8" name="Google Shape;1128;p9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99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1" name="Google Shape;1131;p9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32" name="Google Shape;1132;p9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3" name="Google Shape;1133;p99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34" name="Google Shape;1134;p99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35" name="Google Shape;1135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36" name="Google Shape;1136;p9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137" name="Google Shape;1137;p9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8" name="Google Shape;1138;p9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9" name="Google Shape;1139;p9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140" name="Google Shape;1140;p9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1" name="Google Shape;1141;p9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3" name="Google Shape;1143;p10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4" name="Google Shape;1144;p10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5" name="Google Shape;1145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46" name="Google Shape;1146;p10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7" name="Google Shape;1147;p10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8" name="Google Shape;1148;p10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9" name="Google Shape;1149;p10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0" name="Google Shape;1150;p100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51" name="Google Shape;1151;p100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52" name="Google Shape;1152;p10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153" name="Google Shape;1153;p10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54" name="Google Shape;1154;p10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5" name="Google Shape;1155;p10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56" name="Google Shape;1156;p10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7" name="Google Shape;1157;p10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8" name="Google Shape;1158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59" name="Google Shape;1159;p10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160" name="Google Shape;1160;p10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1" name="Google Shape;1161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2" name="Google Shape;1162;p10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163" name="Google Shape;1163;p10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4" name="Google Shape;1164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6" name="Google Shape;1166;p10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67" name="Google Shape;1167;p10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8" name="Google Shape;1168;p10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9" name="Google Shape;1169;p10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0" name="Google Shape;1170;p10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1" name="Google Shape;1171;p10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72" name="Google Shape;1172;p10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173" name="Google Shape;1173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4" name="Google Shape;1174;p10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5" name="Google Shape;1175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6" name="Google Shape;1176;p10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77" name="Google Shape;1177;p10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78" name="Google Shape;1178;p10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179" name="Google Shape;1179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0" name="Google Shape;1180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1" name="Google Shape;1181;p10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182" name="Google Shape;1182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3" name="Google Shape;1183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84" name="Google Shape;1184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5" name="Google Shape;1185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6" name="Google Shape;1186;p10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7" name="Google Shape;1187;p10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188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9" name="Google Shape;1189;p10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90" name="Google Shape;1190;p10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1" name="Google Shape;1191;p10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2" name="Google Shape;1192;p10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3" name="Google Shape;1193;p10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4" name="Google Shape;1194;p10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95" name="Google Shape;1195;p10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196" name="Google Shape;1196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7" name="Google Shape;1197;p10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8" name="Google Shape;1198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99" name="Google Shape;1199;p10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0" name="Google Shape;1200;p10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01" name="Google Shape;1201;p10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202" name="Google Shape;1202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3" name="Google Shape;1203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4" name="Google Shape;1204;p10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205" name="Google Shape;1205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6" name="Google Shape;1206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207" name="Google Shape;1207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10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0" name="Google Shape;1210;p10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2" name="Google Shape;1212;p10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3" name="Google Shape;1213;p10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4" name="Google Shape;1214;p103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5" name="Google Shape;1215;p103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6" name="Google Shape;1216;p103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7" name="Google Shape;1217;p103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18" name="Google Shape;1218;p10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219" name="Google Shape;1219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0" name="Google Shape;1220;p10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1" name="Google Shape;1221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2" name="Google Shape;1222;p103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3" name="Google Shape;1223;p103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24" name="Google Shape;1224;p103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225" name="Google Shape;1225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6" name="Google Shape;1226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7" name="Google Shape;1227;p103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228" name="Google Shape;1228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9" name="Google Shape;1229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230" name="Google Shape;1230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1" name="Google Shape;1231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2" name="Google Shape;1232;p103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3" name="Google Shape;1233;p103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5" name="Google Shape;1235;p10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36" name="Google Shape;1236;p10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7" name="Google Shape;1237;p10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38" name="Google Shape;1238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9" name="Google Shape;1239;p10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0" name="Google Shape;1240;p10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41" name="Google Shape;1241;p10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2" name="Google Shape;1242;p10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3" name="Google Shape;1243;p10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44" name="Google Shape;1244;p10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245" name="Google Shape;1245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6" name="Google Shape;1246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47" name="Google Shape;1247;p10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248" name="Google Shape;1248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9" name="Google Shape;1249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0" name="Google Shape;1250;p10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251" name="Google Shape;1251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2" name="Google Shape;1252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4" name="Google Shape;1254;p10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55" name="Google Shape;1255;p10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6" name="Google Shape;1256;p10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57" name="Google Shape;1257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8" name="Google Shape;1258;p10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9" name="Google Shape;1259;p10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60" name="Google Shape;1260;p10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61" name="Google Shape;1261;p10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62" name="Google Shape;1262;p10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63" name="Google Shape;1263;p10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264" name="Google Shape;1264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5" name="Google Shape;1265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66" name="Google Shape;1266;p10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267" name="Google Shape;1267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8" name="Google Shape;1268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69" name="Google Shape;1269;p10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270" name="Google Shape;1270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1" name="Google Shape;1271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3" name="Google Shape;1273;p10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74" name="Google Shape;1274;p10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5" name="Google Shape;1275;p10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76" name="Google Shape;1276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7" name="Google Shape;1277;p10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8" name="Google Shape;1278;p10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79" name="Google Shape;1279;p10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80" name="Google Shape;1280;p10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81" name="Google Shape;1281;p10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82" name="Google Shape;1282;p10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283" name="Google Shape;1283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4" name="Google Shape;1284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5" name="Google Shape;1285;p10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286" name="Google Shape;1286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7" name="Google Shape;1287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8" name="Google Shape;1288;p10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289" name="Google Shape;1289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0" name="Google Shape;1290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2" name="Google Shape;1292;p10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93" name="Google Shape;1293;p10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4" name="Google Shape;1294;p10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95" name="Google Shape;1295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6" name="Google Shape;1296;p10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7" name="Google Shape;1297;p10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8" name="Google Shape;1298;p10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99" name="Google Shape;1299;p10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00" name="Google Shape;1300;p10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01" name="Google Shape;1301;p10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302" name="Google Shape;1302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3" name="Google Shape;1303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4" name="Google Shape;1304;p10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305" name="Google Shape;1305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6" name="Google Shape;1306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7" name="Google Shape;1307;p10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308" name="Google Shape;1308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9" name="Google Shape;1309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1" name="Google Shape;1311;p10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12" name="Google Shape;1312;p10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3" name="Google Shape;1313;p10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14" name="Google Shape;1314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5" name="Google Shape;1315;p10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6" name="Google Shape;1316;p10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317" name="Google Shape;1317;p10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18" name="Google Shape;1318;p10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19" name="Google Shape;1319;p10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20" name="Google Shape;1320;p10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21" name="Google Shape;1321;p10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322" name="Google Shape;1322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3" name="Google Shape;1323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4" name="Google Shape;1324;p10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325" name="Google Shape;1325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6" name="Google Shape;1326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7" name="Google Shape;1327;p10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328" name="Google Shape;1328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9" name="Google Shape;1329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0" name="Google Shape;1330;p10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331" name="Google Shape;1331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2" name="Google Shape;1332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4" name="Google Shape;1334;p10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5" name="Google Shape;1335;p10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6" name="Google Shape;1336;p10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37" name="Google Shape;1337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8" name="Google Shape;1338;p10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9" name="Google Shape;1339;p10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40" name="Google Shape;1340;p10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41" name="Google Shape;1341;p10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42" name="Google Shape;1342;p10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43" name="Google Shape;1343;p10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44" name="Google Shape;1344;p10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345" name="Google Shape;1345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6" name="Google Shape;1346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7" name="Google Shape;1347;p10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348" name="Google Shape;1348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9" name="Google Shape;1349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0" name="Google Shape;1350;p10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351" name="Google Shape;1351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2" name="Google Shape;1352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3" name="Google Shape;1353;p10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354" name="Google Shape;1354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5" name="Google Shape;1355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356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7" name="Google Shape;1357;p11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58" name="Google Shape;1358;p11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9" name="Google Shape;1359;p11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60" name="Google Shape;1360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1" name="Google Shape;1361;p11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2" name="Google Shape;1362;p11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63" name="Google Shape;1363;p11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64" name="Google Shape;1364;p11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65" name="Google Shape;1365;p11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66" name="Google Shape;1366;p11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67" name="Google Shape;1367;p11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368" name="Google Shape;1368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9" name="Google Shape;1369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0" name="Google Shape;1370;p11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371" name="Google Shape;1371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2" name="Google Shape;1372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3" name="Google Shape;1373;p11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374" name="Google Shape;1374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5" name="Google Shape;1375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6" name="Google Shape;1376;p11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377" name="Google Shape;1377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8" name="Google Shape;1378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0" name="Google Shape;1380;p11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81" name="Google Shape;1381;p11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2" name="Google Shape;1382;p11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83" name="Google Shape;1383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4" name="Google Shape;1384;p11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5" name="Google Shape;1385;p11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86" name="Google Shape;1386;p11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87" name="Google Shape;1387;p11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88" name="Google Shape;1388;p11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89" name="Google Shape;1389;p11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90" name="Google Shape;1390;p11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391" name="Google Shape;1391;p1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2" name="Google Shape;1392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3" name="Google Shape;1393;p11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394" name="Google Shape;1394;p1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5" name="Google Shape;1395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6" name="Google Shape;1396;p11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397" name="Google Shape;1397;p1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8" name="Google Shape;1398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9" name="Google Shape;1399;p11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400" name="Google Shape;1400;p1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1" name="Google Shape;1401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3" name="Google Shape;1403;p1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4" name="Google Shape;1404;p11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5" name="Google Shape;1405;p11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06" name="Google Shape;1406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7" name="Google Shape;1407;p11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8" name="Google Shape;1408;p11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9" name="Google Shape;1409;p11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10" name="Google Shape;1410;p11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11" name="Google Shape;1411;p11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412" name="Google Shape;1412;p11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413" name="Google Shape;1413;p1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4" name="Google Shape;1414;p1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15" name="Google Shape;1415;p11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416" name="Google Shape;1416;p1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7" name="Google Shape;1417;p1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18" name="Google Shape;1418;p11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419" name="Google Shape;1419;p1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0" name="Google Shape;1420;p1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142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2" name="Google Shape;1422;p11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3" name="Google Shape;1423;p11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4" name="Google Shape;1424;p11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25" name="Google Shape;1425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6" name="Google Shape;1426;p11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7" name="Google Shape;1427;p11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28" name="Google Shape;1428;p11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29" name="Google Shape;1429;p11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30" name="Google Shape;1430;p11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431" name="Google Shape;1431;p11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432" name="Google Shape;1432;p1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3" name="Google Shape;1433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34" name="Google Shape;1434;p11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435" name="Google Shape;1435;p1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6" name="Google Shape;1436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37" name="Google Shape;1437;p11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438" name="Google Shape;1438;p1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9" name="Google Shape;1439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1" name="Google Shape;1441;p11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42" name="Google Shape;1442;p11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3" name="Google Shape;1443;p11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44" name="Google Shape;1444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5" name="Google Shape;1445;p11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6" name="Google Shape;1446;p11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47" name="Google Shape;1447;p11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48" name="Google Shape;1448;p11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49" name="Google Shape;1449;p11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450" name="Google Shape;1450;p11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451" name="Google Shape;1451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2" name="Google Shape;1452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53" name="Google Shape;1453;p11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454" name="Google Shape;1454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5" name="Google Shape;1455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56" name="Google Shape;1456;p11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457" name="Google Shape;1457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8" name="Google Shape;1458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1459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0" name="Google Shape;1460;p11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1" name="Google Shape;1461;p1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2" name="Google Shape;1462;p11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63" name="Google Shape;1463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4" name="Google Shape;1464;p11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5" name="Google Shape;1465;p11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66" name="Google Shape;1466;p115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67" name="Google Shape;1467;p115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68" name="Google Shape;1468;p115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469" name="Google Shape;1469;p11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470" name="Google Shape;1470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1" name="Google Shape;1471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72" name="Google Shape;1472;p11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473" name="Google Shape;1473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4" name="Google Shape;1474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75" name="Google Shape;1475;p11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476" name="Google Shape;1476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7" name="Google Shape;1477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9" name="Google Shape;1479;p1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80" name="Google Shape;1480;p11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1" name="Google Shape;1481;p11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482" name="Google Shape;1482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3" name="Google Shape;1483;p11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4" name="Google Shape;1484;p11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1485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6" name="Google Shape;1486;p11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87" name="Google Shape;1487;p11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8" name="Google Shape;1488;p11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1489" name="Google Shape;1489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0" name="Google Shape;1490;p11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1" name="Google Shape;1491;p11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3" name="Google Shape;1493;p11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94" name="Google Shape;1494;p11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5" name="Google Shape;1495;p11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496" name="Google Shape;1496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7" name="Google Shape;1497;p11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8" name="Google Shape;1498;p11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0" name="Google Shape;1500;p11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01" name="Google Shape;1501;p11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2" name="Google Shape;1502;p11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503" name="Google Shape;1503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4" name="Google Shape;1504;p11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5" name="Google Shape;1505;p11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7" name="Google Shape;1507;p1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08" name="Google Shape;1508;p12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9" name="Google Shape;1509;p1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0" name="Google Shape;1510;p120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1" name="Google Shape;1511;p120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1512" name="Google Shape;1512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3" name="Google Shape;1513;p12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1514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" name="Google Shape;1515;p1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16" name="Google Shape;1516;p1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7" name="Google Shape;1517;p1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8" name="Google Shape;1518;p12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9" name="Google Shape;1519;p121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0" name="Google Shape;1520;p121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1521" name="Google Shape;1521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1522" name="Shape 1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3" name="Google Shape;1523;p1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24" name="Google Shape;1524;p1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5" name="Google Shape;1525;p1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26" name="Google Shape;1526;p12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7" name="Google Shape;1527;p122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8" name="Google Shape;1528;p122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1529" name="Google Shape;1529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1530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1" name="Google Shape;1531;p1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32" name="Google Shape;1532;p1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3" name="Google Shape;1533;p1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34" name="Google Shape;1534;p12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5" name="Google Shape;1535;p123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6" name="Google Shape;1536;p123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537" name="Google Shape;1537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1538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9" name="Google Shape;1539;p1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40" name="Google Shape;1540;p1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1" name="Google Shape;1541;p12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42" name="Google Shape;1542;p124"/>
          <p:cNvSpPr txBox="1"/>
          <p:nvPr/>
        </p:nvSpPr>
        <p:spPr>
          <a:xfrm>
            <a:off x="324000" y="45525"/>
            <a:ext cx="109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3" name="Google Shape;1543;p124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1544" name="Google Shape;1544;p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5" name="Google Shape;1545;p12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1546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7" name="Google Shape;1547;p1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48" name="Google Shape;1548;p1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9" name="Google Shape;1549;p12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50" name="Google Shape;1550;p125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1" name="Google Shape;1551;p12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552" name="Google Shape;1552;p12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53" name="Google Shape;1553;p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1554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5" name="Google Shape;1555;p1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56" name="Google Shape;1556;p1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7" name="Google Shape;1557;p12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58" name="Google Shape;1558;p126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9" name="Google Shape;1559;p12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560" name="Google Shape;1560;p12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61" name="Google Shape;1561;p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1562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3" name="Google Shape;1563;p1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64" name="Google Shape;1564;p1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5" name="Google Shape;1565;p12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66" name="Google Shape;1566;p127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7" name="Google Shape;1567;p12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68" name="Google Shape;1568;p12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69" name="Google Shape;1569;p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">
    <p:spTree>
      <p:nvGrpSpPr>
        <p:cNvPr id="1570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p128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72" name="Google Shape;1572;p12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73" name="Google Shape;1573;p12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74" name="Google Shape;1574;p128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5" name="Google Shape;1575;p128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1576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" name="Google Shape;1577;p129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78" name="Google Shape;1578;p12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79" name="Google Shape;1579;p12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80" name="Google Shape;1580;p129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1" name="Google Shape;1581;p129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1582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p130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1585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p131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7" name="Google Shape;1587;p131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8" name="Google Shape;1588;p131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9" name="Google Shape;1589;p131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0" name="Google Shape;1590;p131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1" name="Google Shape;1591;p131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2" name="Google Shape;1592;p131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3" name="Google Shape;1593;p131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4" name="Google Shape;1594;p131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1595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6" name="Google Shape;1596;p1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597" name="Google Shape;1597;p132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p133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1604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5" name="Google Shape;1605;p13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606" name="Google Shape;1606;p13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7" name="Google Shape;1607;p135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08" name="Google Shape;1608;p135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610" name="Google Shape;1610;p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11" name="Google Shape;1611;p13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612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3" name="Google Shape;1613;p1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14" name="Google Shape;1614;p13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15" name="Google Shape;1615;p13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6" name="Google Shape;1616;p136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18" name="Google Shape;1618;p13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619" name="Google Shape;1619;p13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1620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1" name="Google Shape;1621;p13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2" name="Google Shape;1622;p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23" name="Google Shape;1623;p13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24" name="Google Shape;1624;p13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5" name="Google Shape;1625;p137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7" name="Google Shape;1627;p13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9" name="Google Shape;1629;p13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630" name="Google Shape;1630;p13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31" name="Google Shape;1631;p13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2" name="Google Shape;1632;p138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34" name="Google Shape;1634;p13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5" name="Google Shape;1635;p13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36" name="Google Shape;1636;p1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7" name="Google Shape;1637;p138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38" name="Google Shape;1638;p13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639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0" name="Google Shape;1640;p1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41" name="Google Shape;1641;p13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42" name="Google Shape;1642;p13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3" name="Google Shape;1643;p139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45" name="Google Shape;1645;p13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646" name="Google Shape;1646;p139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1647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p14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649" name="Google Shape;1649;p14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0" name="Google Shape;1650;p140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1652" name="Google Shape;1652;p14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653" name="Google Shape;1653;p14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4" name="Google Shape;1654;p14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55" name="Google Shape;1655;p14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6" name="Google Shape;1656;p14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57" name="Google Shape;1657;p14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1658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9" name="Google Shape;1659;p14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0" name="Google Shape;1660;p1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61" name="Google Shape;1661;p14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62" name="Google Shape;1662;p14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3" name="Google Shape;1663;p141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65" name="Google Shape;1665;p14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1666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7" name="Google Shape;1667;p14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668" name="Google Shape;1668;p14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69" name="Google Shape;1669;p14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0" name="Google Shape;1670;p142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72" name="Google Shape;1672;p14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73" name="Google Shape;1673;p14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74" name="Google Shape;1674;p1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5" name="Google Shape;1675;p142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76" name="Google Shape;1676;p14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1677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8" name="Google Shape;1678;p14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1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80" name="Google Shape;1680;p14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81" name="Google Shape;1681;p14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2" name="Google Shape;1682;p143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84" name="Google Shape;1684;p14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1685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6" name="Google Shape;1686;p1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687" name="Google Shape;1687;p144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8" name="Google Shape;1688;p14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1689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p145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1" name="Google Shape;1691;p145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2" name="Google Shape;1692;p145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3" name="Google Shape;1693;p145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94" name="Google Shape;1694;p145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695" name="Google Shape;1695;p14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696" name="Google Shape;1696;p1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697" name="Google Shape;1697;p1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698" name="Google Shape;1698;p14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699" name="Google Shape;1699;p145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0" name="Google Shape;1700;p1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701" name="Google Shape;1701;p14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702" name="Shape 1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3" name="Google Shape;1703;p1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04" name="Google Shape;1704;p14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05" name="Google Shape;1705;p14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6" name="Google Shape;1706;p14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07" name="Google Shape;1707;p14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08" name="Google Shape;1708;p146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09" name="Google Shape;1709;p146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10" name="Google Shape;1710;p146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11" name="Google Shape;1711;p146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712" name="Shape 1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" name="Google Shape;1713;p1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14" name="Google Shape;1714;p14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15" name="Google Shape;1715;p14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6" name="Google Shape;1716;p14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17" name="Google Shape;1717;p14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18" name="Google Shape;1718;p147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19" name="Google Shape;1719;p147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20" name="Google Shape;1720;p147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21" name="Google Shape;1721;p147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22" name="Google Shape;1722;p147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23" name="Google Shape;1723;p147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724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Google Shape;1725;p14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26" name="Google Shape;1726;p14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27" name="Google Shape;1727;p14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8" name="Google Shape;1728;p148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29" name="Google Shape;1729;p148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0" name="Google Shape;1730;p148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1" name="Google Shape;1731;p148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2" name="Google Shape;1732;p148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3" name="Google Shape;1733;p148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4" name="Google Shape;1734;p148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5" name="Google Shape;1735;p148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6" name="Google Shape;1736;p148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7" name="Google Shape;1737;p148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738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14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0" name="Google Shape;1740;p14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41" name="Google Shape;1741;p149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2" name="Google Shape;1742;p149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43" name="Google Shape;1743;p149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44" name="Google Shape;1744;p149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45" name="Google Shape;1745;p149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746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Google Shape;1747;p15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8" name="Google Shape;1748;p150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9" name="Google Shape;1749;p150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0" name="Google Shape;1750;p150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1" name="Google Shape;1751;p150"/>
          <p:cNvCxnSpPr>
            <a:endCxn id="1752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53" name="Google Shape;1753;p1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4" name="Google Shape;1754;p150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5" name="Google Shape;1755;p150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52" name="Google Shape;1752;p1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6" name="Google Shape;1756;p150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57" name="Google Shape;1757;p15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8" name="Google Shape;1758;p150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759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0" name="Google Shape;1760;p15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1" name="Google Shape;1761;p15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2" name="Google Shape;1762;p151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3" name="Google Shape;1763;p15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4" name="Google Shape;1764;p15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5" name="Google Shape;1765;p15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66" name="Google Shape;1766;p151"/>
          <p:cNvCxnSpPr>
            <a:endCxn id="1767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67" name="Google Shape;1767;p1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8" name="Google Shape;1768;p1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69" name="Google Shape;1769;p151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0" name="Google Shape;1770;p151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1" name="Google Shape;1771;p151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2" name="Google Shape;1772;p1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73" name="Google Shape;1773;p151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74" name="Google Shape;1774;p151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75" name="Google Shape;1775;p15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6" name="Google Shape;1776;p151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777" name="Shape 1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8" name="Google Shape;1778;p152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9" name="Google Shape;1779;p15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0" name="Google Shape;1780;p152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1" name="Google Shape;1781;p15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2" name="Google Shape;1782;p152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3" name="Google Shape;1783;p15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4" name="Google Shape;1784;p152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5" name="Google Shape;1785;p15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86" name="Google Shape;1786;p152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87" name="Google Shape;1787;p1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8" name="Google Shape;1788;p15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9" name="Google Shape;1789;p15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0" name="Google Shape;1790;p152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91" name="Google Shape;1791;p152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92" name="Google Shape;1792;p152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93" name="Google Shape;1793;p152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94" name="Google Shape;1794;p15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5" name="Google Shape;1795;p152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6" name="Google Shape;1796;p152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97" name="Google Shape;1797;p152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8" name="Google Shape;1798;p152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1799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0" name="Google Shape;1800;p1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1" name="Google Shape;1801;p153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2" name="Google Shape;1802;p1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03" name="Google Shape;1803;p15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804" name="Google Shape;1804;p1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5" name="Google Shape;1805;p15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1806" name="Shape 1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7" name="Google Shape;1807;p1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8" name="Google Shape;1808;p1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9" name="Google Shape;1809;p1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10" name="Google Shape;1810;p15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1" name="Google Shape;1811;p15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812" name="Google Shape;1812;p1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1813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4" name="Google Shape;1814;p1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5" name="Google Shape;1815;p1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6" name="Google Shape;1816;p1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17" name="Google Shape;1817;p15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8" name="Google Shape;1818;p1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819" name="Google Shape;1819;p1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1820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1" name="Google Shape;1821;p1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22" name="Google Shape;1822;p15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3" name="Google Shape;1823;p1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24" name="Google Shape;1824;p156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5" name="Google Shape;1825;p1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826" name="Google Shape;1826;p1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1827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p15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29" name="Google Shape;1829;p15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0" name="Google Shape;1830;p1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1" name="Google Shape;1831;p15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32" name="Google Shape;1832;p15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33" name="Google Shape;1833;p157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34" name="Google Shape;1834;p15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835" name="Google Shape;1835;p15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6" name="Google Shape;1836;p15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37" name="Google Shape;1837;p15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838" name="Google Shape;1838;p15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9" name="Google Shape;1839;p15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1840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p15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42" name="Google Shape;1842;p1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43" name="Google Shape;1843;p15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4" name="Google Shape;1844;p15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45" name="Google Shape;1845;p15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46" name="Google Shape;1846;p1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47" name="Google Shape;1847;p15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848" name="Google Shape;1848;p15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9" name="Google Shape;1849;p15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50" name="Google Shape;1850;p15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851" name="Google Shape;1851;p15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2" name="Google Shape;1852;p15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1853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Google Shape;1854;p159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55" name="Google Shape;1855;p15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56" name="Google Shape;1856;p1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7" name="Google Shape;1857;p159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58" name="Google Shape;1858;p159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59" name="Google Shape;1859;p15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60" name="Google Shape;1860;p15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861" name="Google Shape;1861;p15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2" name="Google Shape;1862;p15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63" name="Google Shape;1863;p15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864" name="Google Shape;1864;p15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5" name="Google Shape;1865;p15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866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" name="Google Shape;1867;p160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68" name="Google Shape;1868;p1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69" name="Google Shape;1869;p16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0" name="Google Shape;1870;p160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71" name="Google Shape;1871;p160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72" name="Google Shape;1872;p16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73" name="Google Shape;1873;p160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874" name="Google Shape;1874;p16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5" name="Google Shape;1875;p160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76" name="Google Shape;1876;p160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877" name="Google Shape;1877;p16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8" name="Google Shape;1878;p160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1879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0" name="Google Shape;1880;p16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1" name="Google Shape;1881;p16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2" name="Google Shape;1882;p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83" name="Google Shape;1883;p1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4" name="Google Shape;1884;p16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5" name="Google Shape;1885;p16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6" name="Google Shape;1886;p16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7" name="Google Shape;1887;p161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88" name="Google Shape;1888;p161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89" name="Google Shape;1889;p16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890" name="Google Shape;1890;p16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91" name="Google Shape;1891;p16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2" name="Google Shape;1892;p16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93" name="Google Shape;1893;p1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4" name="Google Shape;1894;p1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5" name="Google Shape;1895;p16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96" name="Google Shape;1896;p16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897" name="Google Shape;1897;p16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8" name="Google Shape;1898;p16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99" name="Google Shape;1899;p16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900" name="Google Shape;1900;p16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1" name="Google Shape;1901;p16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1902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3" name="Google Shape;1903;p1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04" name="Google Shape;1904;p16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5" name="Google Shape;1905;p16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6" name="Google Shape;1906;p16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7" name="Google Shape;1907;p16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8" name="Google Shape;1908;p16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09" name="Google Shape;1909;p16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910" name="Google Shape;1910;p1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1" name="Google Shape;1911;p1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2" name="Google Shape;1912;p16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3" name="Google Shape;1913;p16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14" name="Google Shape;1914;p16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15" name="Google Shape;1915;p16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916" name="Google Shape;1916;p16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7" name="Google Shape;1917;p16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18" name="Google Shape;1918;p16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919" name="Google Shape;1919;p16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0" name="Google Shape;1920;p16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921" name="Google Shape;1921;p1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2" name="Google Shape;1922;p1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3" name="Google Shape;1923;p16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4" name="Google Shape;1924;p16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6" name="Google Shape;1926;p16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27" name="Google Shape;1927;p1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8" name="Google Shape;1928;p163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9" name="Google Shape;1929;p163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0" name="Google Shape;1930;p163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1" name="Google Shape;1931;p163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32" name="Google Shape;1932;p16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933" name="Google Shape;1933;p1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4" name="Google Shape;1934;p1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5" name="Google Shape;1935;p16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36" name="Google Shape;1936;p163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37" name="Google Shape;1937;p163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38" name="Google Shape;1938;p163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939" name="Google Shape;1939;p16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0" name="Google Shape;1940;p16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41" name="Google Shape;1941;p163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942" name="Google Shape;1942;p16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3" name="Google Shape;1943;p16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944" name="Google Shape;1944;p1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5" name="Google Shape;1945;p1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6" name="Google Shape;1946;p163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7" name="Google Shape;1947;p163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948" name="Shape 1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9" name="Google Shape;1949;p1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50" name="Google Shape;1950;p16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1" name="Google Shape;1951;p164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2" name="Google Shape;1952;p164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3" name="Google Shape;1953;p164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4" name="Google Shape;1954;p164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55" name="Google Shape;1955;p164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956" name="Google Shape;1956;p1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7" name="Google Shape;1957;p1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8" name="Google Shape;1958;p16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59" name="Google Shape;1959;p164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60" name="Google Shape;1960;p164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61" name="Google Shape;1961;p164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962" name="Google Shape;1962;p16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3" name="Google Shape;1963;p16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64" name="Google Shape;1964;p164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965" name="Google Shape;1965;p16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6" name="Google Shape;1966;p16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967" name="Google Shape;1967;p1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8" name="Google Shape;1968;p1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9" name="Google Shape;1969;p164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0" name="Google Shape;1970;p164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97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2" name="Google Shape;1972;p16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73" name="Google Shape;1973;p1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4" name="Google Shape;1974;p16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975" name="Google Shape;1975;p1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6" name="Google Shape;1976;p1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7" name="Google Shape;1977;p16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78" name="Google Shape;1978;p16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79" name="Google Shape;1979;p16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80" name="Google Shape;1980;p16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81" name="Google Shape;1981;p16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982" name="Google Shape;1982;p16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3" name="Google Shape;1983;p16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84" name="Google Shape;1984;p16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985" name="Google Shape;1985;p16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6" name="Google Shape;1986;p16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87" name="Google Shape;1987;p16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988" name="Google Shape;1988;p16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9" name="Google Shape;1989;p16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990" name="Shape 1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1" name="Google Shape;1991;p1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92" name="Google Shape;1992;p16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3" name="Google Shape;1993;p16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994" name="Google Shape;1994;p1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5" name="Google Shape;1995;p1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6" name="Google Shape;1996;p16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97" name="Google Shape;1997;p16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98" name="Google Shape;1998;p16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99" name="Google Shape;1999;p16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000" name="Google Shape;2000;p16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2001" name="Google Shape;2001;p16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2" name="Google Shape;2002;p16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03" name="Google Shape;2003;p16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2004" name="Google Shape;2004;p16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5" name="Google Shape;2005;p16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06" name="Google Shape;2006;p16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2007" name="Google Shape;2007;p16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8" name="Google Shape;2008;p16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2009" name="Shape 2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0" name="Google Shape;2010;p16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11" name="Google Shape;2011;p16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2" name="Google Shape;2012;p16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13" name="Google Shape;2013;p1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4" name="Google Shape;2014;p16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5" name="Google Shape;2015;p16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16" name="Google Shape;2016;p16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17" name="Google Shape;2017;p16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18" name="Google Shape;2018;p16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019" name="Google Shape;2019;p16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2020" name="Google Shape;2020;p16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1" name="Google Shape;2021;p16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22" name="Google Shape;2022;p16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2023" name="Google Shape;2023;p16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4" name="Google Shape;2024;p16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25" name="Google Shape;2025;p16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2026" name="Google Shape;2026;p16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7" name="Google Shape;2027;p16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2028" name="Shape 2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9" name="Google Shape;2029;p16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0" name="Google Shape;2030;p16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1" name="Google Shape;2031;p168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32" name="Google Shape;2032;p1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3" name="Google Shape;2033;p16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4" name="Google Shape;2034;p16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5" name="Google Shape;2035;p168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36" name="Google Shape;2036;p168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37" name="Google Shape;2037;p168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038" name="Google Shape;2038;p168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2039" name="Google Shape;2039;p16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0" name="Google Shape;2040;p16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41" name="Google Shape;2041;p168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2042" name="Google Shape;2042;p16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3" name="Google Shape;2043;p16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44" name="Google Shape;2044;p168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2045" name="Google Shape;2045;p16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6" name="Google Shape;2046;p16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2047" name="Shape 2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" name="Google Shape;2048;p16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49" name="Google Shape;2049;p16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0" name="Google Shape;2050;p16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51" name="Google Shape;2051;p1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2" name="Google Shape;2052;p16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3" name="Google Shape;2053;p16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54" name="Google Shape;2054;p16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55" name="Google Shape;2055;p16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56" name="Google Shape;2056;p16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57" name="Google Shape;2057;p16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058" name="Google Shape;2058;p16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059" name="Google Shape;2059;p16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0" name="Google Shape;2060;p16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61" name="Google Shape;2061;p16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062" name="Google Shape;2062;p16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3" name="Google Shape;2063;p16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64" name="Google Shape;2064;p16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065" name="Google Shape;2065;p16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6" name="Google Shape;2066;p16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67" name="Google Shape;2067;p16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068" name="Google Shape;2068;p16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9" name="Google Shape;2069;p16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2070" name="Shape 2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1" name="Google Shape;2071;p17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72" name="Google Shape;2072;p17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3" name="Google Shape;2073;p17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74" name="Google Shape;2074;p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5" name="Google Shape;2075;p17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6" name="Google Shape;2076;p17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77" name="Google Shape;2077;p17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78" name="Google Shape;2078;p17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79" name="Google Shape;2079;p17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80" name="Google Shape;2080;p17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081" name="Google Shape;2081;p17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082" name="Google Shape;2082;p1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3" name="Google Shape;2083;p1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84" name="Google Shape;2084;p17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085" name="Google Shape;2085;p1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6" name="Google Shape;2086;p1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87" name="Google Shape;2087;p17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088" name="Google Shape;2088;p1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9" name="Google Shape;2089;p1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90" name="Google Shape;2090;p17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091" name="Google Shape;2091;p1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2" name="Google Shape;2092;p1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2093" name="Shape 2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4" name="Google Shape;2094;p17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95" name="Google Shape;2095;p17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6" name="Google Shape;2096;p17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97" name="Google Shape;2097;p1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8" name="Google Shape;2098;p17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9" name="Google Shape;2099;p17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00" name="Google Shape;2100;p17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01" name="Google Shape;2101;p17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02" name="Google Shape;2102;p17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03" name="Google Shape;2103;p17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104" name="Google Shape;2104;p17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105" name="Google Shape;2105;p17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6" name="Google Shape;2106;p1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07" name="Google Shape;2107;p17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108" name="Google Shape;2108;p17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9" name="Google Shape;2109;p1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10" name="Google Shape;2110;p17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111" name="Google Shape;2111;p17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2" name="Google Shape;2112;p1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13" name="Google Shape;2113;p17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114" name="Google Shape;2114;p17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5" name="Google Shape;2115;p1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2116" name="Shape 2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7" name="Google Shape;2117;p17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18" name="Google Shape;2118;p17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9" name="Google Shape;2119;p172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20" name="Google Shape;2120;p1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1" name="Google Shape;2121;p17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2" name="Google Shape;2122;p17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23" name="Google Shape;2123;p172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24" name="Google Shape;2124;p172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25" name="Google Shape;2125;p172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26" name="Google Shape;2126;p172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127" name="Google Shape;2127;p172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128" name="Google Shape;2128;p17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9" name="Google Shape;2129;p1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30" name="Google Shape;2130;p172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131" name="Google Shape;2131;p17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2" name="Google Shape;2132;p1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33" name="Google Shape;2133;p172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134" name="Google Shape;2134;p17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5" name="Google Shape;2135;p1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36" name="Google Shape;2136;p172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137" name="Google Shape;2137;p17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8" name="Google Shape;2138;p1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2139" name="Shape 2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" name="Google Shape;2140;p17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1" name="Google Shape;2141;p17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2" name="Google Shape;2142;p17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43" name="Google Shape;2143;p1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4" name="Google Shape;2144;p17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5" name="Google Shape;2145;p17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46" name="Google Shape;2146;p17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47" name="Google Shape;2147;p17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48" name="Google Shape;2148;p17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2149" name="Google Shape;2149;p17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150" name="Google Shape;2150;p17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1" name="Google Shape;2151;p1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52" name="Google Shape;2152;p17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153" name="Google Shape;2153;p17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4" name="Google Shape;2154;p1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55" name="Google Shape;2155;p17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156" name="Google Shape;2156;p17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7" name="Google Shape;2157;p1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2158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9" name="Google Shape;2159;p17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60" name="Google Shape;2160;p17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1" name="Google Shape;2161;p17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62" name="Google Shape;2162;p1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3" name="Google Shape;2163;p17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4" name="Google Shape;2164;p17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65" name="Google Shape;2165;p17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66" name="Google Shape;2166;p17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67" name="Google Shape;2167;p17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2168" name="Google Shape;2168;p17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169" name="Google Shape;2169;p17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0" name="Google Shape;2170;p1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71" name="Google Shape;2171;p17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172" name="Google Shape;2172;p17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3" name="Google Shape;2173;p1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74" name="Google Shape;2174;p17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175" name="Google Shape;2175;p17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6" name="Google Shape;2176;p1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2177" name="Shape 2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8" name="Google Shape;2178;p17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79" name="Google Shape;2179;p17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0" name="Google Shape;2180;p17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81" name="Google Shape;2181;p1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2" name="Google Shape;2182;p17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3" name="Google Shape;2183;p17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84" name="Google Shape;2184;p175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85" name="Google Shape;2185;p175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86" name="Google Shape;2186;p175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2187" name="Google Shape;2187;p17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188" name="Google Shape;2188;p17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9" name="Google Shape;2189;p1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90" name="Google Shape;2190;p17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191" name="Google Shape;2191;p17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2" name="Google Shape;2192;p1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93" name="Google Shape;2193;p17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194" name="Google Shape;2194;p17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5" name="Google Shape;2195;p1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2196" name="Shape 2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7" name="Google Shape;2197;p17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98" name="Google Shape;2198;p17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9" name="Google Shape;2199;p17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00" name="Google Shape;2200;p1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1" name="Google Shape;2201;p17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2" name="Google Shape;2202;p17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03" name="Google Shape;2203;p176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204" name="Google Shape;2204;p176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205" name="Google Shape;2205;p176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2206" name="Google Shape;2206;p176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207" name="Google Shape;2207;p17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8" name="Google Shape;2208;p1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09" name="Google Shape;2209;p176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210" name="Google Shape;2210;p17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1" name="Google Shape;2211;p1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12" name="Google Shape;2212;p176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213" name="Google Shape;2213;p17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4" name="Google Shape;2214;p1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2215" name="Shape 2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6" name="Google Shape;2216;p17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7" name="Google Shape;2217;p17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8" name="Google Shape;2218;p17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19" name="Google Shape;2219;p1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0" name="Google Shape;2220;p17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1" name="Google Shape;2221;p1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2222" name="Shape 2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3" name="Google Shape;2223;p17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24" name="Google Shape;2224;p17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5" name="Google Shape;2225;p17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26" name="Google Shape;2226;p1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7" name="Google Shape;2227;p17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8" name="Google Shape;2228;p1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2229" name="Shape 2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0" name="Google Shape;2230;p17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31" name="Google Shape;2231;p17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2" name="Google Shape;2232;p17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33" name="Google Shape;2233;p1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4" name="Google Shape;2234;p17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5" name="Google Shape;2235;p1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2236" name="Shape 2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7" name="Google Shape;2237;p18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38" name="Google Shape;2238;p18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9" name="Google Shape;2239;p18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40" name="Google Shape;2240;p1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1" name="Google Shape;2241;p18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2" name="Google Shape;2242;p1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2243" name="Shape 2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4" name="Google Shape;2244;p18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45" name="Google Shape;2245;p18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6" name="Google Shape;2246;p18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47" name="Google Shape;2247;p1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8" name="Google Shape;2248;p18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9" name="Google Shape;2249;p1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50" name="Google Shape;2250;p18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2251" name="Shape 2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" name="Google Shape;2252;p18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53" name="Google Shape;2253;p18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4" name="Google Shape;2254;p18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55" name="Google Shape;2255;p18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56" name="Google Shape;2256;p1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7" name="Google Shape;2257;p1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58" name="Google Shape;2258;p18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2259" name="Shape 2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0" name="Google Shape;2260;p18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61" name="Google Shape;2261;p18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2" name="Google Shape;2262;p18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63" name="Google Shape;2263;p18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64" name="Google Shape;2264;p1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5" name="Google Shape;2265;p1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66" name="Google Shape;2266;p18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2267" name="Shape 2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8" name="Google Shape;2268;p18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69" name="Google Shape;2269;p18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0" name="Google Shape;2270;p18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71" name="Google Shape;2271;p18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72" name="Google Shape;2272;p1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3" name="Google Shape;2273;p1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74" name="Google Shape;2274;p18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2275" name="Shape 2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6" name="Google Shape;2276;p18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7" name="Google Shape;2277;p18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8" name="Google Shape;2278;p18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79" name="Google Shape;2279;p1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0" name="Google Shape;2280;p18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1" name="Google Shape;2281;p1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82" name="Google Shape;2282;p18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2283" name="Shape 2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4" name="Google Shape;2284;p18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5" name="Google Shape;2285;p18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6" name="Google Shape;2286;p18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87" name="Google Shape;2287;p18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88" name="Google Shape;2288;p1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9" name="Google Shape;2289;p1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90" name="Google Shape;2290;p18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2291" name="Shape 2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2" name="Google Shape;2292;p18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93" name="Google Shape;2293;p18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4" name="Google Shape;2294;p18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5" name="Google Shape;2295;p18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96" name="Google Shape;2296;p1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7" name="Google Shape;2297;p1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98" name="Google Shape;2298;p18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2299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0" name="Google Shape;2300;p18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01" name="Google Shape;2301;p18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2" name="Google Shape;2302;p18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3" name="Google Shape;2303;p18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04" name="Google Shape;2304;p1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5" name="Google Shape;2305;p18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6" name="Google Shape;2306;p1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2307" name="Shape 2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8" name="Google Shape;2308;p189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9" name="Google Shape;2309;p18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0" name="Google Shape;2310;p18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11" name="Google Shape;2311;p18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2" name="Google Shape;2312;p18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2313" name="Shape 2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p190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15" name="Google Shape;2315;p190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6" name="Google Shape;2316;p190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17" name="Google Shape;2317;p19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8" name="Google Shape;2318;p190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2319" name="Shape 2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1" name="Google Shape;2321;p191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2322" name="Shape 2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3" name="Google Shape;2323;p192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4" name="Google Shape;2324;p192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5" name="Google Shape;2325;p192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6" name="Google Shape;2326;p192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7" name="Google Shape;2327;p192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8" name="Google Shape;2328;p192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9" name="Google Shape;2329;p192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0" name="Google Shape;2330;p192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1" name="Google Shape;2331;p192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2332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3" name="Google Shape;2333;p19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334" name="Google Shape;2334;p193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2335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" name="Google Shape;2336;p194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 1">
  <p:cSld name="TITLE_AND_TWO_COLUMNS_1_1_5_1_3_1_1_2">
    <p:spTree>
      <p:nvGrpSpPr>
        <p:cNvPr id="2337" name="Shape 2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8" name="Google Shape;2338;p1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39" name="Google Shape;2339;p19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0" name="Google Shape;2340;p19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1" name="Google Shape;2341;p195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2" name="Google Shape;2342;p19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343" name="Google Shape;2343;p1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4" name="Google Shape;2344;p19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 1">
  <p:cSld name="TITLE_AND_TWO_COLUMNS_1_1_5_1_3_1_1_1_2">
    <p:bg>
      <p:bgPr>
        <a:solidFill>
          <a:srgbClr val="EBEDFE"/>
        </a:solidFill>
      </p:bgPr>
    </p:bg>
    <p:spTree>
      <p:nvGrpSpPr>
        <p:cNvPr id="2345" name="Shape 2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6" name="Google Shape;2346;p19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47" name="Google Shape;2347;p19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8" name="Google Shape;2348;p19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9" name="Google Shape;2349;p196"/>
          <p:cNvSpPr txBox="1"/>
          <p:nvPr/>
        </p:nvSpPr>
        <p:spPr>
          <a:xfrm>
            <a:off x="324000" y="45525"/>
            <a:ext cx="109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0" name="Google Shape;2350;p19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351" name="Google Shape;2351;p1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2" name="Google Shape;2352;p19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 1">
  <p:cSld name="TITLE_AND_TWO_COLUMNS_1_1_5_1_3_1_1_1_1_3">
    <p:spTree>
      <p:nvGrpSpPr>
        <p:cNvPr id="2353" name="Shape 2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4" name="Google Shape;2354;p19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55" name="Google Shape;2355;p19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6" name="Google Shape;2356;p19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7" name="Google Shape;2357;p19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8" name="Google Shape;2358;p197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9" name="Google Shape;2359;p19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360" name="Google Shape;2360;p1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 1">
  <p:cSld name="TITLE_AND_TWO_COLUMNS_1_1_5_1_3_1_1_1_1_2_1">
    <p:bg>
      <p:bgPr>
        <a:solidFill>
          <a:srgbClr val="EBEDFE"/>
        </a:solidFill>
      </p:bgPr>
    </p:bg>
    <p:spTree>
      <p:nvGrpSpPr>
        <p:cNvPr id="2361" name="Shape 2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2" name="Google Shape;2362;p19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63" name="Google Shape;2363;p19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4" name="Google Shape;2364;p19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5" name="Google Shape;2365;p198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6" name="Google Shape;2366;p198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67" name="Google Shape;2367;p19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68" name="Google Shape;2368;p1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 1">
  <p:cSld name="TITLE_AND_TWO_COLUMNS_1_1_5_1_3_1_2_2">
    <p:spTree>
      <p:nvGrpSpPr>
        <p:cNvPr id="2369" name="Shape 2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0" name="Google Shape;2370;p19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71" name="Google Shape;2371;p19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2" name="Google Shape;2372;p19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3" name="Google Shape;2373;p19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4" name="Google Shape;2374;p199"/>
          <p:cNvSpPr txBox="1"/>
          <p:nvPr/>
        </p:nvSpPr>
        <p:spPr>
          <a:xfrm>
            <a:off x="324000" y="45525"/>
            <a:ext cx="115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5" name="Google Shape;2375;p199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376" name="Google Shape;2376;p1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 1">
  <p:cSld name="TITLE_AND_TWO_COLUMNS_1_1_5_1_3_1_2_1_1">
    <p:bg>
      <p:bgPr>
        <a:solidFill>
          <a:srgbClr val="EBEDFE"/>
        </a:solidFill>
      </p:bgPr>
    </p:bg>
    <p:spTree>
      <p:nvGrpSpPr>
        <p:cNvPr id="2377" name="Shape 2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8" name="Google Shape;2378;p20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79" name="Google Shape;2379;p20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0" name="Google Shape;2380;p20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81" name="Google Shape;2381;p200"/>
          <p:cNvSpPr txBox="1"/>
          <p:nvPr/>
        </p:nvSpPr>
        <p:spPr>
          <a:xfrm>
            <a:off x="324000" y="45525"/>
            <a:ext cx="1142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2" name="Google Shape;2382;p200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83" name="Google Shape;2383;p20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84" name="Google Shape;2384;p2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 1">
  <p:cSld name="TITLE_AND_TWO_COLUMNS_1_1_5_1_2_1_2">
    <p:spTree>
      <p:nvGrpSpPr>
        <p:cNvPr id="2385" name="Shape 2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6" name="Google Shape;2386;p201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87" name="Google Shape;2387;p201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88" name="Google Shape;2388;p201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89" name="Google Shape;2389;p201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90" name="Google Shape;2390;p201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theme" Target="../theme/theme2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8.xml"/><Relationship Id="rId9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94.xml"/><Relationship Id="rId25" Type="http://schemas.openxmlformats.org/officeDocument/2006/relationships/slideLayout" Target="../slideLayouts/slideLayout95.xml"/><Relationship Id="rId26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98.xml"/><Relationship Id="rId29" Type="http://schemas.openxmlformats.org/officeDocument/2006/relationships/slideLayout" Target="../slideLayouts/slideLayout99.xml"/><Relationship Id="rId30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01.xml"/><Relationship Id="rId32" Type="http://schemas.openxmlformats.org/officeDocument/2006/relationships/slideLayout" Target="../slideLayouts/slideLayout102.xml"/><Relationship Id="rId33" Type="http://schemas.openxmlformats.org/officeDocument/2006/relationships/slideLayout" Target="../slideLayouts/slideLayout103.xml"/><Relationship Id="rId34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5.xml"/><Relationship Id="rId36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07.xml"/><Relationship Id="rId38" Type="http://schemas.openxmlformats.org/officeDocument/2006/relationships/slideLayout" Target="../slideLayouts/slideLayout108.xml"/><Relationship Id="rId39" Type="http://schemas.openxmlformats.org/officeDocument/2006/relationships/slideLayout" Target="../slideLayouts/slideLayout109.xml"/><Relationship Id="rId40" Type="http://schemas.openxmlformats.org/officeDocument/2006/relationships/slideLayout" Target="../slideLayouts/slideLayout110.xml"/><Relationship Id="rId41" Type="http://schemas.openxmlformats.org/officeDocument/2006/relationships/slideLayout" Target="../slideLayouts/slideLayout111.xml"/><Relationship Id="rId42" Type="http://schemas.openxmlformats.org/officeDocument/2006/relationships/slideLayout" Target="../slideLayouts/slideLayout112.xml"/><Relationship Id="rId43" Type="http://schemas.openxmlformats.org/officeDocument/2006/relationships/slideLayout" Target="../slideLayouts/slideLayout113.xml"/><Relationship Id="rId44" Type="http://schemas.openxmlformats.org/officeDocument/2006/relationships/slideLayout" Target="../slideLayouts/slideLayout114.xml"/><Relationship Id="rId45" Type="http://schemas.openxmlformats.org/officeDocument/2006/relationships/slideLayout" Target="../slideLayouts/slideLayout115.xml"/><Relationship Id="rId46" Type="http://schemas.openxmlformats.org/officeDocument/2006/relationships/slideLayout" Target="../slideLayouts/slideLayout116.xml"/><Relationship Id="rId47" Type="http://schemas.openxmlformats.org/officeDocument/2006/relationships/slideLayout" Target="../slideLayouts/slideLayout117.xml"/><Relationship Id="rId48" Type="http://schemas.openxmlformats.org/officeDocument/2006/relationships/slideLayout" Target="../slideLayouts/slideLayout118.xml"/><Relationship Id="rId49" Type="http://schemas.openxmlformats.org/officeDocument/2006/relationships/slideLayout" Target="../slideLayouts/slideLayout119.xml"/><Relationship Id="rId50" Type="http://schemas.openxmlformats.org/officeDocument/2006/relationships/slideLayout" Target="../slideLayouts/slideLayout120.xml"/><Relationship Id="rId51" Type="http://schemas.openxmlformats.org/officeDocument/2006/relationships/slideLayout" Target="../slideLayouts/slideLayout121.xml"/><Relationship Id="rId52" Type="http://schemas.openxmlformats.org/officeDocument/2006/relationships/slideLayout" Target="../slideLayouts/slideLayout122.xml"/><Relationship Id="rId53" Type="http://schemas.openxmlformats.org/officeDocument/2006/relationships/slideLayout" Target="../slideLayouts/slideLayout123.xml"/><Relationship Id="rId54" Type="http://schemas.openxmlformats.org/officeDocument/2006/relationships/slideLayout" Target="../slideLayouts/slideLayout124.xml"/><Relationship Id="rId55" Type="http://schemas.openxmlformats.org/officeDocument/2006/relationships/slideLayout" Target="../slideLayouts/slideLayout125.xml"/><Relationship Id="rId56" Type="http://schemas.openxmlformats.org/officeDocument/2006/relationships/slideLayout" Target="../slideLayouts/slideLayout126.xml"/><Relationship Id="rId57" Type="http://schemas.openxmlformats.org/officeDocument/2006/relationships/slideLayout" Target="../slideLayouts/slideLayout127.xml"/><Relationship Id="rId58" Type="http://schemas.openxmlformats.org/officeDocument/2006/relationships/slideLayout" Target="../slideLayouts/slideLayout128.xml"/><Relationship Id="rId59" Type="http://schemas.openxmlformats.org/officeDocument/2006/relationships/slideLayout" Target="../slideLayouts/slideLayout129.xml"/><Relationship Id="rId60" Type="http://schemas.openxmlformats.org/officeDocument/2006/relationships/slideLayout" Target="../slideLayouts/slideLayout130.xml"/><Relationship Id="rId61" Type="http://schemas.openxmlformats.org/officeDocument/2006/relationships/slideLayout" Target="../slideLayouts/slideLayout131.xml"/><Relationship Id="rId62" Type="http://schemas.openxmlformats.org/officeDocument/2006/relationships/theme" Target="../theme/theme4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37.xml"/><Relationship Id="rId8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48.xml"/><Relationship Id="rId19" Type="http://schemas.openxmlformats.org/officeDocument/2006/relationships/slideLayout" Target="../slideLayouts/slideLayout149.xml"/><Relationship Id="rId20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53.xml"/><Relationship Id="rId24" Type="http://schemas.openxmlformats.org/officeDocument/2006/relationships/slideLayout" Target="../slideLayouts/slideLayout154.xml"/><Relationship Id="rId25" Type="http://schemas.openxmlformats.org/officeDocument/2006/relationships/slideLayout" Target="../slideLayouts/slideLayout155.xml"/><Relationship Id="rId26" Type="http://schemas.openxmlformats.org/officeDocument/2006/relationships/slideLayout" Target="../slideLayouts/slideLayout156.xml"/><Relationship Id="rId27" Type="http://schemas.openxmlformats.org/officeDocument/2006/relationships/slideLayout" Target="../slideLayouts/slideLayout157.xml"/><Relationship Id="rId28" Type="http://schemas.openxmlformats.org/officeDocument/2006/relationships/slideLayout" Target="../slideLayouts/slideLayout158.xml"/><Relationship Id="rId29" Type="http://schemas.openxmlformats.org/officeDocument/2006/relationships/slideLayout" Target="../slideLayouts/slideLayout159.xml"/><Relationship Id="rId30" Type="http://schemas.openxmlformats.org/officeDocument/2006/relationships/slideLayout" Target="../slideLayouts/slideLayout160.xml"/><Relationship Id="rId31" Type="http://schemas.openxmlformats.org/officeDocument/2006/relationships/slideLayout" Target="../slideLayouts/slideLayout161.xml"/><Relationship Id="rId32" Type="http://schemas.openxmlformats.org/officeDocument/2006/relationships/slideLayout" Target="../slideLayouts/slideLayout162.xml"/><Relationship Id="rId33" Type="http://schemas.openxmlformats.org/officeDocument/2006/relationships/slideLayout" Target="../slideLayouts/slideLayout163.xml"/><Relationship Id="rId34" Type="http://schemas.openxmlformats.org/officeDocument/2006/relationships/slideLayout" Target="../slideLayouts/slideLayout164.xml"/><Relationship Id="rId35" Type="http://schemas.openxmlformats.org/officeDocument/2006/relationships/slideLayout" Target="../slideLayouts/slideLayout165.xml"/><Relationship Id="rId36" Type="http://schemas.openxmlformats.org/officeDocument/2006/relationships/slideLayout" Target="../slideLayouts/slideLayout166.xml"/><Relationship Id="rId37" Type="http://schemas.openxmlformats.org/officeDocument/2006/relationships/slideLayout" Target="../slideLayouts/slideLayout167.xml"/><Relationship Id="rId38" Type="http://schemas.openxmlformats.org/officeDocument/2006/relationships/slideLayout" Target="../slideLayouts/slideLayout168.xml"/><Relationship Id="rId39" Type="http://schemas.openxmlformats.org/officeDocument/2006/relationships/slideLayout" Target="../slideLayouts/slideLayout169.xml"/><Relationship Id="rId40" Type="http://schemas.openxmlformats.org/officeDocument/2006/relationships/slideLayout" Target="../slideLayouts/slideLayout170.xml"/><Relationship Id="rId41" Type="http://schemas.openxmlformats.org/officeDocument/2006/relationships/slideLayout" Target="../slideLayouts/slideLayout171.xml"/><Relationship Id="rId42" Type="http://schemas.openxmlformats.org/officeDocument/2006/relationships/slideLayout" Target="../slideLayouts/slideLayout172.xml"/><Relationship Id="rId43" Type="http://schemas.openxmlformats.org/officeDocument/2006/relationships/slideLayout" Target="../slideLayouts/slideLayout173.xml"/><Relationship Id="rId44" Type="http://schemas.openxmlformats.org/officeDocument/2006/relationships/slideLayout" Target="../slideLayouts/slideLayout174.xml"/><Relationship Id="rId45" Type="http://schemas.openxmlformats.org/officeDocument/2006/relationships/slideLayout" Target="../slideLayouts/slideLayout175.xml"/><Relationship Id="rId46" Type="http://schemas.openxmlformats.org/officeDocument/2006/relationships/slideLayout" Target="../slideLayouts/slideLayout176.xml"/><Relationship Id="rId47" Type="http://schemas.openxmlformats.org/officeDocument/2006/relationships/slideLayout" Target="../slideLayouts/slideLayout177.xml"/><Relationship Id="rId48" Type="http://schemas.openxmlformats.org/officeDocument/2006/relationships/slideLayout" Target="../slideLayouts/slideLayout178.xml"/><Relationship Id="rId49" Type="http://schemas.openxmlformats.org/officeDocument/2006/relationships/slideLayout" Target="../slideLayouts/slideLayout179.xml"/><Relationship Id="rId50" Type="http://schemas.openxmlformats.org/officeDocument/2006/relationships/slideLayout" Target="../slideLayouts/slideLayout180.xml"/><Relationship Id="rId51" Type="http://schemas.openxmlformats.org/officeDocument/2006/relationships/slideLayout" Target="../slideLayouts/slideLayout181.xml"/><Relationship Id="rId52" Type="http://schemas.openxmlformats.org/officeDocument/2006/relationships/slideLayout" Target="../slideLayouts/slideLayout182.xml"/><Relationship Id="rId53" Type="http://schemas.openxmlformats.org/officeDocument/2006/relationships/slideLayout" Target="../slideLayouts/slideLayout183.xml"/><Relationship Id="rId54" Type="http://schemas.openxmlformats.org/officeDocument/2006/relationships/slideLayout" Target="../slideLayouts/slideLayout184.xml"/><Relationship Id="rId55" Type="http://schemas.openxmlformats.org/officeDocument/2006/relationships/slideLayout" Target="../slideLayouts/slideLayout185.xml"/><Relationship Id="rId56" Type="http://schemas.openxmlformats.org/officeDocument/2006/relationships/slideLayout" Target="../slideLayouts/slideLayout186.xml"/><Relationship Id="rId57" Type="http://schemas.openxmlformats.org/officeDocument/2006/relationships/slideLayout" Target="../slideLayouts/slideLayout187.xml"/><Relationship Id="rId58" Type="http://schemas.openxmlformats.org/officeDocument/2006/relationships/slideLayout" Target="../slideLayouts/slideLayout188.xml"/><Relationship Id="rId59" Type="http://schemas.openxmlformats.org/officeDocument/2006/relationships/slideLayout" Target="../slideLayouts/slideLayout189.xml"/><Relationship Id="rId60" Type="http://schemas.openxmlformats.org/officeDocument/2006/relationships/slideLayout" Target="../slideLayouts/slideLayout190.xml"/><Relationship Id="rId61" Type="http://schemas.openxmlformats.org/officeDocument/2006/relationships/slideLayout" Target="../slideLayouts/slideLayout191.xml"/><Relationship Id="rId62" Type="http://schemas.openxmlformats.org/officeDocument/2006/relationships/slideLayout" Target="../slideLayouts/slideLayout192.xml"/><Relationship Id="rId63" Type="http://schemas.openxmlformats.org/officeDocument/2006/relationships/slideLayout" Target="../slideLayouts/slideLayout193.xml"/><Relationship Id="rId64" Type="http://schemas.openxmlformats.org/officeDocument/2006/relationships/slideLayout" Target="../slideLayouts/slideLayout194.xml"/><Relationship Id="rId65" Type="http://schemas.openxmlformats.org/officeDocument/2006/relationships/slideLayout" Target="../slideLayouts/slideLayout195.xml"/><Relationship Id="rId66" Type="http://schemas.openxmlformats.org/officeDocument/2006/relationships/slideLayout" Target="../slideLayouts/slideLayout196.xml"/><Relationship Id="rId67" Type="http://schemas.openxmlformats.org/officeDocument/2006/relationships/slideLayout" Target="../slideLayouts/slideLayout197.xml"/><Relationship Id="rId68" Type="http://schemas.openxmlformats.org/officeDocument/2006/relationships/slideLayout" Target="../slideLayouts/slideLayout198.xml"/><Relationship Id="rId6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73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865" name="Google Shape;865;p73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39" r:id="rId22"/>
    <p:sldLayoutId id="2147483740" r:id="rId23"/>
    <p:sldLayoutId id="2147483741" r:id="rId24"/>
    <p:sldLayoutId id="2147483742" r:id="rId25"/>
    <p:sldLayoutId id="2147483743" r:id="rId26"/>
    <p:sldLayoutId id="2147483744" r:id="rId27"/>
    <p:sldLayoutId id="2147483745" r:id="rId28"/>
    <p:sldLayoutId id="2147483746" r:id="rId29"/>
    <p:sldLayoutId id="2147483747" r:id="rId30"/>
    <p:sldLayoutId id="2147483748" r:id="rId31"/>
    <p:sldLayoutId id="2147483749" r:id="rId32"/>
    <p:sldLayoutId id="2147483750" r:id="rId33"/>
    <p:sldLayoutId id="2147483751" r:id="rId34"/>
    <p:sldLayoutId id="2147483752" r:id="rId35"/>
    <p:sldLayoutId id="2147483753" r:id="rId36"/>
    <p:sldLayoutId id="2147483754" r:id="rId37"/>
    <p:sldLayoutId id="2147483755" r:id="rId38"/>
    <p:sldLayoutId id="2147483756" r:id="rId39"/>
    <p:sldLayoutId id="2147483757" r:id="rId40"/>
    <p:sldLayoutId id="2147483758" r:id="rId41"/>
    <p:sldLayoutId id="2147483759" r:id="rId42"/>
    <p:sldLayoutId id="2147483760" r:id="rId43"/>
    <p:sldLayoutId id="2147483761" r:id="rId44"/>
    <p:sldLayoutId id="2147483762" r:id="rId45"/>
    <p:sldLayoutId id="2147483763" r:id="rId46"/>
    <p:sldLayoutId id="2147483764" r:id="rId47"/>
    <p:sldLayoutId id="2147483765" r:id="rId48"/>
    <p:sldLayoutId id="2147483766" r:id="rId49"/>
    <p:sldLayoutId id="2147483767" r:id="rId50"/>
    <p:sldLayoutId id="2147483768" r:id="rId51"/>
    <p:sldLayoutId id="2147483769" r:id="rId52"/>
    <p:sldLayoutId id="2147483770" r:id="rId53"/>
    <p:sldLayoutId id="2147483771" r:id="rId54"/>
    <p:sldLayoutId id="2147483772" r:id="rId55"/>
    <p:sldLayoutId id="2147483773" r:id="rId56"/>
    <p:sldLayoutId id="2147483774" r:id="rId57"/>
    <p:sldLayoutId id="2147483775" r:id="rId58"/>
    <p:sldLayoutId id="2147483776" r:id="rId59"/>
    <p:sldLayoutId id="2147483777" r:id="rId60"/>
    <p:sldLayoutId id="2147483778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600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p134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1602" name="Google Shape;1602;p134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  <p:sldLayoutId id="2147483802" r:id="rId25"/>
    <p:sldLayoutId id="2147483803" r:id="rId26"/>
    <p:sldLayoutId id="2147483804" r:id="rId27"/>
    <p:sldLayoutId id="2147483805" r:id="rId28"/>
    <p:sldLayoutId id="2147483806" r:id="rId29"/>
    <p:sldLayoutId id="2147483807" r:id="rId30"/>
    <p:sldLayoutId id="2147483808" r:id="rId31"/>
    <p:sldLayoutId id="2147483809" r:id="rId32"/>
    <p:sldLayoutId id="2147483810" r:id="rId33"/>
    <p:sldLayoutId id="2147483811" r:id="rId34"/>
    <p:sldLayoutId id="2147483812" r:id="rId35"/>
    <p:sldLayoutId id="2147483813" r:id="rId36"/>
    <p:sldLayoutId id="2147483814" r:id="rId37"/>
    <p:sldLayoutId id="2147483815" r:id="rId38"/>
    <p:sldLayoutId id="2147483816" r:id="rId39"/>
    <p:sldLayoutId id="2147483817" r:id="rId40"/>
    <p:sldLayoutId id="2147483818" r:id="rId41"/>
    <p:sldLayoutId id="2147483819" r:id="rId42"/>
    <p:sldLayoutId id="2147483820" r:id="rId43"/>
    <p:sldLayoutId id="2147483821" r:id="rId44"/>
    <p:sldLayoutId id="2147483822" r:id="rId45"/>
    <p:sldLayoutId id="2147483823" r:id="rId46"/>
    <p:sldLayoutId id="2147483824" r:id="rId47"/>
    <p:sldLayoutId id="2147483825" r:id="rId48"/>
    <p:sldLayoutId id="2147483826" r:id="rId49"/>
    <p:sldLayoutId id="2147483827" r:id="rId50"/>
    <p:sldLayoutId id="2147483828" r:id="rId51"/>
    <p:sldLayoutId id="2147483829" r:id="rId52"/>
    <p:sldLayoutId id="2147483830" r:id="rId53"/>
    <p:sldLayoutId id="2147483831" r:id="rId54"/>
    <p:sldLayoutId id="2147483832" r:id="rId55"/>
    <p:sldLayoutId id="2147483833" r:id="rId56"/>
    <p:sldLayoutId id="2147483834" r:id="rId57"/>
    <p:sldLayoutId id="2147483835" r:id="rId58"/>
    <p:sldLayoutId id="2147483836" r:id="rId59"/>
    <p:sldLayoutId id="2147483837" r:id="rId60"/>
    <p:sldLayoutId id="2147483838" r:id="rId61"/>
    <p:sldLayoutId id="2147483839" r:id="rId62"/>
    <p:sldLayoutId id="2147483840" r:id="rId63"/>
    <p:sldLayoutId id="2147483841" r:id="rId64"/>
    <p:sldLayoutId id="2147483842" r:id="rId65"/>
    <p:sldLayoutId id="2147483843" r:id="rId66"/>
    <p:sldLayoutId id="2147483844" r:id="rId67"/>
    <p:sldLayoutId id="2147483845" r:id="rId6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5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9.png"/><Relationship Id="rId4" Type="http://schemas.openxmlformats.org/officeDocument/2006/relationships/image" Target="../media/image16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6.png"/><Relationship Id="rId4" Type="http://schemas.openxmlformats.org/officeDocument/2006/relationships/image" Target="../media/image16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6.png"/><Relationship Id="rId4" Type="http://schemas.openxmlformats.org/officeDocument/2006/relationships/image" Target="../media/image168.png"/><Relationship Id="rId5" Type="http://schemas.openxmlformats.org/officeDocument/2006/relationships/image" Target="../media/image170.png"/><Relationship Id="rId6" Type="http://schemas.openxmlformats.org/officeDocument/2006/relationships/image" Target="../media/image17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1.png"/><Relationship Id="rId4" Type="http://schemas.openxmlformats.org/officeDocument/2006/relationships/image" Target="../media/image17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1.png"/><Relationship Id="rId4" Type="http://schemas.openxmlformats.org/officeDocument/2006/relationships/image" Target="../media/image17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7.gif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6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6.png"/><Relationship Id="rId4" Type="http://schemas.openxmlformats.org/officeDocument/2006/relationships/image" Target="../media/image17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0.png"/><Relationship Id="rId4" Type="http://schemas.openxmlformats.org/officeDocument/2006/relationships/image" Target="../media/image181.png"/><Relationship Id="rId5" Type="http://schemas.openxmlformats.org/officeDocument/2006/relationships/image" Target="../media/image179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6.png"/><Relationship Id="rId4" Type="http://schemas.openxmlformats.org/officeDocument/2006/relationships/image" Target="../media/image173.png"/><Relationship Id="rId5" Type="http://schemas.openxmlformats.org/officeDocument/2006/relationships/image" Target="../media/image183.png"/><Relationship Id="rId6" Type="http://schemas.openxmlformats.org/officeDocument/2006/relationships/image" Target="../media/image176.png"/><Relationship Id="rId7" Type="http://schemas.openxmlformats.org/officeDocument/2006/relationships/image" Target="../media/image18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8.gif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4.jpg"/><Relationship Id="rId4" Type="http://schemas.openxmlformats.org/officeDocument/2006/relationships/image" Target="../media/image195.gif"/><Relationship Id="rId5" Type="http://schemas.openxmlformats.org/officeDocument/2006/relationships/hyperlink" Target="https://creativecommons.org/licenses/by/4.0/" TargetMode="Externa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6.png"/><Relationship Id="rId4" Type="http://schemas.openxmlformats.org/officeDocument/2006/relationships/image" Target="../media/image17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6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3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8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6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87.gif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95.gif"/><Relationship Id="rId4" Type="http://schemas.openxmlformats.org/officeDocument/2006/relationships/hyperlink" Target="https://creativecommons.org/licenses/by/4.0/" TargetMode="External"/><Relationship Id="rId5" Type="http://schemas.openxmlformats.org/officeDocument/2006/relationships/hyperlink" Target="https://phet.colorado.edu" TargetMode="External"/><Relationship Id="rId6" Type="http://schemas.openxmlformats.org/officeDocument/2006/relationships/hyperlink" Target="https://creativecommons.org/licenses/by/4.0/" TargetMode="External"/><Relationship Id="rId7" Type="http://schemas.openxmlformats.org/officeDocument/2006/relationships/image" Target="../media/image192.gif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76.png"/><Relationship Id="rId4" Type="http://schemas.openxmlformats.org/officeDocument/2006/relationships/image" Target="../media/image185.png"/><Relationship Id="rId5" Type="http://schemas.openxmlformats.org/officeDocument/2006/relationships/image" Target="../media/image183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6.png"/><Relationship Id="rId4" Type="http://schemas.openxmlformats.org/officeDocument/2006/relationships/image" Target="../media/image173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77.gif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95.gif"/><Relationship Id="rId4" Type="http://schemas.openxmlformats.org/officeDocument/2006/relationships/image" Target="../media/image193.gif"/><Relationship Id="rId5" Type="http://schemas.openxmlformats.org/officeDocument/2006/relationships/hyperlink" Target="https://creativecommons.org/licenses/by/4.0/" TargetMode="External"/><Relationship Id="rId6" Type="http://schemas.openxmlformats.org/officeDocument/2006/relationships/hyperlink" Target="https://phet.colorado.edu" TargetMode="External"/><Relationship Id="rId7" Type="http://schemas.openxmlformats.org/officeDocument/2006/relationships/hyperlink" Target="https://creativecommons.org/licenses/by/4.0/" TargetMode="Externa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83.png"/><Relationship Id="rId4" Type="http://schemas.openxmlformats.org/officeDocument/2006/relationships/image" Target="../media/image176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6.png"/><Relationship Id="rId4" Type="http://schemas.openxmlformats.org/officeDocument/2006/relationships/image" Target="../media/image17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6.png"/><Relationship Id="rId4" Type="http://schemas.openxmlformats.org/officeDocument/2006/relationships/image" Target="../media/image173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0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6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6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4" name="Shape 2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5" name="Google Shape;2395;p20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Gariirka codka (Sound vibrations)</a:t>
            </a:r>
            <a:endParaRPr/>
          </a:p>
        </p:txBody>
      </p:sp>
      <p:sp>
        <p:nvSpPr>
          <p:cNvPr id="2396" name="Google Shape;2396;p202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Codka, iftiinka iyo aragga (Sound, light and vision)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400" name="Shape 2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1" name="Google Shape;2401;p203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5" name="Shape 2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" name="Google Shape;2406;p20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qeexi karaa sida codka u yimaado oo aan sharxi karaa waxa go'aamiya codka iyo heerka sare ama hoose ee codka (volume and pitch).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0" name="Shape 2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1" name="Google Shape;2411;p205"/>
          <p:cNvSpPr txBox="1"/>
          <p:nvPr>
            <p:ph idx="1" type="subTitle"/>
          </p:nvPr>
        </p:nvSpPr>
        <p:spPr>
          <a:xfrm>
            <a:off x="324000" y="23721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gariir (vibration)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12" name="Google Shape;2412;p205"/>
          <p:cNvSpPr txBox="1"/>
          <p:nvPr>
            <p:ph idx="2" type="subTitle"/>
          </p:nvPr>
        </p:nvSpPr>
        <p:spPr>
          <a:xfrm>
            <a:off x="2318325" y="2372100"/>
            <a:ext cx="64278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dhaqdhaqaaq (movement) soo noqnoqda oo hor iyo dib ah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13" name="Google Shape;2413;p205"/>
          <p:cNvSpPr txBox="1"/>
          <p:nvPr>
            <p:ph idx="5" type="subTitle"/>
          </p:nvPr>
        </p:nvSpPr>
        <p:spPr>
          <a:xfrm>
            <a:off x="324000" y="4008801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soo noqnoqosho (frequency)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14" name="Google Shape;2414;p205"/>
          <p:cNvSpPr txBox="1"/>
          <p:nvPr>
            <p:ph idx="6" type="subTitle"/>
          </p:nvPr>
        </p:nvSpPr>
        <p:spPr>
          <a:xfrm>
            <a:off x="2318325" y="4008801"/>
            <a:ext cx="59166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tirada gariirrada (vibrations) ee dhaca ilbiriqsi kasta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15" name="Google Shape;2415;p205"/>
          <p:cNvSpPr txBox="1"/>
          <p:nvPr>
            <p:ph idx="9" type="subTitle"/>
          </p:nvPr>
        </p:nvSpPr>
        <p:spPr>
          <a:xfrm>
            <a:off x="324000" y="315315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baaxadda gariirka (amplitude)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16" name="Google Shape;2416;p205"/>
          <p:cNvSpPr txBox="1"/>
          <p:nvPr>
            <p:ph idx="13" type="subTitle"/>
          </p:nvPr>
        </p:nvSpPr>
        <p:spPr>
          <a:xfrm>
            <a:off x="2318325" y="3153150"/>
            <a:ext cx="60297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qiyaasta weynaha gariirka (vibration), tusaale, inta uu shay gariiro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17" name="Google Shape;2417;p205"/>
          <p:cNvSpPr txBox="1"/>
          <p:nvPr>
            <p:ph idx="3" type="subTitle"/>
          </p:nvPr>
        </p:nvSpPr>
        <p:spPr>
          <a:xfrm>
            <a:off x="324000" y="159105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heerka sare ama hoose (pitch)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18" name="Google Shape;2418;p205"/>
          <p:cNvSpPr txBox="1"/>
          <p:nvPr>
            <p:ph idx="4" type="subTitle"/>
          </p:nvPr>
        </p:nvSpPr>
        <p:spPr>
          <a:xfrm>
            <a:off x="2318325" y="1591050"/>
            <a:ext cx="6160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qeexaysa sida uu qoraalku u sarreeyo ama u hooseeyo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19" name="Google Shape;2419;p205"/>
          <p:cNvSpPr txBox="1"/>
          <p:nvPr>
            <p:ph idx="7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codka (volume)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20" name="Google Shape;2420;p205"/>
          <p:cNvSpPr txBox="1"/>
          <p:nvPr>
            <p:ph idx="8" type="subTitle"/>
          </p:nvPr>
        </p:nvSpPr>
        <p:spPr>
          <a:xfrm>
            <a:off x="2318325" y="810000"/>
            <a:ext cx="59166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qeexaysa qaylada codka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4" name="Shape 2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5" name="Google Shape;2425;p206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Qeexida codka: codka (volume) iyo heerka sare ama hoose (pitch)</a:t>
            </a:r>
            <a:endParaRPr/>
          </a:p>
        </p:txBody>
      </p:sp>
      <p:sp>
        <p:nvSpPr>
          <p:cNvPr id="2426" name="Google Shape;2426;p206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Codka waxaa keena gariir (vibration)</a:t>
            </a:r>
            <a:endParaRPr/>
          </a:p>
        </p:txBody>
      </p:sp>
      <p:sp>
        <p:nvSpPr>
          <p:cNvPr id="2427" name="Google Shape;2427;p206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Qeexida gariirka (vibration): baaxadda (amplitude) iyo soo noqnoqosha (frequency)</a:t>
            </a:r>
            <a:endParaRPr/>
          </a:p>
        </p:txBody>
      </p:sp>
      <p:sp>
        <p:nvSpPr>
          <p:cNvPr id="2428" name="Google Shape;2428;p206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Gariirka codka (Sound vibrations)</a:t>
            </a:r>
            <a:endParaRPr/>
          </a:p>
        </p:txBody>
      </p:sp>
      <p:pic>
        <p:nvPicPr>
          <p:cNvPr id="2429" name="Google Shape;2429;p2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621" y="1748896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3" name="Shape 2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4" name="Google Shape;2434;p20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Qeexida codka: codka (volume) iyo heerka sare ama hoose (pitch)</a:t>
            </a:r>
            <a:endParaRPr/>
          </a:p>
        </p:txBody>
      </p:sp>
      <p:sp>
        <p:nvSpPr>
          <p:cNvPr id="2435" name="Google Shape;2435;p207"/>
          <p:cNvSpPr txBox="1"/>
          <p:nvPr/>
        </p:nvSpPr>
        <p:spPr>
          <a:xfrm>
            <a:off x="329950" y="818950"/>
            <a:ext cx="8366400" cy="3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 kasta oo aad maqasho waa cod, iyo cod aan loo baahnayn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 loo yaqaan buuqa (noise).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6" name="Google Shape;2436;p207"/>
          <p:cNvSpPr txBox="1"/>
          <p:nvPr/>
        </p:nvSpPr>
        <p:spPr>
          <a:xfrm>
            <a:off x="329950" y="1576800"/>
            <a:ext cx="6784500" cy="3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Codka (volume) waa sida uu u qaylado.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7" name="Google Shape;2437;p207"/>
          <p:cNvSpPr txBox="1"/>
          <p:nvPr/>
        </p:nvSpPr>
        <p:spPr>
          <a:xfrm>
            <a:off x="329950" y="3932675"/>
            <a:ext cx="3937500" cy="3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Dhawaaq qaylo badan leh wuxuu leeyahay mug (volume) sare.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8" name="Google Shape;2438;p207"/>
          <p:cNvSpPr txBox="1"/>
          <p:nvPr/>
        </p:nvSpPr>
        <p:spPr>
          <a:xfrm>
            <a:off x="4824000" y="3932675"/>
            <a:ext cx="3937500" cy="3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Dhawaaq qaylo yar leh wuxuu leeyahay mug (volume) hoose.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439" name="Google Shape;2439;p2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6325" y="2084963"/>
            <a:ext cx="1724749" cy="1724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0" name="Google Shape;2440;p207"/>
          <p:cNvPicPr preferRelativeResize="0"/>
          <p:nvPr/>
        </p:nvPicPr>
        <p:blipFill rotWithShape="1">
          <a:blip r:embed="rId4">
            <a:alphaModFix/>
          </a:blip>
          <a:srcRect b="0" l="0" r="-1926" t="0"/>
          <a:stretch/>
        </p:blipFill>
        <p:spPr>
          <a:xfrm>
            <a:off x="5680300" y="2118675"/>
            <a:ext cx="1973899" cy="1724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4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5" name="Google Shape;2445;p20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Sharaxaadda dhawaaqyada: mug (volume) iyo sar-joog (pitch)</a:t>
            </a:r>
            <a:endParaRPr/>
          </a:p>
        </p:txBody>
      </p:sp>
      <p:sp>
        <p:nvSpPr>
          <p:cNvPr id="2446" name="Google Shape;2446;p208"/>
          <p:cNvSpPr txBox="1"/>
          <p:nvPr/>
        </p:nvSpPr>
        <p:spPr>
          <a:xfrm>
            <a:off x="329950" y="818950"/>
            <a:ext cx="8366400" cy="3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Qaar ka mid ah dhawaaqyadu waa kuwa hooseeya oo gariira, qaarna waa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kuwa sareeya oo dhawaaq fiid ah.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47" name="Google Shape;2447;p208"/>
          <p:cNvSpPr txBox="1"/>
          <p:nvPr/>
        </p:nvSpPr>
        <p:spPr>
          <a:xfrm>
            <a:off x="329950" y="1576800"/>
            <a:ext cx="6784500" cy="3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Sar-joogga (pitch) dhawaaqu wuxuu macneynaa sida uu u sarreeyo ama uu u hooseeyo.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48" name="Google Shape;2448;p208"/>
          <p:cNvSpPr txBox="1"/>
          <p:nvPr/>
        </p:nvSpPr>
        <p:spPr>
          <a:xfrm>
            <a:off x="329950" y="3932675"/>
            <a:ext cx="3937500" cy="3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Dhawaaq fiidani wuxuu leeyahay sar-joog (pitch) sare.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49" name="Google Shape;2449;p208"/>
          <p:cNvSpPr txBox="1"/>
          <p:nvPr/>
        </p:nvSpPr>
        <p:spPr>
          <a:xfrm>
            <a:off x="4824000" y="3932675"/>
            <a:ext cx="3937500" cy="3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Dhawaaq qoto dheeri wuxuu leeyahay sar-joog (pitch) hoose.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450" name="Google Shape;2450;p2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775" y="2699988"/>
            <a:ext cx="1457699" cy="906501"/>
          </a:xfrm>
          <a:prstGeom prst="rect">
            <a:avLst/>
          </a:prstGeom>
          <a:noFill/>
          <a:ln>
            <a:noFill/>
          </a:ln>
        </p:spPr>
      </p:pic>
      <p:sp>
        <p:nvSpPr>
          <p:cNvPr id="2451" name="Google Shape;2451;p208"/>
          <p:cNvSpPr txBox="1"/>
          <p:nvPr/>
        </p:nvSpPr>
        <p:spPr>
          <a:xfrm>
            <a:off x="411480" y="4820795"/>
            <a:ext cx="1238400" cy="3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fiid!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fiid!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452" name="Google Shape;2452;p2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4400" y="2300337"/>
            <a:ext cx="1238402" cy="1294010"/>
          </a:xfrm>
          <a:prstGeom prst="rect">
            <a:avLst/>
          </a:prstGeom>
          <a:noFill/>
          <a:ln>
            <a:noFill/>
          </a:ln>
        </p:spPr>
      </p:pic>
      <p:sp>
        <p:nvSpPr>
          <p:cNvPr id="2453" name="Google Shape;2453;p208"/>
          <p:cNvSpPr txBox="1"/>
          <p:nvPr/>
        </p:nvSpPr>
        <p:spPr>
          <a:xfrm>
            <a:off x="1905912" y="4820795"/>
            <a:ext cx="1520100" cy="3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gariirka onkodka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54" name="TextBox 2453"/>
          <p:cNvSpPr txBox="1"/>
          <p:nvPr/>
        </p:nvSpPr>
        <p:spPr>
          <a:xfrm>
            <a:off x="411480" y="4546475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7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" name="Google Shape;2458;p20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Sharaxaadda dhawaaqyada: mug (volume) iyo sar-joog (pitch)</a:t>
            </a:r>
            <a:endParaRPr/>
          </a:p>
        </p:txBody>
      </p:sp>
      <p:sp>
        <p:nvSpPr>
          <p:cNvPr id="2459" name="Google Shape;2459;p209"/>
          <p:cNvSpPr txBox="1"/>
          <p:nvPr/>
        </p:nvSpPr>
        <p:spPr>
          <a:xfrm>
            <a:off x="329950" y="818950"/>
            <a:ext cx="8366400" cy="3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Dhawaaqyadu waxay noqon karaan:</a:t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0" name="Google Shape;2460;p209"/>
          <p:cNvSpPr txBox="1"/>
          <p:nvPr/>
        </p:nvSpPr>
        <p:spPr>
          <a:xfrm>
            <a:off x="329950" y="4389875"/>
            <a:ext cx="3937500" cy="3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mug (volume) sare iyo sar-joog (pitch) sare,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1" name="Google Shape;2461;p209"/>
          <p:cNvSpPr txBox="1"/>
          <p:nvPr/>
        </p:nvSpPr>
        <p:spPr>
          <a:xfrm>
            <a:off x="4824000" y="4389875"/>
            <a:ext cx="3937500" cy="3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mug (volume) sare iyo sar-joog (pitch) hoose.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462" name="Google Shape;2462;p2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9725" y="3409947"/>
            <a:ext cx="1108426" cy="68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3" name="Google Shape;2463;p209"/>
          <p:cNvSpPr txBox="1"/>
          <p:nvPr/>
        </p:nvSpPr>
        <p:spPr>
          <a:xfrm>
            <a:off x="3834444" y="4389120"/>
            <a:ext cx="1238400" cy="3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fiid!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fiid!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464" name="Google Shape;2464;p2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4400" y="3113674"/>
            <a:ext cx="970485" cy="101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465" name="Google Shape;2465;p209"/>
          <p:cNvSpPr txBox="1"/>
          <p:nvPr/>
        </p:nvSpPr>
        <p:spPr>
          <a:xfrm>
            <a:off x="1905912" y="4389120"/>
            <a:ext cx="1672500" cy="3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gariirka onkodka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6" name="Google Shape;2466;p209"/>
          <p:cNvSpPr txBox="1"/>
          <p:nvPr/>
        </p:nvSpPr>
        <p:spPr>
          <a:xfrm>
            <a:off x="329950" y="2385275"/>
            <a:ext cx="3937500" cy="3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mug (volume) hoose iyo sar-joog (pitch) sare,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7" name="Google Shape;2467;p209"/>
          <p:cNvSpPr txBox="1"/>
          <p:nvPr/>
        </p:nvSpPr>
        <p:spPr>
          <a:xfrm>
            <a:off x="4824000" y="2385275"/>
            <a:ext cx="3937500" cy="3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mug (volume) hoose iyo sar-joog (pitch) hoose,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468" name="Google Shape;2468;p20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54975" y="1467602"/>
            <a:ext cx="1108426" cy="867689"/>
          </a:xfrm>
          <a:prstGeom prst="rect">
            <a:avLst/>
          </a:prstGeom>
          <a:noFill/>
          <a:ln>
            <a:noFill/>
          </a:ln>
        </p:spPr>
      </p:pic>
      <p:sp>
        <p:nvSpPr>
          <p:cNvPr id="2469" name="Google Shape;2469;p209"/>
          <p:cNvSpPr txBox="1"/>
          <p:nvPr/>
        </p:nvSpPr>
        <p:spPr>
          <a:xfrm>
            <a:off x="710350" y="1293000"/>
            <a:ext cx="1238400" cy="3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fiid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fiid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470" name="Google Shape;2470;p20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23658" y="1353161"/>
            <a:ext cx="970474" cy="910574"/>
          </a:xfrm>
          <a:prstGeom prst="rect">
            <a:avLst/>
          </a:prstGeom>
          <a:noFill/>
          <a:ln>
            <a:noFill/>
          </a:ln>
        </p:spPr>
      </p:pic>
      <p:sp>
        <p:nvSpPr>
          <p:cNvPr id="2471" name="Google Shape;2471;p209"/>
          <p:cNvSpPr txBox="1"/>
          <p:nvPr/>
        </p:nvSpPr>
        <p:spPr>
          <a:xfrm>
            <a:off x="411480" y="4389120"/>
            <a:ext cx="1238400" cy="3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buzz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buzz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2" name="TextBox 2471"/>
          <p:cNvSpPr txBox="1"/>
          <p:nvPr/>
        </p:nvSpPr>
        <p:spPr>
          <a:xfrm>
            <a:off x="411480" y="411480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5" name="Shape 2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6" name="Google Shape;2476;p210"/>
          <p:cNvSpPr txBox="1"/>
          <p:nvPr>
            <p:ph type="title"/>
          </p:nvPr>
        </p:nvSpPr>
        <p:spPr>
          <a:xfrm>
            <a:off x="324000" y="810000"/>
            <a:ext cx="83604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Kee ayaa ka mid ah weedhaha soo socda ee aad isticmaali lahayd si aad u qeexdo codka ciyeynta libaax?</a:t>
            </a:r>
            <a:endParaRPr sz="2000"/>
          </a:p>
        </p:txBody>
      </p:sp>
      <p:sp>
        <p:nvSpPr>
          <p:cNvPr id="2477" name="Google Shape;2477;p21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Qeexida codadka: mugga (volume) iyo heerka (pitch)</a:t>
            </a:r>
            <a:endParaRPr/>
          </a:p>
        </p:txBody>
      </p:sp>
      <p:sp>
        <p:nvSpPr>
          <p:cNvPr id="2478" name="Google Shape;2478;p21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heer sare (high pitch) iyo mug hoose (low volume)</a:t>
            </a:r>
            <a:endParaRPr sz="2000"/>
          </a:p>
        </p:txBody>
      </p:sp>
      <p:sp>
        <p:nvSpPr>
          <p:cNvPr id="2479" name="Google Shape;2479;p21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heer sare (high pitch) iyo mug sare (high volume)</a:t>
            </a:r>
            <a:endParaRPr sz="2000"/>
          </a:p>
        </p:txBody>
      </p:sp>
      <p:sp>
        <p:nvSpPr>
          <p:cNvPr id="2480" name="Google Shape;2480;p21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heer hoose (low pitch) iyo mug hoose (low volume)</a:t>
            </a:r>
            <a:endParaRPr sz="2000"/>
          </a:p>
        </p:txBody>
      </p:sp>
      <p:sp>
        <p:nvSpPr>
          <p:cNvPr id="2481" name="Google Shape;2481;p21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heer hoose (low pitch) iyo mug sare (high volume)</a:t>
            </a:r>
            <a:endParaRPr sz="2000"/>
          </a:p>
        </p:txBody>
      </p:sp>
      <p:pic>
        <p:nvPicPr>
          <p:cNvPr id="2482" name="Google Shape;2482;p2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4008" y="40656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6" name="Shape 2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7" name="Google Shape;2487;p211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Qeexida codadka: mugga (volume) iyo heerka (pitch)</a:t>
            </a:r>
            <a:endParaRPr/>
          </a:p>
        </p:txBody>
      </p:sp>
      <p:sp>
        <p:nvSpPr>
          <p:cNvPr id="2488" name="Google Shape;2488;p211"/>
          <p:cNvSpPr txBox="1"/>
          <p:nvPr/>
        </p:nvSpPr>
        <p:spPr>
          <a:xfrm>
            <a:off x="329950" y="818950"/>
            <a:ext cx="83664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Buuxi meelaha bannaan, adigoo kaliya isticmaalaya ereyada 'mug (volume)' iyo 'heer (pitch)'.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89" name="Google Shape;2489;p211"/>
          <p:cNvSpPr txBox="1"/>
          <p:nvPr/>
        </p:nvSpPr>
        <p:spPr>
          <a:xfrm>
            <a:off x="329950" y="3046575"/>
            <a:ext cx="6297000" cy="17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Sireenka booliisku wuxuu leeyahay laba qoob.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Qoob kastaa wuxuu leeyahay ________ kala duwan.</a:t>
            </a:r>
            <a:r>
              <a:rPr lang="en-GB" sz="14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Sireenku wuxuu leeyahay ________ aad u sareeya si loo maqlo.</a:t>
            </a:r>
            <a:r>
              <a:rPr lang="en-GB" sz="14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90" name="Google Shape;2490;p211"/>
          <p:cNvSpPr txBox="1"/>
          <p:nvPr/>
        </p:nvSpPr>
        <p:spPr>
          <a:xfrm>
            <a:off x="329950" y="1504750"/>
            <a:ext cx="8592300" cy="13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Qaar ka mid ah qoobabka piano-ga waxay sameeyaan dhawaq hoose oo gariir leh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Qoobabkani waxay leeyihiin ________ hoose.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Riixista furayaasha si khafiif ah waxay sameysaa dhawaq leh ________ hoose.</a:t>
            </a:r>
            <a:r>
              <a:rPr lang="en-GB" sz="14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491" name="Google Shape;2491;p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2450" y="1540900"/>
            <a:ext cx="2329825" cy="436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92" name="Google Shape;2492;p211"/>
          <p:cNvGrpSpPr/>
          <p:nvPr/>
        </p:nvGrpSpPr>
        <p:grpSpPr>
          <a:xfrm>
            <a:off x="7056128" y="3101775"/>
            <a:ext cx="1909670" cy="930600"/>
            <a:chOff x="3993428" y="3816150"/>
            <a:chExt cx="1909670" cy="930600"/>
          </a:xfrm>
        </p:grpSpPr>
        <p:sp>
          <p:nvSpPr>
            <p:cNvPr id="2493" name="Google Shape;2493;p211"/>
            <p:cNvSpPr txBox="1"/>
            <p:nvPr/>
          </p:nvSpPr>
          <p:spPr>
            <a:xfrm rot="1610007">
              <a:off x="4905305" y="3991854"/>
              <a:ext cx="916485" cy="579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wee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woo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494" name="Google Shape;2494;p2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993428" y="3909600"/>
              <a:ext cx="964525" cy="6698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8" name="Shape 2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9" name="Google Shape;2499;p212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Qeexida codadka: mugga (volume) iyo heerka (pitch)</a:t>
            </a:r>
            <a:endParaRPr/>
          </a:p>
        </p:txBody>
      </p:sp>
      <p:sp>
        <p:nvSpPr>
          <p:cNvPr id="2500" name="Google Shape;2500;p212"/>
          <p:cNvSpPr txBox="1"/>
          <p:nvPr/>
        </p:nvSpPr>
        <p:spPr>
          <a:xfrm>
            <a:off x="329950" y="818950"/>
            <a:ext cx="83664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Buuxi meelaha bannaan, adigoo kaliya isticmaalaya ereyada 'mug (volume)' iyo 'heer (pitch)'.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01" name="Google Shape;2501;p212"/>
          <p:cNvSpPr txBox="1"/>
          <p:nvPr/>
        </p:nvSpPr>
        <p:spPr>
          <a:xfrm>
            <a:off x="329950" y="3046575"/>
            <a:ext cx="6297000" cy="8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Sireenka booliisku wuxuu leeyahay laba qoob.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Qoob kastaa wuxuu leeyahay ________ kala duwan.</a:t>
            </a:r>
            <a:r>
              <a:rPr lang="en-GB" sz="14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Sareynta (frequency) ayaa aad u saraysa si loo maqlo.</a:t>
            </a:r>
            <a:r>
              <a:rPr lang="en-GB" sz="14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02" name="Google Shape;2502;p212"/>
          <p:cNvSpPr txBox="1"/>
          <p:nvPr/>
        </p:nvSpPr>
        <p:spPr>
          <a:xfrm>
            <a:off x="329950" y="1504750"/>
            <a:ext cx="8592300" cy="9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Qoraallo ku saabsan piano waxay sameeyaan dhawaq qoto dheer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sound. These notes have a low </a:t>
            </a:r>
            <a:r>
              <a:rPr lang="en-GB" sz="14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              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. 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Riixista furayaasha si khafiif ah waxay sameysaa cod hoose .</a:t>
            </a:r>
            <a:r>
              <a:rPr lang="en-GB" sz="1400" u="sng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03" name="Google Shape;2503;p2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2450" y="1540900"/>
            <a:ext cx="2329825" cy="4369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04" name="Google Shape;2504;p212"/>
          <p:cNvGrpSpPr/>
          <p:nvPr/>
        </p:nvGrpSpPr>
        <p:grpSpPr>
          <a:xfrm>
            <a:off x="7056128" y="3101776"/>
            <a:ext cx="2053675" cy="1003500"/>
            <a:chOff x="3993428" y="3816151"/>
            <a:chExt cx="2053675" cy="1003500"/>
          </a:xfrm>
        </p:grpSpPr>
        <p:sp>
          <p:nvSpPr>
            <p:cNvPr id="2505" name="Google Shape;2505;p212"/>
            <p:cNvSpPr txBox="1"/>
            <p:nvPr/>
          </p:nvSpPr>
          <p:spPr>
            <a:xfrm rot="1610163">
              <a:off x="4896610" y="4028305"/>
              <a:ext cx="1077886" cy="579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wee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  woo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506" name="Google Shape;2506;p2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993428" y="3909600"/>
              <a:ext cx="964525" cy="6698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07" name="Google Shape;2507;p212"/>
          <p:cNvSpPr txBox="1"/>
          <p:nvPr/>
        </p:nvSpPr>
        <p:spPr>
          <a:xfrm>
            <a:off x="4141900" y="1932763"/>
            <a:ext cx="9684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pitch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508" name="Google Shape;2508;p212"/>
          <p:cNvSpPr txBox="1"/>
          <p:nvPr/>
        </p:nvSpPr>
        <p:spPr>
          <a:xfrm>
            <a:off x="7593300" y="2371213"/>
            <a:ext cx="9684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volume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509" name="Google Shape;2509;p212"/>
          <p:cNvSpPr txBox="1"/>
          <p:nvPr/>
        </p:nvSpPr>
        <p:spPr>
          <a:xfrm>
            <a:off x="3675925" y="3490725"/>
            <a:ext cx="9684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pitch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510" name="Google Shape;2510;p212"/>
          <p:cNvSpPr txBox="1"/>
          <p:nvPr/>
        </p:nvSpPr>
        <p:spPr>
          <a:xfrm>
            <a:off x="3773325" y="3958575"/>
            <a:ext cx="968400" cy="3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volume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4" name="Shape 2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5" name="Google Shape;2515;p2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621" y="2772257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516" name="Google Shape;2516;p213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Describing sounds: volume and pitch</a:t>
            </a:r>
            <a:endParaRPr/>
          </a:p>
        </p:txBody>
      </p:sp>
      <p:sp>
        <p:nvSpPr>
          <p:cNvPr id="2517" name="Google Shape;2517;p213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Dhawaaqyada waxaa keena gariir (Vibrations)</a:t>
            </a:r>
            <a:endParaRPr/>
          </a:p>
        </p:txBody>
      </p:sp>
      <p:sp>
        <p:nvSpPr>
          <p:cNvPr id="2518" name="Google Shape;2518;p213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Describing vibrations: amplitude and frequency</a:t>
            </a:r>
            <a:endParaRPr/>
          </a:p>
        </p:txBody>
      </p:sp>
      <p:sp>
        <p:nvSpPr>
          <p:cNvPr id="2519" name="Google Shape;2519;p213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Sound vibrations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3" name="Shape 2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4" name="Google Shape;2524;p21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Dhawaaqyada waxaa keena gariir (vibrations)</a:t>
            </a:r>
            <a:endParaRPr/>
          </a:p>
        </p:txBody>
      </p:sp>
      <p:sp>
        <p:nvSpPr>
          <p:cNvPr id="2525" name="Google Shape;2525;p214"/>
          <p:cNvSpPr txBox="1"/>
          <p:nvPr/>
        </p:nvSpPr>
        <p:spPr>
          <a:xfrm>
            <a:off x="329950" y="810000"/>
            <a:ext cx="7129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Gariirinta xadhigga gitaarku waxay keentaa inuu gariiro oo uu dhawaq sameeyo.</a:t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26" name="Google Shape;2526;p2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088" y="1557525"/>
            <a:ext cx="3517013" cy="19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527" name="Google Shape;2527;p214"/>
          <p:cNvSpPr txBox="1"/>
          <p:nvPr/>
        </p:nvSpPr>
        <p:spPr>
          <a:xfrm>
            <a:off x="329950" y="3612775"/>
            <a:ext cx="8490000" cy="4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Xadhigga gariiraya wuxuu u dhaqaaqaa dib iyo hor si aad u degdeg ah.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28" name="Google Shape;2528;p214"/>
          <p:cNvSpPr txBox="1"/>
          <p:nvPr/>
        </p:nvSpPr>
        <p:spPr>
          <a:xfrm>
            <a:off x="329950" y="4096870"/>
            <a:ext cx="8490000" cy="4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Joojinta gariirka ayaa joojisa codka.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2" name="Shape 2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3" name="Google Shape;2533;p21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Dhawaaqyada waxaa keena gariir (vibrations)</a:t>
            </a:r>
            <a:endParaRPr/>
          </a:p>
        </p:txBody>
      </p:sp>
      <p:sp>
        <p:nvSpPr>
          <p:cNvPr id="2534" name="Google Shape;2534;p215"/>
          <p:cNvSpPr txBox="1"/>
          <p:nvPr/>
        </p:nvSpPr>
        <p:spPr>
          <a:xfrm>
            <a:off x="324000" y="3240000"/>
            <a:ext cx="8378100" cy="15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Maqaarka durbaanka oo gariiraya waa la dareemi karaa isagoo si fudud loo taabto marka la garaaco.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Boodh lagu rusheyey maqaarka durbaanka ayaa ku boodi doona gariirka.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35" name="Google Shape;2535;p2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28475" y="1781750"/>
            <a:ext cx="2206600" cy="120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6" name="Google Shape;2536;p215"/>
          <p:cNvSpPr txBox="1"/>
          <p:nvPr/>
        </p:nvSpPr>
        <p:spPr>
          <a:xfrm>
            <a:off x="329950" y="818950"/>
            <a:ext cx="8603100" cy="3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Garaacidda durbaanka waxay ka dhigaysaa maqaarka durbaanka inuu gariiro oo sameeyo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cod. Laakiin gariirka (vibrations) way adag tahay in la arko.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0" name="Shape 2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1" name="Google Shape;2541;p216"/>
          <p:cNvSpPr txBox="1"/>
          <p:nvPr>
            <p:ph idx="1" type="body"/>
          </p:nvPr>
        </p:nvSpPr>
        <p:spPr>
          <a:xfrm>
            <a:off x="324000" y="851400"/>
            <a:ext cx="8237700" cy="73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Waa maxay kuwa soo socda ee ay dhawaqa (sound) sababaan?</a:t>
            </a:r>
            <a:endParaRPr/>
          </a:p>
        </p:txBody>
      </p:sp>
      <p:sp>
        <p:nvSpPr>
          <p:cNvPr id="2542" name="Google Shape;2542;p21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Dhawaqa (sound) waxaa sababa gariir (vibrations)</a:t>
            </a:r>
            <a:endParaRPr/>
          </a:p>
        </p:txBody>
      </p:sp>
      <p:grpSp>
        <p:nvGrpSpPr>
          <p:cNvPr id="2543" name="Google Shape;2543;p216"/>
          <p:cNvGrpSpPr/>
          <p:nvPr/>
        </p:nvGrpSpPr>
        <p:grpSpPr>
          <a:xfrm>
            <a:off x="367641" y="1968325"/>
            <a:ext cx="457200" cy="457200"/>
            <a:chOff x="1020916" y="1442088"/>
            <a:chExt cx="457200" cy="457200"/>
          </a:xfrm>
        </p:grpSpPr>
        <p:pic>
          <p:nvPicPr>
            <p:cNvPr id="2544" name="Google Shape;2544;p2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5" name="Google Shape;2545;p2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46" name="Google Shape;2546;p216"/>
          <p:cNvGrpSpPr/>
          <p:nvPr/>
        </p:nvGrpSpPr>
        <p:grpSpPr>
          <a:xfrm>
            <a:off x="367641" y="2704925"/>
            <a:ext cx="457200" cy="457200"/>
            <a:chOff x="1020916" y="1442088"/>
            <a:chExt cx="457200" cy="457200"/>
          </a:xfrm>
        </p:grpSpPr>
        <p:pic>
          <p:nvPicPr>
            <p:cNvPr id="2547" name="Google Shape;2547;p2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8" name="Google Shape;2548;p2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49" name="Google Shape;2549;p216"/>
          <p:cNvGrpSpPr/>
          <p:nvPr/>
        </p:nvGrpSpPr>
        <p:grpSpPr>
          <a:xfrm>
            <a:off x="367641" y="3441525"/>
            <a:ext cx="457200" cy="457200"/>
            <a:chOff x="1020916" y="1442088"/>
            <a:chExt cx="457200" cy="457200"/>
          </a:xfrm>
        </p:grpSpPr>
        <p:pic>
          <p:nvPicPr>
            <p:cNvPr id="2550" name="Google Shape;2550;p2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1" name="Google Shape;2551;p2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2" name="Google Shape;2552;p216"/>
          <p:cNvGrpSpPr/>
          <p:nvPr/>
        </p:nvGrpSpPr>
        <p:grpSpPr>
          <a:xfrm>
            <a:off x="367641" y="4178125"/>
            <a:ext cx="457200" cy="457200"/>
            <a:chOff x="1020916" y="1442088"/>
            <a:chExt cx="457200" cy="457200"/>
          </a:xfrm>
        </p:grpSpPr>
        <p:pic>
          <p:nvPicPr>
            <p:cNvPr id="2553" name="Google Shape;2553;p2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4" name="Google Shape;2554;p21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555" name="Google Shape;2555;p216"/>
          <p:cNvSpPr txBox="1"/>
          <p:nvPr>
            <p:ph idx="1" type="body"/>
          </p:nvPr>
        </p:nvSpPr>
        <p:spPr>
          <a:xfrm>
            <a:off x="1123505" y="2009400"/>
            <a:ext cx="1113300" cy="38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tamarta (energy)</a:t>
            </a:r>
            <a:endParaRPr/>
          </a:p>
        </p:txBody>
      </p:sp>
      <p:sp>
        <p:nvSpPr>
          <p:cNvPr id="2556" name="Google Shape;2556;p216"/>
          <p:cNvSpPr txBox="1"/>
          <p:nvPr>
            <p:ph idx="1" type="body"/>
          </p:nvPr>
        </p:nvSpPr>
        <p:spPr>
          <a:xfrm>
            <a:off x="1123505" y="2753500"/>
            <a:ext cx="1113300" cy="38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buuqa (noise)</a:t>
            </a:r>
            <a:endParaRPr/>
          </a:p>
        </p:txBody>
      </p:sp>
      <p:sp>
        <p:nvSpPr>
          <p:cNvPr id="2557" name="Google Shape;2557;p216"/>
          <p:cNvSpPr txBox="1"/>
          <p:nvPr>
            <p:ph idx="1" type="body"/>
          </p:nvPr>
        </p:nvSpPr>
        <p:spPr>
          <a:xfrm>
            <a:off x="1123491" y="3497600"/>
            <a:ext cx="3009000" cy="38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xadhkaha (strings)</a:t>
            </a:r>
            <a:endParaRPr/>
          </a:p>
        </p:txBody>
      </p:sp>
      <p:sp>
        <p:nvSpPr>
          <p:cNvPr id="2558" name="Google Shape;2558;p216"/>
          <p:cNvSpPr txBox="1"/>
          <p:nvPr>
            <p:ph idx="1" type="body"/>
          </p:nvPr>
        </p:nvSpPr>
        <p:spPr>
          <a:xfrm>
            <a:off x="1123491" y="4241700"/>
            <a:ext cx="3009000" cy="38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gariirka (vibrations)</a:t>
            </a:r>
            <a:endParaRPr/>
          </a:p>
        </p:txBody>
      </p:sp>
      <p:pic>
        <p:nvPicPr>
          <p:cNvPr id="2559" name="Google Shape;2559;p2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9683" y="42258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3" name="Shape 2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4" name="Google Shape;2564;p21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Dhawaqa (sound) waxaa sababa gariir (vibrations)</a:t>
            </a:r>
            <a:endParaRPr/>
          </a:p>
        </p:txBody>
      </p:sp>
      <p:sp>
        <p:nvSpPr>
          <p:cNvPr id="2565" name="Google Shape;2565;p217"/>
          <p:cNvSpPr txBox="1"/>
          <p:nvPr/>
        </p:nvSpPr>
        <p:spPr>
          <a:xfrm>
            <a:off x="329950" y="849750"/>
            <a:ext cx="8490000" cy="8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Qalabka dabaysha iyo birta (brass) waxay dhawaq (sound) sameeyaan iyagoo hawo ku jirta tuubbo gariirinaya.</a:t>
            </a:r>
            <a:br>
              <a:rPr lang="en-GB" sz="2000"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6" name="Google Shape;2566;p217"/>
          <p:cNvSpPr txBox="1"/>
          <p:nvPr/>
        </p:nvSpPr>
        <p:spPr>
          <a:xfrm>
            <a:off x="329950" y="1750775"/>
            <a:ext cx="7972800" cy="7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Hawada ku jirta tuubbada waxaa loo gariirin karaa siyaabo kala duwan.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67" name="Google Shape;2567;p2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3295158">
            <a:off x="6906464" y="2098387"/>
            <a:ext cx="881750" cy="2737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8" name="Google Shape;2568;p2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950" y="2796971"/>
            <a:ext cx="2500075" cy="178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9" name="Google Shape;2569;p2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9450" y="2829599"/>
            <a:ext cx="2630096" cy="175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3" name="Shape 2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21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Dhawaqa (sound) waxaa sababa gariir (vibrations)</a:t>
            </a:r>
            <a:endParaRPr/>
          </a:p>
        </p:txBody>
      </p:sp>
      <p:sp>
        <p:nvSpPr>
          <p:cNvPr id="2575" name="Google Shape;2575;p218"/>
          <p:cNvSpPr txBox="1"/>
          <p:nvPr/>
        </p:nvSpPr>
        <p:spPr>
          <a:xfrm>
            <a:off x="329950" y="849750"/>
            <a:ext cx="5617800" cy="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Codka bini'aadamku wuxuu u shaqeeyaa si la mid ah.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76" name="Google Shape;2576;p218"/>
          <p:cNvSpPr txBox="1"/>
          <p:nvPr/>
        </p:nvSpPr>
        <p:spPr>
          <a:xfrm>
            <a:off x="329950" y="1413950"/>
            <a:ext cx="5693700" cy="16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Hawada ku jirta cunaha, sanka iyo afka ayaa gariira si ay dhawaq (sound) u sameeyaan.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Sanduuqa codkaaga (larynx) wuxuu xakameeyaa sida hawadu u gariirto si ay u sameeyaan dhawaqyo (sounds) kala duwan.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77" name="Google Shape;2577;p218"/>
          <p:cNvPicPr preferRelativeResize="0"/>
          <p:nvPr/>
        </p:nvPicPr>
        <p:blipFill rotWithShape="1">
          <a:blip r:embed="rId3">
            <a:alphaModFix/>
          </a:blip>
          <a:srcRect b="50184" l="0" r="16715" t="692"/>
          <a:stretch/>
        </p:blipFill>
        <p:spPr>
          <a:xfrm flipH="1">
            <a:off x="6081026" y="1171575"/>
            <a:ext cx="2738974" cy="30691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78" name="Google Shape;2578;p218"/>
          <p:cNvCxnSpPr/>
          <p:nvPr/>
        </p:nvCxnSpPr>
        <p:spPr>
          <a:xfrm flipH="1" rot="10800000">
            <a:off x="5864950" y="2064275"/>
            <a:ext cx="1359900" cy="5043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2" name="Shape 2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3" name="Google Shape;2583;p219"/>
          <p:cNvSpPr txBox="1"/>
          <p:nvPr>
            <p:ph idx="1" type="body"/>
          </p:nvPr>
        </p:nvSpPr>
        <p:spPr>
          <a:xfrm>
            <a:off x="324000" y="942125"/>
            <a:ext cx="8237700" cy="46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Kee ka mid ah kuwa soo socda ayaa gariira si uu dhawaq (sound) u sameeyo?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2584" name="Google Shape;2584;p21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Dhawaqa (sound) waxaa sababa gariir (vibrations)</a:t>
            </a:r>
            <a:endParaRPr/>
          </a:p>
        </p:txBody>
      </p:sp>
      <p:grpSp>
        <p:nvGrpSpPr>
          <p:cNvPr id="2585" name="Google Shape;2585;p219"/>
          <p:cNvGrpSpPr/>
          <p:nvPr/>
        </p:nvGrpSpPr>
        <p:grpSpPr>
          <a:xfrm>
            <a:off x="367641" y="1739725"/>
            <a:ext cx="457200" cy="457200"/>
            <a:chOff x="1020916" y="1442088"/>
            <a:chExt cx="457200" cy="457200"/>
          </a:xfrm>
        </p:grpSpPr>
        <p:pic>
          <p:nvPicPr>
            <p:cNvPr id="2586" name="Google Shape;2586;p2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7" name="Google Shape;2587;p21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7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88" name="Google Shape;2588;p219"/>
          <p:cNvGrpSpPr/>
          <p:nvPr/>
        </p:nvGrpSpPr>
        <p:grpSpPr>
          <a:xfrm>
            <a:off x="367641" y="2476325"/>
            <a:ext cx="457200" cy="457200"/>
            <a:chOff x="1020916" y="1442088"/>
            <a:chExt cx="457200" cy="457200"/>
          </a:xfrm>
        </p:grpSpPr>
        <p:pic>
          <p:nvPicPr>
            <p:cNvPr id="2589" name="Google Shape;2589;p2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0" name="Google Shape;2590;p21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7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91" name="Google Shape;2591;p219"/>
          <p:cNvGrpSpPr/>
          <p:nvPr/>
        </p:nvGrpSpPr>
        <p:grpSpPr>
          <a:xfrm>
            <a:off x="367641" y="3212925"/>
            <a:ext cx="457200" cy="457200"/>
            <a:chOff x="1020916" y="1442088"/>
            <a:chExt cx="457200" cy="457200"/>
          </a:xfrm>
        </p:grpSpPr>
        <p:pic>
          <p:nvPicPr>
            <p:cNvPr id="2592" name="Google Shape;2592;p2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3" name="Google Shape;2593;p21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7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94" name="Google Shape;2594;p219"/>
          <p:cNvGrpSpPr/>
          <p:nvPr/>
        </p:nvGrpSpPr>
        <p:grpSpPr>
          <a:xfrm>
            <a:off x="367641" y="3949525"/>
            <a:ext cx="457200" cy="457200"/>
            <a:chOff x="1020916" y="1442088"/>
            <a:chExt cx="457200" cy="457200"/>
          </a:xfrm>
        </p:grpSpPr>
        <p:pic>
          <p:nvPicPr>
            <p:cNvPr id="2595" name="Google Shape;2595;p2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6" name="Google Shape;2596;p21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7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597" name="Google Shape;2597;p219"/>
          <p:cNvSpPr txBox="1"/>
          <p:nvPr>
            <p:ph idx="1" type="body"/>
          </p:nvPr>
        </p:nvSpPr>
        <p:spPr>
          <a:xfrm>
            <a:off x="1123489" y="1780800"/>
            <a:ext cx="3384000" cy="38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xadhkaha gitaarka (guitar strings)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2598" name="Google Shape;2598;p219"/>
          <p:cNvSpPr txBox="1"/>
          <p:nvPr>
            <p:ph idx="1" type="body"/>
          </p:nvPr>
        </p:nvSpPr>
        <p:spPr>
          <a:xfrm>
            <a:off x="1123491" y="2524900"/>
            <a:ext cx="2956500" cy="38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maqaarka durbaanka (drum)</a:t>
            </a:r>
            <a:endParaRPr/>
          </a:p>
        </p:txBody>
      </p:sp>
      <p:sp>
        <p:nvSpPr>
          <p:cNvPr id="2599" name="Google Shape;2599;p219"/>
          <p:cNvSpPr txBox="1"/>
          <p:nvPr>
            <p:ph idx="1" type="body"/>
          </p:nvPr>
        </p:nvSpPr>
        <p:spPr>
          <a:xfrm>
            <a:off x="1123491" y="3269000"/>
            <a:ext cx="3009000" cy="38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birta geeska (horn)</a:t>
            </a:r>
            <a:endParaRPr/>
          </a:p>
        </p:txBody>
      </p:sp>
      <p:sp>
        <p:nvSpPr>
          <p:cNvPr id="2600" name="Google Shape;2600;p219"/>
          <p:cNvSpPr txBox="1"/>
          <p:nvPr>
            <p:ph idx="1" type="body"/>
          </p:nvPr>
        </p:nvSpPr>
        <p:spPr>
          <a:xfrm>
            <a:off x="1123491" y="4013100"/>
            <a:ext cx="3009000" cy="38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hawada ku jirta geeska (horn)</a:t>
            </a:r>
            <a:endParaRPr/>
          </a:p>
        </p:txBody>
      </p:sp>
      <p:pic>
        <p:nvPicPr>
          <p:cNvPr id="2601" name="Google Shape;2601;p2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9533" y="175646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2" name="Google Shape;2602;p219"/>
          <p:cNvPicPr preferRelativeResize="0"/>
          <p:nvPr/>
        </p:nvPicPr>
        <p:blipFill rotWithShape="1">
          <a:blip r:embed="rId5">
            <a:alphaModFix/>
          </a:blip>
          <a:srcRect b="-313" l="0" r="0" t="-788"/>
          <a:stretch/>
        </p:blipFill>
        <p:spPr>
          <a:xfrm>
            <a:off x="6760727" y="1152324"/>
            <a:ext cx="1800973" cy="154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3" name="Google Shape;2603;p2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1983" y="249311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4" name="Google Shape;2604;p2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68608" y="32531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5" name="Google Shape;2605;p2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72608" y="40131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6" name="Google Shape;2606;p2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02600" y="3085000"/>
            <a:ext cx="2206600" cy="120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7" name="Google Shape;2607;p2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2124296">
            <a:off x="4600300" y="2147838"/>
            <a:ext cx="2108300" cy="1141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1" name="Shape 2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2" name="Google Shape;2612;p2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Dhawaqa (sound) waxaa sababa gariir (vibrations)</a:t>
            </a:r>
            <a:endParaRPr/>
          </a:p>
        </p:txBody>
      </p:sp>
      <p:sp>
        <p:nvSpPr>
          <p:cNvPr id="2613" name="Google Shape;2613;p220"/>
          <p:cNvSpPr txBox="1"/>
          <p:nvPr/>
        </p:nvSpPr>
        <p:spPr>
          <a:xfrm>
            <a:off x="329950" y="816175"/>
            <a:ext cx="8490000" cy="13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Ku garaacista maro (cloth) ul durbaan (drumstick) ma sameyso dhawaq (sound) badan.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Marada waa jilicsan tahay oo kuma gariirto (vibrate) wax badan.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614" name="Google Shape;2614;p2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6913" y="2377587"/>
            <a:ext cx="1011674" cy="17739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15" name="Google Shape;2615;p220"/>
          <p:cNvGrpSpPr/>
          <p:nvPr/>
        </p:nvGrpSpPr>
        <p:grpSpPr>
          <a:xfrm>
            <a:off x="4060873" y="2361575"/>
            <a:ext cx="1806300" cy="1649714"/>
            <a:chOff x="4060873" y="1523375"/>
            <a:chExt cx="1806300" cy="1649714"/>
          </a:xfrm>
        </p:grpSpPr>
        <p:sp>
          <p:nvSpPr>
            <p:cNvPr id="2616" name="Google Shape;2616;p220"/>
            <p:cNvSpPr/>
            <p:nvPr/>
          </p:nvSpPr>
          <p:spPr>
            <a:xfrm rot="1983880">
              <a:off x="3904427" y="2543988"/>
              <a:ext cx="2119192" cy="55501"/>
            </a:xfrm>
            <a:prstGeom prst="roundRect">
              <a:avLst>
                <a:gd fmla="val 50000" name="adj"/>
              </a:avLst>
            </a:prstGeom>
            <a:solidFill>
              <a:srgbClr val="B45F06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617" name="Google Shape;2617;p220"/>
            <p:cNvCxnSpPr/>
            <p:nvPr/>
          </p:nvCxnSpPr>
          <p:spPr>
            <a:xfrm flipH="1" rot="10800000">
              <a:off x="4572000" y="1857413"/>
              <a:ext cx="141600" cy="2034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18" name="Google Shape;2618;p220"/>
            <p:cNvCxnSpPr/>
            <p:nvPr/>
          </p:nvCxnSpPr>
          <p:spPr>
            <a:xfrm flipH="1" rot="10800000">
              <a:off x="4850850" y="2110950"/>
              <a:ext cx="67800" cy="981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19" name="Google Shape;2619;p220"/>
            <p:cNvCxnSpPr/>
            <p:nvPr/>
          </p:nvCxnSpPr>
          <p:spPr>
            <a:xfrm flipH="1" rot="10800000">
              <a:off x="4286950" y="1523375"/>
              <a:ext cx="250200" cy="3681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3" name="Shape 2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4" name="Google Shape;2624;p2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Dhawaqyada waxaa sababa gariir (vibrations)</a:t>
            </a:r>
            <a:endParaRPr/>
          </a:p>
        </p:txBody>
      </p:sp>
      <p:sp>
        <p:nvSpPr>
          <p:cNvPr id="2625" name="Google Shape;2625;p221"/>
          <p:cNvSpPr txBox="1"/>
          <p:nvPr/>
        </p:nvSpPr>
        <p:spPr>
          <a:xfrm>
            <a:off x="329950" y="2677700"/>
            <a:ext cx="6383400" cy="17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Gariirka (vibrations) aad buu u yar yahay oo u dhaqsi badan yahay in la arko.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Gelinta balo (straw) galaas (glass) dhexdiisa waxay muujinaysaa in galaasku (glass) uu gariiraayo (vibrating).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626" name="Google Shape;2626;p2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9151" y="1095825"/>
            <a:ext cx="1843299" cy="3277851"/>
          </a:xfrm>
          <a:prstGeom prst="rect">
            <a:avLst/>
          </a:prstGeom>
          <a:noFill/>
          <a:ln>
            <a:noFill/>
          </a:ln>
        </p:spPr>
      </p:pic>
      <p:sp>
        <p:nvSpPr>
          <p:cNvPr id="2627" name="Google Shape;2627;p221"/>
          <p:cNvSpPr txBox="1"/>
          <p:nvPr/>
        </p:nvSpPr>
        <p:spPr>
          <a:xfrm>
            <a:off x="329950" y="848900"/>
            <a:ext cx="6383400" cy="17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Galaas (glass) si khafiif ah ugu garaacista usha durbaanka (drumstick) waxay sameysaa dhawaq, laakiin ma aragno gariir (vibration).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Waa inay gariiraysaa (vibrating) sababtoo ah waxay sameysaa dhawaq.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1" name="Shape 2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2" name="Google Shape;2632;p2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Dhawaqyada waxaa sababa gariir (vibrations)</a:t>
            </a:r>
            <a:endParaRPr/>
          </a:p>
        </p:txBody>
      </p:sp>
      <p:sp>
        <p:nvSpPr>
          <p:cNvPr id="2633" name="Google Shape;2633;p222"/>
          <p:cNvSpPr txBox="1"/>
          <p:nvPr/>
        </p:nvSpPr>
        <p:spPr>
          <a:xfrm>
            <a:off x="329950" y="3638350"/>
            <a:ext cx="8280600" cy="8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Gelinta xaashi yaryar ama kubbadaha teniska (table tennis balls) kor uga dhawaajiyaha (speaker) waxay muujin kartaa inuu gariiraayo (vibrating).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634" name="Google Shape;2634;p222"/>
          <p:cNvPicPr preferRelativeResize="0"/>
          <p:nvPr/>
        </p:nvPicPr>
        <p:blipFill rotWithShape="1">
          <a:blip r:embed="rId3">
            <a:alphaModFix/>
          </a:blip>
          <a:srcRect b="0" l="0" r="10960" t="0"/>
          <a:stretch/>
        </p:blipFill>
        <p:spPr>
          <a:xfrm flipH="1">
            <a:off x="2310887" y="1752275"/>
            <a:ext cx="1390325" cy="1561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5" name="Google Shape;2635;p2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2788" y="1758525"/>
            <a:ext cx="1390325" cy="1548992"/>
          </a:xfrm>
          <a:prstGeom prst="rect">
            <a:avLst/>
          </a:prstGeom>
          <a:noFill/>
          <a:ln>
            <a:noFill/>
          </a:ln>
        </p:spPr>
      </p:pic>
      <p:sp>
        <p:nvSpPr>
          <p:cNvPr id="2636" name="Google Shape;2636;p222"/>
          <p:cNvSpPr txBox="1"/>
          <p:nvPr/>
        </p:nvSpPr>
        <p:spPr>
          <a:xfrm>
            <a:off x="156075" y="4877996"/>
            <a:ext cx="81354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Sawirka midig: Jilitaan (Simulation) by PhET Interactive Simulations, University of Colorado Boulder, oo shatiyaysan CC-BY-4.0 (https://phet.colorado.edu)</a:t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37" name="Google Shape;2637;p222"/>
          <p:cNvSpPr txBox="1"/>
          <p:nvPr/>
        </p:nvSpPr>
        <p:spPr>
          <a:xfrm>
            <a:off x="329950" y="753725"/>
            <a:ext cx="8254500" cy="8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Kuwa dhawaajiya (Speakers) waxay sameeyaan dhawaq iyagoo gariiraaya (vibrating).</a:t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Gariirka (vibrations) inta badan aad buu u yar yahay oo u dhaqsi badan yahay in la arko.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1" name="Shape 2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" name="Google Shape;2642;p2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Dhawaqyada waxaa sababa gariir (vibrations)</a:t>
            </a:r>
            <a:endParaRPr/>
          </a:p>
        </p:txBody>
      </p:sp>
      <p:sp>
        <p:nvSpPr>
          <p:cNvPr id="2643" name="Google Shape;2643;p223"/>
          <p:cNvSpPr txBox="1"/>
          <p:nvPr/>
        </p:nvSpPr>
        <p:spPr>
          <a:xfrm>
            <a:off x="329950" y="818950"/>
            <a:ext cx="83664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Laba dhagax oo yaryar ayaa la isku garaacay.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Mid ka mid ah kuwan soo socda ayaa si sax ah u sharxaya sababta dhawaq loo sameeyay?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44" name="Google Shape;2644;p223"/>
          <p:cNvSpPr txBox="1"/>
          <p:nvPr/>
        </p:nvSpPr>
        <p:spPr>
          <a:xfrm>
            <a:off x="1032668" y="1944132"/>
            <a:ext cx="68931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Dhawaqu waa xoogga (force) dhagaxa midka kale.</a:t>
            </a:r>
            <a:endParaRPr sz="21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45" name="Google Shape;2645;p223"/>
          <p:cNvSpPr txBox="1"/>
          <p:nvPr/>
        </p:nvSpPr>
        <p:spPr>
          <a:xfrm>
            <a:off x="1032668" y="2683233"/>
            <a:ext cx="68931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Garaacista (knock) waxay sababtaa dhagaxyada inay gariiraan (vibrate).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46" name="Google Shape;2646;p223"/>
          <p:cNvSpPr txBox="1"/>
          <p:nvPr/>
        </p:nvSpPr>
        <p:spPr>
          <a:xfrm>
            <a:off x="1032668" y="3422333"/>
            <a:ext cx="68931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Tamarta (energy) dhaqdhaqaaqa (movement) dhagaxyada ayaa sababta dhawaqa.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47" name="Google Shape;2647;p223"/>
          <p:cNvSpPr txBox="1"/>
          <p:nvPr/>
        </p:nvSpPr>
        <p:spPr>
          <a:xfrm>
            <a:off x="1032668" y="4161434"/>
            <a:ext cx="57534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Dhagaxyadu aad bay u adag yihiin oo u adag yihiin (rigid).</a:t>
            </a:r>
            <a:endParaRPr sz="21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648" name="Google Shape;2648;p223"/>
          <p:cNvGrpSpPr/>
          <p:nvPr/>
        </p:nvGrpSpPr>
        <p:grpSpPr>
          <a:xfrm>
            <a:off x="367641" y="1892125"/>
            <a:ext cx="457200" cy="457200"/>
            <a:chOff x="1020916" y="1442088"/>
            <a:chExt cx="457200" cy="457200"/>
          </a:xfrm>
        </p:grpSpPr>
        <p:pic>
          <p:nvPicPr>
            <p:cNvPr id="2649" name="Google Shape;2649;p2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0" name="Google Shape;2650;p22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51" name="Google Shape;2651;p223"/>
          <p:cNvGrpSpPr/>
          <p:nvPr/>
        </p:nvGrpSpPr>
        <p:grpSpPr>
          <a:xfrm>
            <a:off x="367641" y="2628725"/>
            <a:ext cx="457200" cy="457200"/>
            <a:chOff x="1020916" y="1442088"/>
            <a:chExt cx="457200" cy="457200"/>
          </a:xfrm>
        </p:grpSpPr>
        <p:pic>
          <p:nvPicPr>
            <p:cNvPr id="2652" name="Google Shape;2652;p2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3" name="Google Shape;2653;p22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54" name="Google Shape;2654;p223"/>
          <p:cNvGrpSpPr/>
          <p:nvPr/>
        </p:nvGrpSpPr>
        <p:grpSpPr>
          <a:xfrm>
            <a:off x="367641" y="3365325"/>
            <a:ext cx="457200" cy="457200"/>
            <a:chOff x="1020916" y="1442088"/>
            <a:chExt cx="457200" cy="457200"/>
          </a:xfrm>
        </p:grpSpPr>
        <p:pic>
          <p:nvPicPr>
            <p:cNvPr id="2655" name="Google Shape;2655;p2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6" name="Google Shape;2656;p22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57" name="Google Shape;2657;p223"/>
          <p:cNvGrpSpPr/>
          <p:nvPr/>
        </p:nvGrpSpPr>
        <p:grpSpPr>
          <a:xfrm>
            <a:off x="367641" y="4101925"/>
            <a:ext cx="457200" cy="457200"/>
            <a:chOff x="1020916" y="1442088"/>
            <a:chExt cx="457200" cy="457200"/>
          </a:xfrm>
        </p:grpSpPr>
        <p:pic>
          <p:nvPicPr>
            <p:cNvPr id="2658" name="Google Shape;2658;p2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9" name="Google Shape;2659;p22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660" name="Google Shape;2660;p2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95783" y="27385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4" name="Shape 2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5" name="Google Shape;2665;p224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Dhawaqyada waxaa sababa gariir (vibrations)</a:t>
            </a:r>
            <a:endParaRPr/>
          </a:p>
        </p:txBody>
      </p:sp>
      <p:sp>
        <p:nvSpPr>
          <p:cNvPr id="2666" name="Google Shape;2666;p224"/>
          <p:cNvSpPr txBox="1"/>
          <p:nvPr/>
        </p:nvSpPr>
        <p:spPr>
          <a:xfrm>
            <a:off x="1314600" y="818950"/>
            <a:ext cx="6095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Fargeeto laami (tuning fork) waxay sameysaa dhawaq marka la garaaco.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67" name="Google Shape;2667;p224"/>
          <p:cNvSpPr txBox="1"/>
          <p:nvPr/>
        </p:nvSpPr>
        <p:spPr>
          <a:xfrm>
            <a:off x="1314600" y="1368372"/>
            <a:ext cx="5068500" cy="13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rabicParenR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Saadaali waxa aad u malaynaysaa in la arki doono marka fargeeto laami (tuning fork), oo sameysa dhawaq, lagu taabto kubbad teniska (table tennis ball), oo ku xidhan dun (thread).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68" name="Google Shape;2668;p224"/>
          <p:cNvSpPr txBox="1"/>
          <p:nvPr/>
        </p:nvSpPr>
        <p:spPr>
          <a:xfrm>
            <a:off x="1314600" y="3423325"/>
            <a:ext cx="3836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rabicParenR" startAt="3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Daawo jilitaan (simulation).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69" name="Google Shape;2669;p224"/>
          <p:cNvSpPr txBox="1"/>
          <p:nvPr/>
        </p:nvSpPr>
        <p:spPr>
          <a:xfrm>
            <a:off x="324000" y="3972738"/>
            <a:ext cx="82200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rabicParenR" startAt="4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Ma sax ahayd saadaalintaada iyo sharaxaaddaada?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Qor sharaxaad wanaagsan oo ku saabsan waxa aad aragtay.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70" name="Google Shape;2670;p224"/>
          <p:cNvSpPr txBox="1"/>
          <p:nvPr/>
        </p:nvSpPr>
        <p:spPr>
          <a:xfrm>
            <a:off x="1314600" y="2873900"/>
            <a:ext cx="5068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rabicParenR" startAt="2"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Sharax sababta aad u malaynayso inaad arki doonto tan.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671" name="Google Shape;2671;p224"/>
          <p:cNvPicPr preferRelativeResize="0"/>
          <p:nvPr/>
        </p:nvPicPr>
        <p:blipFill rotWithShape="1">
          <a:blip r:embed="rId3">
            <a:alphaModFix/>
          </a:blip>
          <a:srcRect b="19262" l="37035" r="30774" t="-642"/>
          <a:stretch/>
        </p:blipFill>
        <p:spPr>
          <a:xfrm>
            <a:off x="324000" y="764525"/>
            <a:ext cx="826825" cy="301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672" name="Google Shape;2672;p224"/>
          <p:cNvSpPr txBox="1"/>
          <p:nvPr/>
        </p:nvSpPr>
        <p:spPr>
          <a:xfrm>
            <a:off x="8000030" y="2186189"/>
            <a:ext cx="298500" cy="4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73" name="Google Shape;2673;p224"/>
          <p:cNvSpPr/>
          <p:nvPr/>
        </p:nvSpPr>
        <p:spPr>
          <a:xfrm>
            <a:off x="7665029" y="2297997"/>
            <a:ext cx="405000" cy="402000"/>
          </a:xfrm>
          <a:prstGeom prst="rightArrow">
            <a:avLst>
              <a:gd fmla="val 50000" name="adj1"/>
              <a:gd fmla="val 65506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674" name="Google Shape;2674;p224"/>
          <p:cNvGrpSpPr/>
          <p:nvPr/>
        </p:nvGrpSpPr>
        <p:grpSpPr>
          <a:xfrm>
            <a:off x="7014133" y="1501133"/>
            <a:ext cx="537562" cy="1618295"/>
            <a:chOff x="7358425" y="818950"/>
            <a:chExt cx="463575" cy="1357175"/>
          </a:xfrm>
        </p:grpSpPr>
        <p:sp>
          <p:nvSpPr>
            <p:cNvPr id="2675" name="Google Shape;2675;p224"/>
            <p:cNvSpPr/>
            <p:nvPr/>
          </p:nvSpPr>
          <p:spPr>
            <a:xfrm>
              <a:off x="7516825" y="1030225"/>
              <a:ext cx="227100" cy="96150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676" name="Google Shape;2676;p224"/>
            <p:cNvSpPr/>
            <p:nvPr/>
          </p:nvSpPr>
          <p:spPr>
            <a:xfrm>
              <a:off x="7677100" y="1535025"/>
              <a:ext cx="144900" cy="6411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677" name="Google Shape;2677;p224"/>
            <p:cNvSpPr/>
            <p:nvPr/>
          </p:nvSpPr>
          <p:spPr>
            <a:xfrm>
              <a:off x="7358425" y="1535025"/>
              <a:ext cx="227100" cy="6411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678" name="Google Shape;2678;p224"/>
            <p:cNvSpPr/>
            <p:nvPr/>
          </p:nvSpPr>
          <p:spPr>
            <a:xfrm>
              <a:off x="7516825" y="1396150"/>
              <a:ext cx="227100" cy="183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679" name="Google Shape;2679;p224"/>
            <p:cNvSpPr/>
            <p:nvPr/>
          </p:nvSpPr>
          <p:spPr>
            <a:xfrm>
              <a:off x="7588375" y="1396150"/>
              <a:ext cx="84000" cy="1080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680" name="Google Shape;2680;p224"/>
            <p:cNvSpPr/>
            <p:nvPr/>
          </p:nvSpPr>
          <p:spPr>
            <a:xfrm>
              <a:off x="7588375" y="818950"/>
              <a:ext cx="84000" cy="6411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1" name="Google Shape;2681;p224"/>
          <p:cNvGrpSpPr/>
          <p:nvPr/>
        </p:nvGrpSpPr>
        <p:grpSpPr>
          <a:xfrm>
            <a:off x="6631495" y="1093996"/>
            <a:ext cx="466507" cy="1056347"/>
            <a:chOff x="7020825" y="671650"/>
            <a:chExt cx="402300" cy="885900"/>
          </a:xfrm>
        </p:grpSpPr>
        <p:cxnSp>
          <p:nvCxnSpPr>
            <p:cNvPr id="2682" name="Google Shape;2682;p224"/>
            <p:cNvCxnSpPr/>
            <p:nvPr/>
          </p:nvCxnSpPr>
          <p:spPr>
            <a:xfrm flipH="1">
              <a:off x="7214325" y="671650"/>
              <a:ext cx="15300" cy="663900"/>
            </a:xfrm>
            <a:prstGeom prst="straightConnector1">
              <a:avLst/>
            </a:prstGeom>
            <a:noFill/>
            <a:ln cap="flat" cmpd="sng" w="19050">
              <a:solidFill>
                <a:srgbClr val="28282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83" name="Google Shape;2683;p224"/>
            <p:cNvSpPr/>
            <p:nvPr/>
          </p:nvSpPr>
          <p:spPr>
            <a:xfrm>
              <a:off x="7020825" y="1188250"/>
              <a:ext cx="402300" cy="369300"/>
            </a:xfrm>
            <a:prstGeom prst="ellipse">
              <a:avLst/>
            </a:prstGeom>
            <a:gradFill>
              <a:gsLst>
                <a:gs pos="0">
                  <a:srgbClr val="05BBBE"/>
                </a:gs>
                <a:gs pos="100000">
                  <a:srgbClr val="043A3B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4" name="Google Shape;2684;p224"/>
          <p:cNvGrpSpPr/>
          <p:nvPr/>
        </p:nvGrpSpPr>
        <p:grpSpPr>
          <a:xfrm>
            <a:off x="8273171" y="1515098"/>
            <a:ext cx="537562" cy="1618295"/>
            <a:chOff x="7358425" y="818950"/>
            <a:chExt cx="463575" cy="1357175"/>
          </a:xfrm>
        </p:grpSpPr>
        <p:sp>
          <p:nvSpPr>
            <p:cNvPr id="2685" name="Google Shape;2685;p224"/>
            <p:cNvSpPr/>
            <p:nvPr/>
          </p:nvSpPr>
          <p:spPr>
            <a:xfrm>
              <a:off x="7516825" y="1030225"/>
              <a:ext cx="227100" cy="96150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686" name="Google Shape;2686;p224"/>
            <p:cNvSpPr/>
            <p:nvPr/>
          </p:nvSpPr>
          <p:spPr>
            <a:xfrm>
              <a:off x="7677100" y="1535025"/>
              <a:ext cx="144900" cy="6411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687" name="Google Shape;2687;p224"/>
            <p:cNvSpPr/>
            <p:nvPr/>
          </p:nvSpPr>
          <p:spPr>
            <a:xfrm>
              <a:off x="7358425" y="1535025"/>
              <a:ext cx="227100" cy="6411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688" name="Google Shape;2688;p224"/>
            <p:cNvSpPr/>
            <p:nvPr/>
          </p:nvSpPr>
          <p:spPr>
            <a:xfrm>
              <a:off x="7516825" y="1396150"/>
              <a:ext cx="227100" cy="1833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689" name="Google Shape;2689;p224"/>
            <p:cNvSpPr/>
            <p:nvPr/>
          </p:nvSpPr>
          <p:spPr>
            <a:xfrm>
              <a:off x="7588375" y="1396150"/>
              <a:ext cx="84000" cy="108000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690" name="Google Shape;2690;p224"/>
            <p:cNvSpPr/>
            <p:nvPr/>
          </p:nvSpPr>
          <p:spPr>
            <a:xfrm>
              <a:off x="7588375" y="818950"/>
              <a:ext cx="84000" cy="6411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1" name="Google Shape;2691;p224"/>
          <p:cNvGrpSpPr/>
          <p:nvPr/>
        </p:nvGrpSpPr>
        <p:grpSpPr>
          <a:xfrm>
            <a:off x="7999913" y="1080031"/>
            <a:ext cx="466507" cy="1056347"/>
            <a:chOff x="7020825" y="671650"/>
            <a:chExt cx="402300" cy="885900"/>
          </a:xfrm>
        </p:grpSpPr>
        <p:cxnSp>
          <p:nvCxnSpPr>
            <p:cNvPr id="2692" name="Google Shape;2692;p224"/>
            <p:cNvCxnSpPr/>
            <p:nvPr/>
          </p:nvCxnSpPr>
          <p:spPr>
            <a:xfrm flipH="1">
              <a:off x="7214325" y="671650"/>
              <a:ext cx="15300" cy="663900"/>
            </a:xfrm>
            <a:prstGeom prst="straightConnector1">
              <a:avLst/>
            </a:prstGeom>
            <a:noFill/>
            <a:ln cap="flat" cmpd="sng" w="19050">
              <a:solidFill>
                <a:srgbClr val="28282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693" name="Google Shape;2693;p224"/>
            <p:cNvSpPr/>
            <p:nvPr/>
          </p:nvSpPr>
          <p:spPr>
            <a:xfrm>
              <a:off x="7020825" y="1188250"/>
              <a:ext cx="402300" cy="369300"/>
            </a:xfrm>
            <a:prstGeom prst="ellipse">
              <a:avLst/>
            </a:prstGeom>
            <a:gradFill>
              <a:gsLst>
                <a:gs pos="0">
                  <a:srgbClr val="05BBBE"/>
                </a:gs>
                <a:gs pos="100000">
                  <a:srgbClr val="043A3B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7" name="Shape 2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8" name="Google Shape;2698;p22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Dhawaqyada waxaa keena gariir (vibrations)</a:t>
            </a:r>
            <a:endParaRPr/>
          </a:p>
        </p:txBody>
      </p:sp>
      <p:sp>
        <p:nvSpPr>
          <p:cNvPr id="2699" name="Google Shape;2699;p225"/>
          <p:cNvSpPr txBox="1"/>
          <p:nvPr/>
        </p:nvSpPr>
        <p:spPr>
          <a:xfrm>
            <a:off x="324000" y="1352350"/>
            <a:ext cx="1309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Saadaalin (Prediction):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00" name="Google Shape;2700;p225"/>
          <p:cNvSpPr txBox="1"/>
          <p:nvPr/>
        </p:nvSpPr>
        <p:spPr>
          <a:xfrm>
            <a:off x="1964700" y="1352350"/>
            <a:ext cx="68553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Isla marka kubbadda tennis-ka taabato gariiriyaha (tuning fork), kubbadda waxaa si xoog leh dhinac ugu tuura gariiriyaha.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01" name="Google Shape;2701;p225"/>
          <p:cNvSpPr txBox="1"/>
          <p:nvPr/>
        </p:nvSpPr>
        <p:spPr>
          <a:xfrm>
            <a:off x="324000" y="2365450"/>
            <a:ext cx="1491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Sharaxaad (Sharraxaad):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02" name="Google Shape;2702;p225"/>
          <p:cNvSpPr txBox="1"/>
          <p:nvPr/>
        </p:nvSpPr>
        <p:spPr>
          <a:xfrm>
            <a:off x="1964700" y="2365450"/>
            <a:ext cx="6855300" cy="15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Marka gariiriyuhu (tuning fork) dhawaq samaynayo, wuu gariirayaa, laakiin gariirku aad ayuu u yar yahay in la arko.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Marka gariiriyuhu (tuning fork) taabto kubbadda, waxa uu kubbadda dhinac u tuurayaa sababtoo ah wuxuu gariirayaa dhinac ilaa dhinac.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703" name="Google Shape;2703;p225"/>
          <p:cNvSpPr txBox="1"/>
          <p:nvPr/>
        </p:nvSpPr>
        <p:spPr>
          <a:xfrm>
            <a:off x="313200" y="845847"/>
            <a:ext cx="66033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Jawaabo tusaale.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7" name="Shape 2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8" name="Google Shape;2708;p2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621" y="3697698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709" name="Google Shape;2709;p226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Sharaxaadda dhawaqyada: codka iyo heerka (volume and pitch)</a:t>
            </a:r>
            <a:endParaRPr/>
          </a:p>
        </p:txBody>
      </p:sp>
      <p:sp>
        <p:nvSpPr>
          <p:cNvPr id="2710" name="Google Shape;2710;p226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Dhawaqyada waxaa keena gariir (vibrations)</a:t>
            </a:r>
            <a:endParaRPr/>
          </a:p>
        </p:txBody>
      </p:sp>
      <p:sp>
        <p:nvSpPr>
          <p:cNvPr id="2711" name="Google Shape;2711;p226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Sharaxaadda gariirka: baaxadda iyo inta jeer (amplitude and frequency)</a:t>
            </a:r>
            <a:endParaRPr/>
          </a:p>
        </p:txBody>
      </p:sp>
      <p:sp>
        <p:nvSpPr>
          <p:cNvPr id="2712" name="Google Shape;2712;p226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Gariirka dhawaqa (Sound vibrations)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6" name="Shape 2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7" name="Google Shape;2717;p2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Sharaxaadda gariirka: baaxadda iyo inta jeer (amplitude and frequency)</a:t>
            </a:r>
            <a:endParaRPr/>
          </a:p>
        </p:txBody>
      </p:sp>
      <p:sp>
        <p:nvSpPr>
          <p:cNvPr id="2718" name="Google Shape;2718;p227"/>
          <p:cNvSpPr txBox="1"/>
          <p:nvPr/>
        </p:nvSpPr>
        <p:spPr>
          <a:xfrm>
            <a:off x="329950" y="818950"/>
            <a:ext cx="712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Dhammaadka xaakimkan (ruler) wuxuu gariirayaa sababtoo ah: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719" name="Google Shape;2719;p2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1875" y="1189747"/>
            <a:ext cx="2796275" cy="156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20" name="Google Shape;2720;p227"/>
          <p:cNvSpPr txBox="1"/>
          <p:nvPr/>
        </p:nvSpPr>
        <p:spPr>
          <a:xfrm>
            <a:off x="329950" y="3790950"/>
            <a:ext cx="84288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222250" lvl="0" marL="71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Char char="●"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wuxuu istaagaa marka uu hoos u foorarsado, iyo xiisadda (tension) xaakimka ayaa dib u soo celisa.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21" name="Google Shape;2721;p227"/>
          <p:cNvSpPr txBox="1"/>
          <p:nvPr/>
        </p:nvSpPr>
        <p:spPr>
          <a:xfrm>
            <a:off x="334675" y="2938050"/>
            <a:ext cx="84852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222250" lvl="0" marL="719999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Char char="●"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wuxuu istaagaa marka uu kor u foorarsado, iyo xiisadda (tension) xaakimka ayaa dib u soo celisa.</a:t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5" name="Shape 2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6" name="Google Shape;2726;p2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Sharaxaadda gariirka: baaxadda iyo inta jeer (amplitude and frequency)</a:t>
            </a:r>
            <a:endParaRPr/>
          </a:p>
        </p:txBody>
      </p:sp>
      <p:sp>
        <p:nvSpPr>
          <p:cNvPr id="2727" name="Google Shape;2727;p228"/>
          <p:cNvSpPr txBox="1"/>
          <p:nvPr/>
        </p:nvSpPr>
        <p:spPr>
          <a:xfrm>
            <a:off x="324000" y="810000"/>
            <a:ext cx="70134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Gariirrada waaweyn waxay leeyihiin baaxad (amplitude) ka weyn.</a:t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728" name="Google Shape;2728;p2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3250" y="1391400"/>
            <a:ext cx="1390325" cy="1548992"/>
          </a:xfrm>
          <a:prstGeom prst="rect">
            <a:avLst/>
          </a:prstGeom>
          <a:noFill/>
          <a:ln>
            <a:noFill/>
          </a:ln>
        </p:spPr>
      </p:pic>
      <p:sp>
        <p:nvSpPr>
          <p:cNvPr id="2729" name="Google Shape;2729;p228"/>
          <p:cNvSpPr txBox="1"/>
          <p:nvPr/>
        </p:nvSpPr>
        <p:spPr>
          <a:xfrm>
            <a:off x="324000" y="3048600"/>
            <a:ext cx="3897300" cy="13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Qalabkan codka (speaker) ma gariirayo aad u fog. Gariirradu waa kuwo yar – waxay leeyihiin baaxad (amplitude) hoose.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Dhawaqa la sameeyay waa mid aamusan.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30" name="Google Shape;2730;p228"/>
          <p:cNvSpPr txBox="1"/>
          <p:nvPr/>
        </p:nvSpPr>
        <p:spPr>
          <a:xfrm>
            <a:off x="141650" y="4820400"/>
            <a:ext cx="8832300" cy="4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Sawirka Bidix: Jilitaan (Simulation) oo ay sameeyeen PhET Interactive Simulations, Jaamacadda Colorado Boulder, oo shatiyeysan CC-BY-4.0 (https://phet.colorado.edu),</a:t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Sawirka Midig: Jilitaan (Simulation) oo ay sameeyeen PhET Interactive Simulations, Jaamacadda Colorado Boulder, oo shatiyeysan CC-BY-4.0 (https://phet.colorado.edu)</a:t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731" name="Google Shape;2731;p2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87963" y="1391400"/>
            <a:ext cx="1390325" cy="1549001"/>
          </a:xfrm>
          <a:prstGeom prst="rect">
            <a:avLst/>
          </a:prstGeom>
          <a:noFill/>
          <a:ln>
            <a:noFill/>
          </a:ln>
        </p:spPr>
      </p:pic>
      <p:sp>
        <p:nvSpPr>
          <p:cNvPr id="2732" name="Google Shape;2732;p228"/>
          <p:cNvSpPr txBox="1"/>
          <p:nvPr/>
        </p:nvSpPr>
        <p:spPr>
          <a:xfrm>
            <a:off x="4819800" y="3048600"/>
            <a:ext cx="3995400" cy="13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Hadal-bixiyahan (speaker) wuxuu gariiraa si dheeraad ah. Gariirku (vibrations) waa weyn yihiin – waxay leeyihiin baaxad (amplitude) weyn.</a:t>
            </a:r>
            <a:br>
              <a:rPr lang="en-GB" sz="1800"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Dhawaaqa la sameeyo wuu ka sii qaylada badan yahay (louder).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6" name="Shape 2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37" name="Google Shape;2737;p229"/>
          <p:cNvGraphicFramePr/>
          <p:nvPr/>
        </p:nvGraphicFramePr>
        <p:xfrm>
          <a:off x="324000" y="1311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{7491F78F-BDF6-4C1C-8600-F3A10074988C}</a:tableStyleId>
              </a:tblPr>
              <a:tblGrid>
                <a:gridCol w="2312725"/>
                <a:gridCol w="1825700"/>
                <a:gridCol w="4372300"/>
              </a:tblGrid>
              <a:tr h="721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Nooca qalabka (instrument)</a:t>
                      </a: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Maxaa la gariiriyaa (vibrate)?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Sidee loo soo saaraa gariir (vibrations) oo baaxad (amplitude) weyn leh (dhawaaq qaylada badan/louder)?</a:t>
                      </a: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2"/>
                    </a:solidFill>
                  </a:tcPr>
                </a:tc>
              </a:tr>
              <a:tr h="721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durbaan (percussion)</a:t>
                      </a: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maqaar durbaan (drum skin) ama shay adag (solid object)</a:t>
                      </a: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ku dhufta qalabka (instrument) si adag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991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xadhko (stringed)</a:t>
                      </a: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xadhko (strings)</a:t>
                      </a: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ku dhufta xadhkaha (strings) si adag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jiida xadhkaha (strings) masaafo (distance) weyn</a:t>
                      </a: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ku cadaadi qaansada (bow) si adag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991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neef (wind) (tusaale: naxaas/brass, alwaax/woodwind)</a:t>
                      </a: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hawada (air) ku jirta tuubbo (tube)</a:t>
                      </a: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ku afuufa tuubbada (tube) si adag</a:t>
                      </a: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2738" name="Google Shape;2738;p2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Sharaxaadda gariirka (vibrations): baaxad (amplitude) iyo inta jeer (frequency)</a:t>
            </a:r>
            <a:endParaRPr/>
          </a:p>
        </p:txBody>
      </p:sp>
      <p:sp>
        <p:nvSpPr>
          <p:cNvPr id="2739" name="Google Shape;2739;p229"/>
          <p:cNvSpPr txBox="1"/>
          <p:nvPr/>
        </p:nvSpPr>
        <p:spPr>
          <a:xfrm>
            <a:off x="324000" y="810000"/>
            <a:ext cx="83664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Gariirka (vibrations) sameeya dhawaaq qaylada badan (louder) wuxuu leeyahay baaxad (amplitude) weyn.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740" name="Google Shape;2740;p2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8555" y="2222025"/>
            <a:ext cx="877196" cy="47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1" name="Google Shape;2741;p2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7650" y="2974350"/>
            <a:ext cx="1488099" cy="805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2" name="Google Shape;2742;p229"/>
          <p:cNvPicPr preferRelativeResize="0"/>
          <p:nvPr/>
        </p:nvPicPr>
        <p:blipFill rotWithShape="1">
          <a:blip r:embed="rId5">
            <a:alphaModFix/>
          </a:blip>
          <a:srcRect b="-313" l="0" r="0" t="-788"/>
          <a:stretch/>
        </p:blipFill>
        <p:spPr>
          <a:xfrm>
            <a:off x="1684800" y="3943090"/>
            <a:ext cx="877200" cy="7538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6" name="Shape 2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7" name="Google Shape;2747;p2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Sharaxaadda gariirka (vibrations): baaxad (amplitude) iyo inta jeer (frequency)</a:t>
            </a:r>
            <a:endParaRPr/>
          </a:p>
        </p:txBody>
      </p:sp>
      <p:sp>
        <p:nvSpPr>
          <p:cNvPr id="2748" name="Google Shape;2748;p230"/>
          <p:cNvSpPr txBox="1"/>
          <p:nvPr/>
        </p:nvSpPr>
        <p:spPr>
          <a:xfrm>
            <a:off x="329950" y="773682"/>
            <a:ext cx="8366400" cy="3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rabicParenR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maxay kuwan soo socda ee dhaca marka durbaanka (drum) si adag loo dhufto?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749" name="Google Shape;2749;p230"/>
          <p:cNvGrpSpPr/>
          <p:nvPr/>
        </p:nvGrpSpPr>
        <p:grpSpPr>
          <a:xfrm>
            <a:off x="349964" y="1262575"/>
            <a:ext cx="2013506" cy="687900"/>
            <a:chOff x="349964" y="1224015"/>
            <a:chExt cx="2013506" cy="687900"/>
          </a:xfrm>
        </p:grpSpPr>
        <p:sp>
          <p:nvSpPr>
            <p:cNvPr id="2750" name="Google Shape;2750;p230"/>
            <p:cNvSpPr txBox="1"/>
            <p:nvPr/>
          </p:nvSpPr>
          <p:spPr>
            <a:xfrm>
              <a:off x="880270" y="1224015"/>
              <a:ext cx="1483200" cy="68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Dhawaaqu waa isku mid.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751" name="Google Shape;2751;p230"/>
            <p:cNvGrpSpPr/>
            <p:nvPr/>
          </p:nvGrpSpPr>
          <p:grpSpPr>
            <a:xfrm>
              <a:off x="349964" y="1224021"/>
              <a:ext cx="347746" cy="362422"/>
              <a:chOff x="1020916" y="1442088"/>
              <a:chExt cx="457200" cy="457200"/>
            </a:xfrm>
          </p:grpSpPr>
          <p:pic>
            <p:nvPicPr>
              <p:cNvPr id="2752" name="Google Shape;2752;p23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53" name="Google Shape;2753;p230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0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754" name="Google Shape;2754;p230"/>
          <p:cNvGrpSpPr/>
          <p:nvPr/>
        </p:nvGrpSpPr>
        <p:grpSpPr>
          <a:xfrm>
            <a:off x="3155412" y="1261575"/>
            <a:ext cx="2182409" cy="687900"/>
            <a:chOff x="349964" y="1807913"/>
            <a:chExt cx="2182409" cy="687900"/>
          </a:xfrm>
        </p:grpSpPr>
        <p:sp>
          <p:nvSpPr>
            <p:cNvPr id="2755" name="Google Shape;2755;p230"/>
            <p:cNvSpPr txBox="1"/>
            <p:nvPr/>
          </p:nvSpPr>
          <p:spPr>
            <a:xfrm>
              <a:off x="880274" y="1807914"/>
              <a:ext cx="1652100" cy="68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Dhawaaqu wuu ka sii qaylada badan yahay.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756" name="Google Shape;2756;p230"/>
            <p:cNvGrpSpPr/>
            <p:nvPr/>
          </p:nvGrpSpPr>
          <p:grpSpPr>
            <a:xfrm>
              <a:off x="349964" y="1807913"/>
              <a:ext cx="347746" cy="362422"/>
              <a:chOff x="1020916" y="1442088"/>
              <a:chExt cx="457200" cy="457200"/>
            </a:xfrm>
          </p:grpSpPr>
          <p:pic>
            <p:nvPicPr>
              <p:cNvPr id="2757" name="Google Shape;2757;p23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58" name="Google Shape;2758;p230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0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759" name="Google Shape;2759;p230"/>
          <p:cNvGrpSpPr/>
          <p:nvPr/>
        </p:nvGrpSpPr>
        <p:grpSpPr>
          <a:xfrm>
            <a:off x="6129764" y="1262568"/>
            <a:ext cx="2296409" cy="687907"/>
            <a:chOff x="349964" y="2391805"/>
            <a:chExt cx="2296409" cy="687907"/>
          </a:xfrm>
        </p:grpSpPr>
        <p:grpSp>
          <p:nvGrpSpPr>
            <p:cNvPr id="2760" name="Google Shape;2760;p230"/>
            <p:cNvGrpSpPr/>
            <p:nvPr/>
          </p:nvGrpSpPr>
          <p:grpSpPr>
            <a:xfrm>
              <a:off x="349964" y="2391805"/>
              <a:ext cx="347746" cy="362422"/>
              <a:chOff x="1020916" y="1442088"/>
              <a:chExt cx="457200" cy="457200"/>
            </a:xfrm>
          </p:grpSpPr>
          <p:pic>
            <p:nvPicPr>
              <p:cNvPr id="2761" name="Google Shape;2761;p23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62" name="Google Shape;2762;p230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0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763" name="Google Shape;2763;p230"/>
            <p:cNvSpPr txBox="1"/>
            <p:nvPr/>
          </p:nvSpPr>
          <p:spPr>
            <a:xfrm>
              <a:off x="880273" y="2391812"/>
              <a:ext cx="1766100" cy="687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Dhawaaqu wuxuu leeyahay cod sare (higher pitch).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764" name="Google Shape;2764;p230"/>
          <p:cNvSpPr txBox="1"/>
          <p:nvPr/>
        </p:nvSpPr>
        <p:spPr>
          <a:xfrm>
            <a:off x="329950" y="2297682"/>
            <a:ext cx="8366400" cy="3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AutoNum type="arabicParenR" startAt="2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Kee ayaa si sax ah u sharxaya jawaabtaada su'aasha Q1?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765" name="Google Shape;2765;p230"/>
          <p:cNvGrpSpPr/>
          <p:nvPr/>
        </p:nvGrpSpPr>
        <p:grpSpPr>
          <a:xfrm>
            <a:off x="349964" y="2719219"/>
            <a:ext cx="7423404" cy="377400"/>
            <a:chOff x="349964" y="1224021"/>
            <a:chExt cx="7423404" cy="377400"/>
          </a:xfrm>
        </p:grpSpPr>
        <p:sp>
          <p:nvSpPr>
            <p:cNvPr id="2766" name="Google Shape;2766;p230"/>
            <p:cNvSpPr txBox="1"/>
            <p:nvPr/>
          </p:nvSpPr>
          <p:spPr>
            <a:xfrm>
              <a:off x="880268" y="1224021"/>
              <a:ext cx="68931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Waa isla durbaanka.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767" name="Google Shape;2767;p230"/>
            <p:cNvGrpSpPr/>
            <p:nvPr/>
          </p:nvGrpSpPr>
          <p:grpSpPr>
            <a:xfrm>
              <a:off x="349964" y="1224021"/>
              <a:ext cx="347746" cy="362422"/>
              <a:chOff x="1020916" y="1442088"/>
              <a:chExt cx="457200" cy="457200"/>
            </a:xfrm>
          </p:grpSpPr>
          <p:pic>
            <p:nvPicPr>
              <p:cNvPr id="2768" name="Google Shape;2768;p23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69" name="Google Shape;2769;p230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0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770" name="Google Shape;2770;p230"/>
          <p:cNvGrpSpPr/>
          <p:nvPr/>
        </p:nvGrpSpPr>
        <p:grpSpPr>
          <a:xfrm>
            <a:off x="349964" y="3212050"/>
            <a:ext cx="7423404" cy="377400"/>
            <a:chOff x="349964" y="1807913"/>
            <a:chExt cx="7423404" cy="377400"/>
          </a:xfrm>
        </p:grpSpPr>
        <p:sp>
          <p:nvSpPr>
            <p:cNvPr id="2771" name="Google Shape;2771;p230"/>
            <p:cNvSpPr txBox="1"/>
            <p:nvPr/>
          </p:nvSpPr>
          <p:spPr>
            <a:xfrm>
              <a:off x="880268" y="1807913"/>
              <a:ext cx="68931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Xooggu (force) wuu ka weyn yahay.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772" name="Google Shape;2772;p230"/>
            <p:cNvGrpSpPr/>
            <p:nvPr/>
          </p:nvGrpSpPr>
          <p:grpSpPr>
            <a:xfrm>
              <a:off x="349964" y="1807913"/>
              <a:ext cx="347746" cy="362422"/>
              <a:chOff x="1020916" y="1442088"/>
              <a:chExt cx="457200" cy="457200"/>
            </a:xfrm>
          </p:grpSpPr>
          <p:pic>
            <p:nvPicPr>
              <p:cNvPr id="2773" name="Google Shape;2773;p23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74" name="Google Shape;2774;p230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0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775" name="Google Shape;2775;p230"/>
          <p:cNvGrpSpPr/>
          <p:nvPr/>
        </p:nvGrpSpPr>
        <p:grpSpPr>
          <a:xfrm>
            <a:off x="349964" y="3704881"/>
            <a:ext cx="7423404" cy="377400"/>
            <a:chOff x="349964" y="2391805"/>
            <a:chExt cx="7423404" cy="377400"/>
          </a:xfrm>
        </p:grpSpPr>
        <p:grpSp>
          <p:nvGrpSpPr>
            <p:cNvPr id="2776" name="Google Shape;2776;p230"/>
            <p:cNvGrpSpPr/>
            <p:nvPr/>
          </p:nvGrpSpPr>
          <p:grpSpPr>
            <a:xfrm>
              <a:off x="349964" y="2391805"/>
              <a:ext cx="347746" cy="362422"/>
              <a:chOff x="1020916" y="1442088"/>
              <a:chExt cx="457200" cy="457200"/>
            </a:xfrm>
          </p:grpSpPr>
          <p:pic>
            <p:nvPicPr>
              <p:cNvPr id="2777" name="Google Shape;2777;p23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78" name="Google Shape;2778;p230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0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779" name="Google Shape;2779;p230"/>
            <p:cNvSpPr txBox="1"/>
            <p:nvPr/>
          </p:nvSpPr>
          <p:spPr>
            <a:xfrm>
              <a:off x="880268" y="2391805"/>
              <a:ext cx="68931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Durbaanku wuxuu u gariirayaa si isku mid ah.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780" name="Google Shape;2780;p230"/>
          <p:cNvGrpSpPr/>
          <p:nvPr/>
        </p:nvGrpSpPr>
        <p:grpSpPr>
          <a:xfrm>
            <a:off x="349964" y="4238281"/>
            <a:ext cx="7423404" cy="377400"/>
            <a:chOff x="349964" y="2391805"/>
            <a:chExt cx="7423404" cy="377400"/>
          </a:xfrm>
        </p:grpSpPr>
        <p:grpSp>
          <p:nvGrpSpPr>
            <p:cNvPr id="2781" name="Google Shape;2781;p230"/>
            <p:cNvGrpSpPr/>
            <p:nvPr/>
          </p:nvGrpSpPr>
          <p:grpSpPr>
            <a:xfrm>
              <a:off x="349964" y="2391805"/>
              <a:ext cx="347746" cy="362422"/>
              <a:chOff x="1020916" y="1442088"/>
              <a:chExt cx="457200" cy="457200"/>
            </a:xfrm>
          </p:grpSpPr>
          <p:pic>
            <p:nvPicPr>
              <p:cNvPr id="2782" name="Google Shape;2782;p23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83" name="Google Shape;2783;p230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0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d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784" name="Google Shape;2784;p230"/>
            <p:cNvSpPr txBox="1"/>
            <p:nvPr/>
          </p:nvSpPr>
          <p:spPr>
            <a:xfrm>
              <a:off x="880268" y="2391805"/>
              <a:ext cx="68931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Durbaanku wuxuu u gariirayaa gariir weyn (larger vibrations).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785" name="Google Shape;2785;p2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1833" y="13595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6" name="Google Shape;2786;p2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0708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0" name="Shape 2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1" name="Google Shape;2791;p231"/>
          <p:cNvSpPr txBox="1"/>
          <p:nvPr>
            <p:ph idx="1" type="body"/>
          </p:nvPr>
        </p:nvSpPr>
        <p:spPr>
          <a:xfrm>
            <a:off x="324000" y="3535650"/>
            <a:ext cx="4500000" cy="104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Marka gariirrada (vibrations) badnaadaan ilbiriqsi kasta, frequency (frequency) ayaa sare u kaca.</a:t>
            </a:r>
            <a:endParaRPr sz="2000"/>
          </a:p>
        </p:txBody>
      </p:sp>
      <p:sp>
        <p:nvSpPr>
          <p:cNvPr id="2792" name="Google Shape;2792;p2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Sharaxaadda gariirrada: amplitude iyo frequency</a:t>
            </a:r>
            <a:endParaRPr/>
          </a:p>
        </p:txBody>
      </p:sp>
      <p:pic>
        <p:nvPicPr>
          <p:cNvPr id="2793" name="Google Shape;2793;p2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3150" y="2322850"/>
            <a:ext cx="3338550" cy="1880725"/>
          </a:xfrm>
          <a:prstGeom prst="rect">
            <a:avLst/>
          </a:prstGeom>
          <a:noFill/>
          <a:ln>
            <a:noFill/>
          </a:ln>
        </p:spPr>
      </p:pic>
      <p:sp>
        <p:nvSpPr>
          <p:cNvPr id="2794" name="Google Shape;2794;p231"/>
          <p:cNvSpPr txBox="1"/>
          <p:nvPr>
            <p:ph idx="1" type="body"/>
          </p:nvPr>
        </p:nvSpPr>
        <p:spPr>
          <a:xfrm>
            <a:off x="324000" y="2316450"/>
            <a:ext cx="4755900" cy="80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Frequency (frequency) ee gariirku wuxuu kuu sheegaa inta gariir ee dhacda ilbiriqsi kasta.</a:t>
            </a:r>
            <a:endParaRPr sz="2000"/>
          </a:p>
        </p:txBody>
      </p:sp>
      <p:sp>
        <p:nvSpPr>
          <p:cNvPr id="2795" name="Google Shape;2795;p231"/>
          <p:cNvSpPr txBox="1"/>
          <p:nvPr>
            <p:ph idx="1" type="body"/>
          </p:nvPr>
        </p:nvSpPr>
        <p:spPr>
          <a:xfrm>
            <a:off x="324000" y="835500"/>
            <a:ext cx="7952400" cy="123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Frequency (frequency) ee shay macneheedu waa inta jeer ee uu dhaco.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Tusaale ahaan, frequency (frequency) ee adeegga baska waxay noqon kartaa 'mar kasta 10 daqiiqo'.</a:t>
            </a:r>
            <a:endParaRPr sz="2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9" name="Shape 2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0" name="Google Shape;2800;p2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Sharaxaadda gariirrada: amplitude iyo frequency</a:t>
            </a:r>
            <a:endParaRPr/>
          </a:p>
        </p:txBody>
      </p:sp>
      <p:sp>
        <p:nvSpPr>
          <p:cNvPr id="2801" name="Google Shape;2801;p232"/>
          <p:cNvSpPr txBox="1"/>
          <p:nvPr/>
        </p:nvSpPr>
        <p:spPr>
          <a:xfrm>
            <a:off x="324000" y="733800"/>
            <a:ext cx="83664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Marka frequency (frequency) ee gariirradu sare u kaco, codka (pitch) ee la sameeyo wuu sare u kacaa.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02" name="Google Shape;2802;p2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9775" y="1509000"/>
            <a:ext cx="1324155" cy="1475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3" name="Google Shape;2803;p2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4570" y="1509000"/>
            <a:ext cx="1324155" cy="147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804" name="Google Shape;2804;p232"/>
          <p:cNvSpPr txBox="1"/>
          <p:nvPr/>
        </p:nvSpPr>
        <p:spPr>
          <a:xfrm>
            <a:off x="167975" y="4770150"/>
            <a:ext cx="91440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Sawirka bidix: Simulation by PhET Interactive Simulations, University of Colorado Boulder, licensed under CC-BY-4.0 (https://phet.colorado.edu),</a:t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Sawirka midig: Simulation by PhET Interactive Simulations, University of Colorado Boulder, licensed under CC-BY-4.0 (https://phet.colorado.edu)</a:t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9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05" name="Google Shape;2805;p232"/>
          <p:cNvSpPr txBox="1"/>
          <p:nvPr/>
        </p:nvSpPr>
        <p:spPr>
          <a:xfrm>
            <a:off x="324000" y="3124800"/>
            <a:ext cx="3897300" cy="13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Qalabkan wuu dhimaan gariirkiisa ilbiriqsi kasta. Gariirradu waa frequency hoose (low frequency).</a:t>
            </a:r>
            <a:br>
              <a:rPr lang="en-GB" sz="1800"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 la sameeyaa cod hoose (low pitch).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06" name="Google Shape;2806;p232"/>
          <p:cNvSpPr txBox="1"/>
          <p:nvPr/>
        </p:nvSpPr>
        <p:spPr>
          <a:xfrm>
            <a:off x="4667400" y="3124800"/>
            <a:ext cx="4152600" cy="13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Qalabkan wuxuu gariirayaa marar badan ilbiriqsi kasta. Gariirradu waa frequency sare (higher frequency).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 la sameeyaa cod sare (higher pitch).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0" name="Shape 2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11" name="Google Shape;2811;p233"/>
          <p:cNvGraphicFramePr/>
          <p:nvPr/>
        </p:nvGraphicFramePr>
        <p:xfrm>
          <a:off x="324000" y="13221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{7491F78F-BDF6-4C1C-8600-F3A10074988C}</a:tableStyleId>
              </a:tblPr>
              <a:tblGrid>
                <a:gridCol w="2331425"/>
                <a:gridCol w="1825700"/>
                <a:gridCol w="4338875"/>
              </a:tblGrid>
              <a:tr h="721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Nooca qalabka</a:t>
                      </a: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Maxaa la gariiriyay (vibrated)?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Sidee loo soo saaraa gariir (vibrations) leh soo noqnoqod (frequency) sare (codadka dhawaaqa sare)?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2"/>
                    </a:solidFill>
                  </a:tcPr>
                </a:tc>
              </a:tr>
              <a:tr h="721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durbaan (percussion)</a:t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maqaar durbaan ah ama shay adag (marka la garaaco)</a:t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garaacista durbaannada ka yar cabbirka waxay ka adkeysaa maqaarka durbaanka</a:t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991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neef (wind) (tusaale: naxaas (brass), alwaax (woodwind))</a:t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hawada ku jirta tuubbo (tube)</a:t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ka dhig tuubbada dheer ama gaaban adigoo riixaya furayaasha (keys), ama slider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isticmaal qalab leh dherer (lengths) kala duwan oo tuubbo ah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pic>
        <p:nvPicPr>
          <p:cNvPr id="2812" name="Google Shape;2812;p233" title="bicycle-1295039_128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1000" y="3535524"/>
            <a:ext cx="721754" cy="613499"/>
          </a:xfrm>
          <a:prstGeom prst="rect">
            <a:avLst/>
          </a:prstGeom>
          <a:noFill/>
          <a:ln>
            <a:noFill/>
          </a:ln>
        </p:spPr>
      </p:pic>
      <p:sp>
        <p:nvSpPr>
          <p:cNvPr id="2813" name="Google Shape;2813;p2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Sharaxaadda gariirka (vibrations): baaxadda (amplitude) iyo soo noqnoqodka (frequency)</a:t>
            </a:r>
            <a:endParaRPr/>
          </a:p>
        </p:txBody>
      </p:sp>
      <p:sp>
        <p:nvSpPr>
          <p:cNvPr id="2814" name="Google Shape;2814;p233"/>
          <p:cNvSpPr txBox="1"/>
          <p:nvPr/>
        </p:nvSpPr>
        <p:spPr>
          <a:xfrm>
            <a:off x="324000" y="810000"/>
            <a:ext cx="8510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Gariirka (vibrations) sameeya codadka dhawaaqa sare waxay leeyihiin soo noqnoqod (frequency) sare.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b="1"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15" name="Google Shape;2815;p233" title="mfl-dru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3451" y="2230863"/>
            <a:ext cx="775000" cy="422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9" name="Shape 2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0" name="Google Shape;2820;p2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Sharaxaadda gariirka (vibrations): baaxadda (amplitude) iyo soo noqnoqodka (frequency)</a:t>
            </a:r>
            <a:endParaRPr/>
          </a:p>
        </p:txBody>
      </p:sp>
      <p:sp>
        <p:nvSpPr>
          <p:cNvPr id="2821" name="Google Shape;2821;p234"/>
          <p:cNvSpPr txBox="1"/>
          <p:nvPr>
            <p:ph idx="1" type="body"/>
          </p:nvPr>
        </p:nvSpPr>
        <p:spPr>
          <a:xfrm>
            <a:off x="324000" y="759300"/>
            <a:ext cx="8237700" cy="121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Loudspeaker-ku wuxuu gariiraynayaa (vibrating) isagoo leh baaxad (amplitude) hoose iyo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soo noqnoqod (frequency) sare.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Noocee ah cod (sound) ayaa la maqlay?</a:t>
            </a:r>
            <a:endParaRPr sz="2000"/>
          </a:p>
        </p:txBody>
      </p:sp>
      <p:grpSp>
        <p:nvGrpSpPr>
          <p:cNvPr id="2822" name="Google Shape;2822;p234"/>
          <p:cNvGrpSpPr/>
          <p:nvPr/>
        </p:nvGrpSpPr>
        <p:grpSpPr>
          <a:xfrm>
            <a:off x="349964" y="2262019"/>
            <a:ext cx="8346515" cy="377406"/>
            <a:chOff x="349964" y="766821"/>
            <a:chExt cx="8346515" cy="377406"/>
          </a:xfrm>
        </p:grpSpPr>
        <p:sp>
          <p:nvSpPr>
            <p:cNvPr id="2823" name="Google Shape;2823;p234"/>
            <p:cNvSpPr txBox="1"/>
            <p:nvPr/>
          </p:nvSpPr>
          <p:spPr>
            <a:xfrm>
              <a:off x="880279" y="766828"/>
              <a:ext cx="78162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dhawaaq (pitch) hoose iyo qaylo (loud)</a:t>
              </a:r>
              <a:endParaRPr sz="21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824" name="Google Shape;2824;p234"/>
            <p:cNvGrpSpPr/>
            <p:nvPr/>
          </p:nvGrpSpPr>
          <p:grpSpPr>
            <a:xfrm>
              <a:off x="349964" y="766821"/>
              <a:ext cx="347746" cy="362422"/>
              <a:chOff x="1020916" y="865325"/>
              <a:chExt cx="457200" cy="457200"/>
            </a:xfrm>
          </p:grpSpPr>
          <p:pic>
            <p:nvPicPr>
              <p:cNvPr id="2825" name="Google Shape;2825;p234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865325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26" name="Google Shape;2826;p234"/>
              <p:cNvSpPr txBox="1"/>
              <p:nvPr/>
            </p:nvSpPr>
            <p:spPr>
              <a:xfrm>
                <a:off x="1045528" y="949637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5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827" name="Google Shape;2827;p234"/>
          <p:cNvGrpSpPr/>
          <p:nvPr/>
        </p:nvGrpSpPr>
        <p:grpSpPr>
          <a:xfrm>
            <a:off x="349964" y="2946836"/>
            <a:ext cx="8391812" cy="377400"/>
            <a:chOff x="349964" y="1503113"/>
            <a:chExt cx="8391812" cy="377400"/>
          </a:xfrm>
        </p:grpSpPr>
        <p:sp>
          <p:nvSpPr>
            <p:cNvPr id="2828" name="Google Shape;2828;p234"/>
            <p:cNvSpPr txBox="1"/>
            <p:nvPr/>
          </p:nvSpPr>
          <p:spPr>
            <a:xfrm>
              <a:off x="880276" y="1503114"/>
              <a:ext cx="78615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dhawaaq (pitch) sare iyo qaylo (loud)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829" name="Google Shape;2829;p234"/>
            <p:cNvGrpSpPr/>
            <p:nvPr/>
          </p:nvGrpSpPr>
          <p:grpSpPr>
            <a:xfrm>
              <a:off x="349964" y="1503113"/>
              <a:ext cx="347746" cy="362422"/>
              <a:chOff x="1020916" y="1057579"/>
              <a:chExt cx="457200" cy="457200"/>
            </a:xfrm>
          </p:grpSpPr>
          <p:pic>
            <p:nvPicPr>
              <p:cNvPr id="2830" name="Google Shape;2830;p234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057579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31" name="Google Shape;2831;p234"/>
              <p:cNvSpPr txBox="1"/>
              <p:nvPr/>
            </p:nvSpPr>
            <p:spPr>
              <a:xfrm>
                <a:off x="1045528" y="1141891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5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832" name="Google Shape;2832;p234"/>
          <p:cNvGrpSpPr/>
          <p:nvPr/>
        </p:nvGrpSpPr>
        <p:grpSpPr>
          <a:xfrm>
            <a:off x="349964" y="3631647"/>
            <a:ext cx="7423404" cy="377400"/>
            <a:chOff x="349964" y="2239405"/>
            <a:chExt cx="7423404" cy="377400"/>
          </a:xfrm>
        </p:grpSpPr>
        <p:grpSp>
          <p:nvGrpSpPr>
            <p:cNvPr id="2833" name="Google Shape;2833;p234"/>
            <p:cNvGrpSpPr/>
            <p:nvPr/>
          </p:nvGrpSpPr>
          <p:grpSpPr>
            <a:xfrm>
              <a:off x="349964" y="2239405"/>
              <a:ext cx="347746" cy="362422"/>
              <a:chOff x="1020916" y="1249833"/>
              <a:chExt cx="457200" cy="457200"/>
            </a:xfrm>
          </p:grpSpPr>
          <p:pic>
            <p:nvPicPr>
              <p:cNvPr id="2834" name="Google Shape;2834;p234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249833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35" name="Google Shape;2835;p234"/>
              <p:cNvSpPr txBox="1"/>
              <p:nvPr/>
            </p:nvSpPr>
            <p:spPr>
              <a:xfrm>
                <a:off x="1045528" y="1334146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5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836" name="Google Shape;2836;p234"/>
            <p:cNvSpPr txBox="1"/>
            <p:nvPr/>
          </p:nvSpPr>
          <p:spPr>
            <a:xfrm>
              <a:off x="880268" y="2239405"/>
              <a:ext cx="68931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dhawaaq (pitch) hoose iyo aamusnaan (quiet)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37" name="Google Shape;2837;p234"/>
          <p:cNvGrpSpPr/>
          <p:nvPr/>
        </p:nvGrpSpPr>
        <p:grpSpPr>
          <a:xfrm>
            <a:off x="349964" y="4316459"/>
            <a:ext cx="7423404" cy="377400"/>
            <a:chOff x="349964" y="2391805"/>
            <a:chExt cx="7423404" cy="377400"/>
          </a:xfrm>
        </p:grpSpPr>
        <p:grpSp>
          <p:nvGrpSpPr>
            <p:cNvPr id="2838" name="Google Shape;2838;p234"/>
            <p:cNvGrpSpPr/>
            <p:nvPr/>
          </p:nvGrpSpPr>
          <p:grpSpPr>
            <a:xfrm>
              <a:off x="349964" y="2391805"/>
              <a:ext cx="347746" cy="362422"/>
              <a:chOff x="1020916" y="1442088"/>
              <a:chExt cx="457200" cy="457200"/>
            </a:xfrm>
          </p:grpSpPr>
          <p:pic>
            <p:nvPicPr>
              <p:cNvPr id="2839" name="Google Shape;2839;p234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40" name="Google Shape;2840;p234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5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d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841" name="Google Shape;2841;p234"/>
            <p:cNvSpPr txBox="1"/>
            <p:nvPr/>
          </p:nvSpPr>
          <p:spPr>
            <a:xfrm>
              <a:off x="880268" y="2391805"/>
              <a:ext cx="68931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dhawaaq (pitch) sare iyo aamusnaan (quiet)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842" name="Google Shape;2842;p2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06658" y="42410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6" name="Shape 2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7" name="Google Shape;2847;p23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Sharaxaadda gariirka (vibrations): baaxadda (amplitude) iyo soo noqnoqodka (frequency)</a:t>
            </a:r>
            <a:endParaRPr/>
          </a:p>
        </p:txBody>
      </p:sp>
      <p:sp>
        <p:nvSpPr>
          <p:cNvPr id="2848" name="Google Shape;2848;p235"/>
          <p:cNvSpPr txBox="1"/>
          <p:nvPr>
            <p:ph idx="1" type="body"/>
          </p:nvPr>
        </p:nvSpPr>
        <p:spPr>
          <a:xfrm>
            <a:off x="324000" y="759300"/>
            <a:ext cx="7030200" cy="69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Loudspeaker-ku hadda wuxuu gariiraynayaa (vibrating) jeer badan ilbiriqsi kasta, laakiin cabbirka gariirka (vibration) waa isku mid.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849" name="Google Shape;2849;p235"/>
          <p:cNvSpPr txBox="1"/>
          <p:nvPr>
            <p:ph idx="1" type="body"/>
          </p:nvPr>
        </p:nvSpPr>
        <p:spPr>
          <a:xfrm>
            <a:off x="324000" y="1597500"/>
            <a:ext cx="8237700" cy="32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Maxaa la beddelay?</a:t>
            </a:r>
            <a:endParaRPr sz="2000"/>
          </a:p>
        </p:txBody>
      </p:sp>
      <p:grpSp>
        <p:nvGrpSpPr>
          <p:cNvPr id="2850" name="Google Shape;2850;p235"/>
          <p:cNvGrpSpPr/>
          <p:nvPr/>
        </p:nvGrpSpPr>
        <p:grpSpPr>
          <a:xfrm>
            <a:off x="349964" y="2262019"/>
            <a:ext cx="8346515" cy="377406"/>
            <a:chOff x="349964" y="1224021"/>
            <a:chExt cx="8346515" cy="377406"/>
          </a:xfrm>
        </p:grpSpPr>
        <p:sp>
          <p:nvSpPr>
            <p:cNvPr id="2851" name="Google Shape;2851;p235"/>
            <p:cNvSpPr txBox="1"/>
            <p:nvPr/>
          </p:nvSpPr>
          <p:spPr>
            <a:xfrm>
              <a:off x="880279" y="1224028"/>
              <a:ext cx="78162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soo noqnoqoshada gariirka (frequency of the vibration)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852" name="Google Shape;2852;p235"/>
            <p:cNvGrpSpPr/>
            <p:nvPr/>
          </p:nvGrpSpPr>
          <p:grpSpPr>
            <a:xfrm>
              <a:off x="349964" y="1224021"/>
              <a:ext cx="347746" cy="362422"/>
              <a:chOff x="1020916" y="1442088"/>
              <a:chExt cx="457200" cy="457200"/>
            </a:xfrm>
          </p:grpSpPr>
          <p:pic>
            <p:nvPicPr>
              <p:cNvPr id="2853" name="Google Shape;2853;p235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54" name="Google Shape;2854;p235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5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855" name="Google Shape;2855;p235"/>
          <p:cNvGrpSpPr/>
          <p:nvPr/>
        </p:nvGrpSpPr>
        <p:grpSpPr>
          <a:xfrm>
            <a:off x="349964" y="2946836"/>
            <a:ext cx="8391812" cy="377400"/>
            <a:chOff x="349964" y="1503113"/>
            <a:chExt cx="8391812" cy="377400"/>
          </a:xfrm>
        </p:grpSpPr>
        <p:sp>
          <p:nvSpPr>
            <p:cNvPr id="2856" name="Google Shape;2856;p235"/>
            <p:cNvSpPr txBox="1"/>
            <p:nvPr/>
          </p:nvSpPr>
          <p:spPr>
            <a:xfrm>
              <a:off x="880276" y="1503114"/>
              <a:ext cx="78615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baaxadda gariirka (amplitude of the vibration)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857" name="Google Shape;2857;p235"/>
            <p:cNvGrpSpPr/>
            <p:nvPr/>
          </p:nvGrpSpPr>
          <p:grpSpPr>
            <a:xfrm>
              <a:off x="349964" y="1503113"/>
              <a:ext cx="347746" cy="362422"/>
              <a:chOff x="1020916" y="1057579"/>
              <a:chExt cx="457200" cy="457200"/>
            </a:xfrm>
          </p:grpSpPr>
          <p:pic>
            <p:nvPicPr>
              <p:cNvPr id="2858" name="Google Shape;2858;p235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057579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59" name="Google Shape;2859;p235"/>
              <p:cNvSpPr txBox="1"/>
              <p:nvPr/>
            </p:nvSpPr>
            <p:spPr>
              <a:xfrm>
                <a:off x="1045528" y="1141891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5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860" name="Google Shape;2860;p235"/>
          <p:cNvGrpSpPr/>
          <p:nvPr/>
        </p:nvGrpSpPr>
        <p:grpSpPr>
          <a:xfrm>
            <a:off x="349964" y="3631647"/>
            <a:ext cx="7423404" cy="377400"/>
            <a:chOff x="349964" y="2391805"/>
            <a:chExt cx="7423404" cy="377400"/>
          </a:xfrm>
        </p:grpSpPr>
        <p:grpSp>
          <p:nvGrpSpPr>
            <p:cNvPr id="2861" name="Google Shape;2861;p235"/>
            <p:cNvGrpSpPr/>
            <p:nvPr/>
          </p:nvGrpSpPr>
          <p:grpSpPr>
            <a:xfrm>
              <a:off x="349964" y="2391805"/>
              <a:ext cx="347746" cy="362422"/>
              <a:chOff x="1020916" y="1442088"/>
              <a:chExt cx="457200" cy="457200"/>
            </a:xfrm>
          </p:grpSpPr>
          <p:pic>
            <p:nvPicPr>
              <p:cNvPr id="2862" name="Google Shape;2862;p235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63" name="Google Shape;2863;p235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5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864" name="Google Shape;2864;p235"/>
            <p:cNvSpPr txBox="1"/>
            <p:nvPr/>
          </p:nvSpPr>
          <p:spPr>
            <a:xfrm>
              <a:off x="880268" y="2391805"/>
              <a:ext cx="68931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codka muggiisa (volume of the sound)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65" name="Google Shape;2865;p235"/>
          <p:cNvGrpSpPr/>
          <p:nvPr/>
        </p:nvGrpSpPr>
        <p:grpSpPr>
          <a:xfrm>
            <a:off x="349964" y="4316459"/>
            <a:ext cx="7423404" cy="377400"/>
            <a:chOff x="349964" y="2391805"/>
            <a:chExt cx="7423404" cy="377400"/>
          </a:xfrm>
        </p:grpSpPr>
        <p:grpSp>
          <p:nvGrpSpPr>
            <p:cNvPr id="2866" name="Google Shape;2866;p235"/>
            <p:cNvGrpSpPr/>
            <p:nvPr/>
          </p:nvGrpSpPr>
          <p:grpSpPr>
            <a:xfrm>
              <a:off x="349964" y="2391805"/>
              <a:ext cx="347746" cy="362422"/>
              <a:chOff x="1020916" y="1442088"/>
              <a:chExt cx="457200" cy="457200"/>
            </a:xfrm>
          </p:grpSpPr>
          <p:pic>
            <p:nvPicPr>
              <p:cNvPr id="2867" name="Google Shape;2867;p235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68" name="Google Shape;2868;p235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5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d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869" name="Google Shape;2869;p235"/>
            <p:cNvSpPr txBox="1"/>
            <p:nvPr/>
          </p:nvSpPr>
          <p:spPr>
            <a:xfrm>
              <a:off x="880268" y="2391805"/>
              <a:ext cx="68931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heerka codka (pitch of the sound)</a:t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870" name="Google Shape;2870;p2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0783" y="2160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1" name="Google Shape;2871;p2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0608" y="42747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5" name="Shape 2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76" name="Google Shape;2876;p236"/>
          <p:cNvGraphicFramePr/>
          <p:nvPr/>
        </p:nvGraphicFramePr>
        <p:xfrm>
          <a:off x="329950" y="101804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{7491F78F-BDF6-4C1C-8600-F3A10074988C}</a:tableStyleId>
              </a:tblPr>
              <a:tblGrid>
                <a:gridCol w="4245025"/>
                <a:gridCol w="4245025"/>
              </a:tblGrid>
              <a:tr h="60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weedho ku saabsan soo noqnoqoshada gariirka (frequency of vibrations)</a:t>
                      </a: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weedho ku saabsan baaxadda gariirka (amplitude of vibrations)</a:t>
                      </a: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2"/>
                    </a:solidFill>
                  </a:tcPr>
                </a:tc>
              </a:tr>
              <a:tr h="381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2877" name="Google Shape;2877;p23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Sharaxaadda gariirka: baaxadda iyo soo noqnoqoshada (amplitude and frequency)</a:t>
            </a:r>
            <a:endParaRPr/>
          </a:p>
        </p:txBody>
      </p:sp>
      <p:sp>
        <p:nvSpPr>
          <p:cNvPr id="2878" name="Google Shape;2878;p236"/>
          <p:cNvSpPr txBox="1"/>
          <p:nvPr/>
        </p:nvSpPr>
        <p:spPr>
          <a:xfrm>
            <a:off x="329950" y="666550"/>
            <a:ext cx="83664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Kala saar weedhaha labada qaybood.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879" name="Google Shape;2879;p236"/>
          <p:cNvGrpSpPr/>
          <p:nvPr/>
        </p:nvGrpSpPr>
        <p:grpSpPr>
          <a:xfrm>
            <a:off x="349964" y="2262019"/>
            <a:ext cx="8346515" cy="377406"/>
            <a:chOff x="349964" y="1224021"/>
            <a:chExt cx="8346515" cy="377406"/>
          </a:xfrm>
        </p:grpSpPr>
        <p:sp>
          <p:nvSpPr>
            <p:cNvPr id="2880" name="Google Shape;2880;p236"/>
            <p:cNvSpPr txBox="1"/>
            <p:nvPr/>
          </p:nvSpPr>
          <p:spPr>
            <a:xfrm>
              <a:off x="880279" y="1224028"/>
              <a:ext cx="78162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Qiyaasta sida degdegga ah uu shaygu u dhaqaaqo (movement) gadaal iyo horay.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881" name="Google Shape;2881;p236"/>
            <p:cNvGrpSpPr/>
            <p:nvPr/>
          </p:nvGrpSpPr>
          <p:grpSpPr>
            <a:xfrm>
              <a:off x="349964" y="1224021"/>
              <a:ext cx="347746" cy="362422"/>
              <a:chOff x="1020916" y="1442088"/>
              <a:chExt cx="457200" cy="457200"/>
            </a:xfrm>
          </p:grpSpPr>
          <p:pic>
            <p:nvPicPr>
              <p:cNvPr id="2882" name="Google Shape;2882;p23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83" name="Google Shape;2883;p236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884" name="Google Shape;2884;p236"/>
          <p:cNvGrpSpPr/>
          <p:nvPr/>
        </p:nvGrpSpPr>
        <p:grpSpPr>
          <a:xfrm>
            <a:off x="349964" y="2718236"/>
            <a:ext cx="8391812" cy="377400"/>
            <a:chOff x="349964" y="1807913"/>
            <a:chExt cx="8391812" cy="377400"/>
          </a:xfrm>
        </p:grpSpPr>
        <p:sp>
          <p:nvSpPr>
            <p:cNvPr id="2885" name="Google Shape;2885;p236"/>
            <p:cNvSpPr txBox="1"/>
            <p:nvPr/>
          </p:nvSpPr>
          <p:spPr>
            <a:xfrm>
              <a:off x="880276" y="1807914"/>
              <a:ext cx="78615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Qiyaasta masaafada / cabbirka gariirka gadaal iyo horay.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886" name="Google Shape;2886;p236"/>
            <p:cNvGrpSpPr/>
            <p:nvPr/>
          </p:nvGrpSpPr>
          <p:grpSpPr>
            <a:xfrm>
              <a:off x="349964" y="1807913"/>
              <a:ext cx="347746" cy="362422"/>
              <a:chOff x="1020916" y="1442088"/>
              <a:chExt cx="457200" cy="457200"/>
            </a:xfrm>
          </p:grpSpPr>
          <p:pic>
            <p:nvPicPr>
              <p:cNvPr id="2887" name="Google Shape;2887;p23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88" name="Google Shape;2888;p236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889" name="Google Shape;2889;p236"/>
          <p:cNvGrpSpPr/>
          <p:nvPr/>
        </p:nvGrpSpPr>
        <p:grpSpPr>
          <a:xfrm>
            <a:off x="349964" y="3174447"/>
            <a:ext cx="7423404" cy="377400"/>
            <a:chOff x="349964" y="2391805"/>
            <a:chExt cx="7423404" cy="377400"/>
          </a:xfrm>
        </p:grpSpPr>
        <p:grpSp>
          <p:nvGrpSpPr>
            <p:cNvPr id="2890" name="Google Shape;2890;p236"/>
            <p:cNvGrpSpPr/>
            <p:nvPr/>
          </p:nvGrpSpPr>
          <p:grpSpPr>
            <a:xfrm>
              <a:off x="349964" y="2391805"/>
              <a:ext cx="347746" cy="362422"/>
              <a:chOff x="1020916" y="1442088"/>
              <a:chExt cx="457200" cy="457200"/>
            </a:xfrm>
          </p:grpSpPr>
          <p:pic>
            <p:nvPicPr>
              <p:cNvPr id="2891" name="Google Shape;2891;p23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92" name="Google Shape;2892;p236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893" name="Google Shape;2893;p236"/>
            <p:cNvSpPr txBox="1"/>
            <p:nvPr/>
          </p:nvSpPr>
          <p:spPr>
            <a:xfrm>
              <a:off x="880268" y="2391805"/>
              <a:ext cx="68931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Tirada gariirrada (vibrations) dhaca ilbiriqsi kasta.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94" name="Google Shape;2894;p236"/>
          <p:cNvGrpSpPr/>
          <p:nvPr/>
        </p:nvGrpSpPr>
        <p:grpSpPr>
          <a:xfrm>
            <a:off x="349964" y="3630659"/>
            <a:ext cx="7423404" cy="377400"/>
            <a:chOff x="349964" y="2391805"/>
            <a:chExt cx="7423404" cy="377400"/>
          </a:xfrm>
        </p:grpSpPr>
        <p:grpSp>
          <p:nvGrpSpPr>
            <p:cNvPr id="2895" name="Google Shape;2895;p236"/>
            <p:cNvGrpSpPr/>
            <p:nvPr/>
          </p:nvGrpSpPr>
          <p:grpSpPr>
            <a:xfrm>
              <a:off x="349964" y="2391805"/>
              <a:ext cx="347746" cy="362422"/>
              <a:chOff x="1020916" y="1442088"/>
              <a:chExt cx="457200" cy="457200"/>
            </a:xfrm>
          </p:grpSpPr>
          <p:pic>
            <p:nvPicPr>
              <p:cNvPr id="2896" name="Google Shape;2896;p23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97" name="Google Shape;2897;p236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d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898" name="Google Shape;2898;p236"/>
            <p:cNvSpPr txBox="1"/>
            <p:nvPr/>
          </p:nvSpPr>
          <p:spPr>
            <a:xfrm>
              <a:off x="880268" y="2391805"/>
              <a:ext cx="68931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Masaafada ugu fog ee la gaaro marka laga fogaado meesha nasashada (rest position).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99" name="Google Shape;2899;p236"/>
          <p:cNvGrpSpPr/>
          <p:nvPr/>
        </p:nvGrpSpPr>
        <p:grpSpPr>
          <a:xfrm>
            <a:off x="349964" y="4086870"/>
            <a:ext cx="7423404" cy="377400"/>
            <a:chOff x="349964" y="2391805"/>
            <a:chExt cx="7423404" cy="377400"/>
          </a:xfrm>
        </p:grpSpPr>
        <p:grpSp>
          <p:nvGrpSpPr>
            <p:cNvPr id="2900" name="Google Shape;2900;p236"/>
            <p:cNvGrpSpPr/>
            <p:nvPr/>
          </p:nvGrpSpPr>
          <p:grpSpPr>
            <a:xfrm>
              <a:off x="349964" y="2391805"/>
              <a:ext cx="347746" cy="362422"/>
              <a:chOff x="1020916" y="1442088"/>
              <a:chExt cx="457200" cy="457200"/>
            </a:xfrm>
          </p:grpSpPr>
          <p:pic>
            <p:nvPicPr>
              <p:cNvPr id="2901" name="Google Shape;2901;p23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02" name="Google Shape;2902;p236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e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903" name="Google Shape;2903;p236"/>
            <p:cNvSpPr txBox="1"/>
            <p:nvPr/>
          </p:nvSpPr>
          <p:spPr>
            <a:xfrm>
              <a:off x="880268" y="2391805"/>
              <a:ext cx="68931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Dejiyaa mugga codka (volume of the sound).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904" name="Google Shape;2904;p236"/>
          <p:cNvGrpSpPr/>
          <p:nvPr/>
        </p:nvGrpSpPr>
        <p:grpSpPr>
          <a:xfrm>
            <a:off x="349964" y="4543081"/>
            <a:ext cx="7423404" cy="377400"/>
            <a:chOff x="349964" y="2391805"/>
            <a:chExt cx="7423404" cy="377400"/>
          </a:xfrm>
        </p:grpSpPr>
        <p:grpSp>
          <p:nvGrpSpPr>
            <p:cNvPr id="2905" name="Google Shape;2905;p236"/>
            <p:cNvGrpSpPr/>
            <p:nvPr/>
          </p:nvGrpSpPr>
          <p:grpSpPr>
            <a:xfrm>
              <a:off x="349964" y="2391805"/>
              <a:ext cx="347746" cy="362422"/>
              <a:chOff x="1020916" y="1442088"/>
              <a:chExt cx="457200" cy="457200"/>
            </a:xfrm>
          </p:grpSpPr>
          <p:pic>
            <p:nvPicPr>
              <p:cNvPr id="2906" name="Google Shape;2906;p23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07" name="Google Shape;2907;p236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f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908" name="Google Shape;2908;p236"/>
            <p:cNvSpPr txBox="1"/>
            <p:nvPr/>
          </p:nvSpPr>
          <p:spPr>
            <a:xfrm>
              <a:off x="880268" y="2391805"/>
              <a:ext cx="68931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Dejiyaa heerka codka (pitch of the sound).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2" name="Shape 2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3" name="Google Shape;2913;p23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Sharaxaadda gariirka: baaxadda iyo soo noqnoqoshada (amplitude and frequency)</a:t>
            </a:r>
            <a:endParaRPr/>
          </a:p>
        </p:txBody>
      </p:sp>
      <p:grpSp>
        <p:nvGrpSpPr>
          <p:cNvPr id="2914" name="Google Shape;2914;p237"/>
          <p:cNvGrpSpPr/>
          <p:nvPr/>
        </p:nvGrpSpPr>
        <p:grpSpPr>
          <a:xfrm>
            <a:off x="5700649" y="1795280"/>
            <a:ext cx="1908341" cy="302265"/>
            <a:chOff x="1433449" y="1795280"/>
            <a:chExt cx="1908341" cy="302265"/>
          </a:xfrm>
        </p:grpSpPr>
        <p:grpSp>
          <p:nvGrpSpPr>
            <p:cNvPr id="2915" name="Google Shape;2915;p237"/>
            <p:cNvGrpSpPr/>
            <p:nvPr/>
          </p:nvGrpSpPr>
          <p:grpSpPr>
            <a:xfrm>
              <a:off x="1433449" y="1795280"/>
              <a:ext cx="337048" cy="302255"/>
              <a:chOff x="1020916" y="1442088"/>
              <a:chExt cx="457200" cy="457200"/>
            </a:xfrm>
          </p:grpSpPr>
          <p:pic>
            <p:nvPicPr>
              <p:cNvPr id="2916" name="Google Shape;2916;p237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17" name="Google Shape;2917;p237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2918" name="Google Shape;2918;p237"/>
            <p:cNvGrpSpPr/>
            <p:nvPr/>
          </p:nvGrpSpPr>
          <p:grpSpPr>
            <a:xfrm>
              <a:off x="2219096" y="1795283"/>
              <a:ext cx="337048" cy="302255"/>
              <a:chOff x="1020916" y="1442088"/>
              <a:chExt cx="457200" cy="457200"/>
            </a:xfrm>
          </p:grpSpPr>
          <p:pic>
            <p:nvPicPr>
              <p:cNvPr id="2919" name="Google Shape;2919;p237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20" name="Google Shape;2920;p237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d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2921" name="Google Shape;2921;p237"/>
            <p:cNvGrpSpPr/>
            <p:nvPr/>
          </p:nvGrpSpPr>
          <p:grpSpPr>
            <a:xfrm>
              <a:off x="3004742" y="1795290"/>
              <a:ext cx="337048" cy="302255"/>
              <a:chOff x="1020916" y="1442088"/>
              <a:chExt cx="457200" cy="457200"/>
            </a:xfrm>
          </p:grpSpPr>
          <p:pic>
            <p:nvPicPr>
              <p:cNvPr id="2922" name="Google Shape;2922;p237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23" name="Google Shape;2923;p237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e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2924" name="Google Shape;2924;p237"/>
          <p:cNvSpPr txBox="1"/>
          <p:nvPr/>
        </p:nvSpPr>
        <p:spPr>
          <a:xfrm>
            <a:off x="329950" y="666550"/>
            <a:ext cx="8366400" cy="3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Kala saar weedhaha labada qaybood.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2925" name="Google Shape;2925;p237"/>
          <p:cNvGraphicFramePr/>
          <p:nvPr/>
        </p:nvGraphicFramePr>
        <p:xfrm>
          <a:off x="329950" y="101804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{7491F78F-BDF6-4C1C-8600-F3A10074988C}</a:tableStyleId>
              </a:tblPr>
              <a:tblGrid>
                <a:gridCol w="4245025"/>
                <a:gridCol w="4245025"/>
              </a:tblGrid>
              <a:tr h="600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weedho ku saabsan soo noqnoqoshada gariirka (frequency of vibrations)</a:t>
                      </a: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weedho ku saabsan baaxadda gariirka (amplitude of vibrations)</a:t>
                      </a: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2"/>
                    </a:solidFill>
                  </a:tcPr>
                </a:tc>
              </a:tr>
              <a:tr h="381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grpSp>
        <p:nvGrpSpPr>
          <p:cNvPr id="2926" name="Google Shape;2926;p237"/>
          <p:cNvGrpSpPr/>
          <p:nvPr/>
        </p:nvGrpSpPr>
        <p:grpSpPr>
          <a:xfrm>
            <a:off x="349964" y="2262019"/>
            <a:ext cx="8346515" cy="377406"/>
            <a:chOff x="349964" y="1224021"/>
            <a:chExt cx="8346515" cy="377406"/>
          </a:xfrm>
        </p:grpSpPr>
        <p:sp>
          <p:nvSpPr>
            <p:cNvPr id="2927" name="Google Shape;2927;p237"/>
            <p:cNvSpPr txBox="1"/>
            <p:nvPr/>
          </p:nvSpPr>
          <p:spPr>
            <a:xfrm>
              <a:off x="880279" y="1224028"/>
              <a:ext cx="78162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Qiyaasta sida degdegga ah uu shaygu u dhaqaaqo (movement) gadaal iyo horay.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928" name="Google Shape;2928;p237"/>
            <p:cNvGrpSpPr/>
            <p:nvPr/>
          </p:nvGrpSpPr>
          <p:grpSpPr>
            <a:xfrm>
              <a:off x="349964" y="1224021"/>
              <a:ext cx="347746" cy="362422"/>
              <a:chOff x="1020916" y="1442088"/>
              <a:chExt cx="457200" cy="457200"/>
            </a:xfrm>
          </p:grpSpPr>
          <p:pic>
            <p:nvPicPr>
              <p:cNvPr id="2929" name="Google Shape;2929;p237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30" name="Google Shape;2930;p237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931" name="Google Shape;2931;p237"/>
          <p:cNvGrpSpPr/>
          <p:nvPr/>
        </p:nvGrpSpPr>
        <p:grpSpPr>
          <a:xfrm>
            <a:off x="349964" y="2718236"/>
            <a:ext cx="8391812" cy="377400"/>
            <a:chOff x="349964" y="1807913"/>
            <a:chExt cx="8391812" cy="377400"/>
          </a:xfrm>
        </p:grpSpPr>
        <p:sp>
          <p:nvSpPr>
            <p:cNvPr id="2932" name="Google Shape;2932;p237"/>
            <p:cNvSpPr txBox="1"/>
            <p:nvPr/>
          </p:nvSpPr>
          <p:spPr>
            <a:xfrm>
              <a:off x="880276" y="1807914"/>
              <a:ext cx="78615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Qiyaasta masaafada / cabbirka gariirka gadaal iyo horay.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933" name="Google Shape;2933;p237"/>
            <p:cNvGrpSpPr/>
            <p:nvPr/>
          </p:nvGrpSpPr>
          <p:grpSpPr>
            <a:xfrm>
              <a:off x="349964" y="1807913"/>
              <a:ext cx="347746" cy="362422"/>
              <a:chOff x="1020916" y="1442088"/>
              <a:chExt cx="457200" cy="457200"/>
            </a:xfrm>
          </p:grpSpPr>
          <p:pic>
            <p:nvPicPr>
              <p:cNvPr id="2934" name="Google Shape;2934;p237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35" name="Google Shape;2935;p237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936" name="Google Shape;2936;p237"/>
          <p:cNvGrpSpPr/>
          <p:nvPr/>
        </p:nvGrpSpPr>
        <p:grpSpPr>
          <a:xfrm>
            <a:off x="349964" y="3174447"/>
            <a:ext cx="7423404" cy="377400"/>
            <a:chOff x="349964" y="2391805"/>
            <a:chExt cx="7423404" cy="377400"/>
          </a:xfrm>
        </p:grpSpPr>
        <p:grpSp>
          <p:nvGrpSpPr>
            <p:cNvPr id="2937" name="Google Shape;2937;p237"/>
            <p:cNvGrpSpPr/>
            <p:nvPr/>
          </p:nvGrpSpPr>
          <p:grpSpPr>
            <a:xfrm>
              <a:off x="349964" y="2391805"/>
              <a:ext cx="347746" cy="362422"/>
              <a:chOff x="1020916" y="1442088"/>
              <a:chExt cx="457200" cy="457200"/>
            </a:xfrm>
          </p:grpSpPr>
          <p:pic>
            <p:nvPicPr>
              <p:cNvPr id="2938" name="Google Shape;2938;p237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39" name="Google Shape;2939;p237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940" name="Google Shape;2940;p237"/>
            <p:cNvSpPr txBox="1"/>
            <p:nvPr/>
          </p:nvSpPr>
          <p:spPr>
            <a:xfrm>
              <a:off x="880268" y="2391805"/>
              <a:ext cx="68931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Tirada gariirrada (vibrations) dhaca ilbiriqsi kasta.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941" name="Google Shape;2941;p237"/>
          <p:cNvGrpSpPr/>
          <p:nvPr/>
        </p:nvGrpSpPr>
        <p:grpSpPr>
          <a:xfrm>
            <a:off x="349964" y="3630659"/>
            <a:ext cx="7423404" cy="377400"/>
            <a:chOff x="349964" y="2391805"/>
            <a:chExt cx="7423404" cy="377400"/>
          </a:xfrm>
        </p:grpSpPr>
        <p:grpSp>
          <p:nvGrpSpPr>
            <p:cNvPr id="2942" name="Google Shape;2942;p237"/>
            <p:cNvGrpSpPr/>
            <p:nvPr/>
          </p:nvGrpSpPr>
          <p:grpSpPr>
            <a:xfrm>
              <a:off x="349964" y="2391805"/>
              <a:ext cx="347746" cy="362422"/>
              <a:chOff x="1020916" y="1442088"/>
              <a:chExt cx="457200" cy="457200"/>
            </a:xfrm>
          </p:grpSpPr>
          <p:pic>
            <p:nvPicPr>
              <p:cNvPr id="2943" name="Google Shape;2943;p237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44" name="Google Shape;2944;p237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d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945" name="Google Shape;2945;p237"/>
            <p:cNvSpPr txBox="1"/>
            <p:nvPr/>
          </p:nvSpPr>
          <p:spPr>
            <a:xfrm>
              <a:off x="880268" y="2391805"/>
              <a:ext cx="68931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Masaafada ugu fog ee la gaaro marka laga fogaado meesha nasashada (rest position).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946" name="Google Shape;2946;p237"/>
          <p:cNvGrpSpPr/>
          <p:nvPr/>
        </p:nvGrpSpPr>
        <p:grpSpPr>
          <a:xfrm>
            <a:off x="349964" y="4086870"/>
            <a:ext cx="7423404" cy="377400"/>
            <a:chOff x="349964" y="2391805"/>
            <a:chExt cx="7423404" cy="377400"/>
          </a:xfrm>
        </p:grpSpPr>
        <p:grpSp>
          <p:nvGrpSpPr>
            <p:cNvPr id="2947" name="Google Shape;2947;p237"/>
            <p:cNvGrpSpPr/>
            <p:nvPr/>
          </p:nvGrpSpPr>
          <p:grpSpPr>
            <a:xfrm>
              <a:off x="349964" y="2391805"/>
              <a:ext cx="347746" cy="362422"/>
              <a:chOff x="1020916" y="1442088"/>
              <a:chExt cx="457200" cy="457200"/>
            </a:xfrm>
          </p:grpSpPr>
          <p:pic>
            <p:nvPicPr>
              <p:cNvPr id="2948" name="Google Shape;2948;p237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49" name="Google Shape;2949;p237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e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950" name="Google Shape;2950;p237"/>
            <p:cNvSpPr txBox="1"/>
            <p:nvPr/>
          </p:nvSpPr>
          <p:spPr>
            <a:xfrm>
              <a:off x="880268" y="2391805"/>
              <a:ext cx="68931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Wuxuu dejiyaa mugga (volume) dhawaqa.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951" name="Google Shape;2951;p237"/>
          <p:cNvGrpSpPr/>
          <p:nvPr/>
        </p:nvGrpSpPr>
        <p:grpSpPr>
          <a:xfrm>
            <a:off x="349964" y="4543081"/>
            <a:ext cx="7423404" cy="377400"/>
            <a:chOff x="349964" y="2391805"/>
            <a:chExt cx="7423404" cy="377400"/>
          </a:xfrm>
        </p:grpSpPr>
        <p:grpSp>
          <p:nvGrpSpPr>
            <p:cNvPr id="2952" name="Google Shape;2952;p237"/>
            <p:cNvGrpSpPr/>
            <p:nvPr/>
          </p:nvGrpSpPr>
          <p:grpSpPr>
            <a:xfrm>
              <a:off x="349964" y="2391805"/>
              <a:ext cx="347746" cy="362422"/>
              <a:chOff x="1020916" y="1442088"/>
              <a:chExt cx="457200" cy="457200"/>
            </a:xfrm>
          </p:grpSpPr>
          <p:pic>
            <p:nvPicPr>
              <p:cNvPr id="2953" name="Google Shape;2953;p237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54" name="Google Shape;2954;p237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f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2955" name="Google Shape;2955;p237"/>
            <p:cNvSpPr txBox="1"/>
            <p:nvPr/>
          </p:nvSpPr>
          <p:spPr>
            <a:xfrm>
              <a:off x="880268" y="2391805"/>
              <a:ext cx="6893100" cy="3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0" spcFirstLastPara="1" rIns="91425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Wuxuu dejiyaa sar-joogga (pitch) dhawaqa.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956" name="Google Shape;2956;p237"/>
          <p:cNvGrpSpPr/>
          <p:nvPr/>
        </p:nvGrpSpPr>
        <p:grpSpPr>
          <a:xfrm>
            <a:off x="1433449" y="1795280"/>
            <a:ext cx="1908341" cy="302265"/>
            <a:chOff x="1433449" y="1795280"/>
            <a:chExt cx="1908341" cy="302265"/>
          </a:xfrm>
        </p:grpSpPr>
        <p:grpSp>
          <p:nvGrpSpPr>
            <p:cNvPr id="2957" name="Google Shape;2957;p237"/>
            <p:cNvGrpSpPr/>
            <p:nvPr/>
          </p:nvGrpSpPr>
          <p:grpSpPr>
            <a:xfrm>
              <a:off x="1433449" y="1795280"/>
              <a:ext cx="337048" cy="302255"/>
              <a:chOff x="1020916" y="1442088"/>
              <a:chExt cx="457200" cy="457200"/>
            </a:xfrm>
          </p:grpSpPr>
          <p:pic>
            <p:nvPicPr>
              <p:cNvPr id="2958" name="Google Shape;2958;p237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59" name="Google Shape;2959;p237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2960" name="Google Shape;2960;p237"/>
            <p:cNvGrpSpPr/>
            <p:nvPr/>
          </p:nvGrpSpPr>
          <p:grpSpPr>
            <a:xfrm>
              <a:off x="2219096" y="1795283"/>
              <a:ext cx="337048" cy="302255"/>
              <a:chOff x="1020916" y="1442088"/>
              <a:chExt cx="457200" cy="457200"/>
            </a:xfrm>
          </p:grpSpPr>
          <p:pic>
            <p:nvPicPr>
              <p:cNvPr id="2961" name="Google Shape;2961;p237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62" name="Google Shape;2962;p237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2963" name="Google Shape;2963;p237"/>
            <p:cNvGrpSpPr/>
            <p:nvPr/>
          </p:nvGrpSpPr>
          <p:grpSpPr>
            <a:xfrm>
              <a:off x="3004742" y="1795290"/>
              <a:ext cx="337048" cy="302255"/>
              <a:chOff x="1020916" y="1442088"/>
              <a:chExt cx="457200" cy="457200"/>
            </a:xfrm>
          </p:grpSpPr>
          <p:pic>
            <p:nvPicPr>
              <p:cNvPr id="2964" name="Google Shape;2964;p237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65" name="Google Shape;2965;p237"/>
              <p:cNvSpPr txBox="1"/>
              <p:nvPr/>
            </p:nvSpPr>
            <p:spPr>
              <a:xfrm>
                <a:off x="1045528" y="1526400"/>
                <a:ext cx="408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3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f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9" name="Shape 2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" name="Google Shape;2970;p238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Gariirka (vibrations) dhawaqa</a:t>
            </a:r>
            <a:endParaRPr/>
          </a:p>
        </p:txBody>
      </p:sp>
      <p:sp>
        <p:nvSpPr>
          <p:cNvPr id="2971" name="Google Shape;2971;p238"/>
          <p:cNvSpPr txBox="1"/>
          <p:nvPr/>
        </p:nvSpPr>
        <p:spPr>
          <a:xfrm>
            <a:off x="329950" y="1653142"/>
            <a:ext cx="8366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Dhawaq kasta waxaa sababa gariir (vibrations). Qaar ka mid ah gariirku aad ayey u yar yihiin ama aad bay u dhaqsaa badan yihiin in la arko.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br>
              <a:rPr lang="en-GB" sz="2000"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2" name="Google Shape;2972;p238"/>
          <p:cNvSpPr txBox="1"/>
          <p:nvPr/>
        </p:nvSpPr>
        <p:spPr>
          <a:xfrm>
            <a:off x="329950" y="2487334"/>
            <a:ext cx="8366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Baaxadda (amplitude) gariirku waxay cabbirtaa cabbirkiisa, tusaale ahaan inta uu shaygu gariiro. Gariirka waaweyn waxay leeyihiin baaxad (amplitude) weyn waxayna sameeyaan dhawaq dheer (louder).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3" name="Google Shape;2973;p238"/>
          <p:cNvSpPr txBox="1"/>
          <p:nvPr/>
        </p:nvSpPr>
        <p:spPr>
          <a:xfrm>
            <a:off x="329950" y="3675526"/>
            <a:ext cx="8366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Inta jeer ee gariirka (frequency) waa tirada gariirrada (vibrations) dhaca ilbiriqsi kasta. Marka gariirro badan dhacaan ilbiriqsi kasta, inta jeer ee gariirka (frequency) wuu kordhaa, sar-joogga (pitch) dhawaquna wuu sarreeyaa.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4" name="Google Shape;2974;p238"/>
          <p:cNvSpPr txBox="1"/>
          <p:nvPr/>
        </p:nvSpPr>
        <p:spPr>
          <a:xfrm>
            <a:off x="329950" y="818950"/>
            <a:ext cx="83664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Mugga (volume) dhawaqu waa sida uu u dheer yahay ama uu u hooseeyo. Sar-joogga (pitch) dhawaqu waa sida uu u sarreeyo (squeaky) ama uu u hooseeyo (deep).</a:t>
            </a:r>
            <a:br>
              <a:rPr lang="en-GB" sz="2000"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