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0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g2bd42c0541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4" name="Google Shape;744;g2bd42c0541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0" name="Google Shape;750;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2bd42c05415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0" name="Google Shape;760;g2bd42c0541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g2c4349bfe3f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8" name="Google Shape;768;g2c4349bfe3f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2c57e1756cf_0_4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6" name="Google Shape;776;g2c57e1756cf_0_4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g2bd42c05415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5" name="Google Shape;785;g2bd42c05415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g2c68bba7653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6" name="Google Shape;796;g2c68bba7653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g2c448e7e559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6" name="Google Shape;806;g2c448e7e559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5" name="Shape 815"/>
        <p:cNvGrpSpPr/>
        <p:nvPr/>
      </p:nvGrpSpPr>
      <p:grpSpPr>
        <a:xfrm>
          <a:off x="0" y="0"/>
          <a:ext cx="0" cy="0"/>
          <a:chOff x="0" y="0"/>
          <a:chExt cx="0" cy="0"/>
        </a:xfrm>
      </p:grpSpPr>
      <p:sp>
        <p:nvSpPr>
          <p:cNvPr id="816" name="Google Shape;816;g2c448e7e559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7" name="Google Shape;817;g2c448e7e559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g2c448e7e559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2" name="Google Shape;832;g2c448e7e559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g2c68bba7653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1" name="Google Shape;841;g2c68bba7653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1" name="Shape 851"/>
        <p:cNvGrpSpPr/>
        <p:nvPr/>
      </p:nvGrpSpPr>
      <p:grpSpPr>
        <a:xfrm>
          <a:off x="0" y="0"/>
          <a:ext cx="0" cy="0"/>
          <a:chOff x="0" y="0"/>
          <a:chExt cx="0" cy="0"/>
        </a:xfrm>
      </p:grpSpPr>
      <p:sp>
        <p:nvSpPr>
          <p:cNvPr id="852" name="Google Shape;852;g2c448e7e559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3" name="Google Shape;853;g2c448e7e559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g2c448e7e55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2" name="Google Shape;862;g2c448e7e55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g2c68bba7653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0" name="Google Shape;870;g2c68bba7653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0" name="Shape 880"/>
        <p:cNvGrpSpPr/>
        <p:nvPr/>
      </p:nvGrpSpPr>
      <p:grpSpPr>
        <a:xfrm>
          <a:off x="0" y="0"/>
          <a:ext cx="0" cy="0"/>
          <a:chOff x="0" y="0"/>
          <a:chExt cx="0" cy="0"/>
        </a:xfrm>
      </p:grpSpPr>
      <p:sp>
        <p:nvSpPr>
          <p:cNvPr id="881" name="Google Shape;881;g2bd42c05415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2" name="Google Shape;882;g2bd42c05415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g2bd42c05415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9" name="Google Shape;889;g2bd42c05415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4" name="Shape 894"/>
        <p:cNvGrpSpPr/>
        <p:nvPr/>
      </p:nvGrpSpPr>
      <p:grpSpPr>
        <a:xfrm>
          <a:off x="0" y="0"/>
          <a:ext cx="0" cy="0"/>
          <a:chOff x="0" y="0"/>
          <a:chExt cx="0" cy="0"/>
        </a:xfrm>
      </p:grpSpPr>
      <p:sp>
        <p:nvSpPr>
          <p:cNvPr id="895" name="Google Shape;895;g2c57e1756cf_0_4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6" name="Google Shape;896;g2c57e1756cf_0_4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3" name="Shape 903"/>
        <p:cNvGrpSpPr/>
        <p:nvPr/>
      </p:nvGrpSpPr>
      <p:grpSpPr>
        <a:xfrm>
          <a:off x="0" y="0"/>
          <a:ext cx="0" cy="0"/>
          <a:chOff x="0" y="0"/>
          <a:chExt cx="0" cy="0"/>
        </a:xfrm>
      </p:grpSpPr>
      <p:sp>
        <p:nvSpPr>
          <p:cNvPr id="904" name="Google Shape;904;g2c61a3f87ed_0_3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5" name="Google Shape;905;g2c61a3f87ed_0_3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g2c68bba7653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4" name="Google Shape;914;g2c68bba7653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4" name="Shape 924"/>
        <p:cNvGrpSpPr/>
        <p:nvPr/>
      </p:nvGrpSpPr>
      <p:grpSpPr>
        <a:xfrm>
          <a:off x="0" y="0"/>
          <a:ext cx="0" cy="0"/>
          <a:chOff x="0" y="0"/>
          <a:chExt cx="0" cy="0"/>
        </a:xfrm>
      </p:grpSpPr>
      <p:sp>
        <p:nvSpPr>
          <p:cNvPr id="925" name="Google Shape;925;g2c61a3f87ed_0_4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6" name="Google Shape;926;g2c61a3f87ed_0_4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4" name="Shape 934"/>
        <p:cNvGrpSpPr/>
        <p:nvPr/>
      </p:nvGrpSpPr>
      <p:grpSpPr>
        <a:xfrm>
          <a:off x="0" y="0"/>
          <a:ext cx="0" cy="0"/>
          <a:chOff x="0" y="0"/>
          <a:chExt cx="0" cy="0"/>
        </a:xfrm>
      </p:grpSpPr>
      <p:sp>
        <p:nvSpPr>
          <p:cNvPr id="935" name="Google Shape;935;g2c61a3f87ed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6" name="Google Shape;936;g2c61a3f87ed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8" name="Shape 1068"/>
        <p:cNvGrpSpPr/>
        <p:nvPr/>
      </p:nvGrpSpPr>
      <p:grpSpPr>
        <a:xfrm>
          <a:off x="0" y="0"/>
          <a:ext cx="0" cy="0"/>
          <a:chOff x="0" y="0"/>
          <a:chExt cx="0" cy="0"/>
        </a:xfrm>
      </p:grpSpPr>
      <p:sp>
        <p:nvSpPr>
          <p:cNvPr id="1069" name="Google Shape;1069;g2c61a3f87ed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0" name="Google Shape;1070;g2c61a3f87ed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1" name="Shape 1201"/>
        <p:cNvGrpSpPr/>
        <p:nvPr/>
      </p:nvGrpSpPr>
      <p:grpSpPr>
        <a:xfrm>
          <a:off x="0" y="0"/>
          <a:ext cx="0" cy="0"/>
          <a:chOff x="0" y="0"/>
          <a:chExt cx="0" cy="0"/>
        </a:xfrm>
      </p:grpSpPr>
      <p:sp>
        <p:nvSpPr>
          <p:cNvPr id="1202" name="Google Shape;1202;g2c61a3f87ed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3" name="Google Shape;1203;g2c61a3f87ed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4" name="Shape 1304"/>
        <p:cNvGrpSpPr/>
        <p:nvPr/>
      </p:nvGrpSpPr>
      <p:grpSpPr>
        <a:xfrm>
          <a:off x="0" y="0"/>
          <a:ext cx="0" cy="0"/>
          <a:chOff x="0" y="0"/>
          <a:chExt cx="0" cy="0"/>
        </a:xfrm>
      </p:grpSpPr>
      <p:sp>
        <p:nvSpPr>
          <p:cNvPr id="1305" name="Google Shape;1305;g2c68bba7653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6" name="Google Shape;1306;g2c68bba7653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4" name="Shape 1314"/>
        <p:cNvGrpSpPr/>
        <p:nvPr/>
      </p:nvGrpSpPr>
      <p:grpSpPr>
        <a:xfrm>
          <a:off x="0" y="0"/>
          <a:ext cx="0" cy="0"/>
          <a:chOff x="0" y="0"/>
          <a:chExt cx="0" cy="0"/>
        </a:xfrm>
      </p:grpSpPr>
      <p:sp>
        <p:nvSpPr>
          <p:cNvPr id="1315" name="Google Shape;1315;g2c61a3f87ed_0_4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6" name="Google Shape;1316;g2c61a3f87ed_0_4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7" name="Shape 1327"/>
        <p:cNvGrpSpPr/>
        <p:nvPr/>
      </p:nvGrpSpPr>
      <p:grpSpPr>
        <a:xfrm>
          <a:off x="0" y="0"/>
          <a:ext cx="0" cy="0"/>
          <a:chOff x="0" y="0"/>
          <a:chExt cx="0" cy="0"/>
        </a:xfrm>
      </p:grpSpPr>
      <p:sp>
        <p:nvSpPr>
          <p:cNvPr id="1328" name="Google Shape;1328;g2c61a3f87ed_0_4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9" name="Google Shape;1329;g2c61a3f87ed_0_4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4" name="Shape 1384"/>
        <p:cNvGrpSpPr/>
        <p:nvPr/>
      </p:nvGrpSpPr>
      <p:grpSpPr>
        <a:xfrm>
          <a:off x="0" y="0"/>
          <a:ext cx="0" cy="0"/>
          <a:chOff x="0" y="0"/>
          <a:chExt cx="0" cy="0"/>
        </a:xfrm>
      </p:grpSpPr>
      <p:sp>
        <p:nvSpPr>
          <p:cNvPr id="1385" name="Google Shape;1385;g2bd42c05415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6" name="Google Shape;1386;g2bd42c05415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8" name="Shape 1438"/>
        <p:cNvGrpSpPr/>
        <p:nvPr/>
      </p:nvGrpSpPr>
      <p:grpSpPr>
        <a:xfrm>
          <a:off x="0" y="0"/>
          <a:ext cx="0" cy="0"/>
          <a:chOff x="0" y="0"/>
          <a:chExt cx="0" cy="0"/>
        </a:xfrm>
      </p:grpSpPr>
      <p:sp>
        <p:nvSpPr>
          <p:cNvPr id="1439" name="Google Shape;1439;g2c68bba7653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0" name="Google Shape;1440;g2c68bba7653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1" name="Shape 1451"/>
        <p:cNvGrpSpPr/>
        <p:nvPr/>
      </p:nvGrpSpPr>
      <p:grpSpPr>
        <a:xfrm>
          <a:off x="0" y="0"/>
          <a:ext cx="0" cy="0"/>
          <a:chOff x="0" y="0"/>
          <a:chExt cx="0" cy="0"/>
        </a:xfrm>
      </p:grpSpPr>
      <p:sp>
        <p:nvSpPr>
          <p:cNvPr id="1452" name="Google Shape;1452;g2bd42c05415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3" name="Google Shape;1453;g2bd42c05415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8" name="Shape 1458"/>
        <p:cNvGrpSpPr/>
        <p:nvPr/>
      </p:nvGrpSpPr>
      <p:grpSpPr>
        <a:xfrm>
          <a:off x="0" y="0"/>
          <a:ext cx="0" cy="0"/>
          <a:chOff x="0" y="0"/>
          <a:chExt cx="0" cy="0"/>
        </a:xfrm>
      </p:grpSpPr>
      <p:sp>
        <p:nvSpPr>
          <p:cNvPr id="1459" name="Google Shape;1459;g2bd42c05415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0" name="Google Shape;1460;g2bd42c05415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5" name="Shape 1465"/>
        <p:cNvGrpSpPr/>
        <p:nvPr/>
      </p:nvGrpSpPr>
      <p:grpSpPr>
        <a:xfrm>
          <a:off x="0" y="0"/>
          <a:ext cx="0" cy="0"/>
          <a:chOff x="0" y="0"/>
          <a:chExt cx="0" cy="0"/>
        </a:xfrm>
      </p:grpSpPr>
      <p:sp>
        <p:nvSpPr>
          <p:cNvPr id="1466" name="Google Shape;1466;g2c57e1756cf_0_4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7" name="Google Shape;1467;g2c57e1756cf_0_4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4" name="Shape 1474"/>
        <p:cNvGrpSpPr/>
        <p:nvPr/>
      </p:nvGrpSpPr>
      <p:grpSpPr>
        <a:xfrm>
          <a:off x="0" y="0"/>
          <a:ext cx="0" cy="0"/>
          <a:chOff x="0" y="0"/>
          <a:chExt cx="0" cy="0"/>
        </a:xfrm>
      </p:grpSpPr>
      <p:sp>
        <p:nvSpPr>
          <p:cNvPr id="1475" name="Google Shape;1475;g2c61a3f87ed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6" name="Google Shape;1476;g2c61a3f87ed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3" name="Shape 1483"/>
        <p:cNvGrpSpPr/>
        <p:nvPr/>
      </p:nvGrpSpPr>
      <p:grpSpPr>
        <a:xfrm>
          <a:off x="0" y="0"/>
          <a:ext cx="0" cy="0"/>
          <a:chOff x="0" y="0"/>
          <a:chExt cx="0" cy="0"/>
        </a:xfrm>
      </p:grpSpPr>
      <p:sp>
        <p:nvSpPr>
          <p:cNvPr id="1484" name="Google Shape;1484;g2c61a3f87ed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5" name="Google Shape;1485;g2c61a3f87ed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2" name="Shape 1492"/>
        <p:cNvGrpSpPr/>
        <p:nvPr/>
      </p:nvGrpSpPr>
      <p:grpSpPr>
        <a:xfrm>
          <a:off x="0" y="0"/>
          <a:ext cx="0" cy="0"/>
          <a:chOff x="0" y="0"/>
          <a:chExt cx="0" cy="0"/>
        </a:xfrm>
      </p:grpSpPr>
      <p:sp>
        <p:nvSpPr>
          <p:cNvPr id="1493" name="Google Shape;1493;g2c61a3f87ed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4" name="Google Shape;1494;g2c61a3f87ed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1" name="Shape 1501"/>
        <p:cNvGrpSpPr/>
        <p:nvPr/>
      </p:nvGrpSpPr>
      <p:grpSpPr>
        <a:xfrm>
          <a:off x="0" y="0"/>
          <a:ext cx="0" cy="0"/>
          <a:chOff x="0" y="0"/>
          <a:chExt cx="0" cy="0"/>
        </a:xfrm>
      </p:grpSpPr>
      <p:sp>
        <p:nvSpPr>
          <p:cNvPr id="1502" name="Google Shape;1502;g2c61a3f87ed_0_4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3" name="Google Shape;1503;g2c61a3f87ed_0_4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0" name="Shape 1510"/>
        <p:cNvGrpSpPr/>
        <p:nvPr/>
      </p:nvGrpSpPr>
      <p:grpSpPr>
        <a:xfrm>
          <a:off x="0" y="0"/>
          <a:ext cx="0" cy="0"/>
          <a:chOff x="0" y="0"/>
          <a:chExt cx="0" cy="0"/>
        </a:xfrm>
      </p:grpSpPr>
      <p:sp>
        <p:nvSpPr>
          <p:cNvPr id="1511" name="Google Shape;1511;g2c68bba7653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2" name="Google Shape;1512;g2c68bba7653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1" name="Shape 1521"/>
        <p:cNvGrpSpPr/>
        <p:nvPr/>
      </p:nvGrpSpPr>
      <p:grpSpPr>
        <a:xfrm>
          <a:off x="0" y="0"/>
          <a:ext cx="0" cy="0"/>
          <a:chOff x="0" y="0"/>
          <a:chExt cx="0" cy="0"/>
        </a:xfrm>
      </p:grpSpPr>
      <p:sp>
        <p:nvSpPr>
          <p:cNvPr id="1522" name="Google Shape;1522;g2c68bba7653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3" name="Google Shape;1523;g2c68bba7653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8" name="Shape 1528"/>
        <p:cNvGrpSpPr/>
        <p:nvPr/>
      </p:nvGrpSpPr>
      <p:grpSpPr>
        <a:xfrm>
          <a:off x="0" y="0"/>
          <a:ext cx="0" cy="0"/>
          <a:chOff x="0" y="0"/>
          <a:chExt cx="0" cy="0"/>
        </a:xfrm>
      </p:grpSpPr>
      <p:sp>
        <p:nvSpPr>
          <p:cNvPr id="1529" name="Google Shape;1529;g2c68bba7653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0" name="Google Shape;1530;g2c68bba7653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6" name="Shape 1536"/>
        <p:cNvGrpSpPr/>
        <p:nvPr/>
      </p:nvGrpSpPr>
      <p:grpSpPr>
        <a:xfrm>
          <a:off x="0" y="0"/>
          <a:ext cx="0" cy="0"/>
          <a:chOff x="0" y="0"/>
          <a:chExt cx="0" cy="0"/>
        </a:xfrm>
      </p:grpSpPr>
      <p:sp>
        <p:nvSpPr>
          <p:cNvPr id="1537" name="Google Shape;1537;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8" name="Google Shape;1538;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9.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8.png"/><Relationship Id="rId4"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4.png"/><Relationship Id="rId5"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9.png"/><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image" Target="../media/image6.png"/><Relationship Id="rId5" Type="http://schemas.openxmlformats.org/officeDocument/2006/relationships/image" Target="../media/image1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9.png"/><Relationship Id="rId4"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11.png"/><Relationship Id="rId5" Type="http://schemas.openxmlformats.org/officeDocument/2006/relationships/image" Target="../media/image1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3.png"/><Relationship Id="rId4"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25.png"/><Relationship Id="rId6" Type="http://schemas.openxmlformats.org/officeDocument/2006/relationships/image" Target="../media/image22.png"/><Relationship Id="rId7" Type="http://schemas.openxmlformats.org/officeDocument/2006/relationships/image" Target="../media/image2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23.png"/><Relationship Id="rId4" Type="http://schemas.openxmlformats.org/officeDocument/2006/relationships/image" Target="../media/image53.png"/><Relationship Id="rId5" Type="http://schemas.openxmlformats.org/officeDocument/2006/relationships/image" Target="../media/image26.png"/><Relationship Id="rId6" Type="http://schemas.openxmlformats.org/officeDocument/2006/relationships/image" Target="../media/image29.png"/><Relationship Id="rId7" Type="http://schemas.openxmlformats.org/officeDocument/2006/relationships/image" Target="../media/image2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53.png"/><Relationship Id="rId4" Type="http://schemas.openxmlformats.org/officeDocument/2006/relationships/image" Target="../media/image20.png"/><Relationship Id="rId5" Type="http://schemas.openxmlformats.org/officeDocument/2006/relationships/image" Target="../media/image23.png"/><Relationship Id="rId6" Type="http://schemas.openxmlformats.org/officeDocument/2006/relationships/image" Target="../media/image32.png"/><Relationship Id="rId7" Type="http://schemas.openxmlformats.org/officeDocument/2006/relationships/image" Target="../media/image26.png"/><Relationship Id="rId8" Type="http://schemas.openxmlformats.org/officeDocument/2006/relationships/image" Target="../media/image29.png"/><Relationship Id="rId9" Type="http://schemas.openxmlformats.org/officeDocument/2006/relationships/image" Target="../media/image2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53.png"/><Relationship Id="rId4" Type="http://schemas.openxmlformats.org/officeDocument/2006/relationships/image" Target="../media/image34.png"/><Relationship Id="rId5" Type="http://schemas.openxmlformats.org/officeDocument/2006/relationships/image" Target="../media/image20.png"/><Relationship Id="rId6" Type="http://schemas.openxmlformats.org/officeDocument/2006/relationships/image" Target="../media/image23.png"/><Relationship Id="rId7" Type="http://schemas.openxmlformats.org/officeDocument/2006/relationships/image" Target="../media/image32.png"/><Relationship Id="rId8" Type="http://schemas.openxmlformats.org/officeDocument/2006/relationships/image" Target="../media/image26.png"/><Relationship Id="rId9" Type="http://schemas.openxmlformats.org/officeDocument/2006/relationships/image" Target="../media/image29.png"/><Relationship Id="rId10" Type="http://schemas.openxmlformats.org/officeDocument/2006/relationships/image" Target="../media/image42.png"/><Relationship Id="rId11" Type="http://schemas.openxmlformats.org/officeDocument/2006/relationships/image" Target="../media/image2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6.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6.png"/><Relationship Id="rId4" Type="http://schemas.openxmlformats.org/officeDocument/2006/relationships/image" Target="../media/image4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6.png"/><Relationship Id="rId4" Type="http://schemas.openxmlformats.org/officeDocument/2006/relationships/image" Target="../media/image4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6.png"/><Relationship Id="rId4" Type="http://schemas.openxmlformats.org/officeDocument/2006/relationships/image" Target="../media/image4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6.png"/><Relationship Id="rId4" Type="http://schemas.openxmlformats.org/officeDocument/2006/relationships/image" Target="../media/image4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4.png"/><Relationship Id="rId3" Type="http://schemas.openxmlformats.org/officeDocument/2006/relationships/image" Target="../media/image35.png"/><Relationship Id="rId4" Type="http://schemas.openxmlformats.org/officeDocument/2006/relationships/image" Target="../media/image41.png"/><Relationship Id="rId5" Type="http://schemas.openxmlformats.org/officeDocument/2006/relationships/image" Target="../media/image4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7.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7.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7.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7.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50.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50.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50.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50.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1" name="Google Shape;101;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4" name="Google Shape;104;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5" name="Google Shape;105;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7" name="Shape 107"/>
        <p:cNvGrpSpPr/>
        <p:nvPr/>
      </p:nvGrpSpPr>
      <p:grpSpPr>
        <a:xfrm>
          <a:off x="0" y="0"/>
          <a:ext cx="0" cy="0"/>
          <a:chOff x="0" y="0"/>
          <a:chExt cx="0" cy="0"/>
        </a:xfrm>
      </p:grpSpPr>
      <p:sp>
        <p:nvSpPr>
          <p:cNvPr id="108" name="Google Shape;108;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 name="Google Shape;109;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1" name="Google Shape;111;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3" name="Google Shape;113;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5" name="Google Shape;115;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7" name="Shape 117"/>
        <p:cNvGrpSpPr/>
        <p:nvPr/>
      </p:nvGrpSpPr>
      <p:grpSpPr>
        <a:xfrm>
          <a:off x="0" y="0"/>
          <a:ext cx="0" cy="0"/>
          <a:chOff x="0" y="0"/>
          <a:chExt cx="0" cy="0"/>
        </a:xfrm>
      </p:grpSpPr>
      <p:sp>
        <p:nvSpPr>
          <p:cNvPr id="118" name="Google Shape;118;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 name="Google Shape;119;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1" name="Google Shape;121;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3" name="Google Shape;123;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5" name="Google Shape;125;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7" name="Google Shape;127;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29" name="Shape 129"/>
        <p:cNvGrpSpPr/>
        <p:nvPr/>
      </p:nvGrpSpPr>
      <p:grpSpPr>
        <a:xfrm>
          <a:off x="0" y="0"/>
          <a:ext cx="0" cy="0"/>
          <a:chOff x="0" y="0"/>
          <a:chExt cx="0" cy="0"/>
        </a:xfrm>
      </p:grpSpPr>
      <p:sp>
        <p:nvSpPr>
          <p:cNvPr id="130" name="Google Shape;130;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 name="Google Shape;131;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3" name="Google Shape;133;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34" name="Google Shape;134;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36" name="Google Shape;136;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8" name="Google Shape;138;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40" name="Google Shape;140;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42" name="Google Shape;142;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3" name="Shape 143"/>
        <p:cNvGrpSpPr/>
        <p:nvPr/>
      </p:nvGrpSpPr>
      <p:grpSpPr>
        <a:xfrm>
          <a:off x="0" y="0"/>
          <a:ext cx="0" cy="0"/>
          <a:chOff x="0" y="0"/>
          <a:chExt cx="0" cy="0"/>
        </a:xfrm>
      </p:grpSpPr>
      <p:sp>
        <p:nvSpPr>
          <p:cNvPr id="144" name="Google Shape;144;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 name="Google Shape;145;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7" name="Google Shape;147;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1" name="Shape 151"/>
        <p:cNvGrpSpPr/>
        <p:nvPr/>
      </p:nvGrpSpPr>
      <p:grpSpPr>
        <a:xfrm>
          <a:off x="0" y="0"/>
          <a:ext cx="0" cy="0"/>
          <a:chOff x="0" y="0"/>
          <a:chExt cx="0" cy="0"/>
        </a:xfrm>
      </p:grpSpPr>
      <p:sp>
        <p:nvSpPr>
          <p:cNvPr id="152" name="Google Shape;152;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4" name="Google Shape;154;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5" name="Google Shape;155;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8" name="Google Shape;158;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60" name="Google Shape;160;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57" name="Google Shape;157;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3" name="Google Shape;163;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4" name="Shape 164"/>
        <p:cNvGrpSpPr/>
        <p:nvPr/>
      </p:nvGrpSpPr>
      <p:grpSpPr>
        <a:xfrm>
          <a:off x="0" y="0"/>
          <a:ext cx="0" cy="0"/>
          <a:chOff x="0" y="0"/>
          <a:chExt cx="0" cy="0"/>
        </a:xfrm>
      </p:grpSpPr>
      <p:pic>
        <p:nvPicPr>
          <p:cNvPr id="165" name="Google Shape;165;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6" name="Google Shape;166;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7" name="Google Shape;167;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8" name="Google Shape;168;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69" name="Google Shape;169;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0" name="Google Shape;170;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2" name="Google Shape;172;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75" name="Google Shape;175;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76" name="Google Shape;176;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77" name="Google Shape;177;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9" name="Google Shape;179;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1" name="Google Shape;181;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2" name="Shape 182"/>
        <p:cNvGrpSpPr/>
        <p:nvPr/>
      </p:nvGrpSpPr>
      <p:grpSpPr>
        <a:xfrm>
          <a:off x="0" y="0"/>
          <a:ext cx="0" cy="0"/>
          <a:chOff x="0" y="0"/>
          <a:chExt cx="0" cy="0"/>
        </a:xfrm>
      </p:grpSpPr>
      <p:pic>
        <p:nvPicPr>
          <p:cNvPr id="183" name="Google Shape;183;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4" name="Google Shape;184;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5" name="Google Shape;185;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6" name="Google Shape;186;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7" name="Google Shape;187;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8" name="Google Shape;188;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89" name="Google Shape;189;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0" name="Google Shape;190;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2" name="Google Shape;192;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6" name="Google Shape;196;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99" name="Google Shape;199;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1" name="Google Shape;201;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3" name="Google Shape;203;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4" name="Shape 204"/>
        <p:cNvGrpSpPr/>
        <p:nvPr/>
      </p:nvGrpSpPr>
      <p:grpSpPr>
        <a:xfrm>
          <a:off x="0" y="0"/>
          <a:ext cx="0" cy="0"/>
          <a:chOff x="0" y="0"/>
          <a:chExt cx="0" cy="0"/>
        </a:xfrm>
      </p:grpSpPr>
      <p:pic>
        <p:nvPicPr>
          <p:cNvPr id="205" name="Google Shape;205;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208" name="Google Shape;208;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09" name="Google Shape;209;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1" name="Shape 211"/>
        <p:cNvGrpSpPr/>
        <p:nvPr/>
      </p:nvGrpSpPr>
      <p:grpSpPr>
        <a:xfrm>
          <a:off x="0" y="0"/>
          <a:ext cx="0" cy="0"/>
          <a:chOff x="0" y="0"/>
          <a:chExt cx="0" cy="0"/>
        </a:xfrm>
      </p:grpSpPr>
      <p:pic>
        <p:nvPicPr>
          <p:cNvPr id="212" name="Google Shape;212;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15" name="Google Shape;215;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7" name="Google Shape;217;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8" name="Shape 218"/>
        <p:cNvGrpSpPr/>
        <p:nvPr/>
      </p:nvGrpSpPr>
      <p:grpSpPr>
        <a:xfrm>
          <a:off x="0" y="0"/>
          <a:ext cx="0" cy="0"/>
          <a:chOff x="0" y="0"/>
          <a:chExt cx="0" cy="0"/>
        </a:xfrm>
      </p:grpSpPr>
      <p:pic>
        <p:nvPicPr>
          <p:cNvPr id="219" name="Google Shape;219;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222" name="Google Shape;222;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24" name="Google Shape;224;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5" name="Shape 225"/>
        <p:cNvGrpSpPr/>
        <p:nvPr/>
      </p:nvGrpSpPr>
      <p:grpSpPr>
        <a:xfrm>
          <a:off x="0" y="0"/>
          <a:ext cx="0" cy="0"/>
          <a:chOff x="0" y="0"/>
          <a:chExt cx="0" cy="0"/>
        </a:xfrm>
      </p:grpSpPr>
      <p:pic>
        <p:nvPicPr>
          <p:cNvPr id="226" name="Google Shape;226;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1" name="Google Shape;231;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2" name="Shape 232"/>
        <p:cNvGrpSpPr/>
        <p:nvPr/>
      </p:nvGrpSpPr>
      <p:grpSpPr>
        <a:xfrm>
          <a:off x="0" y="0"/>
          <a:ext cx="0" cy="0"/>
          <a:chOff x="0" y="0"/>
          <a:chExt cx="0" cy="0"/>
        </a:xfrm>
      </p:grpSpPr>
      <p:sp>
        <p:nvSpPr>
          <p:cNvPr id="233" name="Google Shape;233;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4" name="Google Shape;234;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7" name="Google Shape;237;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5" name="Shape 245"/>
        <p:cNvGrpSpPr/>
        <p:nvPr/>
      </p:nvGrpSpPr>
      <p:grpSpPr>
        <a:xfrm>
          <a:off x="0" y="0"/>
          <a:ext cx="0" cy="0"/>
          <a:chOff x="0" y="0"/>
          <a:chExt cx="0" cy="0"/>
        </a:xfrm>
      </p:grpSpPr>
      <p:sp>
        <p:nvSpPr>
          <p:cNvPr id="246" name="Google Shape;246;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7" name="Google Shape;247;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0" name="Google Shape;250;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8" name="Shape 258"/>
        <p:cNvGrpSpPr/>
        <p:nvPr/>
      </p:nvGrpSpPr>
      <p:grpSpPr>
        <a:xfrm>
          <a:off x="0" y="0"/>
          <a:ext cx="0" cy="0"/>
          <a:chOff x="0" y="0"/>
          <a:chExt cx="0" cy="0"/>
        </a:xfrm>
      </p:grpSpPr>
      <p:sp>
        <p:nvSpPr>
          <p:cNvPr id="259" name="Google Shape;259;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0" name="Google Shape;260;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3" name="Google Shape;263;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1" name="Shape 271"/>
        <p:cNvGrpSpPr/>
        <p:nvPr/>
      </p:nvGrpSpPr>
      <p:grpSpPr>
        <a:xfrm>
          <a:off x="0" y="0"/>
          <a:ext cx="0" cy="0"/>
          <a:chOff x="0" y="0"/>
          <a:chExt cx="0" cy="0"/>
        </a:xfrm>
      </p:grpSpPr>
      <p:sp>
        <p:nvSpPr>
          <p:cNvPr id="272" name="Google Shape;272;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3" name="Google Shape;273;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6" name="Google Shape;276;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4" name="Shape 284"/>
        <p:cNvGrpSpPr/>
        <p:nvPr/>
      </p:nvGrpSpPr>
      <p:grpSpPr>
        <a:xfrm>
          <a:off x="0" y="0"/>
          <a:ext cx="0" cy="0"/>
          <a:chOff x="0" y="0"/>
          <a:chExt cx="0" cy="0"/>
        </a:xfrm>
      </p:grpSpPr>
      <p:pic>
        <p:nvPicPr>
          <p:cNvPr id="285" name="Google Shape;285;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2" name="Google Shape;292;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3" name="Google Shape;293;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8" name="Google Shape;298;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7" name="Shape 307"/>
        <p:cNvGrpSpPr/>
        <p:nvPr/>
      </p:nvGrpSpPr>
      <p:grpSpPr>
        <a:xfrm>
          <a:off x="0" y="0"/>
          <a:ext cx="0" cy="0"/>
          <a:chOff x="0" y="0"/>
          <a:chExt cx="0" cy="0"/>
        </a:xfrm>
      </p:grpSpPr>
      <p:pic>
        <p:nvPicPr>
          <p:cNvPr id="308" name="Google Shape;308;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3" name="Google Shape;313;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8" name="Google Shape;318;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9" name="Google Shape;319;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6" name="Google Shape;326;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0" name="Shape 330"/>
        <p:cNvGrpSpPr/>
        <p:nvPr/>
      </p:nvGrpSpPr>
      <p:grpSpPr>
        <a:xfrm>
          <a:off x="0" y="0"/>
          <a:ext cx="0" cy="0"/>
          <a:chOff x="0" y="0"/>
          <a:chExt cx="0" cy="0"/>
        </a:xfrm>
      </p:grpSpPr>
      <p:pic>
        <p:nvPicPr>
          <p:cNvPr id="331" name="Google Shape;331;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6" name="Google Shape;336;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1" name="Google Shape;341;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2" name="Google Shape;342;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49" name="Google Shape;349;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3" name="Shape 353"/>
        <p:cNvGrpSpPr/>
        <p:nvPr/>
      </p:nvGrpSpPr>
      <p:grpSpPr>
        <a:xfrm>
          <a:off x="0" y="0"/>
          <a:ext cx="0" cy="0"/>
          <a:chOff x="0" y="0"/>
          <a:chExt cx="0" cy="0"/>
        </a:xfrm>
      </p:grpSpPr>
      <p:pic>
        <p:nvPicPr>
          <p:cNvPr id="354" name="Google Shape;354;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59" name="Google Shape;359;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4" name="Google Shape;364;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5" name="Google Shape;365;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2" name="Google Shape;372;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6" name="Shape 376"/>
        <p:cNvGrpSpPr/>
        <p:nvPr/>
      </p:nvGrpSpPr>
      <p:grpSpPr>
        <a:xfrm>
          <a:off x="0" y="0"/>
          <a:ext cx="0" cy="0"/>
          <a:chOff x="0" y="0"/>
          <a:chExt cx="0" cy="0"/>
        </a:xfrm>
      </p:grpSpPr>
      <p:pic>
        <p:nvPicPr>
          <p:cNvPr id="377" name="Google Shape;377;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80" name="Google Shape;380;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2" name="Google Shape;382;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383" name="Google Shape;383;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384" name="Google Shape;384;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385" name="Google Shape;385;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5" name="Shape 395"/>
        <p:cNvGrpSpPr/>
        <p:nvPr/>
      </p:nvGrpSpPr>
      <p:grpSpPr>
        <a:xfrm>
          <a:off x="0" y="0"/>
          <a:ext cx="0" cy="0"/>
          <a:chOff x="0" y="0"/>
          <a:chExt cx="0" cy="0"/>
        </a:xfrm>
      </p:grpSpPr>
      <p:pic>
        <p:nvPicPr>
          <p:cNvPr id="396" name="Google Shape;396;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99" name="Google Shape;399;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1" name="Google Shape;401;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02" name="Google Shape;402;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03" name="Google Shape;403;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04" name="Google Shape;404;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4" name="Shape 414"/>
        <p:cNvGrpSpPr/>
        <p:nvPr/>
      </p:nvGrpSpPr>
      <p:grpSpPr>
        <a:xfrm>
          <a:off x="0" y="0"/>
          <a:ext cx="0" cy="0"/>
          <a:chOff x="0" y="0"/>
          <a:chExt cx="0" cy="0"/>
        </a:xfrm>
      </p:grpSpPr>
      <p:pic>
        <p:nvPicPr>
          <p:cNvPr id="415" name="Google Shape;415;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8" name="Google Shape;418;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0" name="Google Shape;420;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1" name="Google Shape;421;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2" name="Google Shape;422;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3" name="Shape 433"/>
        <p:cNvGrpSpPr/>
        <p:nvPr/>
      </p:nvGrpSpPr>
      <p:grpSpPr>
        <a:xfrm>
          <a:off x="0" y="0"/>
          <a:ext cx="0" cy="0"/>
          <a:chOff x="0" y="0"/>
          <a:chExt cx="0" cy="0"/>
        </a:xfrm>
      </p:grpSpPr>
      <p:pic>
        <p:nvPicPr>
          <p:cNvPr id="434" name="Google Shape;434;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7" name="Google Shape;437;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9" name="Google Shape;439;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0" name="Google Shape;440;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1" name="Google Shape;441;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2" name="Shape 452"/>
        <p:cNvGrpSpPr/>
        <p:nvPr/>
      </p:nvGrpSpPr>
      <p:grpSpPr>
        <a:xfrm>
          <a:off x="0" y="0"/>
          <a:ext cx="0" cy="0"/>
          <a:chOff x="0" y="0"/>
          <a:chExt cx="0" cy="0"/>
        </a:xfrm>
      </p:grpSpPr>
      <p:pic>
        <p:nvPicPr>
          <p:cNvPr id="453" name="Google Shape;453;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456" name="Google Shape;456;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8" name="Google Shape;458;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59" name="Google Shape;459;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60" name="Google Shape;460;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61" name="Google Shape;461;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62" name="Google Shape;462;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5" name="Shape 475"/>
        <p:cNvGrpSpPr/>
        <p:nvPr/>
      </p:nvGrpSpPr>
      <p:grpSpPr>
        <a:xfrm>
          <a:off x="0" y="0"/>
          <a:ext cx="0" cy="0"/>
          <a:chOff x="0" y="0"/>
          <a:chExt cx="0" cy="0"/>
        </a:xfrm>
      </p:grpSpPr>
      <p:pic>
        <p:nvPicPr>
          <p:cNvPr id="476" name="Google Shape;476;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79" name="Google Shape;479;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1" name="Google Shape;481;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82" name="Google Shape;482;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3" name="Google Shape;483;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4" name="Google Shape;484;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5" name="Google Shape;485;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8" name="Shape 498"/>
        <p:cNvGrpSpPr/>
        <p:nvPr/>
      </p:nvGrpSpPr>
      <p:grpSpPr>
        <a:xfrm>
          <a:off x="0" y="0"/>
          <a:ext cx="0" cy="0"/>
          <a:chOff x="0" y="0"/>
          <a:chExt cx="0" cy="0"/>
        </a:xfrm>
      </p:grpSpPr>
      <p:pic>
        <p:nvPicPr>
          <p:cNvPr id="499" name="Google Shape;499;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502" name="Google Shape;502;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4" name="Google Shape;504;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05" name="Google Shape;505;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06" name="Google Shape;506;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07" name="Google Shape;507;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08" name="Google Shape;508;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1" name="Shape 521"/>
        <p:cNvGrpSpPr/>
        <p:nvPr/>
      </p:nvGrpSpPr>
      <p:grpSpPr>
        <a:xfrm>
          <a:off x="0" y="0"/>
          <a:ext cx="0" cy="0"/>
          <a:chOff x="0" y="0"/>
          <a:chExt cx="0" cy="0"/>
        </a:xfrm>
      </p:grpSpPr>
      <p:pic>
        <p:nvPicPr>
          <p:cNvPr id="522" name="Google Shape;522;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5" name="Google Shape;525;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7" name="Google Shape;527;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8" name="Google Shape;528;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9" name="Google Shape;529;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4" name="Shape 544"/>
        <p:cNvGrpSpPr/>
        <p:nvPr/>
      </p:nvGrpSpPr>
      <p:grpSpPr>
        <a:xfrm>
          <a:off x="0" y="0"/>
          <a:ext cx="0" cy="0"/>
          <a:chOff x="0" y="0"/>
          <a:chExt cx="0" cy="0"/>
        </a:xfrm>
      </p:grpSpPr>
      <p:pic>
        <p:nvPicPr>
          <p:cNvPr id="545" name="Google Shape;545;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8" name="Google Shape;548;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0" name="Google Shape;550;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1" name="Google Shape;551;p40"/>
          <p:cNvSpPr/>
          <p:nvPr>
            <p:ph idx="3" type="pic"/>
          </p:nvPr>
        </p:nvSpPr>
        <p:spPr>
          <a:xfrm>
            <a:off x="324000" y="1893950"/>
            <a:ext cx="2555400" cy="1939500"/>
          </a:xfrm>
          <a:prstGeom prst="rect">
            <a:avLst/>
          </a:prstGeom>
          <a:noFill/>
          <a:ln>
            <a:noFill/>
          </a:ln>
        </p:spPr>
        <p:txBody>
          <a:bodyPr/>
          <a:p/>
        </p:txBody>
      </p:sp>
      <p:sp>
        <p:nvSpPr>
          <p:cNvPr id="552" name="Google Shape;552;p40"/>
          <p:cNvSpPr/>
          <p:nvPr>
            <p:ph idx="4" type="pic"/>
          </p:nvPr>
        </p:nvSpPr>
        <p:spPr>
          <a:xfrm>
            <a:off x="6256800" y="1893950"/>
            <a:ext cx="2555400" cy="1939500"/>
          </a:xfrm>
          <a:prstGeom prst="rect">
            <a:avLst/>
          </a:prstGeom>
          <a:noFill/>
          <a:ln>
            <a:noFill/>
          </a:ln>
        </p:spPr>
        <p:txBody>
          <a:bodyPr/>
          <a:p/>
        </p:txBody>
      </p:sp>
      <p:sp>
        <p:nvSpPr>
          <p:cNvPr id="553" name="Google Shape;553;p40"/>
          <p:cNvSpPr/>
          <p:nvPr>
            <p:ph idx="5" type="pic"/>
          </p:nvPr>
        </p:nvSpPr>
        <p:spPr>
          <a:xfrm>
            <a:off x="3294300" y="1893950"/>
            <a:ext cx="2555400" cy="1939500"/>
          </a:xfrm>
          <a:prstGeom prst="rect">
            <a:avLst/>
          </a:prstGeom>
          <a:noFill/>
          <a:ln>
            <a:noFill/>
          </a:ln>
        </p:spPr>
        <p:txBody>
          <a:bodyPr/>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3" name="Shape 563"/>
        <p:cNvGrpSpPr/>
        <p:nvPr/>
      </p:nvGrpSpPr>
      <p:grpSpPr>
        <a:xfrm>
          <a:off x="0" y="0"/>
          <a:ext cx="0" cy="0"/>
          <a:chOff x="0" y="0"/>
          <a:chExt cx="0" cy="0"/>
        </a:xfrm>
      </p:grpSpPr>
      <p:pic>
        <p:nvPicPr>
          <p:cNvPr id="564" name="Google Shape;564;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7" name="Google Shape;567;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9" name="Google Shape;569;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0" name="Google Shape;570;p41"/>
          <p:cNvSpPr/>
          <p:nvPr>
            <p:ph idx="3" type="pic"/>
          </p:nvPr>
        </p:nvSpPr>
        <p:spPr>
          <a:xfrm>
            <a:off x="324000" y="1893950"/>
            <a:ext cx="2555400" cy="1939500"/>
          </a:xfrm>
          <a:prstGeom prst="rect">
            <a:avLst/>
          </a:prstGeom>
          <a:noFill/>
          <a:ln>
            <a:noFill/>
          </a:ln>
        </p:spPr>
        <p:txBody>
          <a:bodyPr/>
          <a:p/>
        </p:txBody>
      </p:sp>
      <p:sp>
        <p:nvSpPr>
          <p:cNvPr id="571" name="Google Shape;571;p41"/>
          <p:cNvSpPr/>
          <p:nvPr>
            <p:ph idx="4" type="pic"/>
          </p:nvPr>
        </p:nvSpPr>
        <p:spPr>
          <a:xfrm>
            <a:off x="6256800" y="1893950"/>
            <a:ext cx="2555400" cy="1939500"/>
          </a:xfrm>
          <a:prstGeom prst="rect">
            <a:avLst/>
          </a:prstGeom>
          <a:noFill/>
          <a:ln>
            <a:noFill/>
          </a:ln>
        </p:spPr>
        <p:txBody>
          <a:bodyPr/>
          <a:p/>
        </p:txBody>
      </p:sp>
      <p:sp>
        <p:nvSpPr>
          <p:cNvPr id="572" name="Google Shape;572;p41"/>
          <p:cNvSpPr/>
          <p:nvPr>
            <p:ph idx="5" type="pic"/>
          </p:nvPr>
        </p:nvSpPr>
        <p:spPr>
          <a:xfrm>
            <a:off x="3294300" y="1893950"/>
            <a:ext cx="2555400" cy="1939500"/>
          </a:xfrm>
          <a:prstGeom prst="rect">
            <a:avLst/>
          </a:prstGeom>
          <a:noFill/>
          <a:ln>
            <a:noFill/>
          </a:ln>
        </p:spPr>
        <p:txBody>
          <a:bodyPr/>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2" name="Shape 582"/>
        <p:cNvGrpSpPr/>
        <p:nvPr/>
      </p:nvGrpSpPr>
      <p:grpSpPr>
        <a:xfrm>
          <a:off x="0" y="0"/>
          <a:ext cx="0" cy="0"/>
          <a:chOff x="0" y="0"/>
          <a:chExt cx="0" cy="0"/>
        </a:xfrm>
      </p:grpSpPr>
      <p:pic>
        <p:nvPicPr>
          <p:cNvPr id="583" name="Google Shape;583;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6" name="Google Shape;586;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8" name="Google Shape;588;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9" name="Google Shape;589;p42"/>
          <p:cNvSpPr/>
          <p:nvPr>
            <p:ph idx="3" type="pic"/>
          </p:nvPr>
        </p:nvSpPr>
        <p:spPr>
          <a:xfrm>
            <a:off x="324000" y="1893950"/>
            <a:ext cx="2555400" cy="1939500"/>
          </a:xfrm>
          <a:prstGeom prst="rect">
            <a:avLst/>
          </a:prstGeom>
          <a:noFill/>
          <a:ln>
            <a:noFill/>
          </a:ln>
        </p:spPr>
        <p:txBody>
          <a:bodyPr/>
          <a:p/>
        </p:txBody>
      </p:sp>
      <p:sp>
        <p:nvSpPr>
          <p:cNvPr id="590" name="Google Shape;590;p42"/>
          <p:cNvSpPr/>
          <p:nvPr>
            <p:ph idx="4" type="pic"/>
          </p:nvPr>
        </p:nvSpPr>
        <p:spPr>
          <a:xfrm>
            <a:off x="6256800" y="1893950"/>
            <a:ext cx="2555400" cy="1939500"/>
          </a:xfrm>
          <a:prstGeom prst="rect">
            <a:avLst/>
          </a:prstGeom>
          <a:noFill/>
          <a:ln>
            <a:noFill/>
          </a:ln>
        </p:spPr>
        <p:txBody>
          <a:bodyPr/>
          <a:p/>
        </p:txBody>
      </p:sp>
      <p:sp>
        <p:nvSpPr>
          <p:cNvPr id="591" name="Google Shape;591;p42"/>
          <p:cNvSpPr/>
          <p:nvPr>
            <p:ph idx="5" type="pic"/>
          </p:nvPr>
        </p:nvSpPr>
        <p:spPr>
          <a:xfrm>
            <a:off x="3294300" y="1893950"/>
            <a:ext cx="2555400" cy="1939500"/>
          </a:xfrm>
          <a:prstGeom prst="rect">
            <a:avLst/>
          </a:prstGeom>
          <a:noFill/>
          <a:ln>
            <a:noFill/>
          </a:ln>
        </p:spPr>
        <p:txBody>
          <a:bodyPr/>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1" name="Shape 601"/>
        <p:cNvGrpSpPr/>
        <p:nvPr/>
      </p:nvGrpSpPr>
      <p:grpSpPr>
        <a:xfrm>
          <a:off x="0" y="0"/>
          <a:ext cx="0" cy="0"/>
          <a:chOff x="0" y="0"/>
          <a:chExt cx="0" cy="0"/>
        </a:xfrm>
      </p:grpSpPr>
      <p:pic>
        <p:nvPicPr>
          <p:cNvPr id="602" name="Google Shape;602;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5" name="Google Shape;605;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7" name="Google Shape;607;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8" name="Google Shape;608;p43"/>
          <p:cNvSpPr/>
          <p:nvPr>
            <p:ph idx="3" type="pic"/>
          </p:nvPr>
        </p:nvSpPr>
        <p:spPr>
          <a:xfrm>
            <a:off x="324000" y="1893950"/>
            <a:ext cx="2555400" cy="1939500"/>
          </a:xfrm>
          <a:prstGeom prst="rect">
            <a:avLst/>
          </a:prstGeom>
          <a:noFill/>
          <a:ln>
            <a:noFill/>
          </a:ln>
        </p:spPr>
        <p:txBody>
          <a:bodyPr/>
          <a:p/>
        </p:txBody>
      </p:sp>
      <p:sp>
        <p:nvSpPr>
          <p:cNvPr id="609" name="Google Shape;609;p43"/>
          <p:cNvSpPr/>
          <p:nvPr>
            <p:ph idx="4" type="pic"/>
          </p:nvPr>
        </p:nvSpPr>
        <p:spPr>
          <a:xfrm>
            <a:off x="6256800" y="1893950"/>
            <a:ext cx="2555400" cy="1939500"/>
          </a:xfrm>
          <a:prstGeom prst="rect">
            <a:avLst/>
          </a:prstGeom>
          <a:noFill/>
          <a:ln>
            <a:noFill/>
          </a:ln>
        </p:spPr>
        <p:txBody>
          <a:bodyPr/>
          <a:p/>
        </p:txBody>
      </p:sp>
      <p:sp>
        <p:nvSpPr>
          <p:cNvPr id="610" name="Google Shape;610;p43"/>
          <p:cNvSpPr/>
          <p:nvPr>
            <p:ph idx="5" type="pic"/>
          </p:nvPr>
        </p:nvSpPr>
        <p:spPr>
          <a:xfrm>
            <a:off x="3294300" y="1893950"/>
            <a:ext cx="2555400" cy="1939500"/>
          </a:xfrm>
          <a:prstGeom prst="rect">
            <a:avLst/>
          </a:prstGeom>
          <a:noFill/>
          <a:ln>
            <a:noFill/>
          </a:ln>
        </p:spPr>
        <p:txBody>
          <a:bodyPr/>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0" name="Shape 620"/>
        <p:cNvGrpSpPr/>
        <p:nvPr/>
      </p:nvGrpSpPr>
      <p:grpSpPr>
        <a:xfrm>
          <a:off x="0" y="0"/>
          <a:ext cx="0" cy="0"/>
          <a:chOff x="0" y="0"/>
          <a:chExt cx="0" cy="0"/>
        </a:xfrm>
      </p:grpSpPr>
      <p:pic>
        <p:nvPicPr>
          <p:cNvPr id="621" name="Google Shape;621;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24" name="Google Shape;624;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7" name="Shape 627"/>
        <p:cNvGrpSpPr/>
        <p:nvPr/>
      </p:nvGrpSpPr>
      <p:grpSpPr>
        <a:xfrm>
          <a:off x="0" y="0"/>
          <a:ext cx="0" cy="0"/>
          <a:chOff x="0" y="0"/>
          <a:chExt cx="0" cy="0"/>
        </a:xfrm>
      </p:grpSpPr>
      <p:pic>
        <p:nvPicPr>
          <p:cNvPr id="628" name="Google Shape;62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1" name="Google Shape;631;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4" name="Shape 634"/>
        <p:cNvGrpSpPr/>
        <p:nvPr/>
      </p:nvGrpSpPr>
      <p:grpSpPr>
        <a:xfrm>
          <a:off x="0" y="0"/>
          <a:ext cx="0" cy="0"/>
          <a:chOff x="0" y="0"/>
          <a:chExt cx="0" cy="0"/>
        </a:xfrm>
      </p:grpSpPr>
      <p:pic>
        <p:nvPicPr>
          <p:cNvPr id="635" name="Google Shape;63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1" name="Shape 641"/>
        <p:cNvGrpSpPr/>
        <p:nvPr/>
      </p:nvGrpSpPr>
      <p:grpSpPr>
        <a:xfrm>
          <a:off x="0" y="0"/>
          <a:ext cx="0" cy="0"/>
          <a:chOff x="0" y="0"/>
          <a:chExt cx="0" cy="0"/>
        </a:xfrm>
      </p:grpSpPr>
      <p:pic>
        <p:nvPicPr>
          <p:cNvPr id="642" name="Google Shape;642;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8" name="Shape 648"/>
        <p:cNvGrpSpPr/>
        <p:nvPr/>
      </p:nvGrpSpPr>
      <p:grpSpPr>
        <a:xfrm>
          <a:off x="0" y="0"/>
          <a:ext cx="0" cy="0"/>
          <a:chOff x="0" y="0"/>
          <a:chExt cx="0" cy="0"/>
        </a:xfrm>
      </p:grpSpPr>
      <p:pic>
        <p:nvPicPr>
          <p:cNvPr id="649" name="Google Shape;649;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52" name="Google Shape;652;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55" name="Google Shape;655;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6" name="Shape 656"/>
        <p:cNvGrpSpPr/>
        <p:nvPr/>
      </p:nvGrpSpPr>
      <p:grpSpPr>
        <a:xfrm>
          <a:off x="0" y="0"/>
          <a:ext cx="0" cy="0"/>
          <a:chOff x="0" y="0"/>
          <a:chExt cx="0" cy="0"/>
        </a:xfrm>
      </p:grpSpPr>
      <p:pic>
        <p:nvPicPr>
          <p:cNvPr id="657" name="Google Shape;657;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660" name="Google Shape;660;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1" name="Google Shape;661;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63" name="Google Shape;663;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4" name="Shape 664"/>
        <p:cNvGrpSpPr/>
        <p:nvPr/>
      </p:nvGrpSpPr>
      <p:grpSpPr>
        <a:xfrm>
          <a:off x="0" y="0"/>
          <a:ext cx="0" cy="0"/>
          <a:chOff x="0" y="0"/>
          <a:chExt cx="0" cy="0"/>
        </a:xfrm>
      </p:grpSpPr>
      <p:pic>
        <p:nvPicPr>
          <p:cNvPr id="665" name="Google Shape;665;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8" name="Google Shape;668;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9" name="Google Shape;669;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71" name="Google Shape;671;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2" name="Shape 672"/>
        <p:cNvGrpSpPr/>
        <p:nvPr/>
      </p:nvGrpSpPr>
      <p:grpSpPr>
        <a:xfrm>
          <a:off x="0" y="0"/>
          <a:ext cx="0" cy="0"/>
          <a:chOff x="0" y="0"/>
          <a:chExt cx="0" cy="0"/>
        </a:xfrm>
      </p:grpSpPr>
      <p:pic>
        <p:nvPicPr>
          <p:cNvPr id="673" name="Google Shape;673;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7" name="Google Shape;677;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0" name="Shape 680"/>
        <p:cNvGrpSpPr/>
        <p:nvPr/>
      </p:nvGrpSpPr>
      <p:grpSpPr>
        <a:xfrm>
          <a:off x="0" y="0"/>
          <a:ext cx="0" cy="0"/>
          <a:chOff x="0" y="0"/>
          <a:chExt cx="0" cy="0"/>
        </a:xfrm>
      </p:grpSpPr>
      <p:pic>
        <p:nvPicPr>
          <p:cNvPr id="681" name="Google Shape;681;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84" name="Google Shape;684;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87" name="Google Shape;687;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8" name="Shape 688"/>
        <p:cNvGrpSpPr/>
        <p:nvPr/>
      </p:nvGrpSpPr>
      <p:grpSpPr>
        <a:xfrm>
          <a:off x="0" y="0"/>
          <a:ext cx="0" cy="0"/>
          <a:chOff x="0" y="0"/>
          <a:chExt cx="0" cy="0"/>
        </a:xfrm>
      </p:grpSpPr>
      <p:pic>
        <p:nvPicPr>
          <p:cNvPr id="689" name="Google Shape;689;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692" name="Google Shape;692;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3" name="Google Shape;693;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95" name="Google Shape;695;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6" name="Shape 696"/>
        <p:cNvGrpSpPr/>
        <p:nvPr/>
      </p:nvGrpSpPr>
      <p:grpSpPr>
        <a:xfrm>
          <a:off x="0" y="0"/>
          <a:ext cx="0" cy="0"/>
          <a:chOff x="0" y="0"/>
          <a:chExt cx="0" cy="0"/>
        </a:xfrm>
      </p:grpSpPr>
      <p:pic>
        <p:nvPicPr>
          <p:cNvPr id="697" name="Google Shape;697;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1" name="Google Shape;701;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03" name="Google Shape;703;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4" name="Shape 704"/>
        <p:cNvGrpSpPr/>
        <p:nvPr/>
      </p:nvGrpSpPr>
      <p:grpSpPr>
        <a:xfrm>
          <a:off x="0" y="0"/>
          <a:ext cx="0" cy="0"/>
          <a:chOff x="0" y="0"/>
          <a:chExt cx="0" cy="0"/>
        </a:xfrm>
      </p:grpSpPr>
      <p:pic>
        <p:nvPicPr>
          <p:cNvPr id="705" name="Google Shape;705;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9" name="Google Shape;709;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2" name="Shape 712"/>
        <p:cNvGrpSpPr/>
        <p:nvPr/>
      </p:nvGrpSpPr>
      <p:grpSpPr>
        <a:xfrm>
          <a:off x="0" y="0"/>
          <a:ext cx="0" cy="0"/>
          <a:chOff x="0" y="0"/>
          <a:chExt cx="0" cy="0"/>
        </a:xfrm>
      </p:grpSpPr>
      <p:sp>
        <p:nvSpPr>
          <p:cNvPr id="713" name="Google Shape;713;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4" name="Google Shape;714;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5" name="Google Shape;715;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16" name="Google Shape;716;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8" name="Shape 718"/>
        <p:cNvGrpSpPr/>
        <p:nvPr/>
      </p:nvGrpSpPr>
      <p:grpSpPr>
        <a:xfrm>
          <a:off x="0" y="0"/>
          <a:ext cx="0" cy="0"/>
          <a:chOff x="0" y="0"/>
          <a:chExt cx="0" cy="0"/>
        </a:xfrm>
      </p:grpSpPr>
      <p:sp>
        <p:nvSpPr>
          <p:cNvPr id="719" name="Google Shape;719;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0" name="Google Shape;720;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1" name="Google Shape;721;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4" name="Shape 724"/>
        <p:cNvGrpSpPr/>
        <p:nvPr/>
      </p:nvGrpSpPr>
      <p:grpSpPr>
        <a:xfrm>
          <a:off x="0" y="0"/>
          <a:ext cx="0" cy="0"/>
          <a:chOff x="0" y="0"/>
          <a:chExt cx="0" cy="0"/>
        </a:xfrm>
      </p:grpSpPr>
      <p:sp>
        <p:nvSpPr>
          <p:cNvPr id="726" name="Google Shape;726;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7" name="Shape 727"/>
        <p:cNvGrpSpPr/>
        <p:nvPr/>
      </p:nvGrpSpPr>
      <p:grpSpPr>
        <a:xfrm>
          <a:off x="0" y="0"/>
          <a:ext cx="0" cy="0"/>
          <a:chOff x="0" y="0"/>
          <a:chExt cx="0" cy="0"/>
        </a:xfrm>
      </p:grpSpPr>
      <p:sp>
        <p:nvSpPr>
          <p:cNvPr id="728" name="Google Shape;728;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7" name="Shape 737"/>
        <p:cNvGrpSpPr/>
        <p:nvPr/>
      </p:nvGrpSpPr>
      <p:grpSpPr>
        <a:xfrm>
          <a:off x="0" y="0"/>
          <a:ext cx="0" cy="0"/>
          <a:chOff x="0" y="0"/>
          <a:chExt cx="0" cy="0"/>
        </a:xfrm>
      </p:grpSpPr>
      <p:pic>
        <p:nvPicPr>
          <p:cNvPr id="738" name="Google Shape;738;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39" name="Google Shape;739;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0" name="Shape 740"/>
        <p:cNvGrpSpPr/>
        <p:nvPr/>
      </p:nvGrpSpPr>
      <p:grpSpPr>
        <a:xfrm>
          <a:off x="0" y="0"/>
          <a:ext cx="0" cy="0"/>
          <a:chOff x="0" y="0"/>
          <a:chExt cx="0" cy="0"/>
        </a:xfrm>
      </p:grpSpPr>
      <p:sp>
        <p:nvSpPr>
          <p:cNvPr id="741" name="Google Shape;741;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 Id="rId3" Type="http://schemas.openxmlformats.org/officeDocument/2006/relationships/image" Target="../media/image4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 Id="rId3" Type="http://schemas.openxmlformats.org/officeDocument/2006/relationships/image" Target="../media/image5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8.xml"/><Relationship Id="rId3" Type="http://schemas.openxmlformats.org/officeDocument/2006/relationships/image" Target="../media/image5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5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 Id="rId3" Type="http://schemas.openxmlformats.org/officeDocument/2006/relationships/image" Target="../media/image5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 Id="rId3" Type="http://schemas.openxmlformats.org/officeDocument/2006/relationships/image" Target="../media/image5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2.xml"/><Relationship Id="rId3" Type="http://schemas.openxmlformats.org/officeDocument/2006/relationships/image" Target="../media/image56.png"/><Relationship Id="rId4" Type="http://schemas.openxmlformats.org/officeDocument/2006/relationships/image" Target="../media/image5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 Id="rId3" Type="http://schemas.openxmlformats.org/officeDocument/2006/relationships/image" Target="../media/image5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4.xml"/><Relationship Id="rId3" Type="http://schemas.openxmlformats.org/officeDocument/2006/relationships/image" Target="../media/image5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5.xml"/><Relationship Id="rId3" Type="http://schemas.openxmlformats.org/officeDocument/2006/relationships/image" Target="../media/image54.png"/><Relationship Id="rId4" Type="http://schemas.openxmlformats.org/officeDocument/2006/relationships/image" Target="../media/image5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8.xml"/><Relationship Id="rId3" Type="http://schemas.openxmlformats.org/officeDocument/2006/relationships/image" Target="../media/image4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9.xml"/><Relationship Id="rId3" Type="http://schemas.openxmlformats.org/officeDocument/2006/relationships/image" Target="../media/image59.gif"/><Relationship Id="rId4" Type="http://schemas.openxmlformats.org/officeDocument/2006/relationships/hyperlink" Target="https://phet.colorado.edu"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0.xml"/><Relationship Id="rId3" Type="http://schemas.openxmlformats.org/officeDocument/2006/relationships/image" Target="../media/image58.png"/><Relationship Id="rId4" Type="http://schemas.openxmlformats.org/officeDocument/2006/relationships/image" Target="../media/image52.png"/><Relationship Id="rId5" Type="http://schemas.openxmlformats.org/officeDocument/2006/relationships/hyperlink" Target="https://phet.colorado.edu"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1.xml"/><Relationship Id="rId3" Type="http://schemas.openxmlformats.org/officeDocument/2006/relationships/image" Target="../media/image64.gif"/><Relationship Id="rId4" Type="http://schemas.openxmlformats.org/officeDocument/2006/relationships/hyperlink" Target="https://phet.colorado.edu"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2.xml"/><Relationship Id="rId3" Type="http://schemas.openxmlformats.org/officeDocument/2006/relationships/image" Target="../media/image7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3.xml"/><Relationship Id="rId3" Type="http://schemas.openxmlformats.org/officeDocument/2006/relationships/image" Target="../media/image7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4.xml"/><Relationship Id="rId3" Type="http://schemas.openxmlformats.org/officeDocument/2006/relationships/image" Target="../media/image7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5.xml"/><Relationship Id="rId3" Type="http://schemas.openxmlformats.org/officeDocument/2006/relationships/image" Target="../media/image5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6.xml"/><Relationship Id="rId3" Type="http://schemas.openxmlformats.org/officeDocument/2006/relationships/image" Target="../media/image6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7.xml"/><Relationship Id="rId3" Type="http://schemas.openxmlformats.org/officeDocument/2006/relationships/image" Target="../media/image6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8.xml"/><Relationship Id="rId3" Type="http://schemas.openxmlformats.org/officeDocument/2006/relationships/image" Target="../media/image61.png"/><Relationship Id="rId4" Type="http://schemas.openxmlformats.org/officeDocument/2006/relationships/image" Target="../media/image6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9.xml"/><Relationship Id="rId3" Type="http://schemas.openxmlformats.org/officeDocument/2006/relationships/image" Target="../media/image60.png"/><Relationship Id="rId4" Type="http://schemas.openxmlformats.org/officeDocument/2006/relationships/image" Target="../media/image5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0.xml"/><Relationship Id="rId3" Type="http://schemas.openxmlformats.org/officeDocument/2006/relationships/image" Target="../media/image6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1.xml"/><Relationship Id="rId3" Type="http://schemas.openxmlformats.org/officeDocument/2006/relationships/image" Target="../media/image6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2.xml"/><Relationship Id="rId3" Type="http://schemas.openxmlformats.org/officeDocument/2006/relationships/image" Target="../media/image4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3.xml"/><Relationship Id="rId3" Type="http://schemas.openxmlformats.org/officeDocument/2006/relationships/image" Target="../media/image6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4.xml"/><Relationship Id="rId3" Type="http://schemas.openxmlformats.org/officeDocument/2006/relationships/image" Target="../media/image66.png"/><Relationship Id="rId4" Type="http://schemas.openxmlformats.org/officeDocument/2006/relationships/image" Target="../media/image6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5.xml"/><Relationship Id="rId3" Type="http://schemas.openxmlformats.org/officeDocument/2006/relationships/image" Target="../media/image7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6.xml"/><Relationship Id="rId3" Type="http://schemas.openxmlformats.org/officeDocument/2006/relationships/image" Target="../media/image6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7.xml"/><Relationship Id="rId3" Type="http://schemas.openxmlformats.org/officeDocument/2006/relationships/image" Target="../media/image5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38.xml"/><Relationship Id="rId3" Type="http://schemas.openxmlformats.org/officeDocument/2006/relationships/image" Target="../media/image7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39.xml"/><Relationship Id="rId3" Type="http://schemas.openxmlformats.org/officeDocument/2006/relationships/image" Target="../media/image7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0.xml"/><Relationship Id="rId3"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62"/>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Koronto taagan: dallac (charge)</a:t>
            </a:r>
            <a:endParaRPr/>
          </a:p>
        </p:txBody>
      </p:sp>
      <p:sp>
        <p:nvSpPr>
          <p:cNvPr id="747" name="Google Shape;747;p62"/>
          <p:cNvSpPr txBox="1"/>
          <p:nvPr>
            <p:ph idx="1" type="subTitle"/>
          </p:nvPr>
        </p:nvSpPr>
        <p:spPr>
          <a:xfrm>
            <a:off x="890225" y="4327975"/>
            <a:ext cx="57927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Wareegyo taxane (Series circuits)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51" name="Shape 751"/>
        <p:cNvGrpSpPr/>
        <p:nvPr/>
      </p:nvGrpSpPr>
      <p:grpSpPr>
        <a:xfrm>
          <a:off x="0" y="0"/>
          <a:ext cx="0" cy="0"/>
          <a:chOff x="0" y="0"/>
          <a:chExt cx="0" cy="0"/>
        </a:xfrm>
      </p:grpSpPr>
      <p:sp>
        <p:nvSpPr>
          <p:cNvPr id="752" name="Google Shape;752;p63"/>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64"/>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400">
                <a:latin typeface="Lexend"/>
              </a:rPr>
              <a:t>Waxaan qeexi karaa waxa dallacyadu yihiin iyo sida loogu kala wareejiyo walxaha qaarkood, iyaga oo siinaya dallacyo iska soo horjeeda.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p65"/>
          <p:cNvSpPr txBox="1"/>
          <p:nvPr>
            <p:ph idx="1" type="subTitle"/>
          </p:nvPr>
        </p:nvSpPr>
        <p:spPr>
          <a:xfrm>
            <a:off x="324000" y="8100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atom</a:t>
            </a:r>
            <a:endParaRPr>
              <a:solidFill>
                <a:schemeClr val="dk1"/>
              </a:solidFill>
            </a:endParaRPr>
          </a:p>
        </p:txBody>
      </p:sp>
      <p:sp>
        <p:nvSpPr>
          <p:cNvPr id="763" name="Google Shape;763;p65"/>
          <p:cNvSpPr txBox="1"/>
          <p:nvPr>
            <p:ph idx="3" type="subTitle"/>
          </p:nvPr>
        </p:nvSpPr>
        <p:spPr>
          <a:xfrm>
            <a:off x="324000" y="24864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dallac taban (negative charge)</a:t>
            </a:r>
            <a:endParaRPr>
              <a:solidFill>
                <a:schemeClr val="dk1"/>
              </a:solidFill>
            </a:endParaRPr>
          </a:p>
        </p:txBody>
      </p:sp>
      <p:sp>
        <p:nvSpPr>
          <p:cNvPr id="764" name="Google Shape;764;p65"/>
          <p:cNvSpPr txBox="1"/>
          <p:nvPr>
            <p:ph idx="7" type="subTitle"/>
          </p:nvPr>
        </p:nvSpPr>
        <p:spPr>
          <a:xfrm>
            <a:off x="324000" y="16482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dallac togan (positive charge)</a:t>
            </a:r>
            <a:endParaRPr>
              <a:solidFill>
                <a:schemeClr val="dk1"/>
              </a:solidFill>
            </a:endParaRPr>
          </a:p>
        </p:txBody>
      </p:sp>
      <p:sp>
        <p:nvSpPr>
          <p:cNvPr id="765" name="Google Shape;765;p65"/>
          <p:cNvSpPr txBox="1"/>
          <p:nvPr>
            <p:ph idx="9" type="subTitle"/>
          </p:nvPr>
        </p:nvSpPr>
        <p:spPr>
          <a:xfrm>
            <a:off x="324000" y="33246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electron</a:t>
            </a:r>
            <a:endParaRPr>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sp>
        <p:nvSpPr>
          <p:cNvPr id="770" name="Google Shape;770;p66"/>
          <p:cNvSpPr txBox="1"/>
          <p:nvPr>
            <p:ph idx="2" type="subTitle"/>
          </p:nvPr>
        </p:nvSpPr>
        <p:spPr>
          <a:xfrm>
            <a:off x="324000" y="810000"/>
            <a:ext cx="8496000" cy="10158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b="1" lang="en-GB" sz="1800">
                <a:solidFill>
                  <a:schemeClr val="dk1"/>
                </a:solidFill>
                <a:latin typeface="Lexend"/>
              </a:rPr>
              <a:t>Atomyadu waa walxaha ka sameysan curiyeyaasha kiimikada, oo ka kooban tirooyin isleeg oo protons togan iyo electrons taban.</a:t>
            </a:r>
            <a:r>
              <a:rPr lang="en-GB" sz="1800">
                <a:solidFill>
                  <a:schemeClr val="dk1"/>
                </a:solidFill>
                <a:latin typeface="Lexend"/>
              </a:rPr>
              <a:t/>
            </a:r>
            <a:endParaRPr sz="2000">
              <a:solidFill>
                <a:schemeClr val="dk1"/>
              </a:solidFill>
            </a:endParaRPr>
          </a:p>
        </p:txBody>
      </p:sp>
      <p:sp>
        <p:nvSpPr>
          <p:cNvPr id="771" name="Google Shape;771;p66"/>
          <p:cNvSpPr txBox="1"/>
          <p:nvPr>
            <p:ph idx="8" type="subTitle"/>
          </p:nvPr>
        </p:nvSpPr>
        <p:spPr>
          <a:xfrm>
            <a:off x="324000" y="2036000"/>
            <a:ext cx="8496000" cy="6618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rPr>
              <a:t>Dallac togan waa nooc ka mid ah dallaca korantada oo soo jiita dallac taban.</a:t>
            </a:r>
            <a:r>
              <a:rPr b="1" lang="en-GB" sz="1800">
                <a:solidFill>
                  <a:schemeClr val="dk1"/>
                </a:solidFill>
                <a:latin typeface="Lexend"/>
              </a:rPr>
              <a:t/>
            </a:r>
            <a:r>
              <a:rPr b="1" lang="en-GB" sz="1800">
                <a:solidFill>
                  <a:schemeClr val="dk1"/>
                </a:solidFill>
                <a:latin typeface="Lexend"/>
              </a:rPr>
              <a:t/>
            </a:r>
            <a:r>
              <a:rPr lang="en-GB" sz="1800">
                <a:solidFill>
                  <a:schemeClr val="dk1"/>
                </a:solidFill>
                <a:latin typeface="Lexend"/>
              </a:rPr>
              <a:t/>
            </a:r>
            <a:endParaRPr sz="2000">
              <a:solidFill>
                <a:schemeClr val="dk1"/>
              </a:solidFill>
            </a:endParaRPr>
          </a:p>
        </p:txBody>
      </p:sp>
      <p:sp>
        <p:nvSpPr>
          <p:cNvPr id="772" name="Google Shape;772;p66"/>
          <p:cNvSpPr txBox="1"/>
          <p:nvPr>
            <p:ph idx="13" type="subTitle"/>
          </p:nvPr>
        </p:nvSpPr>
        <p:spPr>
          <a:xfrm>
            <a:off x="324000" y="3780000"/>
            <a:ext cx="8496000" cy="6618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b="1" lang="en-GB" sz="1800">
                <a:solidFill>
                  <a:schemeClr val="dk1"/>
                </a:solidFill>
                <a:latin typeface="Lexend"/>
              </a:rPr>
              <a:t>Electrons waa walxo taban oo ku jira gudbiyeyaasha (conductors) oo qulqula si ay u soo saaraan qulqul koronto (electric current).</a:t>
            </a:r>
            <a:r>
              <a:rPr lang="en-GB" sz="1800">
                <a:solidFill>
                  <a:schemeClr val="dk1"/>
                </a:solidFill>
                <a:latin typeface="Lexend"/>
              </a:rPr>
              <a:t/>
            </a:r>
            <a:endParaRPr sz="2000">
              <a:solidFill>
                <a:schemeClr val="dk1"/>
              </a:solidFill>
            </a:endParaRPr>
          </a:p>
        </p:txBody>
      </p:sp>
      <p:sp>
        <p:nvSpPr>
          <p:cNvPr id="773" name="Google Shape;773;p66"/>
          <p:cNvSpPr txBox="1"/>
          <p:nvPr>
            <p:ph idx="8" type="subTitle"/>
          </p:nvPr>
        </p:nvSpPr>
        <p:spPr>
          <a:xfrm>
            <a:off x="324000" y="2908000"/>
            <a:ext cx="8496000" cy="6618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rPr>
              <a:t>Dallac taban waa nooc ka mid ah dallaca korantada oo soo jiita dallac togan.</a:t>
            </a:r>
            <a:r>
              <a:rPr b="1" lang="en-GB" sz="1800">
                <a:solidFill>
                  <a:schemeClr val="dk1"/>
                </a:solidFill>
                <a:latin typeface="Lexend"/>
              </a:rPr>
              <a:t/>
            </a:r>
            <a:r>
              <a:rPr lang="en-GB" sz="1800">
                <a:solidFill>
                  <a:schemeClr val="dk1"/>
                </a:solidFill>
                <a:latin typeface="Lexend"/>
              </a:rPr>
              <a:t/>
            </a:r>
            <a:endParaRPr sz="20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p67"/>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Xaggee ayay ka timaadaa dallaca?</a:t>
            </a:r>
            <a:endParaRPr/>
          </a:p>
        </p:txBody>
      </p:sp>
      <p:sp>
        <p:nvSpPr>
          <p:cNvPr id="779" name="Google Shape;779;p67"/>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Sida dallacyadu u dhaqaaqaan</a:t>
            </a:r>
            <a:endParaRPr/>
          </a:p>
        </p:txBody>
      </p:sp>
      <p:sp>
        <p:nvSpPr>
          <p:cNvPr id="780" name="Google Shape;780;p67"/>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iyo dhibaatooyinka korantada taagan (static electricity)</a:t>
            </a:r>
            <a:endParaRPr/>
          </a:p>
        </p:txBody>
      </p:sp>
      <p:sp>
        <p:nvSpPr>
          <p:cNvPr id="781" name="Google Shape;781;p67"/>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Koronto taagan: dallac (charge)</a:t>
            </a:r>
            <a:endParaRPr/>
          </a:p>
        </p:txBody>
      </p:sp>
      <p:pic>
        <p:nvPicPr>
          <p:cNvPr id="782" name="Google Shape;782;p67"/>
          <p:cNvPicPr preferRelativeResize="0"/>
          <p:nvPr/>
        </p:nvPicPr>
        <p:blipFill>
          <a:blip r:embed="rId3">
            <a:alphaModFix/>
          </a:blip>
          <a:stretch>
            <a:fillRect/>
          </a:stretch>
        </p:blipFill>
        <p:spPr>
          <a:xfrm>
            <a:off x="416875" y="174100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6" name="Shape 786"/>
        <p:cNvGrpSpPr/>
        <p:nvPr/>
      </p:nvGrpSpPr>
      <p:grpSpPr>
        <a:xfrm>
          <a:off x="0" y="0"/>
          <a:ext cx="0" cy="0"/>
          <a:chOff x="0" y="0"/>
          <a:chExt cx="0" cy="0"/>
        </a:xfrm>
      </p:grpSpPr>
      <p:sp>
        <p:nvSpPr>
          <p:cNvPr id="787" name="Google Shape;787;p68"/>
          <p:cNvSpPr txBox="1"/>
          <p:nvPr>
            <p:ph idx="1" type="body"/>
          </p:nvPr>
        </p:nvSpPr>
        <p:spPr>
          <a:xfrm>
            <a:off x="324000" y="759300"/>
            <a:ext cx="64050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Atom-ka mararka qaarkood waxaa lagu muujiyaa qaabkan:</a:t>
            </a:r>
            <a:r>
              <a:rPr b="1" lang="en-GB">
                <a:latin typeface="Lexend"/>
              </a:rPr>
              <a:t/>
            </a:r>
            <a:r>
              <a:rPr lang="en-GB">
                <a:latin typeface="Lexend"/>
              </a:rPr>
              <a:t/>
            </a:r>
            <a:endParaRPr/>
          </a:p>
        </p:txBody>
      </p:sp>
      <p:sp>
        <p:nvSpPr>
          <p:cNvPr id="788" name="Google Shape;788;p6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Xaggee ayay ka timaadaa dallaca?</a:t>
            </a:r>
            <a:endParaRPr/>
          </a:p>
        </p:txBody>
      </p:sp>
      <p:pic>
        <p:nvPicPr>
          <p:cNvPr id="789" name="Google Shape;789;p68"/>
          <p:cNvPicPr preferRelativeResize="0"/>
          <p:nvPr/>
        </p:nvPicPr>
        <p:blipFill>
          <a:blip r:embed="rId3">
            <a:alphaModFix/>
          </a:blip>
          <a:stretch>
            <a:fillRect/>
          </a:stretch>
        </p:blipFill>
        <p:spPr>
          <a:xfrm>
            <a:off x="3058375" y="1525198"/>
            <a:ext cx="3083899" cy="3043749"/>
          </a:xfrm>
          <a:prstGeom prst="rect">
            <a:avLst/>
          </a:prstGeom>
          <a:noFill/>
          <a:ln>
            <a:noFill/>
          </a:ln>
        </p:spPr>
      </p:pic>
      <p:sp>
        <p:nvSpPr>
          <p:cNvPr id="790" name="Google Shape;790;p68"/>
          <p:cNvSpPr txBox="1"/>
          <p:nvPr>
            <p:ph idx="1" type="body"/>
          </p:nvPr>
        </p:nvSpPr>
        <p:spPr>
          <a:xfrm>
            <a:off x="6539900" y="2659175"/>
            <a:ext cx="9351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electron</a:t>
            </a:r>
            <a:r>
              <a:rPr lang="en-GB" sz="1800">
                <a:latin typeface="Lexend"/>
              </a:rPr>
              <a:t/>
            </a:r>
            <a:endParaRPr sz="1800"/>
          </a:p>
        </p:txBody>
      </p:sp>
      <p:sp>
        <p:nvSpPr>
          <p:cNvPr id="791" name="Google Shape;791;p68"/>
          <p:cNvSpPr txBox="1"/>
          <p:nvPr>
            <p:ph idx="1" type="body"/>
          </p:nvPr>
        </p:nvSpPr>
        <p:spPr>
          <a:xfrm>
            <a:off x="1669000" y="2866225"/>
            <a:ext cx="8820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nucleus</a:t>
            </a:r>
            <a:r>
              <a:rPr lang="en-GB" sz="1800">
                <a:latin typeface="Lexend"/>
              </a:rPr>
              <a:t/>
            </a:r>
            <a:endParaRPr sz="1800"/>
          </a:p>
        </p:txBody>
      </p:sp>
      <p:cxnSp>
        <p:nvCxnSpPr>
          <p:cNvPr id="792" name="Google Shape;792;p68"/>
          <p:cNvCxnSpPr/>
          <p:nvPr/>
        </p:nvCxnSpPr>
        <p:spPr>
          <a:xfrm rot="10800000">
            <a:off x="5782090" y="2797775"/>
            <a:ext cx="757800" cy="0"/>
          </a:xfrm>
          <a:prstGeom prst="straightConnector1">
            <a:avLst/>
          </a:prstGeom>
          <a:noFill/>
          <a:ln cap="flat" cmpd="sng" w="38100">
            <a:solidFill>
              <a:schemeClr val="accent4"/>
            </a:solidFill>
            <a:prstDash val="solid"/>
            <a:round/>
            <a:headEnd len="med" w="med" type="none"/>
            <a:tailEnd len="med" w="med" type="none"/>
          </a:ln>
        </p:spPr>
      </p:cxnSp>
      <p:cxnSp>
        <p:nvCxnSpPr>
          <p:cNvPr id="793" name="Google Shape;793;p68"/>
          <p:cNvCxnSpPr/>
          <p:nvPr/>
        </p:nvCxnSpPr>
        <p:spPr>
          <a:xfrm rot="10800000">
            <a:off x="2551050" y="3004825"/>
            <a:ext cx="1899000" cy="0"/>
          </a:xfrm>
          <a:prstGeom prst="straightConnector1">
            <a:avLst/>
          </a:prstGeom>
          <a:noFill/>
          <a:ln cap="flat" cmpd="sng" w="38100">
            <a:solidFill>
              <a:schemeClr val="accent4"/>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7" name="Shape 797"/>
        <p:cNvGrpSpPr/>
        <p:nvPr/>
      </p:nvGrpSpPr>
      <p:grpSpPr>
        <a:xfrm>
          <a:off x="0" y="0"/>
          <a:ext cx="0" cy="0"/>
          <a:chOff x="0" y="0"/>
          <a:chExt cx="0" cy="0"/>
        </a:xfrm>
      </p:grpSpPr>
      <p:sp>
        <p:nvSpPr>
          <p:cNvPr id="798" name="Google Shape;798;p69"/>
          <p:cNvSpPr txBox="1"/>
          <p:nvPr>
            <p:ph type="title"/>
          </p:nvPr>
        </p:nvSpPr>
        <p:spPr>
          <a:xfrm>
            <a:off x="324000" y="748763"/>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Waa maxay dallaca ku yaal nucleus-ka atom-ka?</a:t>
            </a:r>
            <a:endParaRPr/>
          </a:p>
        </p:txBody>
      </p:sp>
      <p:sp>
        <p:nvSpPr>
          <p:cNvPr id="799" name="Google Shape;799;p69"/>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Xaggee ayay ka timaadaa dallaca?</a:t>
            </a:r>
            <a:endParaRPr/>
          </a:p>
        </p:txBody>
      </p:sp>
      <p:sp>
        <p:nvSpPr>
          <p:cNvPr id="800" name="Google Shape;800;p69"/>
          <p:cNvSpPr txBox="1"/>
          <p:nvPr>
            <p:ph idx="1" type="subTitle"/>
          </p:nvPr>
        </p:nvSpPr>
        <p:spPr>
          <a:xfrm>
            <a:off x="1034425" y="18377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dhexdhexaad (neutral)</a:t>
            </a:r>
            <a:endParaRPr/>
          </a:p>
        </p:txBody>
      </p:sp>
      <p:sp>
        <p:nvSpPr>
          <p:cNvPr id="801" name="Google Shape;801;p69"/>
          <p:cNvSpPr txBox="1"/>
          <p:nvPr>
            <p:ph idx="3" type="subTitle"/>
          </p:nvPr>
        </p:nvSpPr>
        <p:spPr>
          <a:xfrm>
            <a:off x="1034425" y="27942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taban (negative)</a:t>
            </a:r>
            <a:endParaRPr/>
          </a:p>
        </p:txBody>
      </p:sp>
      <p:sp>
        <p:nvSpPr>
          <p:cNvPr id="802" name="Google Shape;802;p69"/>
          <p:cNvSpPr txBox="1"/>
          <p:nvPr>
            <p:ph idx="4" type="subTitle"/>
          </p:nvPr>
        </p:nvSpPr>
        <p:spPr>
          <a:xfrm>
            <a:off x="1034425" y="37669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toon (positive)</a:t>
            </a:r>
            <a:endParaRPr/>
          </a:p>
        </p:txBody>
      </p:sp>
      <p:pic>
        <p:nvPicPr>
          <p:cNvPr id="803" name="Google Shape;803;p69"/>
          <p:cNvPicPr preferRelativeResize="0"/>
          <p:nvPr/>
        </p:nvPicPr>
        <p:blipFill>
          <a:blip r:embed="rId3">
            <a:alphaModFix/>
          </a:blip>
          <a:stretch>
            <a:fillRect/>
          </a:stretch>
        </p:blipFill>
        <p:spPr>
          <a:xfrm>
            <a:off x="2365383" y="37581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7" name="Shape 807"/>
        <p:cNvGrpSpPr/>
        <p:nvPr/>
      </p:nvGrpSpPr>
      <p:grpSpPr>
        <a:xfrm>
          <a:off x="0" y="0"/>
          <a:ext cx="0" cy="0"/>
          <a:chOff x="0" y="0"/>
          <a:chExt cx="0" cy="0"/>
        </a:xfrm>
      </p:grpSpPr>
      <p:pic>
        <p:nvPicPr>
          <p:cNvPr id="808" name="Google Shape;808;p70"/>
          <p:cNvPicPr preferRelativeResize="0"/>
          <p:nvPr/>
        </p:nvPicPr>
        <p:blipFill>
          <a:blip r:embed="rId3">
            <a:alphaModFix/>
          </a:blip>
          <a:stretch>
            <a:fillRect/>
          </a:stretch>
        </p:blipFill>
        <p:spPr>
          <a:xfrm>
            <a:off x="2893108" y="1260750"/>
            <a:ext cx="3354225" cy="3457349"/>
          </a:xfrm>
          <a:prstGeom prst="rect">
            <a:avLst/>
          </a:prstGeom>
          <a:noFill/>
          <a:ln>
            <a:noFill/>
          </a:ln>
        </p:spPr>
      </p:pic>
      <p:sp>
        <p:nvSpPr>
          <p:cNvPr id="809" name="Google Shape;809;p70"/>
          <p:cNvSpPr txBox="1"/>
          <p:nvPr>
            <p:ph idx="1" type="body"/>
          </p:nvPr>
        </p:nvSpPr>
        <p:spPr>
          <a:xfrm>
            <a:off x="324000" y="759300"/>
            <a:ext cx="70326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Qaabka waxaa loo sawiri karaa si ka sax ah.</a:t>
            </a:r>
            <a:r>
              <a:rPr lang="en-GB" sz="1100">
                <a:latin typeface="Lexend"/>
              </a:rPr>
              <a:t/>
            </a:r>
            <a:r>
              <a:rPr lang="en-GB" sz="1100">
                <a:latin typeface="Lexend"/>
              </a:rPr>
              <a:t/>
            </a:r>
            <a:r>
              <a:rPr lang="en-GB" sz="1100">
                <a:latin typeface="Lexend"/>
              </a:rPr>
              <a:t/>
            </a:r>
            <a:endParaRPr/>
          </a:p>
        </p:txBody>
      </p:sp>
      <p:sp>
        <p:nvSpPr>
          <p:cNvPr id="810" name="Google Shape;810;p7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Xarig (charge) xaggee ka yimaadaa?</a:t>
            </a:r>
            <a:endParaRPr/>
          </a:p>
        </p:txBody>
      </p:sp>
      <p:sp>
        <p:nvSpPr>
          <p:cNvPr id="811" name="Google Shape;811;p70"/>
          <p:cNvSpPr txBox="1"/>
          <p:nvPr>
            <p:ph idx="1" type="body"/>
          </p:nvPr>
        </p:nvSpPr>
        <p:spPr>
          <a:xfrm>
            <a:off x="6205917" y="1772541"/>
            <a:ext cx="2318100" cy="554100"/>
          </a:xfrm>
          <a:prstGeom prst="rect">
            <a:avLst/>
          </a:prstGeom>
        </p:spPr>
        <p:txBody>
          <a:bodyPr anchorCtr="0" anchor="t" bIns="0" lIns="36000" spcFirstLastPara="1" rIns="0" wrap="square" tIns="0">
            <a:normAutofit/>
          </a:bodyPr>
          <a:lstStyle/>
          <a:p>
            <a:pPr indent="0" lvl="0" marL="0" rtl="0" algn="l">
              <a:lnSpc>
                <a:spcPct val="100000"/>
              </a:lnSpc>
              <a:spcBef>
                <a:spcPts val="0"/>
              </a:spcBef>
              <a:spcAft>
                <a:spcPts val="1000"/>
              </a:spcAft>
              <a:buNone/>
            </a:pPr>
            <a:r>
              <a:rPr lang="en-GB" sz="1100">
                <a:latin typeface="Lexend"/>
              </a:rPr>
              <a:t>elektaroonno (electrons) yaryar oo taban (negatively charged)</a:t>
            </a:r>
            <a:endParaRPr sz="1800"/>
          </a:p>
        </p:txBody>
      </p:sp>
      <p:sp>
        <p:nvSpPr>
          <p:cNvPr id="812" name="Google Shape;812;p70"/>
          <p:cNvSpPr txBox="1"/>
          <p:nvPr>
            <p:ph idx="1" type="body"/>
          </p:nvPr>
        </p:nvSpPr>
        <p:spPr>
          <a:xfrm>
            <a:off x="619983" y="2743500"/>
            <a:ext cx="2072100" cy="554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nukleus (nucleus) weyn oo toon (positively charged)</a:t>
            </a:r>
            <a:r>
              <a:rPr lang="en-GB" sz="1100">
                <a:latin typeface="Lexend"/>
              </a:rPr>
              <a:t/>
            </a:r>
            <a:endParaRPr sz="1800"/>
          </a:p>
        </p:txBody>
      </p:sp>
      <p:cxnSp>
        <p:nvCxnSpPr>
          <p:cNvPr id="813" name="Google Shape;813;p70"/>
          <p:cNvCxnSpPr>
            <a:stCxn id="811" idx="1"/>
          </p:cNvCxnSpPr>
          <p:nvPr/>
        </p:nvCxnSpPr>
        <p:spPr>
          <a:xfrm rot="10800000">
            <a:off x="5095317" y="2049591"/>
            <a:ext cx="1110600" cy="0"/>
          </a:xfrm>
          <a:prstGeom prst="straightConnector1">
            <a:avLst/>
          </a:prstGeom>
          <a:noFill/>
          <a:ln cap="flat" cmpd="sng" w="38100">
            <a:solidFill>
              <a:schemeClr val="accent4"/>
            </a:solidFill>
            <a:prstDash val="solid"/>
            <a:round/>
            <a:headEnd len="med" w="med" type="none"/>
            <a:tailEnd len="med" w="med" type="none"/>
          </a:ln>
        </p:spPr>
      </p:cxnSp>
      <p:cxnSp>
        <p:nvCxnSpPr>
          <p:cNvPr id="814" name="Google Shape;814;p70"/>
          <p:cNvCxnSpPr/>
          <p:nvPr/>
        </p:nvCxnSpPr>
        <p:spPr>
          <a:xfrm rot="10800000">
            <a:off x="2662194" y="3029263"/>
            <a:ext cx="1636800" cy="0"/>
          </a:xfrm>
          <a:prstGeom prst="straightConnector1">
            <a:avLst/>
          </a:prstGeom>
          <a:noFill/>
          <a:ln cap="flat" cmpd="sng" w="38100">
            <a:solidFill>
              <a:schemeClr val="accent4"/>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8" name="Shape 818"/>
        <p:cNvGrpSpPr/>
        <p:nvPr/>
      </p:nvGrpSpPr>
      <p:grpSpPr>
        <a:xfrm>
          <a:off x="0" y="0"/>
          <a:ext cx="0" cy="0"/>
          <a:chOff x="0" y="0"/>
          <a:chExt cx="0" cy="0"/>
        </a:xfrm>
      </p:grpSpPr>
      <p:sp>
        <p:nvSpPr>
          <p:cNvPr id="819" name="Google Shape;819;p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Xarig (charge) xaggee ka yimaadaa?</a:t>
            </a:r>
            <a:endParaRPr/>
          </a:p>
        </p:txBody>
      </p:sp>
      <p:pic>
        <p:nvPicPr>
          <p:cNvPr id="820" name="Google Shape;820;p71"/>
          <p:cNvPicPr preferRelativeResize="0"/>
          <p:nvPr/>
        </p:nvPicPr>
        <p:blipFill>
          <a:blip r:embed="rId3">
            <a:alphaModFix/>
          </a:blip>
          <a:stretch>
            <a:fillRect/>
          </a:stretch>
        </p:blipFill>
        <p:spPr>
          <a:xfrm>
            <a:off x="2473537" y="728338"/>
            <a:ext cx="3825676" cy="3943326"/>
          </a:xfrm>
          <a:prstGeom prst="rect">
            <a:avLst/>
          </a:prstGeom>
          <a:noFill/>
          <a:ln>
            <a:noFill/>
          </a:ln>
        </p:spPr>
      </p:pic>
      <p:sp>
        <p:nvSpPr>
          <p:cNvPr id="821" name="Google Shape;821;p71"/>
          <p:cNvSpPr/>
          <p:nvPr/>
        </p:nvSpPr>
        <p:spPr>
          <a:xfrm>
            <a:off x="3001000" y="1887250"/>
            <a:ext cx="317100" cy="3093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22" name="Google Shape;822;p71"/>
          <p:cNvSpPr/>
          <p:nvPr/>
        </p:nvSpPr>
        <p:spPr>
          <a:xfrm>
            <a:off x="3930850" y="1148400"/>
            <a:ext cx="317100" cy="3093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23" name="Google Shape;823;p71"/>
          <p:cNvSpPr/>
          <p:nvPr/>
        </p:nvSpPr>
        <p:spPr>
          <a:xfrm>
            <a:off x="4784525" y="1453275"/>
            <a:ext cx="317100" cy="3093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24" name="Google Shape;824;p71"/>
          <p:cNvSpPr/>
          <p:nvPr/>
        </p:nvSpPr>
        <p:spPr>
          <a:xfrm>
            <a:off x="5507875" y="2262450"/>
            <a:ext cx="317100" cy="3093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25" name="Google Shape;825;p71"/>
          <p:cNvSpPr/>
          <p:nvPr/>
        </p:nvSpPr>
        <p:spPr>
          <a:xfrm>
            <a:off x="5310175" y="3232275"/>
            <a:ext cx="317100" cy="3093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26" name="Google Shape;826;p71"/>
          <p:cNvSpPr/>
          <p:nvPr/>
        </p:nvSpPr>
        <p:spPr>
          <a:xfrm>
            <a:off x="4482875" y="3944625"/>
            <a:ext cx="317100" cy="3093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27" name="Google Shape;827;p71"/>
          <p:cNvSpPr/>
          <p:nvPr/>
        </p:nvSpPr>
        <p:spPr>
          <a:xfrm>
            <a:off x="3534400" y="3716050"/>
            <a:ext cx="317100" cy="3093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28" name="Google Shape;828;p71"/>
          <p:cNvSpPr/>
          <p:nvPr/>
        </p:nvSpPr>
        <p:spPr>
          <a:xfrm>
            <a:off x="2886125" y="2877850"/>
            <a:ext cx="317100" cy="3093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29" name="Google Shape;829;p71"/>
          <p:cNvSpPr txBox="1"/>
          <p:nvPr>
            <p:ph idx="1" type="body"/>
          </p:nvPr>
        </p:nvSpPr>
        <p:spPr>
          <a:xfrm>
            <a:off x="324000" y="810000"/>
            <a:ext cx="2563200" cy="101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Atamkan (atom) waxaa ku yaal 8 elektaroon (electron) oo leh xarig taban (negative charges).</a:t>
            </a:r>
            <a:r>
              <a:rPr b="1" lang="en-GB" sz="1400">
                <a:latin typeface="Lexend"/>
              </a:rPr>
              <a:t/>
            </a:r>
            <a:r>
              <a:rPr lang="en-GB" sz="1400">
                <a:latin typeface="Lexend"/>
              </a:rPr>
              <a:t/>
            </a:r>
            <a:r>
              <a:rPr lang="en-GB" sz="1400">
                <a:latin typeface="Lexend"/>
              </a:rPr>
              <a:t/>
            </a:r>
            <a:r>
              <a:rPr b="1" lang="en-GB" sz="1400">
                <a:latin typeface="Lexend"/>
              </a:rPr>
              <a:t/>
            </a:r>
            <a:r>
              <a:rPr lang="en-GB" sz="1400">
                <a:latin typeface="Lexend"/>
              </a:rPr>
              <a:t/>
            </a:r>
            <a:r>
              <a:rPr b="1" lang="en-GB" sz="1400">
                <a:latin typeface="Lexend"/>
              </a:rPr>
              <a:t/>
            </a:r>
            <a:r>
              <a:rPr lang="en-GB" sz="1400">
                <a:latin typeface="Lexend"/>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2"/>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823"/>
                                        </p:tgtEl>
                                        <p:attrNameLst>
                                          <p:attrName>style.visibility</p:attrName>
                                        </p:attrNameLst>
                                      </p:cBhvr>
                                      <p:to>
                                        <p:strVal val="visible"/>
                                      </p:to>
                                    </p:set>
                                    <p:animEffect filter="fade" transition="in">
                                      <p:cBhvr>
                                        <p:cTn dur="100"/>
                                        <p:tgtEl>
                                          <p:spTgt spid="823"/>
                                        </p:tgtEl>
                                      </p:cBhvr>
                                    </p:animEffect>
                                  </p:childTnLst>
                                </p:cTn>
                              </p:par>
                            </p:childTnLst>
                          </p:cTn>
                        </p:par>
                        <p:par>
                          <p:cTn fill="hold">
                            <p:stCondLst>
                              <p:cond delay="100"/>
                            </p:stCondLst>
                            <p:childTnLst>
                              <p:par>
                                <p:cTn fill="hold" nodeType="afterEffect" presetClass="entr" presetID="10" presetSubtype="0">
                                  <p:stCondLst>
                                    <p:cond delay="0"/>
                                  </p:stCondLst>
                                  <p:childTnLst>
                                    <p:set>
                                      <p:cBhvr>
                                        <p:cTn dur="1" fill="hold">
                                          <p:stCondLst>
                                            <p:cond delay="0"/>
                                          </p:stCondLst>
                                        </p:cTn>
                                        <p:tgtEl>
                                          <p:spTgt spid="824"/>
                                        </p:tgtEl>
                                        <p:attrNameLst>
                                          <p:attrName>style.visibility</p:attrName>
                                        </p:attrNameLst>
                                      </p:cBhvr>
                                      <p:to>
                                        <p:strVal val="visible"/>
                                      </p:to>
                                    </p:set>
                                    <p:animEffect filter="fade" transition="in">
                                      <p:cBhvr>
                                        <p:cTn dur="100"/>
                                        <p:tgtEl>
                                          <p:spTgt spid="824"/>
                                        </p:tgtEl>
                                      </p:cBhvr>
                                    </p:animEffect>
                                  </p:childTnLst>
                                </p:cTn>
                              </p:par>
                            </p:childTnLst>
                          </p:cTn>
                        </p:par>
                        <p:par>
                          <p:cTn fill="hold">
                            <p:stCondLst>
                              <p:cond delay="200"/>
                            </p:stCondLst>
                            <p:childTnLst>
                              <p:par>
                                <p:cTn fill="hold" nodeType="afterEffect" presetClass="entr" presetID="10" presetSubtype="0">
                                  <p:stCondLst>
                                    <p:cond delay="0"/>
                                  </p:stCondLst>
                                  <p:childTnLst>
                                    <p:set>
                                      <p:cBhvr>
                                        <p:cTn dur="1" fill="hold">
                                          <p:stCondLst>
                                            <p:cond delay="0"/>
                                          </p:stCondLst>
                                        </p:cTn>
                                        <p:tgtEl>
                                          <p:spTgt spid="825"/>
                                        </p:tgtEl>
                                        <p:attrNameLst>
                                          <p:attrName>style.visibility</p:attrName>
                                        </p:attrNameLst>
                                      </p:cBhvr>
                                      <p:to>
                                        <p:strVal val="visible"/>
                                      </p:to>
                                    </p:set>
                                    <p:animEffect filter="fade" transition="in">
                                      <p:cBhvr>
                                        <p:cTn dur="100"/>
                                        <p:tgtEl>
                                          <p:spTgt spid="825"/>
                                        </p:tgtEl>
                                      </p:cBhvr>
                                    </p:animEffect>
                                  </p:childTnLst>
                                </p:cTn>
                              </p:par>
                            </p:childTnLst>
                          </p:cTn>
                        </p:par>
                        <p:par>
                          <p:cTn fill="hold">
                            <p:stCondLst>
                              <p:cond delay="300"/>
                            </p:stCondLst>
                            <p:childTnLst>
                              <p:par>
                                <p:cTn fill="hold" nodeType="afterEffect" presetClass="entr" presetID="10" presetSubtype="0">
                                  <p:stCondLst>
                                    <p:cond delay="0"/>
                                  </p:stCondLst>
                                  <p:childTnLst>
                                    <p:set>
                                      <p:cBhvr>
                                        <p:cTn dur="1" fill="hold">
                                          <p:stCondLst>
                                            <p:cond delay="0"/>
                                          </p:stCondLst>
                                        </p:cTn>
                                        <p:tgtEl>
                                          <p:spTgt spid="826"/>
                                        </p:tgtEl>
                                        <p:attrNameLst>
                                          <p:attrName>style.visibility</p:attrName>
                                        </p:attrNameLst>
                                      </p:cBhvr>
                                      <p:to>
                                        <p:strVal val="visible"/>
                                      </p:to>
                                    </p:set>
                                    <p:animEffect filter="fade" transition="in">
                                      <p:cBhvr>
                                        <p:cTn dur="100"/>
                                        <p:tgtEl>
                                          <p:spTgt spid="826"/>
                                        </p:tgtEl>
                                      </p:cBhvr>
                                    </p:animEffect>
                                  </p:childTnLst>
                                </p:cTn>
                              </p:par>
                            </p:childTnLst>
                          </p:cTn>
                        </p:par>
                        <p:par>
                          <p:cTn fill="hold">
                            <p:stCondLst>
                              <p:cond delay="400"/>
                            </p:stCondLst>
                            <p:childTnLst>
                              <p:par>
                                <p:cTn fill="hold" nodeType="afterEffect" presetClass="entr" presetID="10" presetSubtype="0">
                                  <p:stCondLst>
                                    <p:cond delay="0"/>
                                  </p:stCondLst>
                                  <p:childTnLst>
                                    <p:set>
                                      <p:cBhvr>
                                        <p:cTn dur="1" fill="hold">
                                          <p:stCondLst>
                                            <p:cond delay="0"/>
                                          </p:stCondLst>
                                        </p:cTn>
                                        <p:tgtEl>
                                          <p:spTgt spid="827"/>
                                        </p:tgtEl>
                                        <p:attrNameLst>
                                          <p:attrName>style.visibility</p:attrName>
                                        </p:attrNameLst>
                                      </p:cBhvr>
                                      <p:to>
                                        <p:strVal val="visible"/>
                                      </p:to>
                                    </p:set>
                                    <p:animEffect filter="fade" transition="in">
                                      <p:cBhvr>
                                        <p:cTn dur="100"/>
                                        <p:tgtEl>
                                          <p:spTgt spid="827"/>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828"/>
                                        </p:tgtEl>
                                        <p:attrNameLst>
                                          <p:attrName>style.visibility</p:attrName>
                                        </p:attrNameLst>
                                      </p:cBhvr>
                                      <p:to>
                                        <p:strVal val="visible"/>
                                      </p:to>
                                    </p:set>
                                    <p:animEffect filter="fade" transition="in">
                                      <p:cBhvr>
                                        <p:cTn dur="100"/>
                                        <p:tgtEl>
                                          <p:spTgt spid="828"/>
                                        </p:tgtEl>
                                      </p:cBhvr>
                                    </p:animEffect>
                                  </p:childTnLst>
                                </p:cTn>
                              </p:par>
                            </p:childTnLst>
                          </p:cTn>
                        </p:par>
                        <p:par>
                          <p:cTn fill="hold">
                            <p:stCondLst>
                              <p:cond delay="600"/>
                            </p:stCondLst>
                            <p:childTnLst>
                              <p:par>
                                <p:cTn fill="hold" nodeType="afterEffect" presetClass="entr" presetID="10" presetSubtype="0">
                                  <p:stCondLst>
                                    <p:cond delay="0"/>
                                  </p:stCondLst>
                                  <p:childTnLst>
                                    <p:set>
                                      <p:cBhvr>
                                        <p:cTn dur="1" fill="hold">
                                          <p:stCondLst>
                                            <p:cond delay="0"/>
                                          </p:stCondLst>
                                        </p:cTn>
                                        <p:tgtEl>
                                          <p:spTgt spid="821"/>
                                        </p:tgtEl>
                                        <p:attrNameLst>
                                          <p:attrName>style.visibility</p:attrName>
                                        </p:attrNameLst>
                                      </p:cBhvr>
                                      <p:to>
                                        <p:strVal val="visible"/>
                                      </p:to>
                                    </p:set>
                                    <p:animEffect filter="fade" transition="in">
                                      <p:cBhvr>
                                        <p:cTn dur="100"/>
                                        <p:tgtEl>
                                          <p:spTgt spid="8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3" name="Shape 833"/>
        <p:cNvGrpSpPr/>
        <p:nvPr/>
      </p:nvGrpSpPr>
      <p:grpSpPr>
        <a:xfrm>
          <a:off x="0" y="0"/>
          <a:ext cx="0" cy="0"/>
          <a:chOff x="0" y="0"/>
          <a:chExt cx="0" cy="0"/>
        </a:xfrm>
      </p:grpSpPr>
      <p:sp>
        <p:nvSpPr>
          <p:cNvPr id="834" name="Google Shape;834;p7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Xarig (charge) xaggee ka yimaadaa?</a:t>
            </a:r>
            <a:endParaRPr/>
          </a:p>
        </p:txBody>
      </p:sp>
      <p:pic>
        <p:nvPicPr>
          <p:cNvPr id="835" name="Google Shape;835;p72"/>
          <p:cNvPicPr preferRelativeResize="0"/>
          <p:nvPr/>
        </p:nvPicPr>
        <p:blipFill>
          <a:blip r:embed="rId3">
            <a:alphaModFix/>
          </a:blip>
          <a:stretch>
            <a:fillRect/>
          </a:stretch>
        </p:blipFill>
        <p:spPr>
          <a:xfrm>
            <a:off x="2473537" y="728338"/>
            <a:ext cx="3825676" cy="3943326"/>
          </a:xfrm>
          <a:prstGeom prst="rect">
            <a:avLst/>
          </a:prstGeom>
          <a:noFill/>
          <a:ln>
            <a:noFill/>
          </a:ln>
        </p:spPr>
      </p:pic>
      <p:sp>
        <p:nvSpPr>
          <p:cNvPr id="836" name="Google Shape;836;p72"/>
          <p:cNvSpPr/>
          <p:nvPr/>
        </p:nvSpPr>
        <p:spPr>
          <a:xfrm>
            <a:off x="4006525" y="2428650"/>
            <a:ext cx="634200" cy="6249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37" name="Google Shape;837;p72"/>
          <p:cNvSpPr txBox="1"/>
          <p:nvPr>
            <p:ph idx="1" type="body"/>
          </p:nvPr>
        </p:nvSpPr>
        <p:spPr>
          <a:xfrm>
            <a:off x="362675" y="810000"/>
            <a:ext cx="2524500" cy="101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Atamkan (atom) waxaa ku yaal 8 elektaroon (electron) oo leh xarig taban (negative charges).</a:t>
            </a:r>
            <a:r>
              <a:rPr b="1" lang="en-GB" sz="1100">
                <a:latin typeface="Lexend"/>
              </a:rPr>
              <a:t/>
            </a:r>
            <a:r>
              <a:rPr lang="en-GB" sz="1100">
                <a:latin typeface="Lexend"/>
              </a:rPr>
              <a:t/>
            </a:r>
            <a:r>
              <a:rPr b="1" lang="en-GB" sz="1100">
                <a:latin typeface="Lexend"/>
              </a:rPr>
              <a:t/>
            </a:r>
            <a:r>
              <a:rPr lang="en-GB" sz="1100">
                <a:latin typeface="Lexend"/>
              </a:rPr>
              <a:t/>
            </a:r>
            <a:r>
              <a:rPr b="1" lang="en-GB" sz="1100">
                <a:latin typeface="Lexend"/>
              </a:rPr>
              <a:t/>
            </a:r>
            <a:r>
              <a:rPr lang="en-GB" sz="1100">
                <a:latin typeface="Lexend"/>
              </a:rPr>
              <a:t/>
            </a:r>
            <a:r>
              <a:rPr lang="en-GB" sz="1100">
                <a:latin typeface="Lexend"/>
              </a:rPr>
              <a:t/>
            </a:r>
            <a:endParaRPr sz="2000"/>
          </a:p>
        </p:txBody>
      </p:sp>
      <p:sp>
        <p:nvSpPr>
          <p:cNvPr id="838" name="Google Shape;838;p72"/>
          <p:cNvSpPr txBox="1"/>
          <p:nvPr>
            <p:ph idx="1" type="body"/>
          </p:nvPr>
        </p:nvSpPr>
        <p:spPr>
          <a:xfrm>
            <a:off x="362675" y="3928750"/>
            <a:ext cx="22203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 sidoo kale jira 8 xarig toon (positive charges).</a:t>
            </a:r>
            <a:r>
              <a:rPr lang="en-GB" sz="1100">
                <a:latin typeface="Lexend"/>
              </a:rPr>
              <a:t/>
            </a:r>
            <a:r>
              <a:rPr lang="en-GB" sz="1100">
                <a:latin typeface="Lexend"/>
              </a:rPr>
              <a:t/>
            </a:r>
            <a:r>
              <a:rPr b="1" lang="en-GB" sz="1100">
                <a:latin typeface="Lexend"/>
              </a:rPr>
              <a:t/>
            </a:r>
            <a:r>
              <a:rPr lang="en-GB" sz="1100">
                <a:latin typeface="Lexend"/>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sp>
        <p:nvSpPr>
          <p:cNvPr id="843" name="Google Shape;843;p73"/>
          <p:cNvSpPr txBox="1"/>
          <p:nvPr>
            <p:ph type="title"/>
          </p:nvPr>
        </p:nvSpPr>
        <p:spPr>
          <a:xfrm>
            <a:off x="324000" y="809988"/>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Imisa elektaroon (electron) ayaa ku jira atamka (atom) hoos ku sawiran?</a:t>
            </a:r>
            <a:endParaRPr/>
          </a:p>
        </p:txBody>
      </p:sp>
      <p:sp>
        <p:nvSpPr>
          <p:cNvPr id="844" name="Google Shape;844;p73"/>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Xarig (charge) xaggee ka yimaadaa?</a:t>
            </a:r>
            <a:endParaRPr/>
          </a:p>
        </p:txBody>
      </p:sp>
      <p:sp>
        <p:nvSpPr>
          <p:cNvPr id="845" name="Google Shape;845;p73"/>
          <p:cNvSpPr txBox="1"/>
          <p:nvPr>
            <p:ph idx="1" type="subTitle"/>
          </p:nvPr>
        </p:nvSpPr>
        <p:spPr>
          <a:xfrm>
            <a:off x="1034425" y="1685375"/>
            <a:ext cx="3342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2</a:t>
            </a:r>
            <a:endParaRPr/>
          </a:p>
        </p:txBody>
      </p:sp>
      <p:sp>
        <p:nvSpPr>
          <p:cNvPr id="846" name="Google Shape;846;p73"/>
          <p:cNvSpPr txBox="1"/>
          <p:nvPr>
            <p:ph idx="3" type="subTitle"/>
          </p:nvPr>
        </p:nvSpPr>
        <p:spPr>
          <a:xfrm>
            <a:off x="1034425" y="2489450"/>
            <a:ext cx="3342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4</a:t>
            </a:r>
            <a:endParaRPr/>
          </a:p>
        </p:txBody>
      </p:sp>
      <p:sp>
        <p:nvSpPr>
          <p:cNvPr id="847" name="Google Shape;847;p73"/>
          <p:cNvSpPr txBox="1"/>
          <p:nvPr>
            <p:ph idx="4" type="subTitle"/>
          </p:nvPr>
        </p:nvSpPr>
        <p:spPr>
          <a:xfrm>
            <a:off x="1034425" y="3309775"/>
            <a:ext cx="3342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6</a:t>
            </a:r>
            <a:endParaRPr/>
          </a:p>
        </p:txBody>
      </p:sp>
      <p:sp>
        <p:nvSpPr>
          <p:cNvPr id="848" name="Google Shape;848;p73"/>
          <p:cNvSpPr txBox="1"/>
          <p:nvPr>
            <p:ph idx="5" type="subTitle"/>
          </p:nvPr>
        </p:nvSpPr>
        <p:spPr>
          <a:xfrm>
            <a:off x="1034425" y="4113825"/>
            <a:ext cx="3342600" cy="36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8</a:t>
            </a:r>
            <a:endParaRPr/>
          </a:p>
        </p:txBody>
      </p:sp>
      <p:pic>
        <p:nvPicPr>
          <p:cNvPr id="849" name="Google Shape;849;p73"/>
          <p:cNvPicPr preferRelativeResize="0"/>
          <p:nvPr/>
        </p:nvPicPr>
        <p:blipFill>
          <a:blip r:embed="rId3">
            <a:alphaModFix/>
          </a:blip>
          <a:stretch>
            <a:fillRect/>
          </a:stretch>
        </p:blipFill>
        <p:spPr>
          <a:xfrm>
            <a:off x="3546375" y="1566600"/>
            <a:ext cx="3192076" cy="2907525"/>
          </a:xfrm>
          <a:prstGeom prst="rect">
            <a:avLst/>
          </a:prstGeom>
          <a:noFill/>
          <a:ln>
            <a:noFill/>
          </a:ln>
        </p:spPr>
      </p:pic>
      <p:pic>
        <p:nvPicPr>
          <p:cNvPr id="850" name="Google Shape;850;p73"/>
          <p:cNvPicPr preferRelativeResize="0"/>
          <p:nvPr/>
        </p:nvPicPr>
        <p:blipFill>
          <a:blip r:embed="rId4">
            <a:alphaModFix/>
          </a:blip>
          <a:stretch>
            <a:fillRect/>
          </a:stretch>
        </p:blipFill>
        <p:spPr>
          <a:xfrm>
            <a:off x="1389308" y="3286638"/>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4" name="Shape 854"/>
        <p:cNvGrpSpPr/>
        <p:nvPr/>
      </p:nvGrpSpPr>
      <p:grpSpPr>
        <a:xfrm>
          <a:off x="0" y="0"/>
          <a:ext cx="0" cy="0"/>
          <a:chOff x="0" y="0"/>
          <a:chExt cx="0" cy="0"/>
        </a:xfrm>
      </p:grpSpPr>
      <p:sp>
        <p:nvSpPr>
          <p:cNvPr id="855" name="Google Shape;855;p7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Xarig (charge) xaggee ka yimaadaa?</a:t>
            </a:r>
            <a:endParaRPr/>
          </a:p>
        </p:txBody>
      </p:sp>
      <p:pic>
        <p:nvPicPr>
          <p:cNvPr id="856" name="Google Shape;856;p74"/>
          <p:cNvPicPr preferRelativeResize="0"/>
          <p:nvPr/>
        </p:nvPicPr>
        <p:blipFill>
          <a:blip r:embed="rId3">
            <a:alphaModFix/>
          </a:blip>
          <a:stretch>
            <a:fillRect/>
          </a:stretch>
        </p:blipFill>
        <p:spPr>
          <a:xfrm>
            <a:off x="4238624" y="728351"/>
            <a:ext cx="2970026" cy="3061325"/>
          </a:xfrm>
          <a:prstGeom prst="rect">
            <a:avLst/>
          </a:prstGeom>
          <a:noFill/>
          <a:ln>
            <a:noFill/>
          </a:ln>
        </p:spPr>
      </p:pic>
      <p:sp>
        <p:nvSpPr>
          <p:cNvPr id="857" name="Google Shape;857;p74"/>
          <p:cNvSpPr txBox="1"/>
          <p:nvPr>
            <p:ph idx="1" type="body"/>
          </p:nvPr>
        </p:nvSpPr>
        <p:spPr>
          <a:xfrm>
            <a:off x="362675" y="728350"/>
            <a:ext cx="3999600" cy="111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8 xarig toon (+) ayaa tirtiraya 8 xarig taban (–).</a:t>
            </a:r>
            <a:r>
              <a:rPr lang="en-GB" sz="1100">
                <a:latin typeface="Lexend"/>
              </a:rPr>
              <a:t/>
            </a:r>
            <a:r>
              <a:rPr b="1" lang="en-GB" sz="1100">
                <a:latin typeface="Lexend"/>
              </a:rPr>
              <a:t/>
            </a:r>
            <a:r>
              <a:rPr lang="en-GB" sz="1100">
                <a:latin typeface="Lexend"/>
              </a:rPr>
              <a:t/>
            </a:r>
            <a:r>
              <a:rPr b="1" lang="en-GB" sz="1100">
                <a:latin typeface="Lexend"/>
              </a:rPr>
              <a:t/>
            </a:r>
            <a:r>
              <a:rPr lang="en-GB" sz="1100">
                <a:latin typeface="Lexend"/>
              </a:rPr>
              <a:t/>
            </a:r>
            <a:r>
              <a:rPr b="1" lang="en-GB" sz="1100">
                <a:latin typeface="Lexend"/>
              </a:rPr>
              <a:t/>
            </a:r>
            <a:r>
              <a:rPr lang="en-GB" sz="1100">
                <a:latin typeface="Lexend"/>
              </a:rPr>
              <a:t/>
            </a:r>
            <a:r>
              <a:rPr b="1" lang="en-GB" sz="1100">
                <a:latin typeface="Lexend"/>
              </a:rPr>
              <a:t/>
            </a:r>
            <a:r>
              <a:rPr lang="en-GB" sz="1100">
                <a:latin typeface="Lexend"/>
              </a:rPr>
              <a:t/>
            </a:r>
            <a:endParaRPr/>
          </a:p>
        </p:txBody>
      </p:sp>
      <p:sp>
        <p:nvSpPr>
          <p:cNvPr id="858" name="Google Shape;858;p74"/>
          <p:cNvSpPr txBox="1"/>
          <p:nvPr>
            <p:ph idx="1" type="body"/>
          </p:nvPr>
        </p:nvSpPr>
        <p:spPr>
          <a:xfrm>
            <a:off x="362675" y="2410325"/>
            <a:ext cx="3527700" cy="111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+8 iyo –8 wadartoodu waa 0. Atamku (atom) waa dhexdhexaad (neutral), marka guud ahaan xarig (charge) ma laha.</a:t>
            </a:r>
            <a:r>
              <a:rPr b="1" lang="en-GB" sz="1100">
                <a:latin typeface="Lexend"/>
              </a:rPr>
              <a:t/>
            </a:r>
            <a:r>
              <a:rPr lang="en-GB" sz="1100">
                <a:latin typeface="Lexend"/>
              </a:rPr>
              <a:t/>
            </a:r>
            <a:endParaRPr/>
          </a:p>
        </p:txBody>
      </p:sp>
      <p:sp>
        <p:nvSpPr>
          <p:cNvPr id="859" name="Google Shape;859;p74"/>
          <p:cNvSpPr txBox="1"/>
          <p:nvPr>
            <p:ph idx="1" type="body"/>
          </p:nvPr>
        </p:nvSpPr>
        <p:spPr>
          <a:xfrm>
            <a:off x="366600" y="4092300"/>
            <a:ext cx="8410800" cy="7281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Inta badan atamka (atoms) waxay leeyihiin tiro siman oo xarig toon (positive) iyo taban (negative) ah – waa dhexdhexaad (neutral).</a:t>
            </a:r>
            <a:r>
              <a:rPr lang="en-GB" sz="1100">
                <a:latin typeface="Lexend"/>
              </a:rPr>
              <a:t/>
            </a:r>
            <a:r>
              <a:rPr lang="en-GB" sz="1100">
                <a:latin typeface="Lexend"/>
              </a:rPr>
              <a:t/>
            </a:r>
            <a:r>
              <a:rPr lang="en-GB" sz="1100">
                <a:latin typeface="Lexend"/>
              </a:rPr>
              <a:t/>
            </a:r>
            <a:r>
              <a:rPr lang="en-GB" sz="11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3" name="Shape 863"/>
        <p:cNvGrpSpPr/>
        <p:nvPr/>
      </p:nvGrpSpPr>
      <p:grpSpPr>
        <a:xfrm>
          <a:off x="0" y="0"/>
          <a:ext cx="0" cy="0"/>
          <a:chOff x="0" y="0"/>
          <a:chExt cx="0" cy="0"/>
        </a:xfrm>
      </p:grpSpPr>
      <p:sp>
        <p:nvSpPr>
          <p:cNvPr id="864" name="Google Shape;864;p7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Xarig (charge) xaggee ka yimaadaa?</a:t>
            </a:r>
            <a:endParaRPr/>
          </a:p>
        </p:txBody>
      </p:sp>
      <p:pic>
        <p:nvPicPr>
          <p:cNvPr id="865" name="Google Shape;865;p75"/>
          <p:cNvPicPr preferRelativeResize="0"/>
          <p:nvPr/>
        </p:nvPicPr>
        <p:blipFill>
          <a:blip r:embed="rId3">
            <a:alphaModFix/>
          </a:blip>
          <a:stretch>
            <a:fillRect/>
          </a:stretch>
        </p:blipFill>
        <p:spPr>
          <a:xfrm>
            <a:off x="2473537" y="728338"/>
            <a:ext cx="3825676" cy="3943326"/>
          </a:xfrm>
          <a:prstGeom prst="rect">
            <a:avLst/>
          </a:prstGeom>
          <a:noFill/>
          <a:ln>
            <a:noFill/>
          </a:ln>
        </p:spPr>
      </p:pic>
      <p:sp>
        <p:nvSpPr>
          <p:cNvPr id="866" name="Google Shape;866;p75"/>
          <p:cNvSpPr txBox="1"/>
          <p:nvPr>
            <p:ph idx="1" type="body"/>
          </p:nvPr>
        </p:nvSpPr>
        <p:spPr>
          <a:xfrm>
            <a:off x="324000" y="759300"/>
            <a:ext cx="2316300" cy="1723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Way fududahay in laga saaro elektaroon (electron) taban (negative) oo ka baxsan atamka (atom).</a:t>
            </a:r>
            <a:r>
              <a:rPr lang="en-GB" sz="1400">
                <a:latin typeface="Lexend"/>
              </a:rPr>
              <a:t/>
            </a:r>
            <a:r>
              <a:rPr lang="en-GB" sz="1400">
                <a:latin typeface="Lexend"/>
              </a:rPr>
              <a:t/>
            </a:r>
            <a:r>
              <a:rPr b="1" lang="en-GB" sz="1400">
                <a:latin typeface="Lexend"/>
              </a:rPr>
              <a:t/>
            </a:r>
            <a:r>
              <a:rPr lang="en-GB" sz="1400">
                <a:latin typeface="Lexend"/>
              </a:rPr>
              <a:t/>
            </a:r>
            <a:r>
              <a:rPr b="1" lang="en-GB" sz="1400">
                <a:latin typeface="Lexend"/>
              </a:rPr>
              <a:t/>
            </a:r>
            <a:r>
              <a:rPr lang="en-GB" sz="1400">
                <a:latin typeface="Lexend"/>
              </a:rPr>
              <a:t/>
            </a:r>
            <a:endParaRPr sz="2000"/>
          </a:p>
        </p:txBody>
      </p:sp>
      <p:sp>
        <p:nvSpPr>
          <p:cNvPr id="867" name="Google Shape;867;p75"/>
          <p:cNvSpPr txBox="1"/>
          <p:nvPr>
            <p:ph idx="1" type="body"/>
          </p:nvPr>
        </p:nvSpPr>
        <p:spPr>
          <a:xfrm>
            <a:off x="6372450" y="2050800"/>
            <a:ext cx="2406300" cy="1369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Way adag tahay in laga saaro xarig toon (positive charge) oo ka yimid gudaha atamka (atom).</a:t>
            </a:r>
            <a:r>
              <a:rPr b="1" lang="en-GB" sz="1400">
                <a:latin typeface="Lexend"/>
              </a:rPr>
              <a:t/>
            </a:r>
            <a:r>
              <a:rPr lang="en-GB" sz="1400">
                <a:latin typeface="Lexend"/>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1" name="Shape 871"/>
        <p:cNvGrpSpPr/>
        <p:nvPr/>
      </p:nvGrpSpPr>
      <p:grpSpPr>
        <a:xfrm>
          <a:off x="0" y="0"/>
          <a:ext cx="0" cy="0"/>
          <a:chOff x="0" y="0"/>
          <a:chExt cx="0" cy="0"/>
        </a:xfrm>
      </p:grpSpPr>
      <p:sp>
        <p:nvSpPr>
          <p:cNvPr id="872" name="Google Shape;872;p76"/>
          <p:cNvSpPr txBox="1"/>
          <p:nvPr>
            <p:ph type="title"/>
          </p:nvPr>
        </p:nvSpPr>
        <p:spPr>
          <a:xfrm>
            <a:off x="324000" y="809988"/>
            <a:ext cx="8179200" cy="338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Waa maxay xariga (charge) guud ee atamka (atom) hoos ku sawiran?</a:t>
            </a:r>
            <a:endParaRPr/>
          </a:p>
        </p:txBody>
      </p:sp>
      <p:sp>
        <p:nvSpPr>
          <p:cNvPr id="873" name="Google Shape;873;p76"/>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Xaggee ayay ka timaadaa kharashka (charge)?</a:t>
            </a:r>
            <a:endParaRPr/>
          </a:p>
        </p:txBody>
      </p:sp>
      <p:sp>
        <p:nvSpPr>
          <p:cNvPr id="874" name="Google Shape;874;p76"/>
          <p:cNvSpPr txBox="1"/>
          <p:nvPr>
            <p:ph idx="1" type="subTitle"/>
          </p:nvPr>
        </p:nvSpPr>
        <p:spPr>
          <a:xfrm>
            <a:off x="1034425" y="1685375"/>
            <a:ext cx="3285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+1</a:t>
            </a:r>
            <a:endParaRPr/>
          </a:p>
        </p:txBody>
      </p:sp>
      <p:sp>
        <p:nvSpPr>
          <p:cNvPr id="875" name="Google Shape;875;p76"/>
          <p:cNvSpPr txBox="1"/>
          <p:nvPr>
            <p:ph idx="3" type="subTitle"/>
          </p:nvPr>
        </p:nvSpPr>
        <p:spPr>
          <a:xfrm>
            <a:off x="1034425" y="2489450"/>
            <a:ext cx="3333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–1</a:t>
            </a:r>
            <a:endParaRPr/>
          </a:p>
        </p:txBody>
      </p:sp>
      <p:sp>
        <p:nvSpPr>
          <p:cNvPr id="876" name="Google Shape;876;p76"/>
          <p:cNvSpPr txBox="1"/>
          <p:nvPr>
            <p:ph idx="4" type="subTitle"/>
          </p:nvPr>
        </p:nvSpPr>
        <p:spPr>
          <a:xfrm>
            <a:off x="1034425" y="3309775"/>
            <a:ext cx="3333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–3</a:t>
            </a:r>
            <a:endParaRPr/>
          </a:p>
        </p:txBody>
      </p:sp>
      <p:sp>
        <p:nvSpPr>
          <p:cNvPr id="877" name="Google Shape;877;p76"/>
          <p:cNvSpPr txBox="1"/>
          <p:nvPr>
            <p:ph idx="5" type="subTitle"/>
          </p:nvPr>
        </p:nvSpPr>
        <p:spPr>
          <a:xfrm>
            <a:off x="1034425" y="4113825"/>
            <a:ext cx="3333600" cy="36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+4</a:t>
            </a:r>
            <a:endParaRPr/>
          </a:p>
        </p:txBody>
      </p:sp>
      <p:pic>
        <p:nvPicPr>
          <p:cNvPr id="878" name="Google Shape;878;p76"/>
          <p:cNvPicPr preferRelativeResize="0"/>
          <p:nvPr/>
        </p:nvPicPr>
        <p:blipFill>
          <a:blip r:embed="rId3">
            <a:alphaModFix/>
          </a:blip>
          <a:stretch>
            <a:fillRect/>
          </a:stretch>
        </p:blipFill>
        <p:spPr>
          <a:xfrm>
            <a:off x="3458725" y="1496100"/>
            <a:ext cx="3684076" cy="3156100"/>
          </a:xfrm>
          <a:prstGeom prst="rect">
            <a:avLst/>
          </a:prstGeom>
          <a:noFill/>
          <a:ln>
            <a:noFill/>
          </a:ln>
        </p:spPr>
      </p:pic>
      <p:pic>
        <p:nvPicPr>
          <p:cNvPr id="879" name="Google Shape;879;p76"/>
          <p:cNvPicPr preferRelativeResize="0"/>
          <p:nvPr/>
        </p:nvPicPr>
        <p:blipFill>
          <a:blip r:embed="rId4">
            <a:alphaModFix/>
          </a:blip>
          <a:stretch>
            <a:fillRect/>
          </a:stretch>
        </p:blipFill>
        <p:spPr>
          <a:xfrm>
            <a:off x="1486808" y="163912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3" name="Shape 883"/>
        <p:cNvGrpSpPr/>
        <p:nvPr/>
      </p:nvGrpSpPr>
      <p:grpSpPr>
        <a:xfrm>
          <a:off x="0" y="0"/>
          <a:ext cx="0" cy="0"/>
          <a:chOff x="0" y="0"/>
          <a:chExt cx="0" cy="0"/>
        </a:xfrm>
      </p:grpSpPr>
      <p:sp>
        <p:nvSpPr>
          <p:cNvPr id="884" name="Google Shape;884;p77"/>
          <p:cNvSpPr txBox="1"/>
          <p:nvPr>
            <p:ph idx="1" type="body"/>
          </p:nvPr>
        </p:nvSpPr>
        <p:spPr>
          <a:xfrm>
            <a:off x="267775" y="759300"/>
            <a:ext cx="8237700" cy="3387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a:defRPr/>
            </a:pPr>
            <a:r>
              <a:rPr lang="en-GB">
                <a:latin typeface="Lexend"/>
              </a:rPr>
              <a:t>Sharax sababta atamka badankoodu aan u lahayn kharash guud.</a:t>
            </a:r>
            <a:endParaRPr/>
          </a:p>
        </p:txBody>
      </p:sp>
      <p:sp>
        <p:nvSpPr>
          <p:cNvPr id="885" name="Google Shape;885;p7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Xaggee ayay ka timaadaa kharashka (charge)?</a:t>
            </a:r>
            <a:endParaRPr/>
          </a:p>
        </p:txBody>
      </p:sp>
      <p:sp>
        <p:nvSpPr>
          <p:cNvPr id="886" name="Google Shape;886;p77"/>
          <p:cNvSpPr txBox="1"/>
          <p:nvPr/>
        </p:nvSpPr>
        <p:spPr>
          <a:xfrm>
            <a:off x="267775" y="1624500"/>
            <a:ext cx="8552100" cy="728100"/>
          </a:xfrm>
          <a:prstGeom prst="rect">
            <a:avLst/>
          </a:prstGeom>
          <a:noFill/>
          <a:ln>
            <a:noFill/>
          </a:ln>
        </p:spPr>
        <p:txBody>
          <a:bodyPr anchorCtr="0" anchor="t" bIns="0" lIns="0" spcFirstLastPara="1" rIns="0" wrap="square" tIns="0">
            <a:normAutofit/>
          </a:bodyPr>
          <a:lstStyle/>
          <a:p>
            <a:pPr indent="-368300" lvl="0" marL="457200" rtl="0" algn="l">
              <a:lnSpc>
                <a:spcPct val="115000"/>
              </a:lnSpc>
              <a:spcBef>
                <a:spcPts val="0"/>
              </a:spcBef>
              <a:spcAft>
                <a:spcPts val="0"/>
              </a:spcAft>
              <a:buClr>
                <a:schemeClr val="dk1"/>
              </a:buClr>
              <a:buSzPts val="2200"/>
              <a:buFont typeface="Lexend"/>
              <a:buAutoNum type="arabicParenR" startAt="2"/>
            </a:pPr>
            <a:r>
              <a:rPr lang="en-GB" sz="1800">
                <a:solidFill>
                  <a:schemeClr val="dk1"/>
                </a:solidFill>
                <a:latin typeface="Lexend"/>
                <a:ea typeface="Lexend"/>
                <a:cs typeface="Lexend"/>
                <a:sym typeface="Lexend"/>
              </a:rPr>
              <a:t>Sharax sababta ay u fudud tahay in laga saaro kharashyada taban (negative) atamka marka loo eego kuwa togan (positive).</a:t>
            </a:r>
            <a:endParaRPr sz="2200">
              <a:solidFill>
                <a:schemeClr val="dk1"/>
              </a:solidFill>
              <a:latin typeface="Lexend"/>
              <a:ea typeface="Lexend"/>
              <a:cs typeface="Lexend"/>
              <a:sym typeface="Lexen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0" name="Shape 890"/>
        <p:cNvGrpSpPr/>
        <p:nvPr/>
      </p:nvGrpSpPr>
      <p:grpSpPr>
        <a:xfrm>
          <a:off x="0" y="0"/>
          <a:ext cx="0" cy="0"/>
          <a:chOff x="0" y="0"/>
          <a:chExt cx="0" cy="0"/>
        </a:xfrm>
      </p:grpSpPr>
      <p:sp>
        <p:nvSpPr>
          <p:cNvPr id="891" name="Google Shape;891;p7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Xaggee ayay ka timaadaa kharashka (charge)?</a:t>
            </a:r>
            <a:endParaRPr/>
          </a:p>
        </p:txBody>
      </p:sp>
      <p:sp>
        <p:nvSpPr>
          <p:cNvPr id="892" name="Google Shape;892;p78"/>
          <p:cNvSpPr txBox="1"/>
          <p:nvPr>
            <p:ph idx="1" type="body"/>
          </p:nvPr>
        </p:nvSpPr>
        <p:spPr>
          <a:xfrm>
            <a:off x="282100" y="759300"/>
            <a:ext cx="8538000" cy="1566600"/>
          </a:xfrm>
          <a:prstGeom prst="rect">
            <a:avLst/>
          </a:prstGeom>
        </p:spPr>
        <p:txBody>
          <a:bodyPr anchorCtr="0" anchor="t" bIns="0" lIns="0" spcFirstLastPara="1" rIns="0" wrap="square" tIns="0">
            <a:normAutofit/>
          </a:bodyPr>
          <a:lstStyle/>
          <a:p>
            <a:pPr indent="-361950" lvl="0" marL="457200" rtl="0" algn="l">
              <a:spcBef>
                <a:spcPts val="0"/>
              </a:spcBef>
              <a:spcAft>
                <a:spcPts val="0"/>
              </a:spcAft>
              <a:buSzPts val="2100"/>
              <a:buAutoNum type="arabicParenR"/>
            </a:pPr>
            <a:r>
              <a:rPr lang="en-GB" sz="1800">
                <a:latin typeface="Lexend"/>
              </a:rPr>
              <a:t>Sharax sababta atamka badankoodu aan u lahayn kharash guud.</a:t>
            </a:r>
            <a:endParaRPr sz="2100"/>
          </a:p>
          <a:p>
            <a:pPr indent="0" lvl="0" marL="450000" rtl="0" algn="l">
              <a:spcBef>
                <a:spcPts val="1000"/>
              </a:spcBef>
              <a:spcAft>
                <a:spcPts val="1000"/>
              </a:spcAft>
              <a:buNone/>
            </a:pPr>
            <a:r>
              <a:rPr lang="en-GB" sz="1100">
                <a:latin typeface="Kalam"/>
                <a:ea typeface="Kalam"/>
                <a:cs typeface="Kalam"/>
                <a:sym typeface="Kalam"/>
              </a:rPr>
              <a:t>Atamka badankoodu waxay leeyihiin tiro siman oo kharashyo togan iyo taban ah. Tani waxay ka dhigan tahay in kharashka guud uu yahay dhexdhexaad (neutral) maadaama kharashyada togan ay tirtiraan kuwa taban.</a:t>
            </a:r>
            <a:endParaRPr sz="2100">
              <a:latin typeface="Kalam"/>
              <a:ea typeface="Kalam"/>
              <a:cs typeface="Kalam"/>
              <a:sym typeface="Kalam"/>
            </a:endParaRPr>
          </a:p>
        </p:txBody>
      </p:sp>
      <p:sp>
        <p:nvSpPr>
          <p:cNvPr id="893" name="Google Shape;893;p78"/>
          <p:cNvSpPr txBox="1"/>
          <p:nvPr/>
        </p:nvSpPr>
        <p:spPr>
          <a:xfrm>
            <a:off x="282100" y="2419350"/>
            <a:ext cx="8538000" cy="2310000"/>
          </a:xfrm>
          <a:prstGeom prst="rect">
            <a:avLst/>
          </a:prstGeom>
          <a:noFill/>
          <a:ln>
            <a:noFill/>
          </a:ln>
        </p:spPr>
        <p:txBody>
          <a:bodyPr anchorCtr="0" anchor="t" bIns="0" lIns="0" spcFirstLastPara="1" rIns="0" wrap="square" tIns="0">
            <a:normAutofit/>
          </a:bodyPr>
          <a:lstStyle/>
          <a:p>
            <a:pPr indent="-361950" lvl="0" marL="457200" rtl="0" algn="l">
              <a:lnSpc>
                <a:spcPct val="115000"/>
              </a:lnSpc>
              <a:spcBef>
                <a:spcPts val="0"/>
              </a:spcBef>
              <a:spcAft>
                <a:spcPts val="0"/>
              </a:spcAft>
              <a:buClr>
                <a:schemeClr val="dk1"/>
              </a:buClr>
              <a:buSzPts val="2100"/>
              <a:buFont typeface="Lexend"/>
              <a:buAutoNum type="arabicParenR" startAt="2"/>
            </a:pPr>
            <a:r>
              <a:rPr lang="en-GB" sz="1800">
                <a:solidFill>
                  <a:schemeClr val="dk1"/>
                </a:solidFill>
                <a:latin typeface="Lexend"/>
                <a:ea typeface="Lexend"/>
                <a:cs typeface="Lexend"/>
                <a:sym typeface="Lexend"/>
              </a:rPr>
              <a:t>Sharax sababta ay u fudud tahay in laga saaro kharashyada taban (negative) atamka marka loo eego kuwa togan (positive).</a:t>
            </a:r>
            <a:endParaRPr sz="2100">
              <a:solidFill>
                <a:schemeClr val="dk1"/>
              </a:solidFill>
              <a:latin typeface="Lexend"/>
              <a:ea typeface="Lexend"/>
              <a:cs typeface="Lexend"/>
              <a:sym typeface="Lexend"/>
            </a:endParaRPr>
          </a:p>
          <a:p>
            <a:pPr indent="0" lvl="0" marL="457200" rtl="0" algn="l">
              <a:lnSpc>
                <a:spcPct val="115000"/>
              </a:lnSpc>
              <a:spcBef>
                <a:spcPts val="1000"/>
              </a:spcBef>
              <a:spcAft>
                <a:spcPts val="1000"/>
              </a:spcAft>
              <a:buClr>
                <a:schemeClr val="dk1"/>
              </a:buClr>
              <a:buSzPts val="1100"/>
              <a:buFont typeface="Arial"/>
              <a:buNone/>
            </a:pPr>
            <a:r>
              <a:rPr lang="en-GB" sz="1100">
                <a:solidFill>
                  <a:schemeClr val="dk1"/>
                </a:solidFill>
                <a:latin typeface="Kalam"/>
                <a:ea typeface="Kalam"/>
                <a:cs typeface="Kalam"/>
                <a:sym typeface="Kalam"/>
              </a:rPr>
              <a:t>Waxay u fudud tahay in laga saaro kharashyada taban (electrons) atamka marka loo eego kuwa togan sababtoo ah electrons-ka waxay ku yaalliin bannaanka atamka oo way fududahay in laga saaro. Kharashyada togan waxay si adag ugu xiran yihiin bartamaha atamka.</a:t>
            </a:r>
            <a:endParaRPr sz="2200">
              <a:solidFill>
                <a:schemeClr val="dk1"/>
              </a:solidFill>
              <a:latin typeface="Lexend"/>
              <a:ea typeface="Lexend"/>
              <a:cs typeface="Lexend"/>
              <a:sym typeface="Lexen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7" name="Shape 897"/>
        <p:cNvGrpSpPr/>
        <p:nvPr/>
      </p:nvGrpSpPr>
      <p:grpSpPr>
        <a:xfrm>
          <a:off x="0" y="0"/>
          <a:ext cx="0" cy="0"/>
          <a:chOff x="0" y="0"/>
          <a:chExt cx="0" cy="0"/>
        </a:xfrm>
      </p:grpSpPr>
      <p:sp>
        <p:nvSpPr>
          <p:cNvPr id="898" name="Google Shape;898;p79"/>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Xaggee ayay ka timaadaa kharashka (charge)?</a:t>
            </a:r>
            <a:endParaRPr/>
          </a:p>
        </p:txBody>
      </p:sp>
      <p:sp>
        <p:nvSpPr>
          <p:cNvPr id="899" name="Google Shape;899;p79"/>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Sida kharashyadu u dhaqaaqaan</a:t>
            </a:r>
            <a:endParaRPr/>
          </a:p>
        </p:txBody>
      </p:sp>
      <p:sp>
        <p:nvSpPr>
          <p:cNvPr id="900" name="Google Shape;900;p79"/>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iyo dhibaatooyinka korantada taagan (static electricity)</a:t>
            </a:r>
            <a:endParaRPr/>
          </a:p>
        </p:txBody>
      </p:sp>
      <p:sp>
        <p:nvSpPr>
          <p:cNvPr id="901" name="Google Shape;901;p79"/>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Korantada taagan (static electricity): kharash (charge)</a:t>
            </a:r>
            <a:endParaRPr/>
          </a:p>
        </p:txBody>
      </p:sp>
      <p:pic>
        <p:nvPicPr>
          <p:cNvPr id="902" name="Google Shape;902;p79"/>
          <p:cNvPicPr preferRelativeResize="0"/>
          <p:nvPr/>
        </p:nvPicPr>
        <p:blipFill>
          <a:blip r:embed="rId3">
            <a:alphaModFix/>
          </a:blip>
          <a:stretch>
            <a:fillRect/>
          </a:stretch>
        </p:blipFill>
        <p:spPr>
          <a:xfrm>
            <a:off x="427825" y="2766075"/>
            <a:ext cx="450575" cy="4467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6" name="Shape 906"/>
        <p:cNvGrpSpPr/>
        <p:nvPr/>
      </p:nvGrpSpPr>
      <p:grpSpPr>
        <a:xfrm>
          <a:off x="0" y="0"/>
          <a:ext cx="0" cy="0"/>
          <a:chOff x="0" y="0"/>
          <a:chExt cx="0" cy="0"/>
        </a:xfrm>
      </p:grpSpPr>
      <p:sp>
        <p:nvSpPr>
          <p:cNvPr id="907" name="Google Shape;907;p8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Sida kharashyadu u dhaqaaqaan</a:t>
            </a:r>
            <a:endParaRPr/>
          </a:p>
        </p:txBody>
      </p:sp>
      <p:sp>
        <p:nvSpPr>
          <p:cNvPr id="908" name="Google Shape;908;p80"/>
          <p:cNvSpPr txBox="1"/>
          <p:nvPr>
            <p:ph idx="1" type="body"/>
          </p:nvPr>
        </p:nvSpPr>
        <p:spPr>
          <a:xfrm>
            <a:off x="324000" y="759300"/>
            <a:ext cx="6923400" cy="101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Marka insulator-ka lagu xoqo insulator kale, qaar ka mid ah electrons-ka waxaa laga saari karaa shayga kale.</a:t>
            </a:r>
            <a:r>
              <a:rPr b="1" lang="en-GB" sz="1800">
                <a:latin typeface="Lexend"/>
              </a:rPr>
              <a:t/>
            </a:r>
            <a:r>
              <a:rPr lang="en-GB" sz="1800">
                <a:latin typeface="Lexend"/>
              </a:rPr>
              <a:t/>
            </a:r>
            <a:endParaRPr sz="2000"/>
          </a:p>
        </p:txBody>
      </p:sp>
      <p:pic>
        <p:nvPicPr>
          <p:cNvPr id="909" name="Google Shape;909;p80"/>
          <p:cNvPicPr preferRelativeResize="0"/>
          <p:nvPr/>
        </p:nvPicPr>
        <p:blipFill>
          <a:blip r:embed="rId3">
            <a:alphaModFix/>
          </a:blip>
          <a:stretch>
            <a:fillRect/>
          </a:stretch>
        </p:blipFill>
        <p:spPr>
          <a:xfrm>
            <a:off x="2891399" y="1620000"/>
            <a:ext cx="3865225" cy="2776525"/>
          </a:xfrm>
          <a:prstGeom prst="rect">
            <a:avLst/>
          </a:prstGeom>
          <a:noFill/>
          <a:ln>
            <a:noFill/>
          </a:ln>
        </p:spPr>
      </p:pic>
      <p:sp>
        <p:nvSpPr>
          <p:cNvPr id="910" name="Google Shape;910;p80"/>
          <p:cNvSpPr txBox="1"/>
          <p:nvPr/>
        </p:nvSpPr>
        <p:spPr>
          <a:xfrm>
            <a:off x="324000" y="4820400"/>
            <a:ext cx="8352000" cy="92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2"/>
                </a:solidFill>
                <a:latin typeface="Lexend"/>
                <a:ea typeface="Lexend"/>
                <a:cs typeface="Lexend"/>
                <a:sym typeface="Lexend"/>
              </a:rPr>
              <a:t>GIF ka soo baxay jilitaanka PhET Interactive Simulations, Jaamacadda Colorado Boulder, oo shatiyeysan CC–BY–4.0</a:t>
            </a:r>
            <a:r>
              <a:rPr lang="en-GB" sz="1100">
                <a:solidFill>
                  <a:schemeClr val="dk2"/>
                </a:solidFill>
                <a:latin typeface="Lexend"/>
                <a:ea typeface="Lexend"/>
                <a:cs typeface="Lexend"/>
                <a:sym typeface="Lexend"/>
              </a:rPr>
              <a:t/>
            </a:r>
            <a:r>
              <a:rPr lang="en-GB" sz="1100">
                <a:solidFill>
                  <a:schemeClr val="dk2"/>
                </a:solidFill>
                <a:uFill>
                  <a:noFill/>
                </a:uFill>
                <a:latin typeface="Lexend"/>
                <a:ea typeface="Lexend"/>
                <a:cs typeface="Lexend"/>
                <a:sym typeface="Lexend"/>
                <a:hlinkClick r:id="rId4">
                  <a:extLst>
                    <a:ext uri="{A12FA001-AC4F-418D-AE19-62706E023703}">
                      <ahyp:hlinkClr val="tx"/>
                    </a:ext>
                  </a:extLst>
                </a:hlinkClick>
              </a:rPr>
              <a:t/>
            </a:r>
            <a:endParaRPr sz="600">
              <a:solidFill>
                <a:schemeClr val="dk2"/>
              </a:solidFill>
              <a:latin typeface="Lexend"/>
              <a:ea typeface="Lexend"/>
              <a:cs typeface="Lexend"/>
              <a:sym typeface="Lexend"/>
            </a:endParaRPr>
          </a:p>
        </p:txBody>
      </p:sp>
      <p:sp>
        <p:nvSpPr>
          <p:cNvPr id="911" name="Google Shape;911;p80"/>
          <p:cNvSpPr txBox="1"/>
          <p:nvPr>
            <p:ph idx="1" type="body"/>
          </p:nvPr>
        </p:nvSpPr>
        <p:spPr>
          <a:xfrm>
            <a:off x="324000" y="2672725"/>
            <a:ext cx="2443800" cy="1723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Electrons-ka taban waxay ka tagaan tiro siman oo kharashyo togan ah.</a:t>
            </a:r>
            <a:r>
              <a:rPr lang="en-GB" sz="1800">
                <a:latin typeface="Lexend"/>
              </a:rPr>
              <a:t/>
            </a:r>
            <a:r>
              <a:rPr lang="en-GB" sz="1800">
                <a:latin typeface="Lexend"/>
              </a:rPr>
              <a:t/>
            </a:r>
            <a:r>
              <a:rPr b="1" lang="en-GB" sz="1800">
                <a:latin typeface="Lexend"/>
              </a:rPr>
              <a:t/>
            </a:r>
            <a:endParaRPr b="1"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5" name="Shape 915"/>
        <p:cNvGrpSpPr/>
        <p:nvPr/>
      </p:nvGrpSpPr>
      <p:grpSpPr>
        <a:xfrm>
          <a:off x="0" y="0"/>
          <a:ext cx="0" cy="0"/>
          <a:chOff x="0" y="0"/>
          <a:chExt cx="0" cy="0"/>
        </a:xfrm>
      </p:grpSpPr>
      <p:sp>
        <p:nvSpPr>
          <p:cNvPr id="916" name="Google Shape;916;p81"/>
          <p:cNvSpPr txBox="1"/>
          <p:nvPr>
            <p:ph type="title"/>
          </p:nvPr>
        </p:nvSpPr>
        <p:spPr>
          <a:xfrm>
            <a:off x="324000" y="796650"/>
            <a:ext cx="8179200" cy="338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Maxay kharashka taban ugu sii hadhaa buufinka (balloon)?</a:t>
            </a:r>
            <a:endParaRPr/>
          </a:p>
        </p:txBody>
      </p:sp>
      <p:sp>
        <p:nvSpPr>
          <p:cNvPr id="917" name="Google Shape;917;p81"/>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Sida kharashyadu u dhaqaaqaan</a:t>
            </a:r>
            <a:endParaRPr/>
          </a:p>
        </p:txBody>
      </p:sp>
      <p:sp>
        <p:nvSpPr>
          <p:cNvPr id="918" name="Google Shape;918;p81"/>
          <p:cNvSpPr txBox="1"/>
          <p:nvPr>
            <p:ph idx="1" type="subTitle"/>
          </p:nvPr>
        </p:nvSpPr>
        <p:spPr>
          <a:xfrm>
            <a:off x="1034425" y="1837775"/>
            <a:ext cx="42198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caaggu waa dhegdheg</a:t>
            </a:r>
            <a:endParaRPr/>
          </a:p>
        </p:txBody>
      </p:sp>
      <p:sp>
        <p:nvSpPr>
          <p:cNvPr id="919" name="Google Shape;919;p81"/>
          <p:cNvSpPr txBox="1"/>
          <p:nvPr>
            <p:ph idx="3" type="subTitle"/>
          </p:nvPr>
        </p:nvSpPr>
        <p:spPr>
          <a:xfrm>
            <a:off x="1034425" y="2794250"/>
            <a:ext cx="42198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buufinku waa insulator</a:t>
            </a:r>
            <a:endParaRPr/>
          </a:p>
        </p:txBody>
      </p:sp>
      <p:sp>
        <p:nvSpPr>
          <p:cNvPr id="920" name="Google Shape;920;p81"/>
          <p:cNvSpPr txBox="1"/>
          <p:nvPr>
            <p:ph idx="4" type="subTitle"/>
          </p:nvPr>
        </p:nvSpPr>
        <p:spPr>
          <a:xfrm>
            <a:off x="1034425" y="3766975"/>
            <a:ext cx="45030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kharashka togan ayaa halkaas ku haya</a:t>
            </a:r>
            <a:endParaRPr/>
          </a:p>
        </p:txBody>
      </p:sp>
      <p:pic>
        <p:nvPicPr>
          <p:cNvPr id="921" name="Google Shape;921;p81"/>
          <p:cNvPicPr preferRelativeResize="0"/>
          <p:nvPr/>
        </p:nvPicPr>
        <p:blipFill>
          <a:blip r:embed="rId3">
            <a:alphaModFix/>
          </a:blip>
          <a:stretch>
            <a:fillRect/>
          </a:stretch>
        </p:blipFill>
        <p:spPr>
          <a:xfrm>
            <a:off x="5704250" y="1318525"/>
            <a:ext cx="2835500" cy="2381825"/>
          </a:xfrm>
          <a:prstGeom prst="rect">
            <a:avLst/>
          </a:prstGeom>
          <a:noFill/>
          <a:ln>
            <a:noFill/>
          </a:ln>
        </p:spPr>
      </p:pic>
      <p:pic>
        <p:nvPicPr>
          <p:cNvPr id="922" name="Google Shape;922;p81"/>
          <p:cNvPicPr preferRelativeResize="0"/>
          <p:nvPr/>
        </p:nvPicPr>
        <p:blipFill>
          <a:blip r:embed="rId4">
            <a:alphaModFix/>
          </a:blip>
          <a:stretch>
            <a:fillRect/>
          </a:stretch>
        </p:blipFill>
        <p:spPr>
          <a:xfrm>
            <a:off x="4626008" y="2755125"/>
            <a:ext cx="396000" cy="419100"/>
          </a:xfrm>
          <a:prstGeom prst="rect">
            <a:avLst/>
          </a:prstGeom>
          <a:noFill/>
          <a:ln>
            <a:noFill/>
          </a:ln>
        </p:spPr>
      </p:pic>
      <p:sp>
        <p:nvSpPr>
          <p:cNvPr id="923" name="Google Shape;923;p81"/>
          <p:cNvSpPr txBox="1"/>
          <p:nvPr/>
        </p:nvSpPr>
        <p:spPr>
          <a:xfrm>
            <a:off x="324000" y="4866600"/>
            <a:ext cx="8352000" cy="92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2"/>
                </a:solidFill>
                <a:latin typeface="Lexend"/>
                <a:ea typeface="Lexend"/>
                <a:cs typeface="Lexend"/>
                <a:sym typeface="Lexend"/>
              </a:rPr>
              <a:t>GIF ka soo baxay jilitaan (simulation) PhET Interactive Simulations, Jaamacadda Colorado Boulder, oo shatiyeysan CC–BY–4.0</a:t>
            </a:r>
            <a:r>
              <a:rPr lang="en-GB" sz="1100">
                <a:solidFill>
                  <a:schemeClr val="dk2"/>
                </a:solidFill>
                <a:uFill>
                  <a:noFill/>
                </a:uFill>
                <a:latin typeface="Lexend"/>
                <a:ea typeface="Lexend"/>
                <a:cs typeface="Lexend"/>
                <a:sym typeface="Lexend"/>
                <a:hlinkClick r:id="rId5">
                  <a:extLst>
                    <a:ext uri="{A12FA001-AC4F-418D-AE19-62706E023703}">
                      <ahyp:hlinkClr val="tx"/>
                    </a:ext>
                  </a:extLst>
                </a:hlinkClick>
              </a:rPr>
              <a:t/>
            </a:r>
            <a:endParaRPr sz="600">
              <a:solidFill>
                <a:schemeClr val="dk2"/>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7" name="Shape 927"/>
        <p:cNvGrpSpPr/>
        <p:nvPr/>
      </p:nvGrpSpPr>
      <p:grpSpPr>
        <a:xfrm>
          <a:off x="0" y="0"/>
          <a:ext cx="0" cy="0"/>
          <a:chOff x="0" y="0"/>
          <a:chExt cx="0" cy="0"/>
        </a:xfrm>
      </p:grpSpPr>
      <p:sp>
        <p:nvSpPr>
          <p:cNvPr id="928" name="Google Shape;928;p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Sida korontadu (charges) u dhaqaaqdo</a:t>
            </a:r>
            <a:endParaRPr/>
          </a:p>
        </p:txBody>
      </p:sp>
      <p:sp>
        <p:nvSpPr>
          <p:cNvPr id="929" name="Google Shape;929;p82"/>
          <p:cNvSpPr txBox="1"/>
          <p:nvPr>
            <p:ph idx="1" type="body"/>
          </p:nvPr>
        </p:nvSpPr>
        <p:spPr>
          <a:xfrm>
            <a:off x="324000" y="759300"/>
            <a:ext cx="69891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Inta badan kama muujinno dhammaan korontada (charges) shayga si aan sawirka uga dhigin mid adag:</a:t>
            </a:r>
            <a:endParaRPr sz="2000"/>
          </a:p>
        </p:txBody>
      </p:sp>
      <p:pic>
        <p:nvPicPr>
          <p:cNvPr id="930" name="Google Shape;930;p82"/>
          <p:cNvPicPr preferRelativeResize="0"/>
          <p:nvPr/>
        </p:nvPicPr>
        <p:blipFill>
          <a:blip r:embed="rId3">
            <a:alphaModFix/>
          </a:blip>
          <a:stretch>
            <a:fillRect/>
          </a:stretch>
        </p:blipFill>
        <p:spPr>
          <a:xfrm>
            <a:off x="4991075" y="1632813"/>
            <a:ext cx="3218126" cy="2311675"/>
          </a:xfrm>
          <a:prstGeom prst="rect">
            <a:avLst/>
          </a:prstGeom>
          <a:noFill/>
          <a:ln>
            <a:noFill/>
          </a:ln>
        </p:spPr>
      </p:pic>
      <p:sp>
        <p:nvSpPr>
          <p:cNvPr id="931" name="Google Shape;931;p82"/>
          <p:cNvSpPr txBox="1"/>
          <p:nvPr>
            <p:ph idx="1" type="body"/>
          </p:nvPr>
        </p:nvSpPr>
        <p:spPr>
          <a:xfrm>
            <a:off x="324000" y="1627800"/>
            <a:ext cx="4344900" cy="101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Xaqiiqdii, waxaa jira koronto (charges) badan oo togan (positive) iyo taban (negative) oo dhammaan shayga ku jira.</a:t>
            </a:r>
            <a:r>
              <a:rPr b="1" lang="en-GB" sz="1100">
                <a:latin typeface="Lexend"/>
              </a:rPr>
              <a:t/>
            </a:r>
            <a:r>
              <a:rPr lang="en-GB" sz="1100">
                <a:latin typeface="Lexend"/>
              </a:rPr>
              <a:t/>
            </a:r>
            <a:r>
              <a:rPr b="1" lang="en-GB" sz="1100">
                <a:latin typeface="Lexend"/>
              </a:rPr>
              <a:t/>
            </a:r>
            <a:r>
              <a:rPr lang="en-GB" sz="1100">
                <a:latin typeface="Lexend"/>
              </a:rPr>
              <a:t/>
            </a:r>
            <a:endParaRPr sz="2000"/>
          </a:p>
        </p:txBody>
      </p:sp>
      <p:sp>
        <p:nvSpPr>
          <p:cNvPr id="932" name="Google Shape;932;p82"/>
          <p:cNvSpPr txBox="1"/>
          <p:nvPr>
            <p:ph idx="1" type="body"/>
          </p:nvPr>
        </p:nvSpPr>
        <p:spPr>
          <a:xfrm>
            <a:off x="324000" y="2928675"/>
            <a:ext cx="4344900" cy="101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Qaar ka mid ah korontada (charges) ayaa keliya awood u leh inay ka dhaqaaqaan shay ilaa shay kale.</a:t>
            </a:r>
            <a:endParaRPr sz="2000"/>
          </a:p>
        </p:txBody>
      </p:sp>
      <p:sp>
        <p:nvSpPr>
          <p:cNvPr id="933" name="Google Shape;933;p82"/>
          <p:cNvSpPr txBox="1"/>
          <p:nvPr/>
        </p:nvSpPr>
        <p:spPr>
          <a:xfrm>
            <a:off x="324000" y="4820400"/>
            <a:ext cx="8352000" cy="92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2"/>
                </a:solidFill>
                <a:latin typeface="Lexend"/>
                <a:ea typeface="Lexend"/>
                <a:cs typeface="Lexend"/>
                <a:sym typeface="Lexend"/>
              </a:rPr>
              <a:t>GIF ka soo baxay jilitaan (simulation) PhET Interactive Simulations, Jaamacadda Colorado Boulder, oo shatiyeysan CC–BY–4.0</a:t>
            </a:r>
            <a:r>
              <a:rPr lang="en-GB" sz="1100">
                <a:solidFill>
                  <a:schemeClr val="dk2"/>
                </a:solidFill>
                <a:uFill>
                  <a:noFill/>
                </a:uFill>
                <a:latin typeface="Lexend"/>
                <a:ea typeface="Lexend"/>
                <a:cs typeface="Lexend"/>
                <a:sym typeface="Lexend"/>
                <a:hlinkClick r:id="rId4">
                  <a:extLst>
                    <a:ext uri="{A12FA001-AC4F-418D-AE19-62706E023703}">
                      <ahyp:hlinkClr val="tx"/>
                    </a:ext>
                  </a:extLst>
                </a:hlinkClick>
              </a:rPr>
              <a:t/>
            </a:r>
            <a:endParaRPr sz="600">
              <a:solidFill>
                <a:schemeClr val="dk2"/>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7" name="Shape 937"/>
        <p:cNvGrpSpPr/>
        <p:nvPr/>
      </p:nvGrpSpPr>
      <p:grpSpPr>
        <a:xfrm>
          <a:off x="0" y="0"/>
          <a:ext cx="0" cy="0"/>
          <a:chOff x="0" y="0"/>
          <a:chExt cx="0" cy="0"/>
        </a:xfrm>
      </p:grpSpPr>
      <p:sp>
        <p:nvSpPr>
          <p:cNvPr id="938" name="Google Shape;938;p8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Sida korontadu (charges) u dhaqaaqdo</a:t>
            </a:r>
            <a:endParaRPr/>
          </a:p>
        </p:txBody>
      </p:sp>
      <p:sp>
        <p:nvSpPr>
          <p:cNvPr id="939" name="Google Shape;939;p83"/>
          <p:cNvSpPr txBox="1"/>
          <p:nvPr>
            <p:ph idx="1" type="body"/>
          </p:nvPr>
        </p:nvSpPr>
        <p:spPr>
          <a:xfrm>
            <a:off x="324000" y="802050"/>
            <a:ext cx="70392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Shayga intooda badan, tirada korontada togan (positive charges) waxay u dheellitiran tahay tirada korontada taban (negative charges).</a:t>
            </a:r>
            <a:r>
              <a:rPr b="1" lang="en-GB" sz="1100">
                <a:latin typeface="Lexend"/>
              </a:rPr>
              <a:t/>
            </a:r>
            <a:r>
              <a:rPr lang="en-GB" sz="1100">
                <a:latin typeface="Lexend"/>
              </a:rPr>
              <a:t/>
            </a:r>
            <a:r>
              <a:rPr b="1" lang="en-GB" sz="1100">
                <a:latin typeface="Lexend"/>
              </a:rPr>
              <a:t/>
            </a:r>
            <a:r>
              <a:rPr lang="en-GB" sz="1100">
                <a:latin typeface="Lexend"/>
              </a:rPr>
              <a:t/>
            </a:r>
            <a:endParaRPr/>
          </a:p>
        </p:txBody>
      </p:sp>
      <p:pic>
        <p:nvPicPr>
          <p:cNvPr id="940" name="Google Shape;940;p83"/>
          <p:cNvPicPr preferRelativeResize="0"/>
          <p:nvPr/>
        </p:nvPicPr>
        <p:blipFill>
          <a:blip r:embed="rId3">
            <a:alphaModFix/>
          </a:blip>
          <a:stretch>
            <a:fillRect/>
          </a:stretch>
        </p:blipFill>
        <p:spPr>
          <a:xfrm>
            <a:off x="2060099" y="1620002"/>
            <a:ext cx="5023801" cy="2566151"/>
          </a:xfrm>
          <a:prstGeom prst="rect">
            <a:avLst/>
          </a:prstGeom>
          <a:noFill/>
          <a:ln>
            <a:noFill/>
          </a:ln>
        </p:spPr>
      </p:pic>
      <p:grpSp>
        <p:nvGrpSpPr>
          <p:cNvPr id="941" name="Google Shape;941;p83"/>
          <p:cNvGrpSpPr/>
          <p:nvPr/>
        </p:nvGrpSpPr>
        <p:grpSpPr>
          <a:xfrm>
            <a:off x="3463290" y="2217708"/>
            <a:ext cx="141522" cy="132720"/>
            <a:chOff x="3114850" y="1783000"/>
            <a:chExt cx="106200" cy="102900"/>
          </a:xfrm>
        </p:grpSpPr>
        <p:sp>
          <p:nvSpPr>
            <p:cNvPr id="942" name="Google Shape;942;p83"/>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43" name="Google Shape;943;p83"/>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944" name="Google Shape;944;p83"/>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945" name="Google Shape;945;p83"/>
          <p:cNvGrpSpPr/>
          <p:nvPr/>
        </p:nvGrpSpPr>
        <p:grpSpPr>
          <a:xfrm>
            <a:off x="4369166" y="2947303"/>
            <a:ext cx="141522" cy="132720"/>
            <a:chOff x="3461750" y="1620000"/>
            <a:chExt cx="106200" cy="102900"/>
          </a:xfrm>
        </p:grpSpPr>
        <p:sp>
          <p:nvSpPr>
            <p:cNvPr id="946" name="Google Shape;946;p83"/>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47" name="Google Shape;947;p83"/>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948" name="Google Shape;948;p83"/>
          <p:cNvGrpSpPr/>
          <p:nvPr/>
        </p:nvGrpSpPr>
        <p:grpSpPr>
          <a:xfrm>
            <a:off x="3063303" y="2910903"/>
            <a:ext cx="141522" cy="132720"/>
            <a:chOff x="3461750" y="1620000"/>
            <a:chExt cx="106200" cy="102900"/>
          </a:xfrm>
        </p:grpSpPr>
        <p:sp>
          <p:nvSpPr>
            <p:cNvPr id="949" name="Google Shape;949;p83"/>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50" name="Google Shape;950;p83"/>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951" name="Google Shape;951;p83"/>
          <p:cNvGrpSpPr/>
          <p:nvPr/>
        </p:nvGrpSpPr>
        <p:grpSpPr>
          <a:xfrm>
            <a:off x="3463291" y="3163578"/>
            <a:ext cx="141522" cy="132720"/>
            <a:chOff x="3461750" y="1620000"/>
            <a:chExt cx="106200" cy="102900"/>
          </a:xfrm>
        </p:grpSpPr>
        <p:sp>
          <p:nvSpPr>
            <p:cNvPr id="952" name="Google Shape;952;p83"/>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53" name="Google Shape;953;p83"/>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954" name="Google Shape;954;p83"/>
          <p:cNvGrpSpPr/>
          <p:nvPr/>
        </p:nvGrpSpPr>
        <p:grpSpPr>
          <a:xfrm>
            <a:off x="3688528" y="2836715"/>
            <a:ext cx="141522" cy="132720"/>
            <a:chOff x="3461750" y="1620000"/>
            <a:chExt cx="106200" cy="102900"/>
          </a:xfrm>
        </p:grpSpPr>
        <p:sp>
          <p:nvSpPr>
            <p:cNvPr id="955" name="Google Shape;955;p83"/>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56" name="Google Shape;956;p83"/>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957" name="Google Shape;957;p83"/>
          <p:cNvGrpSpPr/>
          <p:nvPr/>
        </p:nvGrpSpPr>
        <p:grpSpPr>
          <a:xfrm>
            <a:off x="5266903" y="2433865"/>
            <a:ext cx="141522" cy="132720"/>
            <a:chOff x="3461750" y="1620000"/>
            <a:chExt cx="106200" cy="102900"/>
          </a:xfrm>
        </p:grpSpPr>
        <p:sp>
          <p:nvSpPr>
            <p:cNvPr id="958" name="Google Shape;958;p83"/>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59" name="Google Shape;959;p83"/>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960" name="Google Shape;960;p83"/>
          <p:cNvGrpSpPr/>
          <p:nvPr/>
        </p:nvGrpSpPr>
        <p:grpSpPr>
          <a:xfrm>
            <a:off x="5831103" y="2433865"/>
            <a:ext cx="141522" cy="132720"/>
            <a:chOff x="3461750" y="1620000"/>
            <a:chExt cx="106200" cy="102900"/>
          </a:xfrm>
        </p:grpSpPr>
        <p:sp>
          <p:nvSpPr>
            <p:cNvPr id="961" name="Google Shape;961;p83"/>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62" name="Google Shape;962;p83"/>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963" name="Google Shape;963;p83"/>
          <p:cNvGrpSpPr/>
          <p:nvPr/>
        </p:nvGrpSpPr>
        <p:grpSpPr>
          <a:xfrm>
            <a:off x="4473966" y="2640328"/>
            <a:ext cx="141522" cy="132720"/>
            <a:chOff x="3461750" y="1620000"/>
            <a:chExt cx="106200" cy="102900"/>
          </a:xfrm>
        </p:grpSpPr>
        <p:sp>
          <p:nvSpPr>
            <p:cNvPr id="964" name="Google Shape;964;p83"/>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65" name="Google Shape;965;p83"/>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966" name="Google Shape;966;p83"/>
          <p:cNvGrpSpPr/>
          <p:nvPr/>
        </p:nvGrpSpPr>
        <p:grpSpPr>
          <a:xfrm>
            <a:off x="5301816" y="2757715"/>
            <a:ext cx="141522" cy="132720"/>
            <a:chOff x="3461750" y="1620000"/>
            <a:chExt cx="106200" cy="102900"/>
          </a:xfrm>
        </p:grpSpPr>
        <p:sp>
          <p:nvSpPr>
            <p:cNvPr id="967" name="Google Shape;967;p83"/>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68" name="Google Shape;968;p83"/>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969" name="Google Shape;969;p83"/>
          <p:cNvGrpSpPr/>
          <p:nvPr/>
        </p:nvGrpSpPr>
        <p:grpSpPr>
          <a:xfrm>
            <a:off x="4887891" y="2757715"/>
            <a:ext cx="141522" cy="132720"/>
            <a:chOff x="3461750" y="1620000"/>
            <a:chExt cx="106200" cy="102900"/>
          </a:xfrm>
        </p:grpSpPr>
        <p:sp>
          <p:nvSpPr>
            <p:cNvPr id="970" name="Google Shape;970;p83"/>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71" name="Google Shape;971;p83"/>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972" name="Google Shape;972;p83"/>
          <p:cNvGrpSpPr/>
          <p:nvPr/>
        </p:nvGrpSpPr>
        <p:grpSpPr>
          <a:xfrm>
            <a:off x="3112990" y="2433858"/>
            <a:ext cx="141522" cy="132720"/>
            <a:chOff x="3114850" y="1783000"/>
            <a:chExt cx="106200" cy="102900"/>
          </a:xfrm>
        </p:grpSpPr>
        <p:sp>
          <p:nvSpPr>
            <p:cNvPr id="973" name="Google Shape;973;p83"/>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74" name="Google Shape;974;p83"/>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975" name="Google Shape;975;p83"/>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976" name="Google Shape;976;p83"/>
          <p:cNvGrpSpPr/>
          <p:nvPr/>
        </p:nvGrpSpPr>
        <p:grpSpPr>
          <a:xfrm>
            <a:off x="4243665" y="2336083"/>
            <a:ext cx="141522" cy="132720"/>
            <a:chOff x="3114850" y="1783000"/>
            <a:chExt cx="106200" cy="102900"/>
          </a:xfrm>
        </p:grpSpPr>
        <p:sp>
          <p:nvSpPr>
            <p:cNvPr id="977" name="Google Shape;977;p83"/>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78" name="Google Shape;978;p83"/>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979" name="Google Shape;979;p83"/>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980" name="Google Shape;980;p83"/>
          <p:cNvGrpSpPr/>
          <p:nvPr/>
        </p:nvGrpSpPr>
        <p:grpSpPr>
          <a:xfrm>
            <a:off x="4555190" y="1933708"/>
            <a:ext cx="141522" cy="132720"/>
            <a:chOff x="3114850" y="1783000"/>
            <a:chExt cx="106200" cy="102900"/>
          </a:xfrm>
        </p:grpSpPr>
        <p:sp>
          <p:nvSpPr>
            <p:cNvPr id="981" name="Google Shape;981;p83"/>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82" name="Google Shape;982;p83"/>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983" name="Google Shape;983;p83"/>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984" name="Google Shape;984;p83"/>
          <p:cNvGrpSpPr/>
          <p:nvPr/>
        </p:nvGrpSpPr>
        <p:grpSpPr>
          <a:xfrm>
            <a:off x="5387790" y="2023096"/>
            <a:ext cx="141522" cy="132720"/>
            <a:chOff x="3114850" y="1783000"/>
            <a:chExt cx="106200" cy="102900"/>
          </a:xfrm>
        </p:grpSpPr>
        <p:sp>
          <p:nvSpPr>
            <p:cNvPr id="985" name="Google Shape;985;p83"/>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86" name="Google Shape;986;p83"/>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987" name="Google Shape;987;p83"/>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988" name="Google Shape;988;p83"/>
          <p:cNvGrpSpPr/>
          <p:nvPr/>
        </p:nvGrpSpPr>
        <p:grpSpPr>
          <a:xfrm>
            <a:off x="3063290" y="3613421"/>
            <a:ext cx="141522" cy="132720"/>
            <a:chOff x="3114850" y="1783000"/>
            <a:chExt cx="106200" cy="102900"/>
          </a:xfrm>
        </p:grpSpPr>
        <p:sp>
          <p:nvSpPr>
            <p:cNvPr id="989" name="Google Shape;989;p83"/>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90" name="Google Shape;990;p83"/>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991" name="Google Shape;991;p83"/>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992" name="Google Shape;992;p83"/>
          <p:cNvGrpSpPr/>
          <p:nvPr/>
        </p:nvGrpSpPr>
        <p:grpSpPr>
          <a:xfrm>
            <a:off x="4413677" y="3480708"/>
            <a:ext cx="141522" cy="132720"/>
            <a:chOff x="3114850" y="1783000"/>
            <a:chExt cx="106200" cy="102900"/>
          </a:xfrm>
        </p:grpSpPr>
        <p:sp>
          <p:nvSpPr>
            <p:cNvPr id="993" name="Google Shape;993;p83"/>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94" name="Google Shape;994;p83"/>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995" name="Google Shape;995;p83"/>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996" name="Google Shape;996;p83"/>
          <p:cNvGrpSpPr/>
          <p:nvPr/>
        </p:nvGrpSpPr>
        <p:grpSpPr>
          <a:xfrm>
            <a:off x="3830040" y="3613421"/>
            <a:ext cx="141522" cy="132720"/>
            <a:chOff x="3114850" y="1783000"/>
            <a:chExt cx="106200" cy="102900"/>
          </a:xfrm>
        </p:grpSpPr>
        <p:sp>
          <p:nvSpPr>
            <p:cNvPr id="997" name="Google Shape;997;p83"/>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98" name="Google Shape;998;p83"/>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999" name="Google Shape;999;p83"/>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000" name="Google Shape;1000;p83"/>
          <p:cNvGrpSpPr/>
          <p:nvPr/>
        </p:nvGrpSpPr>
        <p:grpSpPr>
          <a:xfrm>
            <a:off x="5529315" y="3364071"/>
            <a:ext cx="141522" cy="132720"/>
            <a:chOff x="3114850" y="1783000"/>
            <a:chExt cx="106200" cy="102900"/>
          </a:xfrm>
        </p:grpSpPr>
        <p:sp>
          <p:nvSpPr>
            <p:cNvPr id="1001" name="Google Shape;1001;p83"/>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02" name="Google Shape;1002;p83"/>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003" name="Google Shape;1003;p83"/>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sp>
        <p:nvSpPr>
          <p:cNvPr id="1004" name="Google Shape;1004;p83"/>
          <p:cNvSpPr txBox="1"/>
          <p:nvPr>
            <p:ph idx="1" type="body"/>
          </p:nvPr>
        </p:nvSpPr>
        <p:spPr>
          <a:xfrm>
            <a:off x="324000" y="4519303"/>
            <a:ext cx="70392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Tani waxay ka dhigan tahay in shayga intooda badan yihiin kuwa dhexdhexaad ah (neutral).</a:t>
            </a:r>
            <a:endParaRPr/>
          </a:p>
        </p:txBody>
      </p:sp>
      <p:grpSp>
        <p:nvGrpSpPr>
          <p:cNvPr id="1005" name="Google Shape;1005;p83"/>
          <p:cNvGrpSpPr/>
          <p:nvPr/>
        </p:nvGrpSpPr>
        <p:grpSpPr>
          <a:xfrm>
            <a:off x="3220453" y="2433865"/>
            <a:ext cx="141522" cy="132720"/>
            <a:chOff x="3461750" y="1620000"/>
            <a:chExt cx="106200" cy="102900"/>
          </a:xfrm>
        </p:grpSpPr>
        <p:sp>
          <p:nvSpPr>
            <p:cNvPr id="1006" name="Google Shape;1006;p83"/>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07" name="Google Shape;1007;p83"/>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008" name="Google Shape;1008;p83"/>
          <p:cNvGrpSpPr/>
          <p:nvPr/>
        </p:nvGrpSpPr>
        <p:grpSpPr>
          <a:xfrm>
            <a:off x="3604828" y="2217703"/>
            <a:ext cx="141522" cy="132720"/>
            <a:chOff x="3461750" y="1620000"/>
            <a:chExt cx="106200" cy="102900"/>
          </a:xfrm>
        </p:grpSpPr>
        <p:sp>
          <p:nvSpPr>
            <p:cNvPr id="1009" name="Google Shape;1009;p83"/>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10" name="Google Shape;1010;p83"/>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011" name="Google Shape;1011;p83"/>
          <p:cNvGrpSpPr/>
          <p:nvPr/>
        </p:nvGrpSpPr>
        <p:grpSpPr>
          <a:xfrm>
            <a:off x="4345978" y="2256378"/>
            <a:ext cx="141522" cy="132720"/>
            <a:chOff x="3461750" y="1620000"/>
            <a:chExt cx="106200" cy="102900"/>
          </a:xfrm>
        </p:grpSpPr>
        <p:sp>
          <p:nvSpPr>
            <p:cNvPr id="1012" name="Google Shape;1012;p83"/>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13" name="Google Shape;1013;p83"/>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014" name="Google Shape;1014;p83"/>
          <p:cNvGrpSpPr/>
          <p:nvPr/>
        </p:nvGrpSpPr>
        <p:grpSpPr>
          <a:xfrm>
            <a:off x="4679428" y="1979040"/>
            <a:ext cx="141522" cy="132720"/>
            <a:chOff x="3461750" y="1620000"/>
            <a:chExt cx="106200" cy="102900"/>
          </a:xfrm>
        </p:grpSpPr>
        <p:sp>
          <p:nvSpPr>
            <p:cNvPr id="1015" name="Google Shape;1015;p83"/>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16" name="Google Shape;1016;p83"/>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017" name="Google Shape;1017;p83"/>
          <p:cNvGrpSpPr/>
          <p:nvPr/>
        </p:nvGrpSpPr>
        <p:grpSpPr>
          <a:xfrm>
            <a:off x="5527928" y="1976765"/>
            <a:ext cx="141522" cy="132720"/>
            <a:chOff x="3461750" y="1620000"/>
            <a:chExt cx="106200" cy="102900"/>
          </a:xfrm>
        </p:grpSpPr>
        <p:sp>
          <p:nvSpPr>
            <p:cNvPr id="1018" name="Google Shape;1018;p83"/>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19" name="Google Shape;1019;p83"/>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020" name="Google Shape;1020;p83"/>
          <p:cNvGrpSpPr/>
          <p:nvPr/>
        </p:nvGrpSpPr>
        <p:grpSpPr>
          <a:xfrm>
            <a:off x="3167066" y="3648928"/>
            <a:ext cx="141522" cy="132720"/>
            <a:chOff x="3461750" y="1620000"/>
            <a:chExt cx="106200" cy="102900"/>
          </a:xfrm>
        </p:grpSpPr>
        <p:sp>
          <p:nvSpPr>
            <p:cNvPr id="1021" name="Google Shape;1021;p83"/>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22" name="Google Shape;1022;p83"/>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023" name="Google Shape;1023;p83"/>
          <p:cNvGrpSpPr/>
          <p:nvPr/>
        </p:nvGrpSpPr>
        <p:grpSpPr>
          <a:xfrm>
            <a:off x="5633816" y="3271903"/>
            <a:ext cx="141522" cy="132720"/>
            <a:chOff x="3461750" y="1620000"/>
            <a:chExt cx="106200" cy="102900"/>
          </a:xfrm>
        </p:grpSpPr>
        <p:sp>
          <p:nvSpPr>
            <p:cNvPr id="1024" name="Google Shape;1024;p83"/>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25" name="Google Shape;1025;p83"/>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026" name="Google Shape;1026;p83"/>
          <p:cNvGrpSpPr/>
          <p:nvPr/>
        </p:nvGrpSpPr>
        <p:grpSpPr>
          <a:xfrm>
            <a:off x="3963791" y="3620378"/>
            <a:ext cx="141522" cy="132720"/>
            <a:chOff x="3461750" y="1620000"/>
            <a:chExt cx="106200" cy="102900"/>
          </a:xfrm>
        </p:grpSpPr>
        <p:sp>
          <p:nvSpPr>
            <p:cNvPr id="1027" name="Google Shape;1027;p83"/>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28" name="Google Shape;1028;p83"/>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029" name="Google Shape;1029;p83"/>
          <p:cNvGrpSpPr/>
          <p:nvPr/>
        </p:nvGrpSpPr>
        <p:grpSpPr>
          <a:xfrm>
            <a:off x="4537891" y="3513640"/>
            <a:ext cx="141522" cy="132720"/>
            <a:chOff x="3461750" y="1620000"/>
            <a:chExt cx="106200" cy="102900"/>
          </a:xfrm>
        </p:grpSpPr>
        <p:sp>
          <p:nvSpPr>
            <p:cNvPr id="1030" name="Google Shape;1030;p83"/>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31" name="Google Shape;1031;p83"/>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032" name="Google Shape;1032;p83"/>
          <p:cNvGrpSpPr/>
          <p:nvPr/>
        </p:nvGrpSpPr>
        <p:grpSpPr>
          <a:xfrm>
            <a:off x="4983315" y="2679521"/>
            <a:ext cx="141522" cy="132720"/>
            <a:chOff x="3114850" y="1783000"/>
            <a:chExt cx="106200" cy="102900"/>
          </a:xfrm>
        </p:grpSpPr>
        <p:sp>
          <p:nvSpPr>
            <p:cNvPr id="1033" name="Google Shape;1033;p83"/>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34" name="Google Shape;1034;p83"/>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035" name="Google Shape;1035;p83"/>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036" name="Google Shape;1036;p83"/>
          <p:cNvGrpSpPr/>
          <p:nvPr/>
        </p:nvGrpSpPr>
        <p:grpSpPr>
          <a:xfrm>
            <a:off x="5387790" y="2396996"/>
            <a:ext cx="141522" cy="132720"/>
            <a:chOff x="3114850" y="1783000"/>
            <a:chExt cx="106200" cy="102900"/>
          </a:xfrm>
        </p:grpSpPr>
        <p:sp>
          <p:nvSpPr>
            <p:cNvPr id="1037" name="Google Shape;1037;p83"/>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38" name="Google Shape;1038;p83"/>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039" name="Google Shape;1039;p83"/>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040" name="Google Shape;1040;p83"/>
          <p:cNvGrpSpPr/>
          <p:nvPr/>
        </p:nvGrpSpPr>
        <p:grpSpPr>
          <a:xfrm>
            <a:off x="5949315" y="2371896"/>
            <a:ext cx="141522" cy="132720"/>
            <a:chOff x="3114850" y="1783000"/>
            <a:chExt cx="106200" cy="102900"/>
          </a:xfrm>
        </p:grpSpPr>
        <p:sp>
          <p:nvSpPr>
            <p:cNvPr id="1041" name="Google Shape;1041;p83"/>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42" name="Google Shape;1042;p83"/>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043" name="Google Shape;1043;p83"/>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044" name="Google Shape;1044;p83"/>
          <p:cNvGrpSpPr/>
          <p:nvPr/>
        </p:nvGrpSpPr>
        <p:grpSpPr>
          <a:xfrm>
            <a:off x="5424265" y="2693583"/>
            <a:ext cx="141522" cy="132720"/>
            <a:chOff x="3114850" y="1783000"/>
            <a:chExt cx="106200" cy="102900"/>
          </a:xfrm>
        </p:grpSpPr>
        <p:sp>
          <p:nvSpPr>
            <p:cNvPr id="1045" name="Google Shape;1045;p83"/>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46" name="Google Shape;1046;p83"/>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047" name="Google Shape;1047;p83"/>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048" name="Google Shape;1048;p83"/>
          <p:cNvGrpSpPr/>
          <p:nvPr/>
        </p:nvGrpSpPr>
        <p:grpSpPr>
          <a:xfrm>
            <a:off x="3196915" y="2932033"/>
            <a:ext cx="141522" cy="132720"/>
            <a:chOff x="3114850" y="1783000"/>
            <a:chExt cx="106200" cy="102900"/>
          </a:xfrm>
        </p:grpSpPr>
        <p:sp>
          <p:nvSpPr>
            <p:cNvPr id="1049" name="Google Shape;1049;p83"/>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50" name="Google Shape;1050;p83"/>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051" name="Google Shape;1051;p83"/>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052" name="Google Shape;1052;p83"/>
          <p:cNvGrpSpPr/>
          <p:nvPr/>
        </p:nvGrpSpPr>
        <p:grpSpPr>
          <a:xfrm>
            <a:off x="4591740" y="2693583"/>
            <a:ext cx="141522" cy="132720"/>
            <a:chOff x="3114850" y="1783000"/>
            <a:chExt cx="106200" cy="102900"/>
          </a:xfrm>
        </p:grpSpPr>
        <p:sp>
          <p:nvSpPr>
            <p:cNvPr id="1053" name="Google Shape;1053;p83"/>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54" name="Google Shape;1054;p83"/>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055" name="Google Shape;1055;p83"/>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056" name="Google Shape;1056;p83"/>
          <p:cNvGrpSpPr/>
          <p:nvPr/>
        </p:nvGrpSpPr>
        <p:grpSpPr>
          <a:xfrm>
            <a:off x="4487490" y="3016221"/>
            <a:ext cx="141522" cy="132720"/>
            <a:chOff x="3114850" y="1783000"/>
            <a:chExt cx="106200" cy="102900"/>
          </a:xfrm>
        </p:grpSpPr>
        <p:sp>
          <p:nvSpPr>
            <p:cNvPr id="1057" name="Google Shape;1057;p83"/>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58" name="Google Shape;1058;p83"/>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059" name="Google Shape;1059;p83"/>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060" name="Google Shape;1060;p83"/>
          <p:cNvGrpSpPr/>
          <p:nvPr/>
        </p:nvGrpSpPr>
        <p:grpSpPr>
          <a:xfrm>
            <a:off x="3815390" y="2773058"/>
            <a:ext cx="141522" cy="132720"/>
            <a:chOff x="3114850" y="1783000"/>
            <a:chExt cx="106200" cy="102900"/>
          </a:xfrm>
        </p:grpSpPr>
        <p:sp>
          <p:nvSpPr>
            <p:cNvPr id="1061" name="Google Shape;1061;p83"/>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62" name="Google Shape;1062;p83"/>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063" name="Google Shape;1063;p83"/>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064" name="Google Shape;1064;p83"/>
          <p:cNvGrpSpPr/>
          <p:nvPr/>
        </p:nvGrpSpPr>
        <p:grpSpPr>
          <a:xfrm>
            <a:off x="3573665" y="3080033"/>
            <a:ext cx="141522" cy="132720"/>
            <a:chOff x="3114850" y="1783000"/>
            <a:chExt cx="106200" cy="102900"/>
          </a:xfrm>
        </p:grpSpPr>
        <p:sp>
          <p:nvSpPr>
            <p:cNvPr id="1065" name="Google Shape;1065;p83"/>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66" name="Google Shape;1066;p83"/>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067" name="Google Shape;1067;p83"/>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1" name="Shape 1071"/>
        <p:cNvGrpSpPr/>
        <p:nvPr/>
      </p:nvGrpSpPr>
      <p:grpSpPr>
        <a:xfrm>
          <a:off x="0" y="0"/>
          <a:ext cx="0" cy="0"/>
          <a:chOff x="0" y="0"/>
          <a:chExt cx="0" cy="0"/>
        </a:xfrm>
      </p:grpSpPr>
      <p:sp>
        <p:nvSpPr>
          <p:cNvPr id="1072" name="Google Shape;1072;p8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Sida korontadu (charges) u dhaqaaqdo</a:t>
            </a:r>
            <a:endParaRPr/>
          </a:p>
        </p:txBody>
      </p:sp>
      <p:sp>
        <p:nvSpPr>
          <p:cNvPr id="1073" name="Google Shape;1073;p84"/>
          <p:cNvSpPr txBox="1"/>
          <p:nvPr>
            <p:ph idx="1" type="body"/>
          </p:nvPr>
        </p:nvSpPr>
        <p:spPr>
          <a:xfrm>
            <a:off x="324000" y="802050"/>
            <a:ext cx="70392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Marka shaygu yahay mid dhexdhexaad (neutral), inta badan kama muujinno korontada (charges).</a:t>
            </a:r>
            <a:endParaRPr/>
          </a:p>
        </p:txBody>
      </p:sp>
      <p:pic>
        <p:nvPicPr>
          <p:cNvPr id="1074" name="Google Shape;1074;p84"/>
          <p:cNvPicPr preferRelativeResize="0"/>
          <p:nvPr/>
        </p:nvPicPr>
        <p:blipFill>
          <a:blip r:embed="rId3">
            <a:alphaModFix/>
          </a:blip>
          <a:stretch>
            <a:fillRect/>
          </a:stretch>
        </p:blipFill>
        <p:spPr>
          <a:xfrm>
            <a:off x="2060099" y="1620002"/>
            <a:ext cx="5023801" cy="2566151"/>
          </a:xfrm>
          <a:prstGeom prst="rect">
            <a:avLst/>
          </a:prstGeom>
          <a:noFill/>
          <a:ln>
            <a:noFill/>
          </a:ln>
        </p:spPr>
      </p:pic>
      <p:grpSp>
        <p:nvGrpSpPr>
          <p:cNvPr id="1075" name="Google Shape;1075;p84"/>
          <p:cNvGrpSpPr/>
          <p:nvPr/>
        </p:nvGrpSpPr>
        <p:grpSpPr>
          <a:xfrm>
            <a:off x="3463290" y="2217708"/>
            <a:ext cx="141522" cy="132720"/>
            <a:chOff x="3114850" y="1783000"/>
            <a:chExt cx="106200" cy="102900"/>
          </a:xfrm>
        </p:grpSpPr>
        <p:sp>
          <p:nvSpPr>
            <p:cNvPr id="1076" name="Google Shape;1076;p84"/>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77" name="Google Shape;1077;p84"/>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078" name="Google Shape;1078;p84"/>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079" name="Google Shape;1079;p84"/>
          <p:cNvGrpSpPr/>
          <p:nvPr/>
        </p:nvGrpSpPr>
        <p:grpSpPr>
          <a:xfrm>
            <a:off x="4369166" y="2947303"/>
            <a:ext cx="141522" cy="132720"/>
            <a:chOff x="3461750" y="1620000"/>
            <a:chExt cx="106200" cy="102900"/>
          </a:xfrm>
        </p:grpSpPr>
        <p:sp>
          <p:nvSpPr>
            <p:cNvPr id="1080" name="Google Shape;1080;p84"/>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81" name="Google Shape;1081;p84"/>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082" name="Google Shape;1082;p84"/>
          <p:cNvGrpSpPr/>
          <p:nvPr/>
        </p:nvGrpSpPr>
        <p:grpSpPr>
          <a:xfrm>
            <a:off x="3063303" y="2910903"/>
            <a:ext cx="141522" cy="132720"/>
            <a:chOff x="3461750" y="1620000"/>
            <a:chExt cx="106200" cy="102900"/>
          </a:xfrm>
        </p:grpSpPr>
        <p:sp>
          <p:nvSpPr>
            <p:cNvPr id="1083" name="Google Shape;1083;p84"/>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84" name="Google Shape;1084;p84"/>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085" name="Google Shape;1085;p84"/>
          <p:cNvGrpSpPr/>
          <p:nvPr/>
        </p:nvGrpSpPr>
        <p:grpSpPr>
          <a:xfrm>
            <a:off x="3463291" y="3163578"/>
            <a:ext cx="141522" cy="132720"/>
            <a:chOff x="3461750" y="1620000"/>
            <a:chExt cx="106200" cy="102900"/>
          </a:xfrm>
        </p:grpSpPr>
        <p:sp>
          <p:nvSpPr>
            <p:cNvPr id="1086" name="Google Shape;1086;p84"/>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87" name="Google Shape;1087;p84"/>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088" name="Google Shape;1088;p84"/>
          <p:cNvGrpSpPr/>
          <p:nvPr/>
        </p:nvGrpSpPr>
        <p:grpSpPr>
          <a:xfrm>
            <a:off x="3688528" y="2836715"/>
            <a:ext cx="141522" cy="132720"/>
            <a:chOff x="3461750" y="1620000"/>
            <a:chExt cx="106200" cy="102900"/>
          </a:xfrm>
        </p:grpSpPr>
        <p:sp>
          <p:nvSpPr>
            <p:cNvPr id="1089" name="Google Shape;1089;p84"/>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90" name="Google Shape;1090;p84"/>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091" name="Google Shape;1091;p84"/>
          <p:cNvGrpSpPr/>
          <p:nvPr/>
        </p:nvGrpSpPr>
        <p:grpSpPr>
          <a:xfrm>
            <a:off x="5266903" y="2433865"/>
            <a:ext cx="141522" cy="132720"/>
            <a:chOff x="3461750" y="1620000"/>
            <a:chExt cx="106200" cy="102900"/>
          </a:xfrm>
        </p:grpSpPr>
        <p:sp>
          <p:nvSpPr>
            <p:cNvPr id="1092" name="Google Shape;1092;p84"/>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93" name="Google Shape;1093;p84"/>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094" name="Google Shape;1094;p84"/>
          <p:cNvGrpSpPr/>
          <p:nvPr/>
        </p:nvGrpSpPr>
        <p:grpSpPr>
          <a:xfrm>
            <a:off x="5831103" y="2433865"/>
            <a:ext cx="141522" cy="132720"/>
            <a:chOff x="3461750" y="1620000"/>
            <a:chExt cx="106200" cy="102900"/>
          </a:xfrm>
        </p:grpSpPr>
        <p:sp>
          <p:nvSpPr>
            <p:cNvPr id="1095" name="Google Shape;1095;p84"/>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96" name="Google Shape;1096;p84"/>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097" name="Google Shape;1097;p84"/>
          <p:cNvGrpSpPr/>
          <p:nvPr/>
        </p:nvGrpSpPr>
        <p:grpSpPr>
          <a:xfrm>
            <a:off x="4473966" y="2640328"/>
            <a:ext cx="141522" cy="132720"/>
            <a:chOff x="3461750" y="1620000"/>
            <a:chExt cx="106200" cy="102900"/>
          </a:xfrm>
        </p:grpSpPr>
        <p:sp>
          <p:nvSpPr>
            <p:cNvPr id="1098" name="Google Shape;1098;p84"/>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99" name="Google Shape;1099;p84"/>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100" name="Google Shape;1100;p84"/>
          <p:cNvGrpSpPr/>
          <p:nvPr/>
        </p:nvGrpSpPr>
        <p:grpSpPr>
          <a:xfrm>
            <a:off x="5301816" y="2757715"/>
            <a:ext cx="141522" cy="132720"/>
            <a:chOff x="3461750" y="1620000"/>
            <a:chExt cx="106200" cy="102900"/>
          </a:xfrm>
        </p:grpSpPr>
        <p:sp>
          <p:nvSpPr>
            <p:cNvPr id="1101" name="Google Shape;1101;p84"/>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02" name="Google Shape;1102;p84"/>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103" name="Google Shape;1103;p84"/>
          <p:cNvGrpSpPr/>
          <p:nvPr/>
        </p:nvGrpSpPr>
        <p:grpSpPr>
          <a:xfrm>
            <a:off x="4887891" y="2757715"/>
            <a:ext cx="141522" cy="132720"/>
            <a:chOff x="3461750" y="1620000"/>
            <a:chExt cx="106200" cy="102900"/>
          </a:xfrm>
        </p:grpSpPr>
        <p:sp>
          <p:nvSpPr>
            <p:cNvPr id="1104" name="Google Shape;1104;p84"/>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05" name="Google Shape;1105;p84"/>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106" name="Google Shape;1106;p84"/>
          <p:cNvGrpSpPr/>
          <p:nvPr/>
        </p:nvGrpSpPr>
        <p:grpSpPr>
          <a:xfrm>
            <a:off x="3112990" y="2433858"/>
            <a:ext cx="141522" cy="132720"/>
            <a:chOff x="3114850" y="1783000"/>
            <a:chExt cx="106200" cy="102900"/>
          </a:xfrm>
        </p:grpSpPr>
        <p:sp>
          <p:nvSpPr>
            <p:cNvPr id="1107" name="Google Shape;1107;p84"/>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08" name="Google Shape;1108;p84"/>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109" name="Google Shape;1109;p84"/>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110" name="Google Shape;1110;p84"/>
          <p:cNvGrpSpPr/>
          <p:nvPr/>
        </p:nvGrpSpPr>
        <p:grpSpPr>
          <a:xfrm>
            <a:off x="4243665" y="2336083"/>
            <a:ext cx="141522" cy="132720"/>
            <a:chOff x="3114850" y="1783000"/>
            <a:chExt cx="106200" cy="102900"/>
          </a:xfrm>
        </p:grpSpPr>
        <p:sp>
          <p:nvSpPr>
            <p:cNvPr id="1111" name="Google Shape;1111;p84"/>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12" name="Google Shape;1112;p84"/>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113" name="Google Shape;1113;p84"/>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114" name="Google Shape;1114;p84"/>
          <p:cNvGrpSpPr/>
          <p:nvPr/>
        </p:nvGrpSpPr>
        <p:grpSpPr>
          <a:xfrm>
            <a:off x="4555190" y="1933708"/>
            <a:ext cx="141522" cy="132720"/>
            <a:chOff x="3114850" y="1783000"/>
            <a:chExt cx="106200" cy="102900"/>
          </a:xfrm>
        </p:grpSpPr>
        <p:sp>
          <p:nvSpPr>
            <p:cNvPr id="1115" name="Google Shape;1115;p84"/>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16" name="Google Shape;1116;p84"/>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117" name="Google Shape;1117;p84"/>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118" name="Google Shape;1118;p84"/>
          <p:cNvGrpSpPr/>
          <p:nvPr/>
        </p:nvGrpSpPr>
        <p:grpSpPr>
          <a:xfrm>
            <a:off x="5387790" y="2023096"/>
            <a:ext cx="141522" cy="132720"/>
            <a:chOff x="3114850" y="1783000"/>
            <a:chExt cx="106200" cy="102900"/>
          </a:xfrm>
        </p:grpSpPr>
        <p:sp>
          <p:nvSpPr>
            <p:cNvPr id="1119" name="Google Shape;1119;p84"/>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20" name="Google Shape;1120;p84"/>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121" name="Google Shape;1121;p84"/>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122" name="Google Shape;1122;p84"/>
          <p:cNvGrpSpPr/>
          <p:nvPr/>
        </p:nvGrpSpPr>
        <p:grpSpPr>
          <a:xfrm>
            <a:off x="3063290" y="3613421"/>
            <a:ext cx="141522" cy="132720"/>
            <a:chOff x="3114850" y="1783000"/>
            <a:chExt cx="106200" cy="102900"/>
          </a:xfrm>
        </p:grpSpPr>
        <p:sp>
          <p:nvSpPr>
            <p:cNvPr id="1123" name="Google Shape;1123;p84"/>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24" name="Google Shape;1124;p84"/>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125" name="Google Shape;1125;p84"/>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126" name="Google Shape;1126;p84"/>
          <p:cNvGrpSpPr/>
          <p:nvPr/>
        </p:nvGrpSpPr>
        <p:grpSpPr>
          <a:xfrm>
            <a:off x="4413677" y="3480708"/>
            <a:ext cx="141522" cy="132720"/>
            <a:chOff x="3114850" y="1783000"/>
            <a:chExt cx="106200" cy="102900"/>
          </a:xfrm>
        </p:grpSpPr>
        <p:sp>
          <p:nvSpPr>
            <p:cNvPr id="1127" name="Google Shape;1127;p84"/>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28" name="Google Shape;1128;p84"/>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129" name="Google Shape;1129;p84"/>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130" name="Google Shape;1130;p84"/>
          <p:cNvGrpSpPr/>
          <p:nvPr/>
        </p:nvGrpSpPr>
        <p:grpSpPr>
          <a:xfrm>
            <a:off x="3830040" y="3613421"/>
            <a:ext cx="141522" cy="132720"/>
            <a:chOff x="3114850" y="1783000"/>
            <a:chExt cx="106200" cy="102900"/>
          </a:xfrm>
        </p:grpSpPr>
        <p:sp>
          <p:nvSpPr>
            <p:cNvPr id="1131" name="Google Shape;1131;p84"/>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32" name="Google Shape;1132;p84"/>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133" name="Google Shape;1133;p84"/>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134" name="Google Shape;1134;p84"/>
          <p:cNvGrpSpPr/>
          <p:nvPr/>
        </p:nvGrpSpPr>
        <p:grpSpPr>
          <a:xfrm>
            <a:off x="5529315" y="3364071"/>
            <a:ext cx="141522" cy="132720"/>
            <a:chOff x="3114850" y="1783000"/>
            <a:chExt cx="106200" cy="102900"/>
          </a:xfrm>
        </p:grpSpPr>
        <p:sp>
          <p:nvSpPr>
            <p:cNvPr id="1135" name="Google Shape;1135;p84"/>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36" name="Google Shape;1136;p84"/>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137" name="Google Shape;1137;p84"/>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138" name="Google Shape;1138;p84"/>
          <p:cNvGrpSpPr/>
          <p:nvPr/>
        </p:nvGrpSpPr>
        <p:grpSpPr>
          <a:xfrm>
            <a:off x="3220453" y="2433865"/>
            <a:ext cx="141522" cy="132720"/>
            <a:chOff x="3461750" y="1620000"/>
            <a:chExt cx="106200" cy="102900"/>
          </a:xfrm>
        </p:grpSpPr>
        <p:sp>
          <p:nvSpPr>
            <p:cNvPr id="1139" name="Google Shape;1139;p84"/>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40" name="Google Shape;1140;p84"/>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141" name="Google Shape;1141;p84"/>
          <p:cNvGrpSpPr/>
          <p:nvPr/>
        </p:nvGrpSpPr>
        <p:grpSpPr>
          <a:xfrm>
            <a:off x="3604828" y="2217703"/>
            <a:ext cx="141522" cy="132720"/>
            <a:chOff x="3461750" y="1620000"/>
            <a:chExt cx="106200" cy="102900"/>
          </a:xfrm>
        </p:grpSpPr>
        <p:sp>
          <p:nvSpPr>
            <p:cNvPr id="1142" name="Google Shape;1142;p84"/>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43" name="Google Shape;1143;p84"/>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144" name="Google Shape;1144;p84"/>
          <p:cNvGrpSpPr/>
          <p:nvPr/>
        </p:nvGrpSpPr>
        <p:grpSpPr>
          <a:xfrm>
            <a:off x="4345978" y="2256378"/>
            <a:ext cx="141522" cy="132720"/>
            <a:chOff x="3461750" y="1620000"/>
            <a:chExt cx="106200" cy="102900"/>
          </a:xfrm>
        </p:grpSpPr>
        <p:sp>
          <p:nvSpPr>
            <p:cNvPr id="1145" name="Google Shape;1145;p84"/>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46" name="Google Shape;1146;p84"/>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147" name="Google Shape;1147;p84"/>
          <p:cNvGrpSpPr/>
          <p:nvPr/>
        </p:nvGrpSpPr>
        <p:grpSpPr>
          <a:xfrm>
            <a:off x="4679428" y="1979040"/>
            <a:ext cx="141522" cy="132720"/>
            <a:chOff x="3461750" y="1620000"/>
            <a:chExt cx="106200" cy="102900"/>
          </a:xfrm>
        </p:grpSpPr>
        <p:sp>
          <p:nvSpPr>
            <p:cNvPr id="1148" name="Google Shape;1148;p84"/>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49" name="Google Shape;1149;p84"/>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150" name="Google Shape;1150;p84"/>
          <p:cNvGrpSpPr/>
          <p:nvPr/>
        </p:nvGrpSpPr>
        <p:grpSpPr>
          <a:xfrm>
            <a:off x="5527928" y="1976765"/>
            <a:ext cx="141522" cy="132720"/>
            <a:chOff x="3461750" y="1620000"/>
            <a:chExt cx="106200" cy="102900"/>
          </a:xfrm>
        </p:grpSpPr>
        <p:sp>
          <p:nvSpPr>
            <p:cNvPr id="1151" name="Google Shape;1151;p84"/>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52" name="Google Shape;1152;p84"/>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153" name="Google Shape;1153;p84"/>
          <p:cNvGrpSpPr/>
          <p:nvPr/>
        </p:nvGrpSpPr>
        <p:grpSpPr>
          <a:xfrm>
            <a:off x="3167066" y="3648928"/>
            <a:ext cx="141522" cy="132720"/>
            <a:chOff x="3461750" y="1620000"/>
            <a:chExt cx="106200" cy="102900"/>
          </a:xfrm>
        </p:grpSpPr>
        <p:sp>
          <p:nvSpPr>
            <p:cNvPr id="1154" name="Google Shape;1154;p84"/>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55" name="Google Shape;1155;p84"/>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156" name="Google Shape;1156;p84"/>
          <p:cNvGrpSpPr/>
          <p:nvPr/>
        </p:nvGrpSpPr>
        <p:grpSpPr>
          <a:xfrm>
            <a:off x="5633816" y="3271903"/>
            <a:ext cx="141522" cy="132720"/>
            <a:chOff x="3461750" y="1620000"/>
            <a:chExt cx="106200" cy="102900"/>
          </a:xfrm>
        </p:grpSpPr>
        <p:sp>
          <p:nvSpPr>
            <p:cNvPr id="1157" name="Google Shape;1157;p84"/>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58" name="Google Shape;1158;p84"/>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159" name="Google Shape;1159;p84"/>
          <p:cNvGrpSpPr/>
          <p:nvPr/>
        </p:nvGrpSpPr>
        <p:grpSpPr>
          <a:xfrm>
            <a:off x="3963791" y="3620378"/>
            <a:ext cx="141522" cy="132720"/>
            <a:chOff x="3461750" y="1620000"/>
            <a:chExt cx="106200" cy="102900"/>
          </a:xfrm>
        </p:grpSpPr>
        <p:sp>
          <p:nvSpPr>
            <p:cNvPr id="1160" name="Google Shape;1160;p84"/>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61" name="Google Shape;1161;p84"/>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162" name="Google Shape;1162;p84"/>
          <p:cNvGrpSpPr/>
          <p:nvPr/>
        </p:nvGrpSpPr>
        <p:grpSpPr>
          <a:xfrm>
            <a:off x="4537891" y="3513640"/>
            <a:ext cx="141522" cy="132720"/>
            <a:chOff x="3461750" y="1620000"/>
            <a:chExt cx="106200" cy="102900"/>
          </a:xfrm>
        </p:grpSpPr>
        <p:sp>
          <p:nvSpPr>
            <p:cNvPr id="1163" name="Google Shape;1163;p84"/>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64" name="Google Shape;1164;p84"/>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165" name="Google Shape;1165;p84"/>
          <p:cNvGrpSpPr/>
          <p:nvPr/>
        </p:nvGrpSpPr>
        <p:grpSpPr>
          <a:xfrm>
            <a:off x="4983315" y="2679521"/>
            <a:ext cx="141522" cy="132720"/>
            <a:chOff x="3114850" y="1783000"/>
            <a:chExt cx="106200" cy="102900"/>
          </a:xfrm>
        </p:grpSpPr>
        <p:sp>
          <p:nvSpPr>
            <p:cNvPr id="1166" name="Google Shape;1166;p84"/>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67" name="Google Shape;1167;p84"/>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168" name="Google Shape;1168;p84"/>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169" name="Google Shape;1169;p84"/>
          <p:cNvGrpSpPr/>
          <p:nvPr/>
        </p:nvGrpSpPr>
        <p:grpSpPr>
          <a:xfrm>
            <a:off x="5387790" y="2396996"/>
            <a:ext cx="141522" cy="132720"/>
            <a:chOff x="3114850" y="1783000"/>
            <a:chExt cx="106200" cy="102900"/>
          </a:xfrm>
        </p:grpSpPr>
        <p:sp>
          <p:nvSpPr>
            <p:cNvPr id="1170" name="Google Shape;1170;p84"/>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71" name="Google Shape;1171;p84"/>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172" name="Google Shape;1172;p84"/>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173" name="Google Shape;1173;p84"/>
          <p:cNvGrpSpPr/>
          <p:nvPr/>
        </p:nvGrpSpPr>
        <p:grpSpPr>
          <a:xfrm>
            <a:off x="5949315" y="2371896"/>
            <a:ext cx="141522" cy="132720"/>
            <a:chOff x="3114850" y="1783000"/>
            <a:chExt cx="106200" cy="102900"/>
          </a:xfrm>
        </p:grpSpPr>
        <p:sp>
          <p:nvSpPr>
            <p:cNvPr id="1174" name="Google Shape;1174;p84"/>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75" name="Google Shape;1175;p84"/>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176" name="Google Shape;1176;p84"/>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177" name="Google Shape;1177;p84"/>
          <p:cNvGrpSpPr/>
          <p:nvPr/>
        </p:nvGrpSpPr>
        <p:grpSpPr>
          <a:xfrm>
            <a:off x="5424265" y="2693583"/>
            <a:ext cx="141522" cy="132720"/>
            <a:chOff x="3114850" y="1783000"/>
            <a:chExt cx="106200" cy="102900"/>
          </a:xfrm>
        </p:grpSpPr>
        <p:sp>
          <p:nvSpPr>
            <p:cNvPr id="1178" name="Google Shape;1178;p84"/>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79" name="Google Shape;1179;p84"/>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180" name="Google Shape;1180;p84"/>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181" name="Google Shape;1181;p84"/>
          <p:cNvGrpSpPr/>
          <p:nvPr/>
        </p:nvGrpSpPr>
        <p:grpSpPr>
          <a:xfrm>
            <a:off x="3196915" y="2932033"/>
            <a:ext cx="141522" cy="132720"/>
            <a:chOff x="3114850" y="1783000"/>
            <a:chExt cx="106200" cy="102900"/>
          </a:xfrm>
        </p:grpSpPr>
        <p:sp>
          <p:nvSpPr>
            <p:cNvPr id="1182" name="Google Shape;1182;p84"/>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83" name="Google Shape;1183;p84"/>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184" name="Google Shape;1184;p84"/>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185" name="Google Shape;1185;p84"/>
          <p:cNvGrpSpPr/>
          <p:nvPr/>
        </p:nvGrpSpPr>
        <p:grpSpPr>
          <a:xfrm>
            <a:off x="4591740" y="2693583"/>
            <a:ext cx="141522" cy="132720"/>
            <a:chOff x="3114850" y="1783000"/>
            <a:chExt cx="106200" cy="102900"/>
          </a:xfrm>
        </p:grpSpPr>
        <p:sp>
          <p:nvSpPr>
            <p:cNvPr id="1186" name="Google Shape;1186;p84"/>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87" name="Google Shape;1187;p84"/>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188" name="Google Shape;1188;p84"/>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189" name="Google Shape;1189;p84"/>
          <p:cNvGrpSpPr/>
          <p:nvPr/>
        </p:nvGrpSpPr>
        <p:grpSpPr>
          <a:xfrm>
            <a:off x="4487490" y="3016221"/>
            <a:ext cx="141522" cy="132720"/>
            <a:chOff x="3114850" y="1783000"/>
            <a:chExt cx="106200" cy="102900"/>
          </a:xfrm>
        </p:grpSpPr>
        <p:sp>
          <p:nvSpPr>
            <p:cNvPr id="1190" name="Google Shape;1190;p84"/>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91" name="Google Shape;1191;p84"/>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192" name="Google Shape;1192;p84"/>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193" name="Google Shape;1193;p84"/>
          <p:cNvGrpSpPr/>
          <p:nvPr/>
        </p:nvGrpSpPr>
        <p:grpSpPr>
          <a:xfrm>
            <a:off x="3815390" y="2773058"/>
            <a:ext cx="141522" cy="132720"/>
            <a:chOff x="3114850" y="1783000"/>
            <a:chExt cx="106200" cy="102900"/>
          </a:xfrm>
        </p:grpSpPr>
        <p:sp>
          <p:nvSpPr>
            <p:cNvPr id="1194" name="Google Shape;1194;p84"/>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95" name="Google Shape;1195;p84"/>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196" name="Google Shape;1196;p84"/>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197" name="Google Shape;1197;p84"/>
          <p:cNvGrpSpPr/>
          <p:nvPr/>
        </p:nvGrpSpPr>
        <p:grpSpPr>
          <a:xfrm>
            <a:off x="3573665" y="3080033"/>
            <a:ext cx="141522" cy="132720"/>
            <a:chOff x="3114850" y="1783000"/>
            <a:chExt cx="106200" cy="102900"/>
          </a:xfrm>
        </p:grpSpPr>
        <p:sp>
          <p:nvSpPr>
            <p:cNvPr id="1198" name="Google Shape;1198;p84"/>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99" name="Google Shape;1199;p84"/>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200" name="Google Shape;1200;p84"/>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075"/>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079"/>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082"/>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085"/>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088"/>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091"/>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094"/>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097"/>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00"/>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03"/>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06"/>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10"/>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14"/>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18"/>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22"/>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26"/>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30"/>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34"/>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38"/>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41"/>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44"/>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47"/>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50"/>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53"/>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56"/>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59"/>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62"/>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65"/>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69"/>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73"/>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77"/>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81"/>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85"/>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89"/>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93"/>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97"/>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4" name="Shape 1204"/>
        <p:cNvGrpSpPr/>
        <p:nvPr/>
      </p:nvGrpSpPr>
      <p:grpSpPr>
        <a:xfrm>
          <a:off x="0" y="0"/>
          <a:ext cx="0" cy="0"/>
          <a:chOff x="0" y="0"/>
          <a:chExt cx="0" cy="0"/>
        </a:xfrm>
      </p:grpSpPr>
      <p:sp>
        <p:nvSpPr>
          <p:cNvPr id="1205" name="Google Shape;1205;p8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Sida korontadu (charges) u dhaqaaqdo</a:t>
            </a:r>
            <a:endParaRPr/>
          </a:p>
        </p:txBody>
      </p:sp>
      <p:sp>
        <p:nvSpPr>
          <p:cNvPr id="1206" name="Google Shape;1206;p85"/>
          <p:cNvSpPr txBox="1"/>
          <p:nvPr>
            <p:ph idx="1" type="body"/>
          </p:nvPr>
        </p:nvSpPr>
        <p:spPr>
          <a:xfrm>
            <a:off x="280200" y="776925"/>
            <a:ext cx="69786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Shaygu wuxuu noqdaa mid koronto leh (charged) oo keliya marka elektaroonnada (electrons) taban la dhaqaajiyo.</a:t>
            </a:r>
            <a:r>
              <a:rPr lang="en-GB" sz="1800">
                <a:latin typeface="Lexend"/>
              </a:rPr>
              <a:t/>
            </a:r>
            <a:r>
              <a:rPr b="1" lang="en-GB" sz="1800">
                <a:latin typeface="Lexend"/>
              </a:rPr>
              <a:t/>
            </a:r>
            <a:r>
              <a:rPr lang="en-GB" sz="1800">
                <a:latin typeface="Lexend"/>
              </a:rPr>
              <a:t/>
            </a:r>
            <a:endParaRPr/>
          </a:p>
        </p:txBody>
      </p:sp>
      <p:pic>
        <p:nvPicPr>
          <p:cNvPr id="1207" name="Google Shape;1207;p85"/>
          <p:cNvPicPr preferRelativeResize="0"/>
          <p:nvPr/>
        </p:nvPicPr>
        <p:blipFill>
          <a:blip r:embed="rId3">
            <a:alphaModFix/>
          </a:blip>
          <a:stretch>
            <a:fillRect/>
          </a:stretch>
        </p:blipFill>
        <p:spPr>
          <a:xfrm>
            <a:off x="2159263" y="1636773"/>
            <a:ext cx="4520674" cy="2309150"/>
          </a:xfrm>
          <a:prstGeom prst="rect">
            <a:avLst/>
          </a:prstGeom>
          <a:noFill/>
          <a:ln>
            <a:noFill/>
          </a:ln>
        </p:spPr>
      </p:pic>
      <p:grpSp>
        <p:nvGrpSpPr>
          <p:cNvPr id="1208" name="Google Shape;1208;p85"/>
          <p:cNvGrpSpPr/>
          <p:nvPr/>
        </p:nvGrpSpPr>
        <p:grpSpPr>
          <a:xfrm>
            <a:off x="3794054" y="2209771"/>
            <a:ext cx="141522" cy="132720"/>
            <a:chOff x="3114850" y="1783000"/>
            <a:chExt cx="106200" cy="102900"/>
          </a:xfrm>
        </p:grpSpPr>
        <p:sp>
          <p:nvSpPr>
            <p:cNvPr id="1209" name="Google Shape;1209;p85"/>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10" name="Google Shape;1210;p85"/>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211" name="Google Shape;1211;p85"/>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212" name="Google Shape;1212;p85"/>
          <p:cNvGrpSpPr/>
          <p:nvPr/>
        </p:nvGrpSpPr>
        <p:grpSpPr>
          <a:xfrm>
            <a:off x="2996029" y="2499583"/>
            <a:ext cx="141522" cy="132720"/>
            <a:chOff x="3114850" y="1783000"/>
            <a:chExt cx="106200" cy="102900"/>
          </a:xfrm>
        </p:grpSpPr>
        <p:sp>
          <p:nvSpPr>
            <p:cNvPr id="1213" name="Google Shape;1213;p85"/>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14" name="Google Shape;1214;p85"/>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215" name="Google Shape;1215;p85"/>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216" name="Google Shape;1216;p85"/>
          <p:cNvGrpSpPr/>
          <p:nvPr/>
        </p:nvGrpSpPr>
        <p:grpSpPr>
          <a:xfrm>
            <a:off x="4286604" y="2056508"/>
            <a:ext cx="141522" cy="132720"/>
            <a:chOff x="3114850" y="1783000"/>
            <a:chExt cx="106200" cy="102900"/>
          </a:xfrm>
        </p:grpSpPr>
        <p:sp>
          <p:nvSpPr>
            <p:cNvPr id="1217" name="Google Shape;1217;p85"/>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18" name="Google Shape;1218;p85"/>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219" name="Google Shape;1219;p85"/>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220" name="Google Shape;1220;p85"/>
          <p:cNvGrpSpPr/>
          <p:nvPr/>
        </p:nvGrpSpPr>
        <p:grpSpPr>
          <a:xfrm>
            <a:off x="4897729" y="2122871"/>
            <a:ext cx="141522" cy="132720"/>
            <a:chOff x="3114850" y="1783000"/>
            <a:chExt cx="106200" cy="102900"/>
          </a:xfrm>
        </p:grpSpPr>
        <p:sp>
          <p:nvSpPr>
            <p:cNvPr id="1221" name="Google Shape;1221;p85"/>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22" name="Google Shape;1222;p85"/>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223" name="Google Shape;1223;p85"/>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224" name="Google Shape;1224;p85"/>
          <p:cNvGrpSpPr/>
          <p:nvPr/>
        </p:nvGrpSpPr>
        <p:grpSpPr>
          <a:xfrm>
            <a:off x="5523391" y="1587746"/>
            <a:ext cx="141522" cy="132720"/>
            <a:chOff x="3114850" y="1783000"/>
            <a:chExt cx="106200" cy="102900"/>
          </a:xfrm>
        </p:grpSpPr>
        <p:sp>
          <p:nvSpPr>
            <p:cNvPr id="1225" name="Google Shape;1225;p85"/>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26" name="Google Shape;1226;p85"/>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227" name="Google Shape;1227;p85"/>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228" name="Google Shape;1228;p85"/>
          <p:cNvGrpSpPr/>
          <p:nvPr/>
        </p:nvGrpSpPr>
        <p:grpSpPr>
          <a:xfrm>
            <a:off x="3446329" y="3524096"/>
            <a:ext cx="141522" cy="132720"/>
            <a:chOff x="3114850" y="1783000"/>
            <a:chExt cx="106200" cy="102900"/>
          </a:xfrm>
        </p:grpSpPr>
        <p:sp>
          <p:nvSpPr>
            <p:cNvPr id="1229" name="Google Shape;1229;p85"/>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30" name="Google Shape;1230;p85"/>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231" name="Google Shape;1231;p85"/>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232" name="Google Shape;1232;p85"/>
          <p:cNvGrpSpPr/>
          <p:nvPr/>
        </p:nvGrpSpPr>
        <p:grpSpPr>
          <a:xfrm>
            <a:off x="5267854" y="3089258"/>
            <a:ext cx="141522" cy="132720"/>
            <a:chOff x="3114850" y="1783000"/>
            <a:chExt cx="106200" cy="102900"/>
          </a:xfrm>
        </p:grpSpPr>
        <p:sp>
          <p:nvSpPr>
            <p:cNvPr id="1233" name="Google Shape;1233;p85"/>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34" name="Google Shape;1234;p85"/>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235" name="Google Shape;1235;p85"/>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236" name="Google Shape;1236;p85"/>
          <p:cNvGrpSpPr/>
          <p:nvPr/>
        </p:nvGrpSpPr>
        <p:grpSpPr>
          <a:xfrm>
            <a:off x="4428129" y="3315171"/>
            <a:ext cx="141522" cy="132720"/>
            <a:chOff x="3114850" y="1783000"/>
            <a:chExt cx="106200" cy="102900"/>
          </a:xfrm>
        </p:grpSpPr>
        <p:sp>
          <p:nvSpPr>
            <p:cNvPr id="1237" name="Google Shape;1237;p85"/>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38" name="Google Shape;1238;p85"/>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239" name="Google Shape;1239;p85"/>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240" name="Google Shape;1240;p85"/>
          <p:cNvGrpSpPr/>
          <p:nvPr/>
        </p:nvGrpSpPr>
        <p:grpSpPr>
          <a:xfrm>
            <a:off x="5833629" y="2762071"/>
            <a:ext cx="141522" cy="132720"/>
            <a:chOff x="3114850" y="1783000"/>
            <a:chExt cx="106200" cy="102900"/>
          </a:xfrm>
        </p:grpSpPr>
        <p:sp>
          <p:nvSpPr>
            <p:cNvPr id="1241" name="Google Shape;1241;p85"/>
            <p:cNvSpPr/>
            <p:nvPr/>
          </p:nvSpPr>
          <p:spPr>
            <a:xfrm>
              <a:off x="3114850" y="1783000"/>
              <a:ext cx="106200" cy="102900"/>
            </a:xfrm>
            <a:prstGeom prst="ellipse">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42" name="Google Shape;1242;p85"/>
            <p:cNvCxnSpPr/>
            <p:nvPr/>
          </p:nvCxnSpPr>
          <p:spPr>
            <a:xfrm flipH="1" rot="10800000">
              <a:off x="3138850" y="1833700"/>
              <a:ext cx="58200" cy="1500"/>
            </a:xfrm>
            <a:prstGeom prst="straightConnector1">
              <a:avLst/>
            </a:prstGeom>
            <a:noFill/>
            <a:ln cap="flat" cmpd="sng" w="9525">
              <a:solidFill>
                <a:srgbClr val="FFFFFF"/>
              </a:solidFill>
              <a:prstDash val="solid"/>
              <a:round/>
              <a:headEnd len="med" w="med" type="none"/>
              <a:tailEnd len="med" w="med" type="none"/>
            </a:ln>
          </p:spPr>
        </p:cxnSp>
        <p:cxnSp>
          <p:nvCxnSpPr>
            <p:cNvPr id="1243" name="Google Shape;1243;p85"/>
            <p:cNvCxnSpPr/>
            <p:nvPr/>
          </p:nvCxnSpPr>
          <p:spPr>
            <a:xfrm rot="10800000">
              <a:off x="3167350" y="1807312"/>
              <a:ext cx="1200" cy="54300"/>
            </a:xfrm>
            <a:prstGeom prst="straightConnector1">
              <a:avLst/>
            </a:prstGeom>
            <a:noFill/>
            <a:ln cap="flat" cmpd="sng" w="9525">
              <a:solidFill>
                <a:srgbClr val="FFFFFF"/>
              </a:solidFill>
              <a:prstDash val="solid"/>
              <a:round/>
              <a:headEnd len="med" w="med" type="none"/>
              <a:tailEnd len="med" w="med" type="none"/>
            </a:ln>
          </p:spPr>
        </p:cxnSp>
      </p:grpSp>
      <p:grpSp>
        <p:nvGrpSpPr>
          <p:cNvPr id="1244" name="Google Shape;1244;p85"/>
          <p:cNvGrpSpPr/>
          <p:nvPr/>
        </p:nvGrpSpPr>
        <p:grpSpPr>
          <a:xfrm>
            <a:off x="3240367" y="2209778"/>
            <a:ext cx="2709297" cy="992120"/>
            <a:chOff x="2799604" y="1981178"/>
            <a:chExt cx="2709297" cy="992120"/>
          </a:xfrm>
        </p:grpSpPr>
        <p:grpSp>
          <p:nvGrpSpPr>
            <p:cNvPr id="1245" name="Google Shape;1245;p85"/>
            <p:cNvGrpSpPr/>
            <p:nvPr/>
          </p:nvGrpSpPr>
          <p:grpSpPr>
            <a:xfrm>
              <a:off x="5170054" y="1981178"/>
              <a:ext cx="141522" cy="132720"/>
              <a:chOff x="3461750" y="1620000"/>
              <a:chExt cx="106200" cy="102900"/>
            </a:xfrm>
          </p:grpSpPr>
          <p:sp>
            <p:nvSpPr>
              <p:cNvPr id="1246" name="Google Shape;1246;p85"/>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47" name="Google Shape;1247;p85"/>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248" name="Google Shape;1248;p85"/>
            <p:cNvGrpSpPr/>
            <p:nvPr/>
          </p:nvGrpSpPr>
          <p:grpSpPr>
            <a:xfrm>
              <a:off x="2799604" y="2840578"/>
              <a:ext cx="141522" cy="132720"/>
              <a:chOff x="3461750" y="1620000"/>
              <a:chExt cx="106200" cy="102900"/>
            </a:xfrm>
          </p:grpSpPr>
          <p:sp>
            <p:nvSpPr>
              <p:cNvPr id="1249" name="Google Shape;1249;p85"/>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50" name="Google Shape;1250;p85"/>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251" name="Google Shape;1251;p85"/>
            <p:cNvGrpSpPr/>
            <p:nvPr/>
          </p:nvGrpSpPr>
          <p:grpSpPr>
            <a:xfrm>
              <a:off x="3479179" y="2603328"/>
              <a:ext cx="141522" cy="132720"/>
              <a:chOff x="3461750" y="1620000"/>
              <a:chExt cx="106200" cy="102900"/>
            </a:xfrm>
          </p:grpSpPr>
          <p:sp>
            <p:nvSpPr>
              <p:cNvPr id="1252" name="Google Shape;1252;p85"/>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53" name="Google Shape;1253;p85"/>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254" name="Google Shape;1254;p85"/>
            <p:cNvGrpSpPr/>
            <p:nvPr/>
          </p:nvGrpSpPr>
          <p:grpSpPr>
            <a:xfrm>
              <a:off x="4513379" y="2196378"/>
              <a:ext cx="141522" cy="132720"/>
              <a:chOff x="3461750" y="1620000"/>
              <a:chExt cx="106200" cy="102900"/>
            </a:xfrm>
          </p:grpSpPr>
          <p:sp>
            <p:nvSpPr>
              <p:cNvPr id="1255" name="Google Shape;1255;p85"/>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56" name="Google Shape;1256;p85"/>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257" name="Google Shape;1257;p85"/>
            <p:cNvGrpSpPr/>
            <p:nvPr/>
          </p:nvGrpSpPr>
          <p:grpSpPr>
            <a:xfrm>
              <a:off x="5367379" y="2270978"/>
              <a:ext cx="141522" cy="132720"/>
              <a:chOff x="3461750" y="1620000"/>
              <a:chExt cx="106200" cy="102900"/>
            </a:xfrm>
          </p:grpSpPr>
          <p:sp>
            <p:nvSpPr>
              <p:cNvPr id="1258" name="Google Shape;1258;p85"/>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59" name="Google Shape;1259;p85"/>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260" name="Google Shape;1260;p85"/>
            <p:cNvGrpSpPr/>
            <p:nvPr/>
          </p:nvGrpSpPr>
          <p:grpSpPr>
            <a:xfrm>
              <a:off x="4761779" y="2372365"/>
              <a:ext cx="141522" cy="132720"/>
              <a:chOff x="3461750" y="1620000"/>
              <a:chExt cx="106200" cy="102900"/>
            </a:xfrm>
          </p:grpSpPr>
          <p:sp>
            <p:nvSpPr>
              <p:cNvPr id="1261" name="Google Shape;1261;p85"/>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62" name="Google Shape;1262;p85"/>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263" name="Google Shape;1263;p85"/>
            <p:cNvGrpSpPr/>
            <p:nvPr/>
          </p:nvGrpSpPr>
          <p:grpSpPr>
            <a:xfrm>
              <a:off x="3810404" y="2329103"/>
              <a:ext cx="141522" cy="132720"/>
              <a:chOff x="3461750" y="1620000"/>
              <a:chExt cx="106200" cy="102900"/>
            </a:xfrm>
          </p:grpSpPr>
          <p:sp>
            <p:nvSpPr>
              <p:cNvPr id="1264" name="Google Shape;1264;p85"/>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65" name="Google Shape;1265;p85"/>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266" name="Google Shape;1266;p85"/>
            <p:cNvGrpSpPr/>
            <p:nvPr/>
          </p:nvGrpSpPr>
          <p:grpSpPr>
            <a:xfrm>
              <a:off x="4012491" y="2583590"/>
              <a:ext cx="141522" cy="132720"/>
              <a:chOff x="3461750" y="1620000"/>
              <a:chExt cx="106200" cy="102900"/>
            </a:xfrm>
          </p:grpSpPr>
          <p:sp>
            <p:nvSpPr>
              <p:cNvPr id="1267" name="Google Shape;1267;p85"/>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68" name="Google Shape;1268;p85"/>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269" name="Google Shape;1269;p85"/>
            <p:cNvGrpSpPr/>
            <p:nvPr/>
          </p:nvGrpSpPr>
          <p:grpSpPr>
            <a:xfrm>
              <a:off x="3054279" y="2539928"/>
              <a:ext cx="141522" cy="132720"/>
              <a:chOff x="3461750" y="1620000"/>
              <a:chExt cx="106200" cy="102900"/>
            </a:xfrm>
          </p:grpSpPr>
          <p:sp>
            <p:nvSpPr>
              <p:cNvPr id="1270" name="Google Shape;1270;p85"/>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71" name="Google Shape;1271;p85"/>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grpSp>
        <p:nvGrpSpPr>
          <p:cNvPr id="1272" name="Google Shape;1272;p85"/>
          <p:cNvGrpSpPr/>
          <p:nvPr/>
        </p:nvGrpSpPr>
        <p:grpSpPr>
          <a:xfrm>
            <a:off x="3098842" y="1821003"/>
            <a:ext cx="3008572" cy="1783270"/>
            <a:chOff x="2658079" y="1592403"/>
            <a:chExt cx="3008572" cy="1783270"/>
          </a:xfrm>
        </p:grpSpPr>
        <p:grpSp>
          <p:nvGrpSpPr>
            <p:cNvPr id="1273" name="Google Shape;1273;p85"/>
            <p:cNvGrpSpPr/>
            <p:nvPr/>
          </p:nvGrpSpPr>
          <p:grpSpPr>
            <a:xfrm>
              <a:off x="3456079" y="1889978"/>
              <a:ext cx="141522" cy="132720"/>
              <a:chOff x="3461750" y="1620000"/>
              <a:chExt cx="106200" cy="102900"/>
            </a:xfrm>
          </p:grpSpPr>
          <p:sp>
            <p:nvSpPr>
              <p:cNvPr id="1274" name="Google Shape;1274;p85"/>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75" name="Google Shape;1275;p85"/>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276" name="Google Shape;1276;p85"/>
            <p:cNvGrpSpPr/>
            <p:nvPr/>
          </p:nvGrpSpPr>
          <p:grpSpPr>
            <a:xfrm>
              <a:off x="2658079" y="2196378"/>
              <a:ext cx="141522" cy="132720"/>
              <a:chOff x="3461750" y="1620000"/>
              <a:chExt cx="106200" cy="102900"/>
            </a:xfrm>
          </p:grpSpPr>
          <p:sp>
            <p:nvSpPr>
              <p:cNvPr id="1277" name="Google Shape;1277;p85"/>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78" name="Google Shape;1278;p85"/>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279" name="Google Shape;1279;p85"/>
            <p:cNvGrpSpPr/>
            <p:nvPr/>
          </p:nvGrpSpPr>
          <p:grpSpPr>
            <a:xfrm>
              <a:off x="3134229" y="3242953"/>
              <a:ext cx="141522" cy="132720"/>
              <a:chOff x="3461750" y="1620000"/>
              <a:chExt cx="106200" cy="102900"/>
            </a:xfrm>
          </p:grpSpPr>
          <p:sp>
            <p:nvSpPr>
              <p:cNvPr id="1280" name="Google Shape;1280;p85"/>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81" name="Google Shape;1281;p85"/>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282" name="Google Shape;1282;p85"/>
            <p:cNvGrpSpPr/>
            <p:nvPr/>
          </p:nvGrpSpPr>
          <p:grpSpPr>
            <a:xfrm>
              <a:off x="4082604" y="2991253"/>
              <a:ext cx="141522" cy="132720"/>
              <a:chOff x="3461750" y="1620000"/>
              <a:chExt cx="106200" cy="102900"/>
            </a:xfrm>
          </p:grpSpPr>
          <p:sp>
            <p:nvSpPr>
              <p:cNvPr id="1283" name="Google Shape;1283;p85"/>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84" name="Google Shape;1284;p85"/>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285" name="Google Shape;1285;p85"/>
            <p:cNvGrpSpPr/>
            <p:nvPr/>
          </p:nvGrpSpPr>
          <p:grpSpPr>
            <a:xfrm>
              <a:off x="4925929" y="2771153"/>
              <a:ext cx="141522" cy="132720"/>
              <a:chOff x="3461750" y="1620000"/>
              <a:chExt cx="106200" cy="102900"/>
            </a:xfrm>
          </p:grpSpPr>
          <p:sp>
            <p:nvSpPr>
              <p:cNvPr id="1286" name="Google Shape;1286;p85"/>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87" name="Google Shape;1287;p85"/>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288" name="Google Shape;1288;p85"/>
            <p:cNvGrpSpPr/>
            <p:nvPr/>
          </p:nvGrpSpPr>
          <p:grpSpPr>
            <a:xfrm>
              <a:off x="5525129" y="2577778"/>
              <a:ext cx="141522" cy="132720"/>
              <a:chOff x="3461750" y="1620000"/>
              <a:chExt cx="106200" cy="102900"/>
            </a:xfrm>
          </p:grpSpPr>
          <p:sp>
            <p:nvSpPr>
              <p:cNvPr id="1289" name="Google Shape;1289;p85"/>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90" name="Google Shape;1290;p85"/>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291" name="Google Shape;1291;p85"/>
            <p:cNvGrpSpPr/>
            <p:nvPr/>
          </p:nvGrpSpPr>
          <p:grpSpPr>
            <a:xfrm>
              <a:off x="4555804" y="1796678"/>
              <a:ext cx="141522" cy="132720"/>
              <a:chOff x="3461750" y="1620000"/>
              <a:chExt cx="106200" cy="102900"/>
            </a:xfrm>
          </p:grpSpPr>
          <p:sp>
            <p:nvSpPr>
              <p:cNvPr id="1292" name="Google Shape;1292;p85"/>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93" name="Google Shape;1293;p85"/>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294" name="Google Shape;1294;p85"/>
            <p:cNvGrpSpPr/>
            <p:nvPr/>
          </p:nvGrpSpPr>
          <p:grpSpPr>
            <a:xfrm>
              <a:off x="5195629" y="1592403"/>
              <a:ext cx="141522" cy="132720"/>
              <a:chOff x="3461750" y="1620000"/>
              <a:chExt cx="106200" cy="102900"/>
            </a:xfrm>
          </p:grpSpPr>
          <p:sp>
            <p:nvSpPr>
              <p:cNvPr id="1295" name="Google Shape;1295;p85"/>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96" name="Google Shape;1296;p85"/>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nvGrpSpPr>
            <p:cNvPr id="1297" name="Google Shape;1297;p85"/>
            <p:cNvGrpSpPr/>
            <p:nvPr/>
          </p:nvGrpSpPr>
          <p:grpSpPr>
            <a:xfrm>
              <a:off x="3951929" y="1740503"/>
              <a:ext cx="141522" cy="132720"/>
              <a:chOff x="3461750" y="1620000"/>
              <a:chExt cx="106200" cy="102900"/>
            </a:xfrm>
          </p:grpSpPr>
          <p:sp>
            <p:nvSpPr>
              <p:cNvPr id="1298" name="Google Shape;1298;p85"/>
              <p:cNvSpPr/>
              <p:nvPr/>
            </p:nvSpPr>
            <p:spPr>
              <a:xfrm>
                <a:off x="3461750" y="1620000"/>
                <a:ext cx="106200" cy="102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99" name="Google Shape;1299;p85"/>
              <p:cNvCxnSpPr/>
              <p:nvPr/>
            </p:nvCxnSpPr>
            <p:spPr>
              <a:xfrm flipH="1" rot="10800000">
                <a:off x="3485750" y="1670700"/>
                <a:ext cx="58200" cy="1500"/>
              </a:xfrm>
              <a:prstGeom prst="straightConnector1">
                <a:avLst/>
              </a:prstGeom>
              <a:noFill/>
              <a:ln cap="flat" cmpd="sng" w="9525">
                <a:solidFill>
                  <a:srgbClr val="000000"/>
                </a:solidFill>
                <a:prstDash val="solid"/>
                <a:round/>
                <a:headEnd len="med" w="med" type="none"/>
                <a:tailEnd len="med" w="med" type="none"/>
              </a:ln>
            </p:spPr>
          </p:cxnSp>
        </p:grpSp>
      </p:grpSp>
      <p:sp>
        <p:nvSpPr>
          <p:cNvPr id="1300" name="Google Shape;1300;p85"/>
          <p:cNvSpPr txBox="1"/>
          <p:nvPr>
            <p:ph idx="1" type="body"/>
          </p:nvPr>
        </p:nvSpPr>
        <p:spPr>
          <a:xfrm>
            <a:off x="6896450" y="1638000"/>
            <a:ext cx="1923600" cy="155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elektaroonnada (electrons) waxay ku dhaqaaqaan buufinka, iyagoo ka dhigaya mid koronto taban leh (negatively charged)</a:t>
            </a:r>
            <a:endParaRPr sz="2000"/>
          </a:p>
        </p:txBody>
      </p:sp>
      <p:cxnSp>
        <p:nvCxnSpPr>
          <p:cNvPr id="1301" name="Google Shape;1301;p85"/>
          <p:cNvCxnSpPr/>
          <p:nvPr/>
        </p:nvCxnSpPr>
        <p:spPr>
          <a:xfrm>
            <a:off x="5529750" y="1982075"/>
            <a:ext cx="1299900" cy="0"/>
          </a:xfrm>
          <a:prstGeom prst="straightConnector1">
            <a:avLst/>
          </a:prstGeom>
          <a:noFill/>
          <a:ln cap="flat" cmpd="sng" w="38100">
            <a:solidFill>
              <a:schemeClr val="accent5"/>
            </a:solidFill>
            <a:prstDash val="solid"/>
            <a:round/>
            <a:headEnd len="med" w="med" type="none"/>
            <a:tailEnd len="med" w="med" type="none"/>
          </a:ln>
        </p:spPr>
      </p:cxnSp>
      <p:cxnSp>
        <p:nvCxnSpPr>
          <p:cNvPr id="1302" name="Google Shape;1302;p85"/>
          <p:cNvCxnSpPr>
            <a:endCxn id="1303" idx="0"/>
          </p:cNvCxnSpPr>
          <p:nvPr/>
        </p:nvCxnSpPr>
        <p:spPr>
          <a:xfrm>
            <a:off x="4708623" y="3087975"/>
            <a:ext cx="0" cy="1132200"/>
          </a:xfrm>
          <a:prstGeom prst="straightConnector1">
            <a:avLst/>
          </a:prstGeom>
          <a:noFill/>
          <a:ln cap="flat" cmpd="sng" w="38100">
            <a:solidFill>
              <a:schemeClr val="accent5"/>
            </a:solidFill>
            <a:prstDash val="solid"/>
            <a:round/>
            <a:headEnd len="med" w="med" type="none"/>
            <a:tailEnd len="med" w="med" type="none"/>
          </a:ln>
        </p:spPr>
      </p:cxnSp>
      <p:sp>
        <p:nvSpPr>
          <p:cNvPr id="1303" name="Google Shape;1303;p85"/>
          <p:cNvSpPr txBox="1"/>
          <p:nvPr>
            <p:ph idx="1" type="body"/>
          </p:nvPr>
        </p:nvSpPr>
        <p:spPr>
          <a:xfrm>
            <a:off x="2663673" y="4220175"/>
            <a:ext cx="40899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derbigu wuxuu noqdaa mid koronto togan leh (positively charged)</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7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2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7" name="Shape 1307"/>
        <p:cNvGrpSpPr/>
        <p:nvPr/>
      </p:nvGrpSpPr>
      <p:grpSpPr>
        <a:xfrm>
          <a:off x="0" y="0"/>
          <a:ext cx="0" cy="0"/>
          <a:chOff x="0" y="0"/>
          <a:chExt cx="0" cy="0"/>
        </a:xfrm>
      </p:grpSpPr>
      <p:sp>
        <p:nvSpPr>
          <p:cNvPr id="1308" name="Google Shape;1308;p86"/>
          <p:cNvSpPr txBox="1"/>
          <p:nvPr>
            <p:ph type="title"/>
          </p:nvPr>
        </p:nvSpPr>
        <p:spPr>
          <a:xfrm>
            <a:off x="324000" y="748775"/>
            <a:ext cx="7135200" cy="7281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Waa maxay korontada (charge) marada haddii loo isticmaalo in lagu xoqo xisaabiyaha (ruler) kaas oo markaas noqda mid koronto togan leh (positively charged)?</a:t>
            </a:r>
            <a:endParaRPr/>
          </a:p>
        </p:txBody>
      </p:sp>
      <p:sp>
        <p:nvSpPr>
          <p:cNvPr id="1309" name="Google Shape;1309;p86"/>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Sida korontadu (charges) u dhaqaaqdo</a:t>
            </a:r>
            <a:endParaRPr/>
          </a:p>
        </p:txBody>
      </p:sp>
      <p:sp>
        <p:nvSpPr>
          <p:cNvPr id="1310" name="Google Shape;1310;p86"/>
          <p:cNvSpPr txBox="1"/>
          <p:nvPr>
            <p:ph idx="1" type="subTitle"/>
          </p:nvPr>
        </p:nvSpPr>
        <p:spPr>
          <a:xfrm>
            <a:off x="1034425" y="18377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togan (positive)</a:t>
            </a:r>
            <a:endParaRPr/>
          </a:p>
        </p:txBody>
      </p:sp>
      <p:sp>
        <p:nvSpPr>
          <p:cNvPr id="1311" name="Google Shape;1311;p86"/>
          <p:cNvSpPr txBox="1"/>
          <p:nvPr>
            <p:ph idx="3" type="subTitle"/>
          </p:nvPr>
        </p:nvSpPr>
        <p:spPr>
          <a:xfrm>
            <a:off x="1034425" y="27942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taban (negative)</a:t>
            </a:r>
            <a:endParaRPr/>
          </a:p>
        </p:txBody>
      </p:sp>
      <p:sp>
        <p:nvSpPr>
          <p:cNvPr id="1312" name="Google Shape;1312;p86"/>
          <p:cNvSpPr txBox="1"/>
          <p:nvPr>
            <p:ph idx="4" type="subTitle"/>
          </p:nvPr>
        </p:nvSpPr>
        <p:spPr>
          <a:xfrm>
            <a:off x="1034425" y="37669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dhexdhexaad (neutral)</a:t>
            </a:r>
            <a:endParaRPr/>
          </a:p>
        </p:txBody>
      </p:sp>
      <p:pic>
        <p:nvPicPr>
          <p:cNvPr id="1313" name="Google Shape;1313;p86"/>
          <p:cNvPicPr preferRelativeResize="0"/>
          <p:nvPr/>
        </p:nvPicPr>
        <p:blipFill>
          <a:blip r:embed="rId3">
            <a:alphaModFix/>
          </a:blip>
          <a:stretch>
            <a:fillRect/>
          </a:stretch>
        </p:blipFill>
        <p:spPr>
          <a:xfrm>
            <a:off x="2443283" y="271602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7" name="Shape 1317"/>
        <p:cNvGrpSpPr/>
        <p:nvPr/>
      </p:nvGrpSpPr>
      <p:grpSpPr>
        <a:xfrm>
          <a:off x="0" y="0"/>
          <a:ext cx="0" cy="0"/>
          <a:chOff x="0" y="0"/>
          <a:chExt cx="0" cy="0"/>
        </a:xfrm>
      </p:grpSpPr>
      <p:sp>
        <p:nvSpPr>
          <p:cNvPr id="1318" name="Google Shape;1318;p87"/>
          <p:cNvSpPr txBox="1"/>
          <p:nvPr>
            <p:ph idx="1" type="body"/>
          </p:nvPr>
        </p:nvSpPr>
        <p:spPr>
          <a:xfrm>
            <a:off x="324000" y="759300"/>
            <a:ext cx="71352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Matoorka Van der Graaff waxaa loo isticmaali karaa in lagu dhaliyo koronto taagan (static charge).</a:t>
            </a:r>
            <a:r>
              <a:rPr lang="en-GB" sz="1800">
                <a:latin typeface="Lexend"/>
              </a:rPr>
              <a:t/>
            </a:r>
            <a:endParaRPr sz="2000"/>
          </a:p>
        </p:txBody>
      </p:sp>
      <p:sp>
        <p:nvSpPr>
          <p:cNvPr id="1319" name="Google Shape;1319;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Sida korontadu (charges) u dhaqaaqdo</a:t>
            </a:r>
            <a:endParaRPr/>
          </a:p>
        </p:txBody>
      </p:sp>
      <p:pic>
        <p:nvPicPr>
          <p:cNvPr id="1320" name="Google Shape;1320;p87"/>
          <p:cNvPicPr preferRelativeResize="0"/>
          <p:nvPr/>
        </p:nvPicPr>
        <p:blipFill>
          <a:blip r:embed="rId3">
            <a:alphaModFix/>
          </a:blip>
          <a:stretch>
            <a:fillRect/>
          </a:stretch>
        </p:blipFill>
        <p:spPr>
          <a:xfrm>
            <a:off x="3125449" y="1289150"/>
            <a:ext cx="2773699" cy="3531250"/>
          </a:xfrm>
          <a:prstGeom prst="rect">
            <a:avLst/>
          </a:prstGeom>
          <a:noFill/>
          <a:ln>
            <a:noFill/>
          </a:ln>
        </p:spPr>
      </p:pic>
      <p:sp>
        <p:nvSpPr>
          <p:cNvPr id="1321" name="Google Shape;1321;p87"/>
          <p:cNvSpPr txBox="1"/>
          <p:nvPr>
            <p:ph idx="1" type="body"/>
          </p:nvPr>
        </p:nvSpPr>
        <p:spPr>
          <a:xfrm>
            <a:off x="1006475" y="2029875"/>
            <a:ext cx="2292000" cy="91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Qolofka birta ah ee godan wuxuu gudbiyaa oo ururiyaa (charge) kharashka.</a:t>
            </a:r>
            <a:endParaRPr sz="1800"/>
          </a:p>
        </p:txBody>
      </p:sp>
      <p:sp>
        <p:nvSpPr>
          <p:cNvPr id="1322" name="Google Shape;1322;p87"/>
          <p:cNvSpPr txBox="1"/>
          <p:nvPr>
            <p:ph idx="1" type="body"/>
          </p:nvPr>
        </p:nvSpPr>
        <p:spPr>
          <a:xfrm>
            <a:off x="5899150" y="2700000"/>
            <a:ext cx="2920800" cy="91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Suunka caagga ah wuxuu ku xoqmaa roogagga gudaha wuxuuna keenaa in kharashku ururo.</a:t>
            </a:r>
            <a:r>
              <a:rPr lang="en-GB" sz="1100">
                <a:latin typeface="Lexend"/>
              </a:rPr>
              <a:t/>
            </a:r>
            <a:r>
              <a:rPr lang="en-GB" sz="1100">
                <a:latin typeface="Lexend"/>
              </a:rPr>
              <a:t/>
            </a:r>
            <a:endParaRPr sz="1800"/>
          </a:p>
        </p:txBody>
      </p:sp>
      <p:cxnSp>
        <p:nvCxnSpPr>
          <p:cNvPr id="1323" name="Google Shape;1323;p87"/>
          <p:cNvCxnSpPr/>
          <p:nvPr/>
        </p:nvCxnSpPr>
        <p:spPr>
          <a:xfrm rot="10800000">
            <a:off x="5065450" y="3157200"/>
            <a:ext cx="757500" cy="0"/>
          </a:xfrm>
          <a:prstGeom prst="straightConnector1">
            <a:avLst/>
          </a:prstGeom>
          <a:noFill/>
          <a:ln cap="flat" cmpd="sng" w="38100">
            <a:solidFill>
              <a:schemeClr val="accent5"/>
            </a:solidFill>
            <a:prstDash val="solid"/>
            <a:round/>
            <a:headEnd len="med" w="med" type="none"/>
            <a:tailEnd len="med" w="med" type="none"/>
          </a:ln>
        </p:spPr>
      </p:cxnSp>
      <p:cxnSp>
        <p:nvCxnSpPr>
          <p:cNvPr id="1324" name="Google Shape;1324;p87"/>
          <p:cNvCxnSpPr/>
          <p:nvPr/>
        </p:nvCxnSpPr>
        <p:spPr>
          <a:xfrm flipH="1">
            <a:off x="3317050" y="2484825"/>
            <a:ext cx="438900" cy="4500"/>
          </a:xfrm>
          <a:prstGeom prst="straightConnector1">
            <a:avLst/>
          </a:prstGeom>
          <a:noFill/>
          <a:ln cap="flat" cmpd="sng" w="38100">
            <a:solidFill>
              <a:schemeClr val="accent5"/>
            </a:solidFill>
            <a:prstDash val="solid"/>
            <a:round/>
            <a:headEnd len="med" w="med" type="none"/>
            <a:tailEnd len="med" w="med" type="none"/>
          </a:ln>
        </p:spPr>
      </p:cxnSp>
      <p:sp>
        <p:nvSpPr>
          <p:cNvPr id="1325" name="Google Shape;1325;p87"/>
          <p:cNvSpPr txBox="1"/>
          <p:nvPr>
            <p:ph idx="1" type="body"/>
          </p:nvPr>
        </p:nvSpPr>
        <p:spPr>
          <a:xfrm>
            <a:off x="681550" y="3516950"/>
            <a:ext cx="26355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Taageeradu waa caag mana gudbiso.</a:t>
            </a:r>
            <a:r>
              <a:rPr lang="en-GB" sz="1100">
                <a:latin typeface="Lexend"/>
              </a:rPr>
              <a:t/>
            </a:r>
            <a:r>
              <a:rPr lang="en-GB" sz="1100">
                <a:latin typeface="Lexend"/>
              </a:rPr>
              <a:t/>
            </a:r>
            <a:r>
              <a:rPr lang="en-GB" sz="1100">
                <a:latin typeface="Lexend"/>
              </a:rPr>
              <a:t/>
            </a:r>
            <a:endParaRPr sz="1800"/>
          </a:p>
        </p:txBody>
      </p:sp>
      <p:cxnSp>
        <p:nvCxnSpPr>
          <p:cNvPr id="1326" name="Google Shape;1326;p87"/>
          <p:cNvCxnSpPr/>
          <p:nvPr/>
        </p:nvCxnSpPr>
        <p:spPr>
          <a:xfrm rot="10800000">
            <a:off x="3342125" y="3814850"/>
            <a:ext cx="887700" cy="0"/>
          </a:xfrm>
          <a:prstGeom prst="straightConnector1">
            <a:avLst/>
          </a:prstGeom>
          <a:noFill/>
          <a:ln cap="flat" cmpd="sng" w="38100">
            <a:solidFill>
              <a:schemeClr val="accent5"/>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0" name="Shape 1330"/>
        <p:cNvGrpSpPr/>
        <p:nvPr/>
      </p:nvGrpSpPr>
      <p:grpSpPr>
        <a:xfrm>
          <a:off x="0" y="0"/>
          <a:ext cx="0" cy="0"/>
          <a:chOff x="0" y="0"/>
          <a:chExt cx="0" cy="0"/>
        </a:xfrm>
      </p:grpSpPr>
      <p:pic>
        <p:nvPicPr>
          <p:cNvPr id="1331" name="Google Shape;1331;p88"/>
          <p:cNvPicPr preferRelativeResize="0"/>
          <p:nvPr/>
        </p:nvPicPr>
        <p:blipFill>
          <a:blip r:embed="rId3">
            <a:alphaModFix/>
          </a:blip>
          <a:stretch>
            <a:fillRect/>
          </a:stretch>
        </p:blipFill>
        <p:spPr>
          <a:xfrm>
            <a:off x="2992820" y="810001"/>
            <a:ext cx="3150054" cy="4010400"/>
          </a:xfrm>
          <a:prstGeom prst="rect">
            <a:avLst/>
          </a:prstGeom>
          <a:noFill/>
          <a:ln>
            <a:noFill/>
          </a:ln>
        </p:spPr>
      </p:pic>
      <p:sp>
        <p:nvSpPr>
          <p:cNvPr id="1332" name="Google Shape;1332;p88"/>
          <p:cNvSpPr txBox="1"/>
          <p:nvPr>
            <p:ph idx="1" type="body"/>
          </p:nvPr>
        </p:nvSpPr>
        <p:spPr>
          <a:xfrm>
            <a:off x="324000" y="759300"/>
            <a:ext cx="31500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Kharashku wuxuu ku ururaa dusha sare ee qolofka.</a:t>
            </a:r>
            <a:endParaRPr sz="2000"/>
          </a:p>
        </p:txBody>
      </p:sp>
      <p:sp>
        <p:nvSpPr>
          <p:cNvPr id="1333" name="Google Shape;1333;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Sida kharashku u dhaqaaqo</a:t>
            </a:r>
            <a:endParaRPr/>
          </a:p>
        </p:txBody>
      </p:sp>
      <p:grpSp>
        <p:nvGrpSpPr>
          <p:cNvPr id="1334" name="Google Shape;1334;p88"/>
          <p:cNvGrpSpPr/>
          <p:nvPr/>
        </p:nvGrpSpPr>
        <p:grpSpPr>
          <a:xfrm>
            <a:off x="4695450" y="2094150"/>
            <a:ext cx="85500" cy="83100"/>
            <a:chOff x="6295650" y="2094150"/>
            <a:chExt cx="85500" cy="83100"/>
          </a:xfrm>
        </p:grpSpPr>
        <p:sp>
          <p:nvSpPr>
            <p:cNvPr id="1335" name="Google Shape;1335;p88"/>
            <p:cNvSpPr/>
            <p:nvPr/>
          </p:nvSpPr>
          <p:spPr>
            <a:xfrm>
              <a:off x="6295650" y="2094150"/>
              <a:ext cx="85500" cy="83100"/>
            </a:xfrm>
            <a:prstGeom prst="ellipse">
              <a:avLst/>
            </a:prstGeom>
            <a:solidFill>
              <a:srgbClr val="3C78D8"/>
            </a:solidFill>
            <a:ln cap="flat" cmpd="sng" w="952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36" name="Google Shape;1336;p88"/>
            <p:cNvCxnSpPr/>
            <p:nvPr/>
          </p:nvCxnSpPr>
          <p:spPr>
            <a:xfrm>
              <a:off x="6309150" y="2135700"/>
              <a:ext cx="58500" cy="0"/>
            </a:xfrm>
            <a:prstGeom prst="straightConnector1">
              <a:avLst/>
            </a:prstGeom>
            <a:noFill/>
            <a:ln cap="flat" cmpd="sng" w="9525">
              <a:solidFill>
                <a:schemeClr val="lt1"/>
              </a:solidFill>
              <a:prstDash val="solid"/>
              <a:round/>
              <a:headEnd len="med" w="med" type="none"/>
              <a:tailEnd len="med" w="med" type="none"/>
            </a:ln>
          </p:spPr>
        </p:cxnSp>
      </p:grpSp>
      <p:grpSp>
        <p:nvGrpSpPr>
          <p:cNvPr id="1337" name="Google Shape;1337;p88"/>
          <p:cNvGrpSpPr/>
          <p:nvPr/>
        </p:nvGrpSpPr>
        <p:grpSpPr>
          <a:xfrm>
            <a:off x="5152650" y="2094150"/>
            <a:ext cx="85500" cy="83100"/>
            <a:chOff x="6295650" y="2094150"/>
            <a:chExt cx="85500" cy="83100"/>
          </a:xfrm>
        </p:grpSpPr>
        <p:sp>
          <p:nvSpPr>
            <p:cNvPr id="1338" name="Google Shape;1338;p88"/>
            <p:cNvSpPr/>
            <p:nvPr/>
          </p:nvSpPr>
          <p:spPr>
            <a:xfrm>
              <a:off x="6295650" y="2094150"/>
              <a:ext cx="85500" cy="83100"/>
            </a:xfrm>
            <a:prstGeom prst="ellipse">
              <a:avLst/>
            </a:prstGeom>
            <a:solidFill>
              <a:srgbClr val="3C78D8"/>
            </a:solidFill>
            <a:ln cap="flat" cmpd="sng" w="952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39" name="Google Shape;1339;p88"/>
            <p:cNvCxnSpPr/>
            <p:nvPr/>
          </p:nvCxnSpPr>
          <p:spPr>
            <a:xfrm>
              <a:off x="6309150" y="2135700"/>
              <a:ext cx="58500" cy="0"/>
            </a:xfrm>
            <a:prstGeom prst="straightConnector1">
              <a:avLst/>
            </a:prstGeom>
            <a:noFill/>
            <a:ln cap="flat" cmpd="sng" w="9525">
              <a:solidFill>
                <a:schemeClr val="lt1"/>
              </a:solidFill>
              <a:prstDash val="solid"/>
              <a:round/>
              <a:headEnd len="med" w="med" type="none"/>
              <a:tailEnd len="med" w="med" type="none"/>
            </a:ln>
          </p:spPr>
        </p:cxnSp>
      </p:grpSp>
      <p:grpSp>
        <p:nvGrpSpPr>
          <p:cNvPr id="1340" name="Google Shape;1340;p88"/>
          <p:cNvGrpSpPr/>
          <p:nvPr/>
        </p:nvGrpSpPr>
        <p:grpSpPr>
          <a:xfrm>
            <a:off x="4933950" y="1502250"/>
            <a:ext cx="85500" cy="83100"/>
            <a:chOff x="6295650" y="2094150"/>
            <a:chExt cx="85500" cy="83100"/>
          </a:xfrm>
        </p:grpSpPr>
        <p:sp>
          <p:nvSpPr>
            <p:cNvPr id="1341" name="Google Shape;1341;p88"/>
            <p:cNvSpPr/>
            <p:nvPr/>
          </p:nvSpPr>
          <p:spPr>
            <a:xfrm>
              <a:off x="6295650" y="2094150"/>
              <a:ext cx="85500" cy="83100"/>
            </a:xfrm>
            <a:prstGeom prst="ellipse">
              <a:avLst/>
            </a:prstGeom>
            <a:solidFill>
              <a:srgbClr val="3C78D8"/>
            </a:solidFill>
            <a:ln cap="flat" cmpd="sng" w="952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42" name="Google Shape;1342;p88"/>
            <p:cNvCxnSpPr/>
            <p:nvPr/>
          </p:nvCxnSpPr>
          <p:spPr>
            <a:xfrm>
              <a:off x="6309150" y="2135700"/>
              <a:ext cx="58500" cy="0"/>
            </a:xfrm>
            <a:prstGeom prst="straightConnector1">
              <a:avLst/>
            </a:prstGeom>
            <a:noFill/>
            <a:ln cap="flat" cmpd="sng" w="9525">
              <a:solidFill>
                <a:schemeClr val="lt1"/>
              </a:solidFill>
              <a:prstDash val="solid"/>
              <a:round/>
              <a:headEnd len="med" w="med" type="none"/>
              <a:tailEnd len="med" w="med" type="none"/>
            </a:ln>
          </p:spPr>
        </p:cxnSp>
      </p:grpSp>
      <p:grpSp>
        <p:nvGrpSpPr>
          <p:cNvPr id="1343" name="Google Shape;1343;p88"/>
          <p:cNvGrpSpPr/>
          <p:nvPr/>
        </p:nvGrpSpPr>
        <p:grpSpPr>
          <a:xfrm>
            <a:off x="5305050" y="1789350"/>
            <a:ext cx="85500" cy="83100"/>
            <a:chOff x="6295650" y="2094150"/>
            <a:chExt cx="85500" cy="83100"/>
          </a:xfrm>
        </p:grpSpPr>
        <p:sp>
          <p:nvSpPr>
            <p:cNvPr id="1344" name="Google Shape;1344;p88"/>
            <p:cNvSpPr/>
            <p:nvPr/>
          </p:nvSpPr>
          <p:spPr>
            <a:xfrm>
              <a:off x="6295650" y="2094150"/>
              <a:ext cx="85500" cy="83100"/>
            </a:xfrm>
            <a:prstGeom prst="ellipse">
              <a:avLst/>
            </a:prstGeom>
            <a:solidFill>
              <a:srgbClr val="3C78D8"/>
            </a:solidFill>
            <a:ln cap="flat" cmpd="sng" w="952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45" name="Google Shape;1345;p88"/>
            <p:cNvCxnSpPr/>
            <p:nvPr/>
          </p:nvCxnSpPr>
          <p:spPr>
            <a:xfrm>
              <a:off x="6309150" y="2135700"/>
              <a:ext cx="58500" cy="0"/>
            </a:xfrm>
            <a:prstGeom prst="straightConnector1">
              <a:avLst/>
            </a:prstGeom>
            <a:noFill/>
            <a:ln cap="flat" cmpd="sng" w="9525">
              <a:solidFill>
                <a:schemeClr val="lt1"/>
              </a:solidFill>
              <a:prstDash val="solid"/>
              <a:round/>
              <a:headEnd len="med" w="med" type="none"/>
              <a:tailEnd len="med" w="med" type="none"/>
            </a:ln>
          </p:spPr>
        </p:cxnSp>
      </p:grpSp>
      <p:grpSp>
        <p:nvGrpSpPr>
          <p:cNvPr id="1346" name="Google Shape;1346;p88"/>
          <p:cNvGrpSpPr/>
          <p:nvPr/>
        </p:nvGrpSpPr>
        <p:grpSpPr>
          <a:xfrm>
            <a:off x="5457450" y="2170350"/>
            <a:ext cx="85500" cy="83100"/>
            <a:chOff x="6295650" y="2094150"/>
            <a:chExt cx="85500" cy="83100"/>
          </a:xfrm>
        </p:grpSpPr>
        <p:sp>
          <p:nvSpPr>
            <p:cNvPr id="1347" name="Google Shape;1347;p88"/>
            <p:cNvSpPr/>
            <p:nvPr/>
          </p:nvSpPr>
          <p:spPr>
            <a:xfrm>
              <a:off x="6295650" y="2094150"/>
              <a:ext cx="85500" cy="83100"/>
            </a:xfrm>
            <a:prstGeom prst="ellipse">
              <a:avLst/>
            </a:prstGeom>
            <a:solidFill>
              <a:srgbClr val="3C78D8"/>
            </a:solidFill>
            <a:ln cap="flat" cmpd="sng" w="952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48" name="Google Shape;1348;p88"/>
            <p:cNvCxnSpPr/>
            <p:nvPr/>
          </p:nvCxnSpPr>
          <p:spPr>
            <a:xfrm>
              <a:off x="6309150" y="2135700"/>
              <a:ext cx="58500" cy="0"/>
            </a:xfrm>
            <a:prstGeom prst="straightConnector1">
              <a:avLst/>
            </a:prstGeom>
            <a:noFill/>
            <a:ln cap="flat" cmpd="sng" w="9525">
              <a:solidFill>
                <a:schemeClr val="lt1"/>
              </a:solidFill>
              <a:prstDash val="solid"/>
              <a:round/>
              <a:headEnd len="med" w="med" type="none"/>
              <a:tailEnd len="med" w="med" type="none"/>
            </a:ln>
          </p:spPr>
        </p:cxnSp>
      </p:grpSp>
      <p:grpSp>
        <p:nvGrpSpPr>
          <p:cNvPr id="1349" name="Google Shape;1349;p88"/>
          <p:cNvGrpSpPr/>
          <p:nvPr/>
        </p:nvGrpSpPr>
        <p:grpSpPr>
          <a:xfrm>
            <a:off x="3781050" y="2017950"/>
            <a:ext cx="85500" cy="83100"/>
            <a:chOff x="6295650" y="2094150"/>
            <a:chExt cx="85500" cy="83100"/>
          </a:xfrm>
        </p:grpSpPr>
        <p:sp>
          <p:nvSpPr>
            <p:cNvPr id="1350" name="Google Shape;1350;p88"/>
            <p:cNvSpPr/>
            <p:nvPr/>
          </p:nvSpPr>
          <p:spPr>
            <a:xfrm>
              <a:off x="6295650" y="2094150"/>
              <a:ext cx="85500" cy="83100"/>
            </a:xfrm>
            <a:prstGeom prst="ellipse">
              <a:avLst/>
            </a:prstGeom>
            <a:solidFill>
              <a:srgbClr val="3C78D8"/>
            </a:solidFill>
            <a:ln cap="flat" cmpd="sng" w="952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51" name="Google Shape;1351;p88"/>
            <p:cNvCxnSpPr/>
            <p:nvPr/>
          </p:nvCxnSpPr>
          <p:spPr>
            <a:xfrm>
              <a:off x="6309150" y="2135700"/>
              <a:ext cx="58500" cy="0"/>
            </a:xfrm>
            <a:prstGeom prst="straightConnector1">
              <a:avLst/>
            </a:prstGeom>
            <a:noFill/>
            <a:ln cap="flat" cmpd="sng" w="9525">
              <a:solidFill>
                <a:schemeClr val="lt1"/>
              </a:solidFill>
              <a:prstDash val="solid"/>
              <a:round/>
              <a:headEnd len="med" w="med" type="none"/>
              <a:tailEnd len="med" w="med" type="none"/>
            </a:ln>
          </p:spPr>
        </p:cxnSp>
      </p:grpSp>
      <p:grpSp>
        <p:nvGrpSpPr>
          <p:cNvPr id="1352" name="Google Shape;1352;p88"/>
          <p:cNvGrpSpPr/>
          <p:nvPr/>
        </p:nvGrpSpPr>
        <p:grpSpPr>
          <a:xfrm>
            <a:off x="3866550" y="1484550"/>
            <a:ext cx="85500" cy="83100"/>
            <a:chOff x="6295650" y="2094150"/>
            <a:chExt cx="85500" cy="83100"/>
          </a:xfrm>
        </p:grpSpPr>
        <p:sp>
          <p:nvSpPr>
            <p:cNvPr id="1353" name="Google Shape;1353;p88"/>
            <p:cNvSpPr/>
            <p:nvPr/>
          </p:nvSpPr>
          <p:spPr>
            <a:xfrm>
              <a:off x="6295650" y="2094150"/>
              <a:ext cx="85500" cy="83100"/>
            </a:xfrm>
            <a:prstGeom prst="ellipse">
              <a:avLst/>
            </a:prstGeom>
            <a:solidFill>
              <a:srgbClr val="3C78D8"/>
            </a:solidFill>
            <a:ln cap="flat" cmpd="sng" w="952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54" name="Google Shape;1354;p88"/>
            <p:cNvCxnSpPr/>
            <p:nvPr/>
          </p:nvCxnSpPr>
          <p:spPr>
            <a:xfrm>
              <a:off x="6309150" y="2135700"/>
              <a:ext cx="58500" cy="0"/>
            </a:xfrm>
            <a:prstGeom prst="straightConnector1">
              <a:avLst/>
            </a:prstGeom>
            <a:noFill/>
            <a:ln cap="flat" cmpd="sng" w="9525">
              <a:solidFill>
                <a:schemeClr val="lt1"/>
              </a:solidFill>
              <a:prstDash val="solid"/>
              <a:round/>
              <a:headEnd len="med" w="med" type="none"/>
              <a:tailEnd len="med" w="med" type="none"/>
            </a:ln>
          </p:spPr>
        </p:cxnSp>
      </p:grpSp>
      <p:grpSp>
        <p:nvGrpSpPr>
          <p:cNvPr id="1355" name="Google Shape;1355;p88"/>
          <p:cNvGrpSpPr/>
          <p:nvPr/>
        </p:nvGrpSpPr>
        <p:grpSpPr>
          <a:xfrm>
            <a:off x="4006575" y="1218338"/>
            <a:ext cx="85500" cy="83100"/>
            <a:chOff x="6295650" y="2094150"/>
            <a:chExt cx="85500" cy="83100"/>
          </a:xfrm>
        </p:grpSpPr>
        <p:sp>
          <p:nvSpPr>
            <p:cNvPr id="1356" name="Google Shape;1356;p88"/>
            <p:cNvSpPr/>
            <p:nvPr/>
          </p:nvSpPr>
          <p:spPr>
            <a:xfrm>
              <a:off x="6295650" y="2094150"/>
              <a:ext cx="85500" cy="83100"/>
            </a:xfrm>
            <a:prstGeom prst="ellipse">
              <a:avLst/>
            </a:prstGeom>
            <a:solidFill>
              <a:srgbClr val="3C78D8"/>
            </a:solidFill>
            <a:ln cap="flat" cmpd="sng" w="952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57" name="Google Shape;1357;p88"/>
            <p:cNvCxnSpPr/>
            <p:nvPr/>
          </p:nvCxnSpPr>
          <p:spPr>
            <a:xfrm>
              <a:off x="6309150" y="2135700"/>
              <a:ext cx="58500" cy="0"/>
            </a:xfrm>
            <a:prstGeom prst="straightConnector1">
              <a:avLst/>
            </a:prstGeom>
            <a:noFill/>
            <a:ln cap="flat" cmpd="sng" w="9525">
              <a:solidFill>
                <a:schemeClr val="lt1"/>
              </a:solidFill>
              <a:prstDash val="solid"/>
              <a:round/>
              <a:headEnd len="med" w="med" type="none"/>
              <a:tailEnd len="med" w="med" type="none"/>
            </a:ln>
          </p:spPr>
        </p:cxnSp>
      </p:grpSp>
      <p:grpSp>
        <p:nvGrpSpPr>
          <p:cNvPr id="1358" name="Google Shape;1358;p88"/>
          <p:cNvGrpSpPr/>
          <p:nvPr/>
        </p:nvGrpSpPr>
        <p:grpSpPr>
          <a:xfrm>
            <a:off x="4092075" y="1906275"/>
            <a:ext cx="85500" cy="83100"/>
            <a:chOff x="6295650" y="2094150"/>
            <a:chExt cx="85500" cy="83100"/>
          </a:xfrm>
        </p:grpSpPr>
        <p:sp>
          <p:nvSpPr>
            <p:cNvPr id="1359" name="Google Shape;1359;p88"/>
            <p:cNvSpPr/>
            <p:nvPr/>
          </p:nvSpPr>
          <p:spPr>
            <a:xfrm>
              <a:off x="6295650" y="2094150"/>
              <a:ext cx="85500" cy="83100"/>
            </a:xfrm>
            <a:prstGeom prst="ellipse">
              <a:avLst/>
            </a:prstGeom>
            <a:solidFill>
              <a:srgbClr val="3C78D8"/>
            </a:solidFill>
            <a:ln cap="flat" cmpd="sng" w="952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60" name="Google Shape;1360;p88"/>
            <p:cNvCxnSpPr/>
            <p:nvPr/>
          </p:nvCxnSpPr>
          <p:spPr>
            <a:xfrm>
              <a:off x="6309150" y="2135700"/>
              <a:ext cx="58500" cy="0"/>
            </a:xfrm>
            <a:prstGeom prst="straightConnector1">
              <a:avLst/>
            </a:prstGeom>
            <a:noFill/>
            <a:ln cap="flat" cmpd="sng" w="9525">
              <a:solidFill>
                <a:schemeClr val="lt1"/>
              </a:solidFill>
              <a:prstDash val="solid"/>
              <a:round/>
              <a:headEnd len="med" w="med" type="none"/>
              <a:tailEnd len="med" w="med" type="none"/>
            </a:ln>
          </p:spPr>
        </p:cxnSp>
      </p:grpSp>
      <p:grpSp>
        <p:nvGrpSpPr>
          <p:cNvPr id="1361" name="Google Shape;1361;p88"/>
          <p:cNvGrpSpPr/>
          <p:nvPr/>
        </p:nvGrpSpPr>
        <p:grpSpPr>
          <a:xfrm>
            <a:off x="4448975" y="1484550"/>
            <a:ext cx="85500" cy="83100"/>
            <a:chOff x="6295650" y="2094150"/>
            <a:chExt cx="85500" cy="83100"/>
          </a:xfrm>
        </p:grpSpPr>
        <p:sp>
          <p:nvSpPr>
            <p:cNvPr id="1362" name="Google Shape;1362;p88"/>
            <p:cNvSpPr/>
            <p:nvPr/>
          </p:nvSpPr>
          <p:spPr>
            <a:xfrm>
              <a:off x="6295650" y="2094150"/>
              <a:ext cx="85500" cy="83100"/>
            </a:xfrm>
            <a:prstGeom prst="ellipse">
              <a:avLst/>
            </a:prstGeom>
            <a:solidFill>
              <a:srgbClr val="3C78D8"/>
            </a:solidFill>
            <a:ln cap="flat" cmpd="sng" w="952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63" name="Google Shape;1363;p88"/>
            <p:cNvCxnSpPr/>
            <p:nvPr/>
          </p:nvCxnSpPr>
          <p:spPr>
            <a:xfrm>
              <a:off x="6309150" y="2135700"/>
              <a:ext cx="58500" cy="0"/>
            </a:xfrm>
            <a:prstGeom prst="straightConnector1">
              <a:avLst/>
            </a:prstGeom>
            <a:noFill/>
            <a:ln cap="flat" cmpd="sng" w="9525">
              <a:solidFill>
                <a:schemeClr val="lt1"/>
              </a:solidFill>
              <a:prstDash val="solid"/>
              <a:round/>
              <a:headEnd len="med" w="med" type="none"/>
              <a:tailEnd len="med" w="med" type="none"/>
            </a:ln>
          </p:spPr>
        </p:cxnSp>
      </p:grpSp>
      <p:grpSp>
        <p:nvGrpSpPr>
          <p:cNvPr id="1364" name="Google Shape;1364;p88"/>
          <p:cNvGrpSpPr/>
          <p:nvPr/>
        </p:nvGrpSpPr>
        <p:grpSpPr>
          <a:xfrm>
            <a:off x="5390550" y="1453800"/>
            <a:ext cx="85500" cy="83100"/>
            <a:chOff x="6295650" y="2094150"/>
            <a:chExt cx="85500" cy="83100"/>
          </a:xfrm>
        </p:grpSpPr>
        <p:sp>
          <p:nvSpPr>
            <p:cNvPr id="1365" name="Google Shape;1365;p88"/>
            <p:cNvSpPr/>
            <p:nvPr/>
          </p:nvSpPr>
          <p:spPr>
            <a:xfrm>
              <a:off x="6295650" y="2094150"/>
              <a:ext cx="85500" cy="83100"/>
            </a:xfrm>
            <a:prstGeom prst="ellipse">
              <a:avLst/>
            </a:prstGeom>
            <a:solidFill>
              <a:srgbClr val="3C78D8"/>
            </a:solidFill>
            <a:ln cap="flat" cmpd="sng" w="952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66" name="Google Shape;1366;p88"/>
            <p:cNvCxnSpPr/>
            <p:nvPr/>
          </p:nvCxnSpPr>
          <p:spPr>
            <a:xfrm>
              <a:off x="6309150" y="2135700"/>
              <a:ext cx="58500" cy="0"/>
            </a:xfrm>
            <a:prstGeom prst="straightConnector1">
              <a:avLst/>
            </a:prstGeom>
            <a:noFill/>
            <a:ln cap="flat" cmpd="sng" w="9525">
              <a:solidFill>
                <a:schemeClr val="lt1"/>
              </a:solidFill>
              <a:prstDash val="solid"/>
              <a:round/>
              <a:headEnd len="med" w="med" type="none"/>
              <a:tailEnd len="med" w="med" type="none"/>
            </a:ln>
          </p:spPr>
        </p:cxnSp>
      </p:grpSp>
      <p:grpSp>
        <p:nvGrpSpPr>
          <p:cNvPr id="1367" name="Google Shape;1367;p88"/>
          <p:cNvGrpSpPr/>
          <p:nvPr/>
        </p:nvGrpSpPr>
        <p:grpSpPr>
          <a:xfrm>
            <a:off x="4824000" y="989750"/>
            <a:ext cx="85500" cy="83100"/>
            <a:chOff x="6295650" y="2094150"/>
            <a:chExt cx="85500" cy="83100"/>
          </a:xfrm>
        </p:grpSpPr>
        <p:sp>
          <p:nvSpPr>
            <p:cNvPr id="1368" name="Google Shape;1368;p88"/>
            <p:cNvSpPr/>
            <p:nvPr/>
          </p:nvSpPr>
          <p:spPr>
            <a:xfrm>
              <a:off x="6295650" y="2094150"/>
              <a:ext cx="85500" cy="83100"/>
            </a:xfrm>
            <a:prstGeom prst="ellipse">
              <a:avLst/>
            </a:prstGeom>
            <a:solidFill>
              <a:srgbClr val="3C78D8"/>
            </a:solidFill>
            <a:ln cap="flat" cmpd="sng" w="952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69" name="Google Shape;1369;p88"/>
            <p:cNvCxnSpPr/>
            <p:nvPr/>
          </p:nvCxnSpPr>
          <p:spPr>
            <a:xfrm>
              <a:off x="6309150" y="2135700"/>
              <a:ext cx="58500" cy="0"/>
            </a:xfrm>
            <a:prstGeom prst="straightConnector1">
              <a:avLst/>
            </a:prstGeom>
            <a:noFill/>
            <a:ln cap="flat" cmpd="sng" w="9525">
              <a:solidFill>
                <a:schemeClr val="lt1"/>
              </a:solidFill>
              <a:prstDash val="solid"/>
              <a:round/>
              <a:headEnd len="med" w="med" type="none"/>
              <a:tailEnd len="med" w="med" type="none"/>
            </a:ln>
          </p:spPr>
        </p:cxnSp>
      </p:grpSp>
      <p:grpSp>
        <p:nvGrpSpPr>
          <p:cNvPr id="1370" name="Google Shape;1370;p88"/>
          <p:cNvGrpSpPr/>
          <p:nvPr/>
        </p:nvGrpSpPr>
        <p:grpSpPr>
          <a:xfrm>
            <a:off x="4387575" y="989738"/>
            <a:ext cx="85500" cy="83100"/>
            <a:chOff x="6295650" y="2094150"/>
            <a:chExt cx="85500" cy="83100"/>
          </a:xfrm>
        </p:grpSpPr>
        <p:sp>
          <p:nvSpPr>
            <p:cNvPr id="1371" name="Google Shape;1371;p88"/>
            <p:cNvSpPr/>
            <p:nvPr/>
          </p:nvSpPr>
          <p:spPr>
            <a:xfrm>
              <a:off x="6295650" y="2094150"/>
              <a:ext cx="85500" cy="83100"/>
            </a:xfrm>
            <a:prstGeom prst="ellipse">
              <a:avLst/>
            </a:prstGeom>
            <a:solidFill>
              <a:srgbClr val="3C78D8"/>
            </a:solidFill>
            <a:ln cap="flat" cmpd="sng" w="952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72" name="Google Shape;1372;p88"/>
            <p:cNvCxnSpPr/>
            <p:nvPr/>
          </p:nvCxnSpPr>
          <p:spPr>
            <a:xfrm>
              <a:off x="6309150" y="2135700"/>
              <a:ext cx="58500" cy="0"/>
            </a:xfrm>
            <a:prstGeom prst="straightConnector1">
              <a:avLst/>
            </a:prstGeom>
            <a:noFill/>
            <a:ln cap="flat" cmpd="sng" w="9525">
              <a:solidFill>
                <a:schemeClr val="lt1"/>
              </a:solidFill>
              <a:prstDash val="solid"/>
              <a:round/>
              <a:headEnd len="med" w="med" type="none"/>
              <a:tailEnd len="med" w="med" type="none"/>
            </a:ln>
          </p:spPr>
        </p:cxnSp>
      </p:grpSp>
      <p:grpSp>
        <p:nvGrpSpPr>
          <p:cNvPr id="1373" name="Google Shape;1373;p88"/>
          <p:cNvGrpSpPr/>
          <p:nvPr/>
        </p:nvGrpSpPr>
        <p:grpSpPr>
          <a:xfrm flipH="1">
            <a:off x="4253775" y="2134875"/>
            <a:ext cx="85500" cy="83100"/>
            <a:chOff x="6295650" y="2094150"/>
            <a:chExt cx="85500" cy="83100"/>
          </a:xfrm>
        </p:grpSpPr>
        <p:sp>
          <p:nvSpPr>
            <p:cNvPr id="1374" name="Google Shape;1374;p88"/>
            <p:cNvSpPr/>
            <p:nvPr/>
          </p:nvSpPr>
          <p:spPr>
            <a:xfrm>
              <a:off x="6295650" y="2094150"/>
              <a:ext cx="85500" cy="83100"/>
            </a:xfrm>
            <a:prstGeom prst="ellipse">
              <a:avLst/>
            </a:prstGeom>
            <a:solidFill>
              <a:srgbClr val="3C78D8"/>
            </a:solidFill>
            <a:ln cap="flat" cmpd="sng" w="952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75" name="Google Shape;1375;p88"/>
            <p:cNvCxnSpPr/>
            <p:nvPr/>
          </p:nvCxnSpPr>
          <p:spPr>
            <a:xfrm>
              <a:off x="6309150" y="2135700"/>
              <a:ext cx="58500" cy="0"/>
            </a:xfrm>
            <a:prstGeom prst="straightConnector1">
              <a:avLst/>
            </a:prstGeom>
            <a:noFill/>
            <a:ln cap="flat" cmpd="sng" w="9525">
              <a:solidFill>
                <a:schemeClr val="lt1"/>
              </a:solidFill>
              <a:prstDash val="solid"/>
              <a:round/>
              <a:headEnd len="med" w="med" type="none"/>
              <a:tailEnd len="med" w="med" type="none"/>
            </a:ln>
          </p:spPr>
        </p:cxnSp>
      </p:grpSp>
      <p:grpSp>
        <p:nvGrpSpPr>
          <p:cNvPr id="1376" name="Google Shape;1376;p88"/>
          <p:cNvGrpSpPr/>
          <p:nvPr/>
        </p:nvGrpSpPr>
        <p:grpSpPr>
          <a:xfrm>
            <a:off x="4466850" y="1789350"/>
            <a:ext cx="85500" cy="83100"/>
            <a:chOff x="6295650" y="2094150"/>
            <a:chExt cx="85500" cy="83100"/>
          </a:xfrm>
        </p:grpSpPr>
        <p:sp>
          <p:nvSpPr>
            <p:cNvPr id="1377" name="Google Shape;1377;p88"/>
            <p:cNvSpPr/>
            <p:nvPr/>
          </p:nvSpPr>
          <p:spPr>
            <a:xfrm>
              <a:off x="6295650" y="2094150"/>
              <a:ext cx="85500" cy="83100"/>
            </a:xfrm>
            <a:prstGeom prst="ellipse">
              <a:avLst/>
            </a:prstGeom>
            <a:solidFill>
              <a:srgbClr val="3C78D8"/>
            </a:solidFill>
            <a:ln cap="flat" cmpd="sng" w="952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78" name="Google Shape;1378;p88"/>
            <p:cNvCxnSpPr/>
            <p:nvPr/>
          </p:nvCxnSpPr>
          <p:spPr>
            <a:xfrm>
              <a:off x="6309150" y="2135700"/>
              <a:ext cx="58500" cy="0"/>
            </a:xfrm>
            <a:prstGeom prst="straightConnector1">
              <a:avLst/>
            </a:prstGeom>
            <a:noFill/>
            <a:ln cap="flat" cmpd="sng" w="9525">
              <a:solidFill>
                <a:schemeClr val="lt1"/>
              </a:solidFill>
              <a:prstDash val="solid"/>
              <a:round/>
              <a:headEnd len="med" w="med" type="none"/>
              <a:tailEnd len="med" w="med" type="none"/>
            </a:ln>
          </p:spPr>
        </p:cxnSp>
      </p:grpSp>
      <p:grpSp>
        <p:nvGrpSpPr>
          <p:cNvPr id="1379" name="Google Shape;1379;p88"/>
          <p:cNvGrpSpPr/>
          <p:nvPr/>
        </p:nvGrpSpPr>
        <p:grpSpPr>
          <a:xfrm>
            <a:off x="5162550" y="1121250"/>
            <a:ext cx="85500" cy="83100"/>
            <a:chOff x="6295650" y="2094150"/>
            <a:chExt cx="85500" cy="83100"/>
          </a:xfrm>
        </p:grpSpPr>
        <p:sp>
          <p:nvSpPr>
            <p:cNvPr id="1380" name="Google Shape;1380;p88"/>
            <p:cNvSpPr/>
            <p:nvPr/>
          </p:nvSpPr>
          <p:spPr>
            <a:xfrm>
              <a:off x="6295650" y="2094150"/>
              <a:ext cx="85500" cy="83100"/>
            </a:xfrm>
            <a:prstGeom prst="ellipse">
              <a:avLst/>
            </a:prstGeom>
            <a:solidFill>
              <a:srgbClr val="3C78D8"/>
            </a:solidFill>
            <a:ln cap="flat" cmpd="sng" w="952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81" name="Google Shape;1381;p88"/>
            <p:cNvCxnSpPr/>
            <p:nvPr/>
          </p:nvCxnSpPr>
          <p:spPr>
            <a:xfrm>
              <a:off x="6309150" y="2135700"/>
              <a:ext cx="58500" cy="0"/>
            </a:xfrm>
            <a:prstGeom prst="straightConnector1">
              <a:avLst/>
            </a:prstGeom>
            <a:noFill/>
            <a:ln cap="flat" cmpd="sng" w="9525">
              <a:solidFill>
                <a:schemeClr val="lt1"/>
              </a:solidFill>
              <a:prstDash val="solid"/>
              <a:round/>
              <a:headEnd len="med" w="med" type="none"/>
              <a:tailEnd len="med" w="med" type="none"/>
            </a:ln>
          </p:spPr>
        </p:cxnSp>
      </p:grpSp>
      <p:sp>
        <p:nvSpPr>
          <p:cNvPr id="1382" name="Google Shape;1382;p88"/>
          <p:cNvSpPr txBox="1"/>
          <p:nvPr>
            <p:ph idx="1" type="body"/>
          </p:nvPr>
        </p:nvSpPr>
        <p:spPr>
          <a:xfrm>
            <a:off x="324000" y="2928600"/>
            <a:ext cx="3150000" cy="1369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Qolofku waa mid go'doonsan oo hawadu ku wareegsan tahay, sidaas darteed kharashku ma qulquli karo.</a:t>
            </a:r>
            <a:r>
              <a:rPr lang="en-GB" sz="1400">
                <a:latin typeface="Lexend"/>
              </a:rPr>
              <a:t/>
            </a:r>
            <a:r>
              <a:rPr lang="en-GB" sz="1400">
                <a:latin typeface="Lexend"/>
              </a:rPr>
              <a:t/>
            </a:r>
            <a:endParaRPr sz="2000"/>
          </a:p>
        </p:txBody>
      </p:sp>
      <p:sp>
        <p:nvSpPr>
          <p:cNvPr id="1383" name="Google Shape;1383;p88"/>
          <p:cNvSpPr txBox="1"/>
          <p:nvPr>
            <p:ph idx="1" type="body"/>
          </p:nvPr>
        </p:nvSpPr>
        <p:spPr>
          <a:xfrm>
            <a:off x="324000" y="1666950"/>
            <a:ext cx="3150000" cy="101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Kharashyadu is-celiyaan oo si siman u fidaan.</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7" name="Shape 1387"/>
        <p:cNvGrpSpPr/>
        <p:nvPr/>
      </p:nvGrpSpPr>
      <p:grpSpPr>
        <a:xfrm>
          <a:off x="0" y="0"/>
          <a:ext cx="0" cy="0"/>
          <a:chOff x="0" y="0"/>
          <a:chExt cx="0" cy="0"/>
        </a:xfrm>
      </p:grpSpPr>
      <p:pic>
        <p:nvPicPr>
          <p:cNvPr id="1388" name="Google Shape;1388;p89"/>
          <p:cNvPicPr preferRelativeResize="0"/>
          <p:nvPr/>
        </p:nvPicPr>
        <p:blipFill>
          <a:blip r:embed="rId3">
            <a:alphaModFix/>
          </a:blip>
          <a:stretch>
            <a:fillRect/>
          </a:stretch>
        </p:blipFill>
        <p:spPr>
          <a:xfrm>
            <a:off x="4064328" y="1483752"/>
            <a:ext cx="2620825" cy="3336650"/>
          </a:xfrm>
          <a:prstGeom prst="rect">
            <a:avLst/>
          </a:prstGeom>
          <a:noFill/>
          <a:ln>
            <a:noFill/>
          </a:ln>
        </p:spPr>
      </p:pic>
      <p:sp>
        <p:nvSpPr>
          <p:cNvPr id="1389" name="Google Shape;1389;p89"/>
          <p:cNvSpPr txBox="1"/>
          <p:nvPr>
            <p:ph idx="1" type="body"/>
          </p:nvPr>
        </p:nvSpPr>
        <p:spPr>
          <a:xfrm>
            <a:off x="324000" y="759300"/>
            <a:ext cx="4001700" cy="101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Marka kharash badan ururo, elektaroonnada (electrons) waxay ka boodi karaan qolofka iyagoo dhimbilo (spark) ah.</a:t>
            </a:r>
            <a:r>
              <a:rPr b="1" lang="en-GB" sz="1400">
                <a:latin typeface="Lexend"/>
              </a:rPr>
              <a:t/>
            </a:r>
            <a:r>
              <a:rPr lang="en-GB" sz="1400">
                <a:latin typeface="Lexend"/>
              </a:rPr>
              <a:t/>
            </a:r>
            <a:endParaRPr sz="2000"/>
          </a:p>
        </p:txBody>
      </p:sp>
      <p:sp>
        <p:nvSpPr>
          <p:cNvPr id="1390" name="Google Shape;1390;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Sida kharashku u dhaqaaqo</a:t>
            </a:r>
            <a:endParaRPr/>
          </a:p>
        </p:txBody>
      </p:sp>
      <p:pic>
        <p:nvPicPr>
          <p:cNvPr id="1391" name="Google Shape;1391;p89"/>
          <p:cNvPicPr preferRelativeResize="0"/>
          <p:nvPr/>
        </p:nvPicPr>
        <p:blipFill>
          <a:blip r:embed="rId4">
            <a:alphaModFix/>
          </a:blip>
          <a:stretch>
            <a:fillRect/>
          </a:stretch>
        </p:blipFill>
        <p:spPr>
          <a:xfrm>
            <a:off x="6340675" y="1973100"/>
            <a:ext cx="688948" cy="317075"/>
          </a:xfrm>
          <a:prstGeom prst="rect">
            <a:avLst/>
          </a:prstGeom>
          <a:noFill/>
          <a:ln>
            <a:noFill/>
          </a:ln>
        </p:spPr>
      </p:pic>
      <p:grpSp>
        <p:nvGrpSpPr>
          <p:cNvPr id="1392" name="Google Shape;1392;p89"/>
          <p:cNvGrpSpPr/>
          <p:nvPr/>
        </p:nvGrpSpPr>
        <p:grpSpPr>
          <a:xfrm>
            <a:off x="5228850" y="2017950"/>
            <a:ext cx="85500" cy="83100"/>
            <a:chOff x="6295650" y="2094150"/>
            <a:chExt cx="85500" cy="83100"/>
          </a:xfrm>
        </p:grpSpPr>
        <p:sp>
          <p:nvSpPr>
            <p:cNvPr id="1393" name="Google Shape;1393;p89"/>
            <p:cNvSpPr/>
            <p:nvPr/>
          </p:nvSpPr>
          <p:spPr>
            <a:xfrm>
              <a:off x="6295650" y="2094150"/>
              <a:ext cx="85500" cy="83100"/>
            </a:xfrm>
            <a:prstGeom prst="ellipse">
              <a:avLst/>
            </a:prstGeom>
            <a:solidFill>
              <a:srgbClr val="3C78D8"/>
            </a:solidFill>
            <a:ln cap="flat" cmpd="sng" w="952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94" name="Google Shape;1394;p89"/>
            <p:cNvCxnSpPr/>
            <p:nvPr/>
          </p:nvCxnSpPr>
          <p:spPr>
            <a:xfrm>
              <a:off x="6309150" y="2135700"/>
              <a:ext cx="58500" cy="0"/>
            </a:xfrm>
            <a:prstGeom prst="straightConnector1">
              <a:avLst/>
            </a:prstGeom>
            <a:noFill/>
            <a:ln cap="flat" cmpd="sng" w="9525">
              <a:solidFill>
                <a:schemeClr val="lt1"/>
              </a:solidFill>
              <a:prstDash val="solid"/>
              <a:round/>
              <a:headEnd len="med" w="med" type="none"/>
              <a:tailEnd len="med" w="med" type="none"/>
            </a:ln>
          </p:spPr>
        </p:cxnSp>
      </p:grpSp>
      <p:grpSp>
        <p:nvGrpSpPr>
          <p:cNvPr id="1395" name="Google Shape;1395;p89"/>
          <p:cNvGrpSpPr/>
          <p:nvPr/>
        </p:nvGrpSpPr>
        <p:grpSpPr>
          <a:xfrm>
            <a:off x="5381250" y="2551350"/>
            <a:ext cx="85500" cy="83100"/>
            <a:chOff x="6295650" y="2094150"/>
            <a:chExt cx="85500" cy="83100"/>
          </a:xfrm>
        </p:grpSpPr>
        <p:sp>
          <p:nvSpPr>
            <p:cNvPr id="1396" name="Google Shape;1396;p89"/>
            <p:cNvSpPr/>
            <p:nvPr/>
          </p:nvSpPr>
          <p:spPr>
            <a:xfrm>
              <a:off x="6295650" y="2094150"/>
              <a:ext cx="85500" cy="83100"/>
            </a:xfrm>
            <a:prstGeom prst="ellipse">
              <a:avLst/>
            </a:prstGeom>
            <a:solidFill>
              <a:srgbClr val="3C78D8"/>
            </a:solidFill>
            <a:ln cap="flat" cmpd="sng" w="952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97" name="Google Shape;1397;p89"/>
            <p:cNvCxnSpPr/>
            <p:nvPr/>
          </p:nvCxnSpPr>
          <p:spPr>
            <a:xfrm>
              <a:off x="6309150" y="2135700"/>
              <a:ext cx="58500" cy="0"/>
            </a:xfrm>
            <a:prstGeom prst="straightConnector1">
              <a:avLst/>
            </a:prstGeom>
            <a:noFill/>
            <a:ln cap="flat" cmpd="sng" w="9525">
              <a:solidFill>
                <a:schemeClr val="lt1"/>
              </a:solidFill>
              <a:prstDash val="solid"/>
              <a:round/>
              <a:headEnd len="med" w="med" type="none"/>
              <a:tailEnd len="med" w="med" type="none"/>
            </a:ln>
          </p:spPr>
        </p:cxnSp>
      </p:grpSp>
      <p:grpSp>
        <p:nvGrpSpPr>
          <p:cNvPr id="1398" name="Google Shape;1398;p89"/>
          <p:cNvGrpSpPr/>
          <p:nvPr/>
        </p:nvGrpSpPr>
        <p:grpSpPr>
          <a:xfrm>
            <a:off x="4924050" y="2322750"/>
            <a:ext cx="85500" cy="83100"/>
            <a:chOff x="6295650" y="2094150"/>
            <a:chExt cx="85500" cy="83100"/>
          </a:xfrm>
        </p:grpSpPr>
        <p:sp>
          <p:nvSpPr>
            <p:cNvPr id="1399" name="Google Shape;1399;p89"/>
            <p:cNvSpPr/>
            <p:nvPr/>
          </p:nvSpPr>
          <p:spPr>
            <a:xfrm>
              <a:off x="6295650" y="2094150"/>
              <a:ext cx="85500" cy="83100"/>
            </a:xfrm>
            <a:prstGeom prst="ellipse">
              <a:avLst/>
            </a:prstGeom>
            <a:solidFill>
              <a:srgbClr val="3C78D8"/>
            </a:solidFill>
            <a:ln cap="flat" cmpd="sng" w="952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00" name="Google Shape;1400;p89"/>
            <p:cNvCxnSpPr/>
            <p:nvPr/>
          </p:nvCxnSpPr>
          <p:spPr>
            <a:xfrm>
              <a:off x="6309150" y="2135700"/>
              <a:ext cx="58500" cy="0"/>
            </a:xfrm>
            <a:prstGeom prst="straightConnector1">
              <a:avLst/>
            </a:prstGeom>
            <a:noFill/>
            <a:ln cap="flat" cmpd="sng" w="9525">
              <a:solidFill>
                <a:schemeClr val="lt1"/>
              </a:solidFill>
              <a:prstDash val="solid"/>
              <a:round/>
              <a:headEnd len="med" w="med" type="none"/>
              <a:tailEnd len="med" w="med" type="none"/>
            </a:ln>
          </p:spPr>
        </p:cxnSp>
      </p:grpSp>
      <p:grpSp>
        <p:nvGrpSpPr>
          <p:cNvPr id="1401" name="Google Shape;1401;p89"/>
          <p:cNvGrpSpPr/>
          <p:nvPr/>
        </p:nvGrpSpPr>
        <p:grpSpPr>
          <a:xfrm>
            <a:off x="5533650" y="2094150"/>
            <a:ext cx="85500" cy="83100"/>
            <a:chOff x="6295650" y="2094150"/>
            <a:chExt cx="85500" cy="83100"/>
          </a:xfrm>
        </p:grpSpPr>
        <p:sp>
          <p:nvSpPr>
            <p:cNvPr id="1402" name="Google Shape;1402;p89"/>
            <p:cNvSpPr/>
            <p:nvPr/>
          </p:nvSpPr>
          <p:spPr>
            <a:xfrm>
              <a:off x="6295650" y="2094150"/>
              <a:ext cx="85500" cy="83100"/>
            </a:xfrm>
            <a:prstGeom prst="ellipse">
              <a:avLst/>
            </a:prstGeom>
            <a:solidFill>
              <a:srgbClr val="3C78D8"/>
            </a:solidFill>
            <a:ln cap="flat" cmpd="sng" w="952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03" name="Google Shape;1403;p89"/>
            <p:cNvCxnSpPr/>
            <p:nvPr/>
          </p:nvCxnSpPr>
          <p:spPr>
            <a:xfrm>
              <a:off x="6309150" y="2135700"/>
              <a:ext cx="58500" cy="0"/>
            </a:xfrm>
            <a:prstGeom prst="straightConnector1">
              <a:avLst/>
            </a:prstGeom>
            <a:noFill/>
            <a:ln cap="flat" cmpd="sng" w="9525">
              <a:solidFill>
                <a:schemeClr val="lt1"/>
              </a:solidFill>
              <a:prstDash val="solid"/>
              <a:round/>
              <a:headEnd len="med" w="med" type="none"/>
              <a:tailEnd len="med" w="med" type="none"/>
            </a:ln>
          </p:spPr>
        </p:cxnSp>
      </p:grpSp>
      <p:grpSp>
        <p:nvGrpSpPr>
          <p:cNvPr id="1404" name="Google Shape;1404;p89"/>
          <p:cNvGrpSpPr/>
          <p:nvPr/>
        </p:nvGrpSpPr>
        <p:grpSpPr>
          <a:xfrm>
            <a:off x="5767800" y="1720025"/>
            <a:ext cx="85500" cy="83100"/>
            <a:chOff x="6295650" y="2094150"/>
            <a:chExt cx="85500" cy="83100"/>
          </a:xfrm>
        </p:grpSpPr>
        <p:sp>
          <p:nvSpPr>
            <p:cNvPr id="1405" name="Google Shape;1405;p89"/>
            <p:cNvSpPr/>
            <p:nvPr/>
          </p:nvSpPr>
          <p:spPr>
            <a:xfrm>
              <a:off x="6295650" y="2094150"/>
              <a:ext cx="85500" cy="83100"/>
            </a:xfrm>
            <a:prstGeom prst="ellipse">
              <a:avLst/>
            </a:prstGeom>
            <a:solidFill>
              <a:srgbClr val="3C78D8"/>
            </a:solidFill>
            <a:ln cap="flat" cmpd="sng" w="952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06" name="Google Shape;1406;p89"/>
            <p:cNvCxnSpPr/>
            <p:nvPr/>
          </p:nvCxnSpPr>
          <p:spPr>
            <a:xfrm>
              <a:off x="6309150" y="2135700"/>
              <a:ext cx="58500" cy="0"/>
            </a:xfrm>
            <a:prstGeom prst="straightConnector1">
              <a:avLst/>
            </a:prstGeom>
            <a:noFill/>
            <a:ln cap="flat" cmpd="sng" w="9525">
              <a:solidFill>
                <a:schemeClr val="lt1"/>
              </a:solidFill>
              <a:prstDash val="solid"/>
              <a:round/>
              <a:headEnd len="med" w="med" type="none"/>
              <a:tailEnd len="med" w="med" type="none"/>
            </a:ln>
          </p:spPr>
        </p:cxnSp>
      </p:grpSp>
      <p:grpSp>
        <p:nvGrpSpPr>
          <p:cNvPr id="1407" name="Google Shape;1407;p89"/>
          <p:cNvGrpSpPr/>
          <p:nvPr/>
        </p:nvGrpSpPr>
        <p:grpSpPr>
          <a:xfrm>
            <a:off x="5762250" y="2475150"/>
            <a:ext cx="85500" cy="83100"/>
            <a:chOff x="6295650" y="2094150"/>
            <a:chExt cx="85500" cy="83100"/>
          </a:xfrm>
        </p:grpSpPr>
        <p:sp>
          <p:nvSpPr>
            <p:cNvPr id="1408" name="Google Shape;1408;p89"/>
            <p:cNvSpPr/>
            <p:nvPr/>
          </p:nvSpPr>
          <p:spPr>
            <a:xfrm>
              <a:off x="6295650" y="2094150"/>
              <a:ext cx="85500" cy="83100"/>
            </a:xfrm>
            <a:prstGeom prst="ellipse">
              <a:avLst/>
            </a:prstGeom>
            <a:solidFill>
              <a:srgbClr val="3C78D8"/>
            </a:solidFill>
            <a:ln cap="flat" cmpd="sng" w="952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09" name="Google Shape;1409;p89"/>
            <p:cNvCxnSpPr/>
            <p:nvPr/>
          </p:nvCxnSpPr>
          <p:spPr>
            <a:xfrm>
              <a:off x="6309150" y="2135700"/>
              <a:ext cx="58500" cy="0"/>
            </a:xfrm>
            <a:prstGeom prst="straightConnector1">
              <a:avLst/>
            </a:prstGeom>
            <a:noFill/>
            <a:ln cap="flat" cmpd="sng" w="9525">
              <a:solidFill>
                <a:schemeClr val="lt1"/>
              </a:solidFill>
              <a:prstDash val="solid"/>
              <a:round/>
              <a:headEnd len="med" w="med" type="none"/>
              <a:tailEnd len="med" w="med" type="none"/>
            </a:ln>
          </p:spPr>
        </p:cxnSp>
      </p:grpSp>
      <p:grpSp>
        <p:nvGrpSpPr>
          <p:cNvPr id="1410" name="Google Shape;1410;p89"/>
          <p:cNvGrpSpPr/>
          <p:nvPr/>
        </p:nvGrpSpPr>
        <p:grpSpPr>
          <a:xfrm>
            <a:off x="6067050" y="2627550"/>
            <a:ext cx="85500" cy="83100"/>
            <a:chOff x="6295650" y="2094150"/>
            <a:chExt cx="85500" cy="83100"/>
          </a:xfrm>
        </p:grpSpPr>
        <p:sp>
          <p:nvSpPr>
            <p:cNvPr id="1411" name="Google Shape;1411;p89"/>
            <p:cNvSpPr/>
            <p:nvPr/>
          </p:nvSpPr>
          <p:spPr>
            <a:xfrm>
              <a:off x="6295650" y="2094150"/>
              <a:ext cx="85500" cy="83100"/>
            </a:xfrm>
            <a:prstGeom prst="ellipse">
              <a:avLst/>
            </a:prstGeom>
            <a:solidFill>
              <a:srgbClr val="3C78D8"/>
            </a:solidFill>
            <a:ln cap="flat" cmpd="sng" w="952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12" name="Google Shape;1412;p89"/>
            <p:cNvCxnSpPr/>
            <p:nvPr/>
          </p:nvCxnSpPr>
          <p:spPr>
            <a:xfrm>
              <a:off x="6309150" y="2135700"/>
              <a:ext cx="58500" cy="0"/>
            </a:xfrm>
            <a:prstGeom prst="straightConnector1">
              <a:avLst/>
            </a:prstGeom>
            <a:noFill/>
            <a:ln cap="flat" cmpd="sng" w="9525">
              <a:solidFill>
                <a:schemeClr val="lt1"/>
              </a:solidFill>
              <a:prstDash val="solid"/>
              <a:round/>
              <a:headEnd len="med" w="med" type="none"/>
              <a:tailEnd len="med" w="med" type="none"/>
            </a:ln>
          </p:spPr>
        </p:cxnSp>
      </p:grpSp>
      <p:grpSp>
        <p:nvGrpSpPr>
          <p:cNvPr id="1413" name="Google Shape;1413;p89"/>
          <p:cNvGrpSpPr/>
          <p:nvPr/>
        </p:nvGrpSpPr>
        <p:grpSpPr>
          <a:xfrm>
            <a:off x="5990850" y="2017950"/>
            <a:ext cx="85500" cy="83100"/>
            <a:chOff x="6295650" y="2094150"/>
            <a:chExt cx="85500" cy="83100"/>
          </a:xfrm>
        </p:grpSpPr>
        <p:sp>
          <p:nvSpPr>
            <p:cNvPr id="1414" name="Google Shape;1414;p89"/>
            <p:cNvSpPr/>
            <p:nvPr/>
          </p:nvSpPr>
          <p:spPr>
            <a:xfrm>
              <a:off x="6295650" y="2094150"/>
              <a:ext cx="85500" cy="83100"/>
            </a:xfrm>
            <a:prstGeom prst="ellipse">
              <a:avLst/>
            </a:prstGeom>
            <a:solidFill>
              <a:srgbClr val="3C78D8"/>
            </a:solidFill>
            <a:ln cap="flat" cmpd="sng" w="952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15" name="Google Shape;1415;p89"/>
            <p:cNvCxnSpPr/>
            <p:nvPr/>
          </p:nvCxnSpPr>
          <p:spPr>
            <a:xfrm>
              <a:off x="6309150" y="2135700"/>
              <a:ext cx="58500" cy="0"/>
            </a:xfrm>
            <a:prstGeom prst="straightConnector1">
              <a:avLst/>
            </a:prstGeom>
            <a:noFill/>
            <a:ln cap="flat" cmpd="sng" w="9525">
              <a:solidFill>
                <a:schemeClr val="lt1"/>
              </a:solidFill>
              <a:prstDash val="solid"/>
              <a:round/>
              <a:headEnd len="med" w="med" type="none"/>
              <a:tailEnd len="med" w="med" type="none"/>
            </a:ln>
          </p:spPr>
        </p:cxnSp>
      </p:grpSp>
      <p:grpSp>
        <p:nvGrpSpPr>
          <p:cNvPr id="1416" name="Google Shape;1416;p89"/>
          <p:cNvGrpSpPr/>
          <p:nvPr/>
        </p:nvGrpSpPr>
        <p:grpSpPr>
          <a:xfrm>
            <a:off x="5533650" y="2322750"/>
            <a:ext cx="85500" cy="83100"/>
            <a:chOff x="6295650" y="2094150"/>
            <a:chExt cx="85500" cy="83100"/>
          </a:xfrm>
        </p:grpSpPr>
        <p:sp>
          <p:nvSpPr>
            <p:cNvPr id="1417" name="Google Shape;1417;p89"/>
            <p:cNvSpPr/>
            <p:nvPr/>
          </p:nvSpPr>
          <p:spPr>
            <a:xfrm>
              <a:off x="6295650" y="2094150"/>
              <a:ext cx="85500" cy="83100"/>
            </a:xfrm>
            <a:prstGeom prst="ellipse">
              <a:avLst/>
            </a:prstGeom>
            <a:solidFill>
              <a:srgbClr val="3C78D8"/>
            </a:solidFill>
            <a:ln cap="flat" cmpd="sng" w="952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18" name="Google Shape;1418;p89"/>
            <p:cNvCxnSpPr/>
            <p:nvPr/>
          </p:nvCxnSpPr>
          <p:spPr>
            <a:xfrm>
              <a:off x="6309150" y="2135700"/>
              <a:ext cx="58500" cy="0"/>
            </a:xfrm>
            <a:prstGeom prst="straightConnector1">
              <a:avLst/>
            </a:prstGeom>
            <a:noFill/>
            <a:ln cap="flat" cmpd="sng" w="9525">
              <a:solidFill>
                <a:schemeClr val="lt1"/>
              </a:solidFill>
              <a:prstDash val="solid"/>
              <a:round/>
              <a:headEnd len="med" w="med" type="none"/>
              <a:tailEnd len="med" w="med" type="none"/>
            </a:ln>
          </p:spPr>
        </p:cxnSp>
      </p:grpSp>
      <p:grpSp>
        <p:nvGrpSpPr>
          <p:cNvPr id="1419" name="Google Shape;1419;p89"/>
          <p:cNvGrpSpPr/>
          <p:nvPr/>
        </p:nvGrpSpPr>
        <p:grpSpPr>
          <a:xfrm>
            <a:off x="6067050" y="2322750"/>
            <a:ext cx="85500" cy="83100"/>
            <a:chOff x="6295650" y="2094150"/>
            <a:chExt cx="85500" cy="83100"/>
          </a:xfrm>
        </p:grpSpPr>
        <p:sp>
          <p:nvSpPr>
            <p:cNvPr id="1420" name="Google Shape;1420;p89"/>
            <p:cNvSpPr/>
            <p:nvPr/>
          </p:nvSpPr>
          <p:spPr>
            <a:xfrm>
              <a:off x="6295650" y="2094150"/>
              <a:ext cx="85500" cy="83100"/>
            </a:xfrm>
            <a:prstGeom prst="ellipse">
              <a:avLst/>
            </a:prstGeom>
            <a:solidFill>
              <a:srgbClr val="3C78D8"/>
            </a:solidFill>
            <a:ln cap="flat" cmpd="sng" w="952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21" name="Google Shape;1421;p89"/>
            <p:cNvCxnSpPr/>
            <p:nvPr/>
          </p:nvCxnSpPr>
          <p:spPr>
            <a:xfrm>
              <a:off x="6309150" y="2135700"/>
              <a:ext cx="58500" cy="0"/>
            </a:xfrm>
            <a:prstGeom prst="straightConnector1">
              <a:avLst/>
            </a:prstGeom>
            <a:noFill/>
            <a:ln cap="flat" cmpd="sng" w="9525">
              <a:solidFill>
                <a:schemeClr val="lt1"/>
              </a:solidFill>
              <a:prstDash val="solid"/>
              <a:round/>
              <a:headEnd len="med" w="med" type="none"/>
              <a:tailEnd len="med" w="med" type="none"/>
            </a:ln>
          </p:spPr>
        </p:cxnSp>
      </p:grpSp>
      <p:grpSp>
        <p:nvGrpSpPr>
          <p:cNvPr id="1422" name="Google Shape;1422;p89"/>
          <p:cNvGrpSpPr/>
          <p:nvPr/>
        </p:nvGrpSpPr>
        <p:grpSpPr>
          <a:xfrm>
            <a:off x="5381250" y="1636950"/>
            <a:ext cx="85500" cy="83100"/>
            <a:chOff x="6295650" y="2094150"/>
            <a:chExt cx="85500" cy="83100"/>
          </a:xfrm>
        </p:grpSpPr>
        <p:sp>
          <p:nvSpPr>
            <p:cNvPr id="1423" name="Google Shape;1423;p89"/>
            <p:cNvSpPr/>
            <p:nvPr/>
          </p:nvSpPr>
          <p:spPr>
            <a:xfrm>
              <a:off x="6295650" y="2094150"/>
              <a:ext cx="85500" cy="83100"/>
            </a:xfrm>
            <a:prstGeom prst="ellipse">
              <a:avLst/>
            </a:prstGeom>
            <a:solidFill>
              <a:srgbClr val="3C78D8"/>
            </a:solidFill>
            <a:ln cap="flat" cmpd="sng" w="952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24" name="Google Shape;1424;p89"/>
            <p:cNvCxnSpPr/>
            <p:nvPr/>
          </p:nvCxnSpPr>
          <p:spPr>
            <a:xfrm>
              <a:off x="6309150" y="2135700"/>
              <a:ext cx="58500" cy="0"/>
            </a:xfrm>
            <a:prstGeom prst="straightConnector1">
              <a:avLst/>
            </a:prstGeom>
            <a:noFill/>
            <a:ln cap="flat" cmpd="sng" w="9525">
              <a:solidFill>
                <a:schemeClr val="lt1"/>
              </a:solidFill>
              <a:prstDash val="solid"/>
              <a:round/>
              <a:headEnd len="med" w="med" type="none"/>
              <a:tailEnd len="med" w="med" type="none"/>
            </a:ln>
          </p:spPr>
        </p:cxnSp>
      </p:grpSp>
      <p:grpSp>
        <p:nvGrpSpPr>
          <p:cNvPr id="1425" name="Google Shape;1425;p89"/>
          <p:cNvGrpSpPr/>
          <p:nvPr/>
        </p:nvGrpSpPr>
        <p:grpSpPr>
          <a:xfrm>
            <a:off x="5076450" y="1789350"/>
            <a:ext cx="85500" cy="83100"/>
            <a:chOff x="6295650" y="2094150"/>
            <a:chExt cx="85500" cy="83100"/>
          </a:xfrm>
        </p:grpSpPr>
        <p:sp>
          <p:nvSpPr>
            <p:cNvPr id="1426" name="Google Shape;1426;p89"/>
            <p:cNvSpPr/>
            <p:nvPr/>
          </p:nvSpPr>
          <p:spPr>
            <a:xfrm>
              <a:off x="6295650" y="2094150"/>
              <a:ext cx="85500" cy="83100"/>
            </a:xfrm>
            <a:prstGeom prst="ellipse">
              <a:avLst/>
            </a:prstGeom>
            <a:solidFill>
              <a:srgbClr val="3C78D8"/>
            </a:solidFill>
            <a:ln cap="flat" cmpd="sng" w="952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27" name="Google Shape;1427;p89"/>
            <p:cNvCxnSpPr/>
            <p:nvPr/>
          </p:nvCxnSpPr>
          <p:spPr>
            <a:xfrm>
              <a:off x="6309150" y="2135700"/>
              <a:ext cx="58500" cy="0"/>
            </a:xfrm>
            <a:prstGeom prst="straightConnector1">
              <a:avLst/>
            </a:prstGeom>
            <a:noFill/>
            <a:ln cap="flat" cmpd="sng" w="9525">
              <a:solidFill>
                <a:schemeClr val="lt1"/>
              </a:solidFill>
              <a:prstDash val="solid"/>
              <a:round/>
              <a:headEnd len="med" w="med" type="none"/>
              <a:tailEnd len="med" w="med" type="none"/>
            </a:ln>
          </p:spPr>
        </p:cxnSp>
      </p:grpSp>
      <p:grpSp>
        <p:nvGrpSpPr>
          <p:cNvPr id="1428" name="Google Shape;1428;p89"/>
          <p:cNvGrpSpPr/>
          <p:nvPr/>
        </p:nvGrpSpPr>
        <p:grpSpPr>
          <a:xfrm>
            <a:off x="4847850" y="2017950"/>
            <a:ext cx="85500" cy="83100"/>
            <a:chOff x="6295650" y="2094150"/>
            <a:chExt cx="85500" cy="83100"/>
          </a:xfrm>
        </p:grpSpPr>
        <p:sp>
          <p:nvSpPr>
            <p:cNvPr id="1429" name="Google Shape;1429;p89"/>
            <p:cNvSpPr/>
            <p:nvPr/>
          </p:nvSpPr>
          <p:spPr>
            <a:xfrm>
              <a:off x="6295650" y="2094150"/>
              <a:ext cx="85500" cy="83100"/>
            </a:xfrm>
            <a:prstGeom prst="ellipse">
              <a:avLst/>
            </a:prstGeom>
            <a:solidFill>
              <a:srgbClr val="3C78D8"/>
            </a:solidFill>
            <a:ln cap="flat" cmpd="sng" w="952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30" name="Google Shape;1430;p89"/>
            <p:cNvCxnSpPr/>
            <p:nvPr/>
          </p:nvCxnSpPr>
          <p:spPr>
            <a:xfrm>
              <a:off x="6309150" y="2135700"/>
              <a:ext cx="58500" cy="0"/>
            </a:xfrm>
            <a:prstGeom prst="straightConnector1">
              <a:avLst/>
            </a:prstGeom>
            <a:noFill/>
            <a:ln cap="flat" cmpd="sng" w="9525">
              <a:solidFill>
                <a:schemeClr val="lt1"/>
              </a:solidFill>
              <a:prstDash val="solid"/>
              <a:round/>
              <a:headEnd len="med" w="med" type="none"/>
              <a:tailEnd len="med" w="med" type="none"/>
            </a:ln>
          </p:spPr>
        </p:cxnSp>
      </p:grpSp>
      <p:grpSp>
        <p:nvGrpSpPr>
          <p:cNvPr id="1431" name="Google Shape;1431;p89"/>
          <p:cNvGrpSpPr/>
          <p:nvPr/>
        </p:nvGrpSpPr>
        <p:grpSpPr>
          <a:xfrm>
            <a:off x="4847850" y="2551350"/>
            <a:ext cx="85500" cy="83100"/>
            <a:chOff x="6295650" y="2094150"/>
            <a:chExt cx="85500" cy="83100"/>
          </a:xfrm>
        </p:grpSpPr>
        <p:sp>
          <p:nvSpPr>
            <p:cNvPr id="1432" name="Google Shape;1432;p89"/>
            <p:cNvSpPr/>
            <p:nvPr/>
          </p:nvSpPr>
          <p:spPr>
            <a:xfrm>
              <a:off x="6295650" y="2094150"/>
              <a:ext cx="85500" cy="83100"/>
            </a:xfrm>
            <a:prstGeom prst="ellipse">
              <a:avLst/>
            </a:prstGeom>
            <a:solidFill>
              <a:srgbClr val="3C78D8"/>
            </a:solidFill>
            <a:ln cap="flat" cmpd="sng" w="952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33" name="Google Shape;1433;p89"/>
            <p:cNvCxnSpPr/>
            <p:nvPr/>
          </p:nvCxnSpPr>
          <p:spPr>
            <a:xfrm>
              <a:off x="6309150" y="2135700"/>
              <a:ext cx="58500" cy="0"/>
            </a:xfrm>
            <a:prstGeom prst="straightConnector1">
              <a:avLst/>
            </a:prstGeom>
            <a:noFill/>
            <a:ln cap="flat" cmpd="sng" w="9525">
              <a:solidFill>
                <a:schemeClr val="lt1"/>
              </a:solidFill>
              <a:prstDash val="solid"/>
              <a:round/>
              <a:headEnd len="med" w="med" type="none"/>
              <a:tailEnd len="med" w="med" type="none"/>
            </a:ln>
          </p:spPr>
        </p:cxnSp>
      </p:grpSp>
      <p:grpSp>
        <p:nvGrpSpPr>
          <p:cNvPr id="1434" name="Google Shape;1434;p89"/>
          <p:cNvGrpSpPr/>
          <p:nvPr/>
        </p:nvGrpSpPr>
        <p:grpSpPr>
          <a:xfrm>
            <a:off x="5228850" y="2246550"/>
            <a:ext cx="85500" cy="83100"/>
            <a:chOff x="6295650" y="2094150"/>
            <a:chExt cx="85500" cy="83100"/>
          </a:xfrm>
        </p:grpSpPr>
        <p:sp>
          <p:nvSpPr>
            <p:cNvPr id="1435" name="Google Shape;1435;p89"/>
            <p:cNvSpPr/>
            <p:nvPr/>
          </p:nvSpPr>
          <p:spPr>
            <a:xfrm>
              <a:off x="6295650" y="2094150"/>
              <a:ext cx="85500" cy="83100"/>
            </a:xfrm>
            <a:prstGeom prst="ellipse">
              <a:avLst/>
            </a:prstGeom>
            <a:solidFill>
              <a:srgbClr val="3C78D8"/>
            </a:solidFill>
            <a:ln cap="flat" cmpd="sng" w="952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36" name="Google Shape;1436;p89"/>
            <p:cNvCxnSpPr/>
            <p:nvPr/>
          </p:nvCxnSpPr>
          <p:spPr>
            <a:xfrm>
              <a:off x="6309150" y="2135700"/>
              <a:ext cx="58500" cy="0"/>
            </a:xfrm>
            <a:prstGeom prst="straightConnector1">
              <a:avLst/>
            </a:prstGeom>
            <a:noFill/>
            <a:ln cap="flat" cmpd="sng" w="9525">
              <a:solidFill>
                <a:schemeClr val="lt1"/>
              </a:solidFill>
              <a:prstDash val="solid"/>
              <a:round/>
              <a:headEnd len="med" w="med" type="none"/>
              <a:tailEnd len="med" w="med" type="none"/>
            </a:ln>
          </p:spPr>
        </p:cxnSp>
      </p:grpSp>
      <p:sp>
        <p:nvSpPr>
          <p:cNvPr id="1437" name="Google Shape;1437;p89"/>
          <p:cNvSpPr txBox="1"/>
          <p:nvPr>
            <p:ph idx="1" type="body"/>
          </p:nvPr>
        </p:nvSpPr>
        <p:spPr>
          <a:xfrm>
            <a:off x="323850" y="2034575"/>
            <a:ext cx="4001700" cy="101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Taabashada qolofka waxay u oggolaanaysaa kharashka inuu ku qulqulo gacantaada oo ku soo gaadho jidhkaaga.</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1"/>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392"/>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398"/>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401"/>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404"/>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407"/>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413"/>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416"/>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419"/>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422"/>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425"/>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434"/>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41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1" name="Shape 1441"/>
        <p:cNvGrpSpPr/>
        <p:nvPr/>
      </p:nvGrpSpPr>
      <p:grpSpPr>
        <a:xfrm>
          <a:off x="0" y="0"/>
          <a:ext cx="0" cy="0"/>
          <a:chOff x="0" y="0"/>
          <a:chExt cx="0" cy="0"/>
        </a:xfrm>
      </p:grpSpPr>
      <p:sp>
        <p:nvSpPr>
          <p:cNvPr id="1442" name="Google Shape;1442;p90"/>
          <p:cNvSpPr txBox="1"/>
          <p:nvPr>
            <p:ph type="title"/>
          </p:nvPr>
        </p:nvSpPr>
        <p:spPr>
          <a:xfrm>
            <a:off x="324000" y="764563"/>
            <a:ext cx="8179200" cy="661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Kee ka mid ah weedhahan soo socda ayaa sharxaya sababta kharashka ku yaal koronto-dhaliyaha Van der Graaff uu si siman ugu fido qolofka?</a:t>
            </a:r>
            <a:r>
              <a:rPr lang="en-GB" sz="1800">
                <a:latin typeface="Lexend"/>
              </a:rPr>
              <a:t/>
            </a:r>
            <a:r>
              <a:rPr lang="en-GB" sz="1800">
                <a:latin typeface="Lexend"/>
              </a:rPr>
              <a:t/>
            </a:r>
            <a:r>
              <a:rPr lang="en-GB" sz="1800">
                <a:latin typeface="Lexend"/>
              </a:rPr>
              <a:t/>
            </a:r>
            <a:endParaRPr sz="2000"/>
          </a:p>
        </p:txBody>
      </p:sp>
      <p:sp>
        <p:nvSpPr>
          <p:cNvPr id="1443" name="Google Shape;1443;p90"/>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Sida kharashku u dhaqaaqo</a:t>
            </a:r>
            <a:endParaRPr/>
          </a:p>
        </p:txBody>
      </p:sp>
      <p:sp>
        <p:nvSpPr>
          <p:cNvPr id="1444" name="Google Shape;1444;p90"/>
          <p:cNvSpPr txBox="1"/>
          <p:nvPr>
            <p:ph idx="1" type="subTitle"/>
          </p:nvPr>
        </p:nvSpPr>
        <p:spPr>
          <a:xfrm>
            <a:off x="1034425" y="16853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elektaroonnadu is-jiidaan</a:t>
            </a:r>
            <a:endParaRPr sz="2000"/>
          </a:p>
        </p:txBody>
      </p:sp>
      <p:sp>
        <p:nvSpPr>
          <p:cNvPr id="1445" name="Google Shape;1445;p90"/>
          <p:cNvSpPr txBox="1"/>
          <p:nvPr>
            <p:ph idx="3" type="subTitle"/>
          </p:nvPr>
        </p:nvSpPr>
        <p:spPr>
          <a:xfrm>
            <a:off x="1034425" y="2489447"/>
            <a:ext cx="7506600" cy="389100"/>
          </a:xfrm>
          <a:prstGeom prst="rect">
            <a:avLst/>
          </a:prstGeom>
        </p:spPr>
        <p:txBody>
          <a:bodyPr anchorCtr="0" anchor="t" bIns="0" lIns="0" spcFirstLastPara="1" rIns="0" wrap="square" tIns="0">
            <a:normAutofit/>
          </a:bodyPr>
          <a:lstStyle/>
          <a:p>
            <a:pPr indent="0" lvl="0" marL="0" marR="0" rtl="0" algn="l">
              <a:lnSpc>
                <a:spcPct val="130000"/>
              </a:lnSpc>
              <a:spcBef>
                <a:spcPts val="0"/>
              </a:spcBef>
              <a:spcAft>
                <a:spcPts val="1000"/>
              </a:spcAft>
              <a:buNone/>
            </a:pPr>
            <a:r>
              <a:rPr lang="en-GB" sz="1800">
                <a:latin typeface="Lexend"/>
              </a:rPr>
              <a:t>elektaroonnadu is-celiyaan</a:t>
            </a:r>
            <a:endParaRPr sz="2000"/>
          </a:p>
        </p:txBody>
      </p:sp>
      <p:sp>
        <p:nvSpPr>
          <p:cNvPr id="1446" name="Google Shape;1446;p90"/>
          <p:cNvSpPr txBox="1"/>
          <p:nvPr>
            <p:ph idx="4" type="subTitle"/>
          </p:nvPr>
        </p:nvSpPr>
        <p:spPr>
          <a:xfrm>
            <a:off x="1034425" y="33097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qolofku waa gudbiye (conductor)</a:t>
            </a:r>
            <a:endParaRPr sz="2000"/>
          </a:p>
        </p:txBody>
      </p:sp>
      <p:sp>
        <p:nvSpPr>
          <p:cNvPr id="1447" name="Google Shape;1447;p90"/>
          <p:cNvSpPr txBox="1"/>
          <p:nvPr>
            <p:ph idx="5" type="subTitle"/>
          </p:nvPr>
        </p:nvSpPr>
        <p:spPr>
          <a:xfrm>
            <a:off x="1034425" y="4113837"/>
            <a:ext cx="7506600" cy="36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elektaroonnadu waxay ku dheggan yihiin qolofka birta ah</a:t>
            </a:r>
            <a:endParaRPr sz="2000"/>
          </a:p>
        </p:txBody>
      </p:sp>
      <p:pic>
        <p:nvPicPr>
          <p:cNvPr id="1448" name="Google Shape;1448;p90"/>
          <p:cNvPicPr preferRelativeResize="0"/>
          <p:nvPr/>
        </p:nvPicPr>
        <p:blipFill>
          <a:blip r:embed="rId3">
            <a:alphaModFix/>
          </a:blip>
          <a:stretch>
            <a:fillRect/>
          </a:stretch>
        </p:blipFill>
        <p:spPr>
          <a:xfrm>
            <a:off x="6372413" y="1664500"/>
            <a:ext cx="1836787" cy="3036501"/>
          </a:xfrm>
          <a:prstGeom prst="rect">
            <a:avLst/>
          </a:prstGeom>
          <a:noFill/>
          <a:ln>
            <a:noFill/>
          </a:ln>
        </p:spPr>
      </p:pic>
      <p:pic>
        <p:nvPicPr>
          <p:cNvPr id="1449" name="Google Shape;1449;p90"/>
          <p:cNvPicPr preferRelativeResize="0"/>
          <p:nvPr/>
        </p:nvPicPr>
        <p:blipFill>
          <a:blip r:embed="rId4">
            <a:alphaModFix/>
          </a:blip>
          <a:stretch>
            <a:fillRect/>
          </a:stretch>
        </p:blipFill>
        <p:spPr>
          <a:xfrm>
            <a:off x="4500683" y="2411225"/>
            <a:ext cx="396000" cy="419100"/>
          </a:xfrm>
          <a:prstGeom prst="rect">
            <a:avLst/>
          </a:prstGeom>
          <a:noFill/>
          <a:ln>
            <a:noFill/>
          </a:ln>
        </p:spPr>
      </p:pic>
      <p:pic>
        <p:nvPicPr>
          <p:cNvPr id="1450" name="Google Shape;1450;p90"/>
          <p:cNvPicPr preferRelativeResize="0"/>
          <p:nvPr/>
        </p:nvPicPr>
        <p:blipFill>
          <a:blip r:embed="rId4">
            <a:alphaModFix/>
          </a:blip>
          <a:stretch>
            <a:fillRect/>
          </a:stretch>
        </p:blipFill>
        <p:spPr>
          <a:xfrm>
            <a:off x="4374008" y="326252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4" name="Shape 1454"/>
        <p:cNvGrpSpPr/>
        <p:nvPr/>
      </p:nvGrpSpPr>
      <p:grpSpPr>
        <a:xfrm>
          <a:off x="0" y="0"/>
          <a:ext cx="0" cy="0"/>
          <a:chOff x="0" y="0"/>
          <a:chExt cx="0" cy="0"/>
        </a:xfrm>
      </p:grpSpPr>
      <p:sp>
        <p:nvSpPr>
          <p:cNvPr id="1455" name="Google Shape;1455;p91"/>
          <p:cNvSpPr txBox="1"/>
          <p:nvPr>
            <p:ph idx="1" type="body"/>
          </p:nvPr>
        </p:nvSpPr>
        <p:spPr>
          <a:xfrm>
            <a:off x="324000" y="759300"/>
            <a:ext cx="5093700" cy="1245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Suad waxay taabataa koronto-dhaliyaha Van der Graaff ka dibna way shidaysaa.</a:t>
            </a:r>
            <a:endParaRPr/>
          </a:p>
          <a:p>
            <a:pPr indent="0" lvl="0" marL="0" rtl="0" algn="l">
              <a:spcBef>
                <a:spcPts val="1000"/>
              </a:spcBef>
              <a:spcAft>
                <a:spcPts val="1000"/>
              </a:spcAft>
              <a:buNone/>
              <a:defRPr/>
            </a:pPr>
            <a:r>
              <a:rPr lang="en-GB">
                <a:latin typeface="Lexend"/>
              </a:rPr>
              <a:t>Sharax sababta timaheeda u fidaan.</a:t>
            </a:r>
            <a:r>
              <a:rPr lang="en-GB">
                <a:latin typeface="Lexend"/>
              </a:rPr>
              <a:t/>
            </a:r>
            <a:r>
              <a:rPr lang="en-GB">
                <a:latin typeface="Lexend"/>
              </a:rPr>
              <a:t/>
            </a:r>
            <a:endParaRPr/>
          </a:p>
        </p:txBody>
      </p:sp>
      <p:sp>
        <p:nvSpPr>
          <p:cNvPr id="1456" name="Google Shape;1456;p9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Sida kharashku u dhaqaaqo</a:t>
            </a:r>
            <a:endParaRPr/>
          </a:p>
        </p:txBody>
      </p:sp>
      <p:pic>
        <p:nvPicPr>
          <p:cNvPr id="1457" name="Google Shape;1457;p91"/>
          <p:cNvPicPr preferRelativeResize="0"/>
          <p:nvPr/>
        </p:nvPicPr>
        <p:blipFill>
          <a:blip r:embed="rId3">
            <a:alphaModFix/>
          </a:blip>
          <a:stretch>
            <a:fillRect/>
          </a:stretch>
        </p:blipFill>
        <p:spPr>
          <a:xfrm>
            <a:off x="5617919" y="745252"/>
            <a:ext cx="2879881" cy="40751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1" name="Shape 1461"/>
        <p:cNvGrpSpPr/>
        <p:nvPr/>
      </p:nvGrpSpPr>
      <p:grpSpPr>
        <a:xfrm>
          <a:off x="0" y="0"/>
          <a:ext cx="0" cy="0"/>
          <a:chOff x="0" y="0"/>
          <a:chExt cx="0" cy="0"/>
        </a:xfrm>
      </p:grpSpPr>
      <p:sp>
        <p:nvSpPr>
          <p:cNvPr id="1462" name="Google Shape;1462;p9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Sida kharashku u dhaqaaqo</a:t>
            </a:r>
            <a:endParaRPr/>
          </a:p>
        </p:txBody>
      </p:sp>
      <p:sp>
        <p:nvSpPr>
          <p:cNvPr id="1463" name="Google Shape;1463;p92"/>
          <p:cNvSpPr txBox="1"/>
          <p:nvPr>
            <p:ph idx="1" type="body"/>
          </p:nvPr>
        </p:nvSpPr>
        <p:spPr>
          <a:xfrm>
            <a:off x="324000" y="759300"/>
            <a:ext cx="5093700" cy="38388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Suad waxay taabataa koronto-dhaliyaha Van der Graaff ka dibna way shidaysaa.</a:t>
            </a:r>
            <a:endParaRPr/>
          </a:p>
          <a:p>
            <a:pPr indent="0" lvl="0" marL="0" rtl="0" algn="l">
              <a:spcBef>
                <a:spcPts val="1000"/>
              </a:spcBef>
              <a:spcAft>
                <a:spcPts val="0"/>
              </a:spcAft>
              <a:buNone/>
              <a:defRPr/>
            </a:pPr>
            <a:r>
              <a:rPr lang="en-GB" sz="1400">
                <a:latin typeface="Lexend"/>
              </a:rPr>
              <a:t>Sharax sababta timaheeda u fidaan.</a:t>
            </a:r>
            <a:endParaRPr/>
          </a:p>
          <a:p>
            <a:pPr indent="0" lvl="0" marL="0" rtl="0" algn="l">
              <a:spcBef>
                <a:spcPts val="1000"/>
              </a:spcBef>
              <a:spcAft>
                <a:spcPts val="0"/>
              </a:spcAft>
              <a:buNone/>
              <a:defRPr/>
            </a:pPr>
            <a:r>
              <a:rPr lang="en-GB" sz="1100">
                <a:latin typeface="Kalam"/>
                <a:ea typeface="Kalam"/>
                <a:cs typeface="Kalam"/>
                <a:sym typeface="Kalam"/>
              </a:rPr>
              <a:t>Marka Suad taabato koronto-dhaliyaha oo la shido, kharashku wuxuu ku soo dhaqaaqaa iyada oo ku faafaya jirkeeda.</a:t>
            </a:r>
            <a:endParaRPr>
              <a:latin typeface="Kalam"/>
              <a:ea typeface="Kalam"/>
              <a:cs typeface="Kalam"/>
              <a:sym typeface="Kalam"/>
            </a:endParaRPr>
          </a:p>
          <a:p>
            <a:pPr indent="0" lvl="0" marL="0" rtl="0" algn="l">
              <a:spcBef>
                <a:spcPts val="1000"/>
              </a:spcBef>
              <a:spcAft>
                <a:spcPts val="1000"/>
              </a:spcAft>
              <a:buNone/>
              <a:defRPr/>
            </a:pPr>
            <a:r>
              <a:rPr lang="en-GB" sz="1100">
                <a:latin typeface="Kalam"/>
                <a:ea typeface="Kalam"/>
                <a:cs typeface="Kalam"/>
                <a:sym typeface="Kalam"/>
              </a:rPr>
              <a:t>Dhammaan timaheeda waxay yeelan doonaan nooc isku mid ah oo kharash ah. Tani waxay keentaa in timaha kala duwan ay is-celiyan oo dib u soo baxaan.</a:t>
            </a:r>
            <a:endParaRPr/>
          </a:p>
        </p:txBody>
      </p:sp>
      <p:pic>
        <p:nvPicPr>
          <p:cNvPr id="1464" name="Google Shape;1464;p92"/>
          <p:cNvPicPr preferRelativeResize="0"/>
          <p:nvPr/>
        </p:nvPicPr>
        <p:blipFill>
          <a:blip r:embed="rId3">
            <a:alphaModFix/>
          </a:blip>
          <a:stretch>
            <a:fillRect/>
          </a:stretch>
        </p:blipFill>
        <p:spPr>
          <a:xfrm>
            <a:off x="5617919" y="745252"/>
            <a:ext cx="2879881" cy="407515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8" name="Shape 1468"/>
        <p:cNvGrpSpPr/>
        <p:nvPr/>
      </p:nvGrpSpPr>
      <p:grpSpPr>
        <a:xfrm>
          <a:off x="0" y="0"/>
          <a:ext cx="0" cy="0"/>
          <a:chOff x="0" y="0"/>
          <a:chExt cx="0" cy="0"/>
        </a:xfrm>
      </p:grpSpPr>
      <p:sp>
        <p:nvSpPr>
          <p:cNvPr id="1469" name="Google Shape;1469;p93"/>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Xaggee ayay kharashku ka yimaadaa?</a:t>
            </a:r>
            <a:endParaRPr/>
          </a:p>
        </p:txBody>
      </p:sp>
      <p:sp>
        <p:nvSpPr>
          <p:cNvPr id="1470" name="Google Shape;1470;p93"/>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Sida kharashku u dhaqaaqo</a:t>
            </a:r>
            <a:endParaRPr/>
          </a:p>
        </p:txBody>
      </p:sp>
      <p:sp>
        <p:nvSpPr>
          <p:cNvPr id="1471" name="Google Shape;1471;p93"/>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iyo dhibaatooyinka korantada taagan (static electricity)</a:t>
            </a:r>
            <a:endParaRPr/>
          </a:p>
        </p:txBody>
      </p:sp>
      <p:sp>
        <p:nvSpPr>
          <p:cNvPr id="1472" name="Google Shape;1472;p93"/>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Korantada taagan: kharash</a:t>
            </a:r>
            <a:endParaRPr/>
          </a:p>
        </p:txBody>
      </p:sp>
      <p:pic>
        <p:nvPicPr>
          <p:cNvPr id="1473" name="Google Shape;1473;p93"/>
          <p:cNvPicPr preferRelativeResize="0"/>
          <p:nvPr/>
        </p:nvPicPr>
        <p:blipFill>
          <a:blip r:embed="rId3">
            <a:alphaModFix/>
          </a:blip>
          <a:stretch>
            <a:fillRect/>
          </a:stretch>
        </p:blipFill>
        <p:spPr>
          <a:xfrm>
            <a:off x="416875" y="3700475"/>
            <a:ext cx="450575" cy="4467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7" name="Shape 1477"/>
        <p:cNvGrpSpPr/>
        <p:nvPr/>
      </p:nvGrpSpPr>
      <p:grpSpPr>
        <a:xfrm>
          <a:off x="0" y="0"/>
          <a:ext cx="0" cy="0"/>
          <a:chOff x="0" y="0"/>
          <a:chExt cx="0" cy="0"/>
        </a:xfrm>
      </p:grpSpPr>
      <p:sp>
        <p:nvSpPr>
          <p:cNvPr id="1478" name="Google Shape;1478;p94"/>
          <p:cNvSpPr txBox="1"/>
          <p:nvPr>
            <p:ph idx="1" type="body"/>
          </p:nvPr>
        </p:nvSpPr>
        <p:spPr>
          <a:xfrm>
            <a:off x="324000" y="759300"/>
            <a:ext cx="82377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Hillaaca waxaa keena ururinta kharashka taagan.</a:t>
            </a:r>
            <a:r>
              <a:rPr lang="en-GB" sz="1800">
                <a:latin typeface="Lexend"/>
              </a:rPr>
              <a:t/>
            </a:r>
            <a:r>
              <a:rPr lang="en-GB" sz="1800">
                <a:latin typeface="Lexend"/>
              </a:rPr>
              <a:t/>
            </a:r>
            <a:endParaRPr sz="2000"/>
          </a:p>
        </p:txBody>
      </p:sp>
      <p:sp>
        <p:nvSpPr>
          <p:cNvPr id="1479" name="Google Shape;1479;p9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iyo dhibaatooyinka korantada taagan</a:t>
            </a:r>
            <a:endParaRPr/>
          </a:p>
        </p:txBody>
      </p:sp>
      <p:pic>
        <p:nvPicPr>
          <p:cNvPr id="1480" name="Google Shape;1480;p94"/>
          <p:cNvPicPr preferRelativeResize="0"/>
          <p:nvPr/>
        </p:nvPicPr>
        <p:blipFill>
          <a:blip r:embed="rId3">
            <a:alphaModFix/>
          </a:blip>
          <a:stretch>
            <a:fillRect/>
          </a:stretch>
        </p:blipFill>
        <p:spPr>
          <a:xfrm>
            <a:off x="3535150" y="1304775"/>
            <a:ext cx="4958733" cy="3015225"/>
          </a:xfrm>
          <a:prstGeom prst="rect">
            <a:avLst/>
          </a:prstGeom>
          <a:noFill/>
          <a:ln>
            <a:noFill/>
          </a:ln>
        </p:spPr>
      </p:pic>
      <p:sp>
        <p:nvSpPr>
          <p:cNvPr id="1481" name="Google Shape;1481;p94"/>
          <p:cNvSpPr txBox="1"/>
          <p:nvPr>
            <p:ph idx="1" type="body"/>
          </p:nvPr>
        </p:nvSpPr>
        <p:spPr>
          <a:xfrm>
            <a:off x="324000" y="1304775"/>
            <a:ext cx="3045600" cy="101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Qas ku jira daruurtu waxay keentaa in kharashku ururo.</a:t>
            </a:r>
            <a:endParaRPr sz="2000"/>
          </a:p>
        </p:txBody>
      </p:sp>
      <p:sp>
        <p:nvSpPr>
          <p:cNvPr id="1482" name="Google Shape;1482;p94"/>
          <p:cNvSpPr txBox="1"/>
          <p:nvPr>
            <p:ph idx="1" type="body"/>
          </p:nvPr>
        </p:nvSpPr>
        <p:spPr>
          <a:xfrm>
            <a:off x="324000" y="2596200"/>
            <a:ext cx="3045600" cy="1723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Marka kharashku gaaro heer sare oo ku filan, wuxuu ku boodaa hawada sida hillaac.</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6" name="Shape 1486"/>
        <p:cNvGrpSpPr/>
        <p:nvPr/>
      </p:nvGrpSpPr>
      <p:grpSpPr>
        <a:xfrm>
          <a:off x="0" y="0"/>
          <a:ext cx="0" cy="0"/>
          <a:chOff x="0" y="0"/>
          <a:chExt cx="0" cy="0"/>
        </a:xfrm>
      </p:grpSpPr>
      <p:sp>
        <p:nvSpPr>
          <p:cNvPr id="1487" name="Google Shape;1487;p9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iyo dhibaatooyinka korantada taagan</a:t>
            </a:r>
            <a:endParaRPr/>
          </a:p>
        </p:txBody>
      </p:sp>
      <p:pic>
        <p:nvPicPr>
          <p:cNvPr id="1488" name="Google Shape;1488;p95"/>
          <p:cNvPicPr preferRelativeResize="0"/>
          <p:nvPr/>
        </p:nvPicPr>
        <p:blipFill rotWithShape="1">
          <a:blip r:embed="rId3">
            <a:alphaModFix/>
          </a:blip>
          <a:srcRect b="5518" l="0" r="0" t="17947"/>
          <a:stretch/>
        </p:blipFill>
        <p:spPr>
          <a:xfrm>
            <a:off x="1544775" y="1627975"/>
            <a:ext cx="6387449" cy="2463425"/>
          </a:xfrm>
          <a:prstGeom prst="rect">
            <a:avLst/>
          </a:prstGeom>
          <a:noFill/>
          <a:ln>
            <a:noFill/>
          </a:ln>
        </p:spPr>
      </p:pic>
      <p:pic>
        <p:nvPicPr>
          <p:cNvPr id="1489" name="Google Shape;1489;p95"/>
          <p:cNvPicPr preferRelativeResize="0"/>
          <p:nvPr/>
        </p:nvPicPr>
        <p:blipFill>
          <a:blip r:embed="rId4">
            <a:alphaModFix/>
          </a:blip>
          <a:stretch>
            <a:fillRect/>
          </a:stretch>
        </p:blipFill>
        <p:spPr>
          <a:xfrm rot="-737781">
            <a:off x="4276945" y="2282007"/>
            <a:ext cx="322184" cy="148263"/>
          </a:xfrm>
          <a:prstGeom prst="rect">
            <a:avLst/>
          </a:prstGeom>
          <a:noFill/>
          <a:ln>
            <a:noFill/>
          </a:ln>
        </p:spPr>
      </p:pic>
      <p:sp>
        <p:nvSpPr>
          <p:cNvPr id="1490" name="Google Shape;1490;p95"/>
          <p:cNvSpPr txBox="1"/>
          <p:nvPr>
            <p:ph idx="1" type="body"/>
          </p:nvPr>
        </p:nvSpPr>
        <p:spPr>
          <a:xfrm>
            <a:off x="324000" y="759300"/>
            <a:ext cx="70587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Mararka qaarkood waxaan dareemi karnaa sii-daynta korantada (ama dhimbilo) markaan taabano walxaha.</a:t>
            </a:r>
            <a:endParaRPr/>
          </a:p>
        </p:txBody>
      </p:sp>
      <p:sp>
        <p:nvSpPr>
          <p:cNvPr id="1491" name="Google Shape;1491;p95"/>
          <p:cNvSpPr txBox="1"/>
          <p:nvPr>
            <p:ph idx="1" type="body"/>
          </p:nvPr>
        </p:nvSpPr>
        <p:spPr>
          <a:xfrm>
            <a:off x="324000" y="4091400"/>
            <a:ext cx="84960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Is-jiidashada dharka ama roogagu waxay badanaa sabab u tahay ururinta kharashka taagan.</a:t>
            </a:r>
            <a:r>
              <a:rPr lang="en-GB">
                <a:latin typeface="Lexend"/>
              </a:rPr>
              <a:t/>
            </a:r>
            <a:r>
              <a:rPr lang="en-GB">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5" name="Shape 1495"/>
        <p:cNvGrpSpPr/>
        <p:nvPr/>
      </p:nvGrpSpPr>
      <p:grpSpPr>
        <a:xfrm>
          <a:off x="0" y="0"/>
          <a:ext cx="0" cy="0"/>
          <a:chOff x="0" y="0"/>
          <a:chExt cx="0" cy="0"/>
        </a:xfrm>
      </p:grpSpPr>
      <p:sp>
        <p:nvSpPr>
          <p:cNvPr id="1496" name="Google Shape;1496;p96"/>
          <p:cNvSpPr txBox="1"/>
          <p:nvPr>
            <p:ph idx="1" type="body"/>
          </p:nvPr>
        </p:nvSpPr>
        <p:spPr>
          <a:xfrm>
            <a:off x="324000" y="759300"/>
            <a:ext cx="69195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Qaybta vacuum cleaner waxay yeelataa kharash taagan sababtoo ah is-jiidashada hawada dhex marta.</a:t>
            </a:r>
            <a:r>
              <a:rPr lang="en-GB" sz="1100">
                <a:latin typeface="Lexend"/>
              </a:rPr>
              <a:t/>
            </a:r>
            <a:r>
              <a:rPr lang="en-GB" sz="1100">
                <a:latin typeface="Lexend"/>
              </a:rPr>
              <a:t/>
            </a:r>
            <a:endParaRPr/>
          </a:p>
        </p:txBody>
      </p:sp>
      <p:sp>
        <p:nvSpPr>
          <p:cNvPr id="1497" name="Google Shape;1497;p9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iyo dhibaatooyinka korantada taagan</a:t>
            </a:r>
            <a:endParaRPr/>
          </a:p>
        </p:txBody>
      </p:sp>
      <p:pic>
        <p:nvPicPr>
          <p:cNvPr id="1498" name="Google Shape;1498;p96"/>
          <p:cNvPicPr preferRelativeResize="0"/>
          <p:nvPr/>
        </p:nvPicPr>
        <p:blipFill>
          <a:blip r:embed="rId3">
            <a:alphaModFix/>
          </a:blip>
          <a:stretch>
            <a:fillRect/>
          </a:stretch>
        </p:blipFill>
        <p:spPr>
          <a:xfrm flipH="1">
            <a:off x="3276664" y="1659300"/>
            <a:ext cx="4932524" cy="3020700"/>
          </a:xfrm>
          <a:prstGeom prst="rect">
            <a:avLst/>
          </a:prstGeom>
          <a:noFill/>
          <a:ln>
            <a:noFill/>
          </a:ln>
        </p:spPr>
      </p:pic>
      <p:sp>
        <p:nvSpPr>
          <p:cNvPr id="1499" name="Google Shape;1499;p96"/>
          <p:cNvSpPr txBox="1"/>
          <p:nvPr>
            <p:ph idx="1" type="body"/>
          </p:nvPr>
        </p:nvSpPr>
        <p:spPr>
          <a:xfrm>
            <a:off x="430050" y="2871750"/>
            <a:ext cx="19716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Kharashka taagan wuxuu soo jiitaa boodhka.</a:t>
            </a:r>
            <a:endParaRPr sz="1800"/>
          </a:p>
        </p:txBody>
      </p:sp>
      <p:cxnSp>
        <p:nvCxnSpPr>
          <p:cNvPr id="1500" name="Google Shape;1500;p96"/>
          <p:cNvCxnSpPr>
            <a:stCxn id="1499" idx="3"/>
          </p:cNvCxnSpPr>
          <p:nvPr/>
        </p:nvCxnSpPr>
        <p:spPr>
          <a:xfrm>
            <a:off x="2401650" y="3169650"/>
            <a:ext cx="2174400" cy="0"/>
          </a:xfrm>
          <a:prstGeom prst="straightConnector1">
            <a:avLst/>
          </a:prstGeom>
          <a:noFill/>
          <a:ln cap="flat" cmpd="sng" w="38100">
            <a:solidFill>
              <a:srgbClr val="374CF1"/>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4" name="Shape 1504"/>
        <p:cNvGrpSpPr/>
        <p:nvPr/>
      </p:nvGrpSpPr>
      <p:grpSpPr>
        <a:xfrm>
          <a:off x="0" y="0"/>
          <a:ext cx="0" cy="0"/>
          <a:chOff x="0" y="0"/>
          <a:chExt cx="0" cy="0"/>
        </a:xfrm>
      </p:grpSpPr>
      <p:sp>
        <p:nvSpPr>
          <p:cNvPr id="1505" name="Google Shape;1505;p97"/>
          <p:cNvSpPr txBox="1"/>
          <p:nvPr>
            <p:ph idx="1" type="body"/>
          </p:nvPr>
        </p:nvSpPr>
        <p:spPr>
          <a:xfrm>
            <a:off x="324000" y="759300"/>
            <a:ext cx="68670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Daabacayaasha laser waxay isticmaalaan kharash taagan si ay u soo jiitaan toner-ka (khadka budada ah) meelaha saxda ah.</a:t>
            </a:r>
            <a:endParaRPr/>
          </a:p>
        </p:txBody>
      </p:sp>
      <p:sp>
        <p:nvSpPr>
          <p:cNvPr id="1506" name="Google Shape;1506;p9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iyo dhibaatooyinka korantada taagan</a:t>
            </a:r>
            <a:endParaRPr/>
          </a:p>
        </p:txBody>
      </p:sp>
      <p:pic>
        <p:nvPicPr>
          <p:cNvPr id="1507" name="Google Shape;1507;p97"/>
          <p:cNvPicPr preferRelativeResize="0"/>
          <p:nvPr/>
        </p:nvPicPr>
        <p:blipFill>
          <a:blip r:embed="rId3">
            <a:alphaModFix/>
          </a:blip>
          <a:stretch>
            <a:fillRect/>
          </a:stretch>
        </p:blipFill>
        <p:spPr>
          <a:xfrm>
            <a:off x="860550" y="1754400"/>
            <a:ext cx="3879875" cy="3084300"/>
          </a:xfrm>
          <a:prstGeom prst="rect">
            <a:avLst/>
          </a:prstGeom>
          <a:noFill/>
          <a:ln>
            <a:noFill/>
          </a:ln>
        </p:spPr>
      </p:pic>
      <p:sp>
        <p:nvSpPr>
          <p:cNvPr id="1508" name="Google Shape;1508;p97"/>
          <p:cNvSpPr txBox="1"/>
          <p:nvPr>
            <p:ph idx="1" type="body"/>
          </p:nvPr>
        </p:nvSpPr>
        <p:spPr>
          <a:xfrm>
            <a:off x="5022600" y="2747100"/>
            <a:ext cx="3456600" cy="1098900"/>
          </a:xfrm>
          <a:prstGeom prst="rect">
            <a:avLst/>
          </a:prstGeom>
        </p:spPr>
        <p:txBody>
          <a:bodyPr anchorCtr="0" anchor="t" bIns="91425" lIns="108000" spcFirstLastPara="1" rIns="91425" wrap="square" tIns="91425">
            <a:normAutofit/>
          </a:bodyPr>
          <a:lstStyle/>
          <a:p>
            <a:pPr indent="0" lvl="0" marL="0" rtl="0" algn="l">
              <a:spcBef>
                <a:spcPts val="0"/>
              </a:spcBef>
              <a:spcAft>
                <a:spcPts val="1000"/>
              </a:spcAft>
              <a:buNone/>
            </a:pPr>
            <a:r>
              <a:rPr lang="en-GB" sz="1800">
                <a:latin typeface="Lexend"/>
              </a:rPr>
              <a:t>Roolerku wuxuu ururiyaa qaab kharash taagan oo soo jiita toner-ka.</a:t>
            </a:r>
            <a:r>
              <a:rPr lang="en-GB" sz="1800">
                <a:latin typeface="Lexend"/>
              </a:rPr>
              <a:t/>
            </a:r>
            <a:r>
              <a:rPr lang="en-GB" sz="1800">
                <a:latin typeface="Lexend"/>
              </a:rPr>
              <a:t/>
            </a:r>
            <a:endParaRPr sz="1800"/>
          </a:p>
        </p:txBody>
      </p:sp>
      <p:cxnSp>
        <p:nvCxnSpPr>
          <p:cNvPr id="1509" name="Google Shape;1509;p97"/>
          <p:cNvCxnSpPr>
            <a:endCxn id="1508" idx="1"/>
          </p:cNvCxnSpPr>
          <p:nvPr/>
        </p:nvCxnSpPr>
        <p:spPr>
          <a:xfrm>
            <a:off x="4087200" y="3296550"/>
            <a:ext cx="935400" cy="0"/>
          </a:xfrm>
          <a:prstGeom prst="straightConnector1">
            <a:avLst/>
          </a:prstGeom>
          <a:noFill/>
          <a:ln cap="flat" cmpd="sng" w="38100">
            <a:solidFill>
              <a:srgbClr val="374CF1"/>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3" name="Shape 1513"/>
        <p:cNvGrpSpPr/>
        <p:nvPr/>
      </p:nvGrpSpPr>
      <p:grpSpPr>
        <a:xfrm>
          <a:off x="0" y="0"/>
          <a:ext cx="0" cy="0"/>
          <a:chOff x="0" y="0"/>
          <a:chExt cx="0" cy="0"/>
        </a:xfrm>
      </p:grpSpPr>
      <p:sp>
        <p:nvSpPr>
          <p:cNvPr id="1514" name="Google Shape;1514;p98"/>
          <p:cNvSpPr txBox="1"/>
          <p:nvPr>
            <p:ph type="title"/>
          </p:nvPr>
        </p:nvSpPr>
        <p:spPr>
          <a:xfrm>
            <a:off x="324000" y="809988"/>
            <a:ext cx="8179200" cy="338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Kee ka mid ah kuwan soo socda waa saameyn faa'iido leh oo korantada taagan?</a:t>
            </a:r>
            <a:endParaRPr/>
          </a:p>
        </p:txBody>
      </p:sp>
      <p:sp>
        <p:nvSpPr>
          <p:cNvPr id="1515" name="Google Shape;1515;p98"/>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iyo dhibaatooyinka korantada taagan</a:t>
            </a:r>
            <a:endParaRPr/>
          </a:p>
        </p:txBody>
      </p:sp>
      <p:sp>
        <p:nvSpPr>
          <p:cNvPr id="1516" name="Google Shape;1516;p98"/>
          <p:cNvSpPr txBox="1"/>
          <p:nvPr>
            <p:ph idx="1" type="subTitle"/>
          </p:nvPr>
        </p:nvSpPr>
        <p:spPr>
          <a:xfrm>
            <a:off x="1034425" y="1685375"/>
            <a:ext cx="7506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boodhka ku dheggan qalabka</a:t>
            </a:r>
            <a:endParaRPr/>
          </a:p>
        </p:txBody>
      </p:sp>
      <p:sp>
        <p:nvSpPr>
          <p:cNvPr id="1517" name="Google Shape;1517;p98"/>
          <p:cNvSpPr txBox="1"/>
          <p:nvPr>
            <p:ph idx="3" type="subTitle"/>
          </p:nvPr>
        </p:nvSpPr>
        <p:spPr>
          <a:xfrm>
            <a:off x="1034425" y="2489447"/>
            <a:ext cx="7506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hillaac (lightning strikes)</a:t>
            </a:r>
            <a:endParaRPr/>
          </a:p>
        </p:txBody>
      </p:sp>
      <p:sp>
        <p:nvSpPr>
          <p:cNvPr id="1518" name="Google Shape;1518;p98"/>
          <p:cNvSpPr txBox="1"/>
          <p:nvPr>
            <p:ph idx="4" type="subTitle"/>
          </p:nvPr>
        </p:nvSpPr>
        <p:spPr>
          <a:xfrm>
            <a:off x="1034425" y="3309765"/>
            <a:ext cx="7464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daabacayaasha laser (laser printers)</a:t>
            </a:r>
            <a:endParaRPr/>
          </a:p>
        </p:txBody>
      </p:sp>
      <p:sp>
        <p:nvSpPr>
          <p:cNvPr id="1519" name="Google Shape;1519;p98"/>
          <p:cNvSpPr txBox="1"/>
          <p:nvPr>
            <p:ph idx="5" type="subTitle"/>
          </p:nvPr>
        </p:nvSpPr>
        <p:spPr>
          <a:xfrm>
            <a:off x="1034425" y="4113837"/>
            <a:ext cx="7506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helista shoogga taagan (static shocks)</a:t>
            </a:r>
            <a:endParaRPr/>
          </a:p>
        </p:txBody>
      </p:sp>
      <p:pic>
        <p:nvPicPr>
          <p:cNvPr id="1520" name="Google Shape;1520;p98"/>
          <p:cNvPicPr preferRelativeResize="0"/>
          <p:nvPr/>
        </p:nvPicPr>
        <p:blipFill>
          <a:blip r:embed="rId3">
            <a:alphaModFix/>
          </a:blip>
          <a:stretch>
            <a:fillRect/>
          </a:stretch>
        </p:blipFill>
        <p:spPr>
          <a:xfrm>
            <a:off x="3030758" y="3286638"/>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4" name="Shape 1524"/>
        <p:cNvGrpSpPr/>
        <p:nvPr/>
      </p:nvGrpSpPr>
      <p:grpSpPr>
        <a:xfrm>
          <a:off x="0" y="0"/>
          <a:ext cx="0" cy="0"/>
          <a:chOff x="0" y="0"/>
          <a:chExt cx="0" cy="0"/>
        </a:xfrm>
      </p:grpSpPr>
      <p:sp>
        <p:nvSpPr>
          <p:cNvPr id="1525" name="Google Shape;1525;p99"/>
          <p:cNvSpPr txBox="1"/>
          <p:nvPr>
            <p:ph idx="1" type="body"/>
          </p:nvPr>
        </p:nvSpPr>
        <p:spPr>
          <a:xfrm>
            <a:off x="324000" y="759300"/>
            <a:ext cx="8237700" cy="1194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Maamulaha hudheelku wuxuu rabaa inuu ku rakibo roog cusub oo adag oo ka samaysan nylon.</a:t>
            </a:r>
            <a:r>
              <a:rPr lang="en-GB" sz="1800">
                <a:latin typeface="Lexend"/>
              </a:rPr>
              <a:t/>
            </a:r>
            <a:endParaRPr sz="2100"/>
          </a:p>
          <a:p>
            <a:pPr indent="0" lvl="0" marL="0" rtl="0" algn="l">
              <a:spcBef>
                <a:spcPts val="1000"/>
              </a:spcBef>
              <a:spcAft>
                <a:spcPts val="1000"/>
              </a:spcAft>
              <a:buNone/>
            </a:pPr>
            <a:r>
              <a:rPr lang="en-GB" sz="1800">
                <a:latin typeface="Lexend"/>
              </a:rPr>
              <a:t>Sharax sababta ay tani u keeni karto dhibaato.</a:t>
            </a:r>
            <a:endParaRPr sz="2100"/>
          </a:p>
        </p:txBody>
      </p:sp>
      <p:sp>
        <p:nvSpPr>
          <p:cNvPr id="1526" name="Google Shape;1526;p9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Isticmaalka iyo dhibaatooyinka korantada taagan (static electricity)</a:t>
            </a:r>
            <a:endParaRPr/>
          </a:p>
        </p:txBody>
      </p:sp>
      <p:pic>
        <p:nvPicPr>
          <p:cNvPr id="1527" name="Google Shape;1527;p99"/>
          <p:cNvPicPr preferRelativeResize="0"/>
          <p:nvPr/>
        </p:nvPicPr>
        <p:blipFill>
          <a:blip r:embed="rId3">
            <a:alphaModFix/>
          </a:blip>
          <a:stretch>
            <a:fillRect/>
          </a:stretch>
        </p:blipFill>
        <p:spPr>
          <a:xfrm>
            <a:off x="5467544" y="1285865"/>
            <a:ext cx="3094151" cy="257176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1" name="Shape 1531"/>
        <p:cNvGrpSpPr/>
        <p:nvPr/>
      </p:nvGrpSpPr>
      <p:grpSpPr>
        <a:xfrm>
          <a:off x="0" y="0"/>
          <a:ext cx="0" cy="0"/>
          <a:chOff x="0" y="0"/>
          <a:chExt cx="0" cy="0"/>
        </a:xfrm>
      </p:grpSpPr>
      <p:sp>
        <p:nvSpPr>
          <p:cNvPr id="1532" name="Google Shape;1532;p10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Isticmaalka iyo dhibaatooyinka korantada taagan (static electricity)</a:t>
            </a:r>
            <a:endParaRPr/>
          </a:p>
        </p:txBody>
      </p:sp>
      <p:sp>
        <p:nvSpPr>
          <p:cNvPr id="1533" name="Google Shape;1533;p100"/>
          <p:cNvSpPr txBox="1"/>
          <p:nvPr>
            <p:ph idx="1" type="body"/>
          </p:nvPr>
        </p:nvSpPr>
        <p:spPr>
          <a:xfrm>
            <a:off x="324000" y="759300"/>
            <a:ext cx="8237700" cy="1144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Maamulaha hudheelku wuxuu rabaa inuu ku rakibo roog cusub oo adag oo ka samaysan nylon.</a:t>
            </a:r>
            <a:endParaRPr sz="2000"/>
          </a:p>
          <a:p>
            <a:pPr indent="0" lvl="0" marL="0" rtl="0" algn="l">
              <a:spcBef>
                <a:spcPts val="1000"/>
              </a:spcBef>
              <a:spcAft>
                <a:spcPts val="1000"/>
              </a:spcAft>
              <a:buNone/>
            </a:pPr>
            <a:r>
              <a:rPr lang="en-GB" sz="1800">
                <a:latin typeface="Lexend"/>
              </a:rPr>
              <a:t>Sharax sababta ay tani u keeni karto dhibaato.</a:t>
            </a:r>
            <a:endParaRPr sz="2000"/>
          </a:p>
        </p:txBody>
      </p:sp>
      <p:pic>
        <p:nvPicPr>
          <p:cNvPr id="1534" name="Google Shape;1534;p100"/>
          <p:cNvPicPr preferRelativeResize="0"/>
          <p:nvPr/>
        </p:nvPicPr>
        <p:blipFill>
          <a:blip r:embed="rId3">
            <a:alphaModFix/>
          </a:blip>
          <a:stretch>
            <a:fillRect/>
          </a:stretch>
        </p:blipFill>
        <p:spPr>
          <a:xfrm>
            <a:off x="5467544" y="1285865"/>
            <a:ext cx="3094151" cy="2571760"/>
          </a:xfrm>
          <a:prstGeom prst="rect">
            <a:avLst/>
          </a:prstGeom>
          <a:noFill/>
          <a:ln>
            <a:noFill/>
          </a:ln>
        </p:spPr>
      </p:pic>
      <p:sp>
        <p:nvSpPr>
          <p:cNvPr id="1535" name="Google Shape;1535;p100"/>
          <p:cNvSpPr txBox="1"/>
          <p:nvPr>
            <p:ph idx="1" type="body"/>
          </p:nvPr>
        </p:nvSpPr>
        <p:spPr>
          <a:xfrm>
            <a:off x="324000" y="1990500"/>
            <a:ext cx="5143500" cy="2810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Marka dadku ku socdaan roogga, waxaa jiri doona is-jiid (friction) oo u dhexeeya kabahooda iyo roogga.</a:t>
            </a:r>
            <a:endParaRPr sz="21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Roogga nylon waa insulater (insulator) wuxuuna ku fiican yahay inuu keeno koronto taagan (static charge) oo urursan.</a:t>
            </a:r>
            <a:endParaRPr sz="2100">
              <a:latin typeface="Kalam"/>
              <a:ea typeface="Kalam"/>
              <a:cs typeface="Kalam"/>
              <a:sym typeface="Kalam"/>
            </a:endParaRPr>
          </a:p>
          <a:p>
            <a:pPr indent="0" lvl="0" marL="0" rtl="0" algn="l">
              <a:spcBef>
                <a:spcPts val="1000"/>
              </a:spcBef>
              <a:spcAft>
                <a:spcPts val="1000"/>
              </a:spcAft>
              <a:buNone/>
            </a:pPr>
            <a:r>
              <a:rPr lang="en-GB" sz="1100">
                <a:latin typeface="Kalam"/>
                <a:ea typeface="Kalam"/>
                <a:cs typeface="Kalam"/>
                <a:sym typeface="Kalam"/>
              </a:rPr>
              <a:t>Martida hudheelka ayaa laga yaabaa inay helaan shoog taagan (static shocks) sababtoo ah ururinta korontadan.</a:t>
            </a:r>
            <a:endParaRPr sz="2100">
              <a:latin typeface="Kalam"/>
              <a:ea typeface="Kalam"/>
              <a:cs typeface="Kalam"/>
              <a:sym typeface="Kalam"/>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9" name="Shape 1539"/>
        <p:cNvGrpSpPr/>
        <p:nvPr/>
      </p:nvGrpSpPr>
      <p:grpSpPr>
        <a:xfrm>
          <a:off x="0" y="0"/>
          <a:ext cx="0" cy="0"/>
          <a:chOff x="0" y="0"/>
          <a:chExt cx="0" cy="0"/>
        </a:xfrm>
      </p:grpSpPr>
      <p:sp>
        <p:nvSpPr>
          <p:cNvPr id="1540" name="Google Shape;1540;p101"/>
          <p:cNvSpPr txBox="1"/>
          <p:nvPr>
            <p:ph idx="1" type="body"/>
          </p:nvPr>
        </p:nvSpPr>
        <p:spPr>
          <a:xfrm>
            <a:off x="324000" y="783750"/>
            <a:ext cx="7135200" cy="4007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Atomyada (atoms) caadi ahaan waxay ka kooban yihiin tirooyin isleeg oo protons ah oo leh koronto togan iyo electrons ah oo leh koronto taban.</a:t>
            </a:r>
            <a:endParaRPr sz="2000"/>
          </a:p>
          <a:p>
            <a:pPr indent="0" lvl="0" marL="0" rtl="0" algn="l">
              <a:spcBef>
                <a:spcPts val="1000"/>
              </a:spcBef>
              <a:spcAft>
                <a:spcPts val="0"/>
              </a:spcAft>
              <a:buNone/>
            </a:pPr>
            <a:r>
              <a:rPr lang="en-GB" sz="1100">
                <a:latin typeface="Lexend"/>
              </a:rPr>
              <a:t>Korantada taban (electrons) waxaa laga wareejin karaa atomka iyadoo la xoqo.</a:t>
            </a:r>
            <a:endParaRPr sz="2000"/>
          </a:p>
          <a:p>
            <a:pPr indent="0" lvl="0" marL="0" rtl="0" algn="l">
              <a:spcBef>
                <a:spcPts val="1000"/>
              </a:spcBef>
              <a:spcAft>
                <a:spcPts val="0"/>
              </a:spcAft>
              <a:buNone/>
            </a:pPr>
            <a:r>
              <a:rPr lang="en-GB" sz="1100">
                <a:latin typeface="Lexend"/>
              </a:rPr>
              <a:t>Walxuhu waxay noqon karaan kuwa koronto taban leh iyagoo helaya electrons, ama koronto togan leh iyagoo luminaya electrons.</a:t>
            </a:r>
            <a:endParaRPr sz="2000"/>
          </a:p>
          <a:p>
            <a:pPr indent="0" lvl="0" marL="0" rtl="0" algn="l">
              <a:spcBef>
                <a:spcPts val="1000"/>
              </a:spcBef>
              <a:spcAft>
                <a:spcPts val="0"/>
              </a:spcAft>
              <a:buNone/>
            </a:pPr>
            <a:r>
              <a:rPr lang="en-GB" sz="1100">
                <a:latin typeface="Lexend"/>
              </a:rPr>
              <a:t>Generator-ka Van de Graaff wuxuu dhali karaa koronto taagan (static charge) iyadoo la adeegsanayo is-jiid (friction).</a:t>
            </a:r>
            <a:endParaRPr sz="2000"/>
          </a:p>
          <a:p>
            <a:pPr indent="0" lvl="0" marL="0" rtl="0" algn="l">
              <a:spcBef>
                <a:spcPts val="1000"/>
              </a:spcBef>
              <a:spcAft>
                <a:spcPts val="1000"/>
              </a:spcAft>
              <a:buNone/>
            </a:pPr>
            <a:r>
              <a:rPr lang="en-GB" sz="1100">
                <a:latin typeface="Lexend"/>
              </a:rPr>
              <a:t>Korantada taagan (static electricity) badanaa waxay noqon kartaa dhibaato, laakiin waxay kaloo noqon kartaa mid faa'iido leh.</a:t>
            </a:r>
            <a:endParaRPr sz="2000"/>
          </a:p>
        </p:txBody>
      </p:sp>
      <p:sp>
        <p:nvSpPr>
          <p:cNvPr id="1541" name="Google Shape;1541;p101"/>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Korantada taagan (static electricity): koronto (charge)</a:t>
            </a:r>
            <a:endParaRPr/>
          </a:p>
        </p:txBody>
      </p:sp>
      <p:pic>
        <p:nvPicPr>
          <p:cNvPr id="1542" name="Google Shape;1542;p101"/>
          <p:cNvPicPr preferRelativeResize="0"/>
          <p:nvPr/>
        </p:nvPicPr>
        <p:blipFill>
          <a:blip r:embed="rId3">
            <a:alphaModFix/>
          </a:blip>
          <a:stretch>
            <a:fillRect/>
          </a:stretch>
        </p:blipFill>
        <p:spPr>
          <a:xfrm>
            <a:off x="7551525" y="2160012"/>
            <a:ext cx="1194500" cy="19746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