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package/2006/relationships/metadata/thumbnail" Target="docProps/thumbnail.jpeg"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trictFirstAndLastChars="0" embedTrueTypeFonts="1" saveSubsetFonts="1" autoCompressPictures="0">
  <p:sldMasterIdLst>
    <p:sldMasterId id="2147483720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/>
  <p:notesSz cx="6858000" cy="9144000"/>
  <p:embeddedFontLst>
    <p:embeddedFont>
      <p:font typeface="Lexend" panose="00000000000000000000"/>
      <p:regular r:id="rId41"/>
    </p:embeddedFont>
    <p:embeddedFont>
      <p:font typeface="Lexend Medium" panose="00000000000000000000"/>
      <p:regular r:id="rId42"/>
    </p:embeddedFont>
    <p:embeddedFont>
      <p:font typeface="Kalam" panose="02000000000000000000"/>
      <p:regular r:id="rId43"/>
    </p:embeddedFont>
    <p:embeddedFont>
      <p:font typeface="Lexend Light" panose="00000000000000000000"/>
      <p:regular r:id="rId44"/>
    </p:embeddedFont>
  </p:embeddedFontLst>
  <p:custDataLst>
    <p:tags r:id="rId40"/>
  </p:custDataLst>
  <p:defaultText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  <p:guideLst/>
    </p:cSldViewPr>
  </p:slide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0" cy="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40" Type="http://schemas.openxmlformats.org/officeDocument/2006/relationships/tags" Target="tags/tag1.xml"/><Relationship Id="rId41" Type="http://schemas.openxmlformats.org/officeDocument/2006/relationships/font" Target="fonts/font1.fntdata"/><Relationship Id="rId42" Type="http://schemas.openxmlformats.org/officeDocument/2006/relationships/font" Target="fonts/font2.fntdata"/><Relationship Id="rId43" Type="http://schemas.openxmlformats.org/officeDocument/2006/relationships/font" Target="fonts/font3.fntdata"/><Relationship Id="rId44" Type="http://schemas.openxmlformats.org/officeDocument/2006/relationships/font" Target="fonts/font4.fntdata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2" name="Shape 2"/>
        <p:cNvGrpSpPr/>
        <p:nvPr/>
      </p:nvGrpSpPr>
      <p:grpSpPr>
        <a:xfrm>
          <a:off x="0" y="0"/>
          <a: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3.xml"/><Relationship Id="rId2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slide" Target="../slides/slide34.xml"/><Relationship Id="rId2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slide" Target="../slides/slide35.xml"/><Relationship Id="rId2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slide" Target="../slides/slide3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871" name="Shape 871"/>
        <p:cNvGrpSpPr/>
        <p:nvPr/>
      </p:nvGrpSpPr>
      <p:grpSpPr>
        <a:xfrm>
          <a:off x="0" y="0"/>
          <a:ext cx="0" cy="0"/>
        </a:xfrm>
      </p:grpSpPr>
      <p:sp>
        <p:nvSpPr>
          <p:cNvPr id="872" name="Google Shape;872;g1f7a50e2690_0_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3" name="Google Shape;873;g1f7a50e2690_0_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877" name="Shape 877"/>
        <p:cNvGrpSpPr/>
        <p:nvPr/>
      </p:nvGrpSpPr>
      <p:grpSpPr>
        <a:xfrm>
          <a:off x="0" y="0"/>
          <a:ext cx="0" cy="0"/>
        </a:xfrm>
      </p:grpSpPr>
      <p:sp>
        <p:nvSpPr>
          <p:cNvPr id="878" name="Google Shape;878;g279955a40ae_0_83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9" name="Google Shape;879;g279955a40ae_0_83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882" name="Shape 882"/>
        <p:cNvGrpSpPr/>
        <p:nvPr/>
      </p:nvGrpSpPr>
      <p:grpSpPr>
        <a:xfrm>
          <a:off x="0" y="0"/>
          <a:ext cx="0" cy="0"/>
        </a:xfrm>
      </p:grpSpPr>
      <p:sp>
        <p:nvSpPr>
          <p:cNvPr id="883" name="Google Shape;883;g1f7a50e2690_0_86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4" name="Google Shape;884;g1f7a50e2690_0_86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887" name="Shape 887"/>
        <p:cNvGrpSpPr/>
        <p:nvPr/>
      </p:nvGrpSpPr>
      <p:grpSpPr>
        <a:xfrm>
          <a:off x="0" y="0"/>
          <a:ext cx="0" cy="0"/>
        </a:xfrm>
      </p:grpSpPr>
      <p:sp>
        <p:nvSpPr>
          <p:cNvPr id="888" name="Google Shape;888;g2e58f75ecf7_0_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9" name="Google Shape;889;g2e58f75ecf7_0_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01" name="Shape 901"/>
        <p:cNvGrpSpPr/>
        <p:nvPr/>
      </p:nvGrpSpPr>
      <p:grpSpPr>
        <a:xfrm>
          <a:off x="0" y="0"/>
          <a:ext cx="0" cy="0"/>
        </a:xfrm>
      </p:grpSpPr>
      <p:sp>
        <p:nvSpPr>
          <p:cNvPr id="902" name="Google Shape;902;g2e58f75ecf7_0_3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3" name="Google Shape;903;g2e58f75ecf7_0_3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09" name="Shape 909"/>
        <p:cNvGrpSpPr/>
        <p:nvPr/>
      </p:nvGrpSpPr>
      <p:grpSpPr>
        <a:xfrm>
          <a:off x="0" y="0"/>
          <a:ext cx="0" cy="0"/>
        </a:xfrm>
      </p:grpSpPr>
      <p:sp>
        <p:nvSpPr>
          <p:cNvPr id="910" name="Google Shape;910;g2e691fd5949_0_90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1" name="Google Shape;911;g2e691fd5949_0_90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53" name="Shape 953"/>
        <p:cNvGrpSpPr/>
        <p:nvPr/>
      </p:nvGrpSpPr>
      <p:grpSpPr>
        <a:xfrm>
          <a:off x="0" y="0"/>
          <a:ext cx="0" cy="0"/>
        </a:xfrm>
      </p:grpSpPr>
      <p:sp>
        <p:nvSpPr>
          <p:cNvPr id="954" name="Google Shape;954;g2e691fd5949_0_101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5" name="Google Shape;955;g2e691fd5949_0_101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64" name="Shape 964"/>
        <p:cNvGrpSpPr/>
        <p:nvPr/>
      </p:nvGrpSpPr>
      <p:grpSpPr>
        <a:xfrm>
          <a:off x="0" y="0"/>
          <a:ext cx="0" cy="0"/>
        </a:xfrm>
      </p:grpSpPr>
      <p:sp>
        <p:nvSpPr>
          <p:cNvPr id="965" name="Google Shape;965;g2e691fd5949_0_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6" name="Google Shape;966;g2e691fd5949_0_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80" name="Shape 980"/>
        <p:cNvGrpSpPr/>
        <p:nvPr/>
      </p:nvGrpSpPr>
      <p:grpSpPr>
        <a:xfrm>
          <a:off x="0" y="0"/>
          <a:ext cx="0" cy="0"/>
        </a:xfrm>
      </p:grpSpPr>
      <p:sp>
        <p:nvSpPr>
          <p:cNvPr id="981" name="Google Shape;981;g2e691fd5949_0_95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2" name="Google Shape;982;g2e691fd5949_0_95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92" name="Shape 992"/>
        <p:cNvGrpSpPr/>
        <p:nvPr/>
      </p:nvGrpSpPr>
      <p:grpSpPr>
        <a:xfrm>
          <a:off x="0" y="0"/>
          <a:ext cx="0" cy="0"/>
        </a:xfrm>
      </p:grpSpPr>
      <p:sp>
        <p:nvSpPr>
          <p:cNvPr id="993" name="Google Shape;993;g2e8532eb5e9_0_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4" name="Google Shape;994;g2e8532eb5e9_0_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010" name="Shape 1010"/>
        <p:cNvGrpSpPr/>
        <p:nvPr/>
      </p:nvGrpSpPr>
      <p:grpSpPr>
        <a:xfrm>
          <a:off x="0" y="0"/>
          <a:ext cx="0" cy="0"/>
        </a:xfrm>
      </p:grpSpPr>
      <p:sp>
        <p:nvSpPr>
          <p:cNvPr id="1011" name="Google Shape;1011;g2e691fd5949_0_99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2" name="Google Shape;1012;g2e691fd5949_0_99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027" name="Shape 1027"/>
        <p:cNvGrpSpPr/>
        <p:nvPr/>
      </p:nvGrpSpPr>
      <p:grpSpPr>
        <a:xfrm>
          <a:off x="0" y="0"/>
          <a:ext cx="0" cy="0"/>
        </a:xfrm>
      </p:grpSpPr>
      <p:sp>
        <p:nvSpPr>
          <p:cNvPr id="1028" name="Google Shape;1028;g2e691fd5949_0_192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9" name="Google Shape;1029;g2e691fd5949_0_192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052" name="Shape 1052"/>
        <p:cNvGrpSpPr/>
        <p:nvPr/>
      </p:nvGrpSpPr>
      <p:grpSpPr>
        <a:xfrm>
          <a:off x="0" y="0"/>
          <a:ext cx="0" cy="0"/>
        </a:xfrm>
      </p:grpSpPr>
      <p:sp>
        <p:nvSpPr>
          <p:cNvPr id="1053" name="Google Shape;1053;g2e8532eb5e9_0_6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4" name="Google Shape;1054;g2e8532eb5e9_0_6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076" name="Shape 1076"/>
        <p:cNvGrpSpPr/>
        <p:nvPr/>
      </p:nvGrpSpPr>
      <p:grpSpPr>
        <a:xfrm>
          <a:off x="0" y="0"/>
          <a:ext cx="0" cy="0"/>
        </a:xfrm>
      </p:grpSpPr>
      <p:sp>
        <p:nvSpPr>
          <p:cNvPr id="1077" name="Google Shape;1077;g2e8532eb5e9_0_2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8" name="Google Shape;1078;g2e8532eb5e9_0_2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112" name="Shape 1112"/>
        <p:cNvGrpSpPr/>
        <p:nvPr/>
      </p:nvGrpSpPr>
      <p:grpSpPr>
        <a:xfrm>
          <a:off x="0" y="0"/>
          <a:ext cx="0" cy="0"/>
        </a:xfrm>
      </p:grpSpPr>
      <p:sp>
        <p:nvSpPr>
          <p:cNvPr id="1113" name="Google Shape;1113;g2e6a22f5f7c_0_6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4" name="Google Shape;1114;g2e6a22f5f7c_0_6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122" name="Shape 1122"/>
        <p:cNvGrpSpPr/>
        <p:nvPr/>
      </p:nvGrpSpPr>
      <p:grpSpPr>
        <a:xfrm>
          <a:off x="0" y="0"/>
          <a:ext cx="0" cy="0"/>
        </a:xfrm>
      </p:grpSpPr>
      <p:sp>
        <p:nvSpPr>
          <p:cNvPr id="1123" name="Google Shape;1123;g2e691fd5949_0_196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4" name="Google Shape;1124;g2e691fd5949_0_196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157" name="Shape 1157"/>
        <p:cNvGrpSpPr/>
        <p:nvPr/>
      </p:nvGrpSpPr>
      <p:grpSpPr>
        <a:xfrm>
          <a:off x="0" y="0"/>
          <a:ext cx="0" cy="0"/>
        </a:xfrm>
      </p:grpSpPr>
      <p:sp>
        <p:nvSpPr>
          <p:cNvPr id="1158" name="Google Shape;1158;g2e691fd5949_0_275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9" name="Google Shape;1159;g2e691fd5949_0_275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196" name="Shape 1196"/>
        <p:cNvGrpSpPr/>
        <p:nvPr/>
      </p:nvGrpSpPr>
      <p:grpSpPr>
        <a:xfrm>
          <a:off x="0" y="0"/>
          <a:ext cx="0" cy="0"/>
        </a:xfrm>
      </p:grpSpPr>
      <p:sp>
        <p:nvSpPr>
          <p:cNvPr id="1197" name="Google Shape;1197;g2e691fd5949_0_103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8" name="Google Shape;1198;g2e691fd5949_0_103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204" name="Shape 1204"/>
        <p:cNvGrpSpPr/>
        <p:nvPr/>
      </p:nvGrpSpPr>
      <p:grpSpPr>
        <a:xfrm>
          <a:off x="0" y="0"/>
          <a:ext cx="0" cy="0"/>
        </a:xfrm>
      </p:grpSpPr>
      <p:sp>
        <p:nvSpPr>
          <p:cNvPr id="1205" name="Google Shape;1205;g2e691fd5949_0_102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6" name="Google Shape;1206;g2e691fd5949_0_102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213" name="Shape 1213"/>
        <p:cNvGrpSpPr/>
        <p:nvPr/>
      </p:nvGrpSpPr>
      <p:grpSpPr>
        <a:xfrm>
          <a:off x="0" y="0"/>
          <a:ext cx="0" cy="0"/>
        </a:xfrm>
      </p:grpSpPr>
      <p:sp>
        <p:nvSpPr>
          <p:cNvPr id="1214" name="Google Shape;1214;g2e6a22f5f7c_0_12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5" name="Google Shape;1215;g2e6a22f5f7c_0_12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220" name="Shape 1220"/>
        <p:cNvGrpSpPr/>
        <p:nvPr/>
      </p:nvGrpSpPr>
      <p:grpSpPr>
        <a:xfrm>
          <a:off x="0" y="0"/>
          <a:ext cx="0" cy="0"/>
        </a:xfrm>
      </p:grpSpPr>
      <p:sp>
        <p:nvSpPr>
          <p:cNvPr id="1221" name="Google Shape;1221;g2e71cb25da7_0_3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2" name="Google Shape;1222;g2e71cb25da7_0_3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228" name="Shape 1228"/>
        <p:cNvGrpSpPr/>
        <p:nvPr/>
      </p:nvGrpSpPr>
      <p:grpSpPr>
        <a:xfrm>
          <a:off x="0" y="0"/>
          <a:ext cx="0" cy="0"/>
        </a:xfrm>
      </p:grpSpPr>
      <p:sp>
        <p:nvSpPr>
          <p:cNvPr id="1229" name="Google Shape;1229;g2e71cb25da7_0_4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0" name="Google Shape;1230;g2e71cb25da7_0_4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238" name="Shape 1238"/>
        <p:cNvGrpSpPr/>
        <p:nvPr/>
      </p:nvGrpSpPr>
      <p:grpSpPr>
        <a:xfrm>
          <a:off x="0" y="0"/>
          <a:ext cx="0" cy="0"/>
        </a:xfrm>
      </p:grpSpPr>
      <p:sp>
        <p:nvSpPr>
          <p:cNvPr id="1239" name="Google Shape;1239;g2e71cb25da7_0_7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0" name="Google Shape;1240;g2e71cb25da7_0_7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271" name="Shape 1271"/>
        <p:cNvGrpSpPr/>
        <p:nvPr/>
      </p:nvGrpSpPr>
      <p:grpSpPr>
        <a:xfrm>
          <a:off x="0" y="0"/>
          <a:ext cx="0" cy="0"/>
        </a:xfrm>
      </p:grpSpPr>
      <p:sp>
        <p:nvSpPr>
          <p:cNvPr id="1272" name="Google Shape;1272;g2e8532eb5e9_0_8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3" name="Google Shape;1273;g2e8532eb5e9_0_8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285" name="Shape 1285"/>
        <p:cNvGrpSpPr/>
        <p:nvPr/>
      </p:nvGrpSpPr>
      <p:grpSpPr>
        <a:xfrm>
          <a:off x="0" y="0"/>
          <a:ext cx="0" cy="0"/>
        </a:xfrm>
      </p:grpSpPr>
      <p:sp>
        <p:nvSpPr>
          <p:cNvPr id="1286" name="Google Shape;1286;g2e7cdbd2a16_0_20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7" name="Google Shape;1287;g2e7cdbd2a16_0_20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295" name="Shape 1295"/>
        <p:cNvGrpSpPr/>
        <p:nvPr/>
      </p:nvGrpSpPr>
      <p:grpSpPr>
        <a:xfrm>
          <a:off x="0" y="0"/>
          <a:ext cx="0" cy="0"/>
        </a:xfrm>
      </p:grpSpPr>
      <p:sp>
        <p:nvSpPr>
          <p:cNvPr id="1296" name="Google Shape;1296;g2e8532eb5e9_0_10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7" name="Google Shape;1297;g2e8532eb5e9_0_10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329" name="Shape 1329"/>
        <p:cNvGrpSpPr/>
        <p:nvPr/>
      </p:nvGrpSpPr>
      <p:grpSpPr>
        <a:xfrm>
          <a:off x="0" y="0"/>
          <a:ext cx="0" cy="0"/>
        </a:xfrm>
      </p:grpSpPr>
      <p:sp>
        <p:nvSpPr>
          <p:cNvPr id="1330" name="Google Shape;1330;g2e7cdbd2a16_0_1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1" name="Google Shape;1331;g2e7cdbd2a16_0_1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364" name="Shape 1364"/>
        <p:cNvGrpSpPr/>
        <p:nvPr/>
      </p:nvGrpSpPr>
      <p:grpSpPr>
        <a:xfrm>
          <a:off x="0" y="0"/>
          <a:ext cx="0" cy="0"/>
        </a:xfrm>
      </p:grpSpPr>
      <p:sp>
        <p:nvSpPr>
          <p:cNvPr id="1365" name="Google Shape;1365;g2e8532eb5e9_0_17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6" name="Google Shape;1366;g2e8532eb5e9_0_17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412" name="Shape 1412"/>
        <p:cNvGrpSpPr/>
        <p:nvPr/>
      </p:nvGrpSpPr>
      <p:grpSpPr>
        <a:xfrm>
          <a:off x="0" y="0"/>
          <a:ext cx="0" cy="0"/>
        </a:xfrm>
      </p:grpSpPr>
      <p:sp>
        <p:nvSpPr>
          <p:cNvPr id="1413" name="Google Shape;1413;g2e7cdbd2a16_0_18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4" name="Google Shape;1414;g2e7cdbd2a16_0_18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422" name="Shape 1422"/>
        <p:cNvGrpSpPr/>
        <p:nvPr/>
      </p:nvGrpSpPr>
      <p:grpSpPr>
        <a:xfrm>
          <a:off x="0" y="0"/>
          <a:ext cx="0" cy="0"/>
        </a:xfrm>
      </p:grpSpPr>
      <p:sp>
        <p:nvSpPr>
          <p:cNvPr id="1423" name="Google Shape;1423;g2e7cdbd2a16_0_6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4" name="Google Shape;1424;g2e7cdbd2a16_0_6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429" name="Shape 1429"/>
        <p:cNvGrpSpPr/>
        <p:nvPr/>
      </p:nvGrpSpPr>
      <p:grpSpPr>
        <a:xfrm>
          <a:off x="0" y="0"/>
          <a:ext cx="0" cy="0"/>
        </a:xfrm>
      </p:grpSpPr>
      <p:sp>
        <p:nvSpPr>
          <p:cNvPr id="1430" name="Google Shape;1430;g2e7cdbd2a16_0_7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1" name="Google Shape;1431;g2e7cdbd2a16_0_7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439" name="Shape 1439"/>
        <p:cNvGrpSpPr/>
        <p:nvPr/>
      </p:nvGrpSpPr>
      <p:grpSpPr>
        <a:xfrm>
          <a:off x="0" y="0"/>
          <a:ext cx="0" cy="0"/>
        </a:xfrm>
      </p:grpSpPr>
      <p:sp>
        <p:nvSpPr>
          <p:cNvPr id="1440" name="Google Shape;1440;g2e7cdbd2a16_0_11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1" name="Google Shape;1441;g2e7cdbd2a16_0_11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451" name="Shape 1451"/>
        <p:cNvGrpSpPr/>
        <p:nvPr/>
      </p:nvGrpSpPr>
      <p:grpSpPr>
        <a:xfrm>
          <a:off x="0" y="0"/>
          <a:ext cx="0" cy="0"/>
        </a:xfrm>
      </p:grpSpPr>
      <p:sp>
        <p:nvSpPr>
          <p:cNvPr id="1452" name="Google Shape;1452;g2e7cdbd2a16_0_15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3" name="Google Shape;1453;g2e7cdbd2a16_0_15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463" name="Shape 1463"/>
        <p:cNvGrpSpPr/>
        <p:nvPr/>
      </p:nvGrpSpPr>
      <p:grpSpPr>
        <a:xfrm>
          <a:off x="0" y="0"/>
          <a:ext cx="0" cy="0"/>
        </a:xfrm>
      </p:grpSpPr>
      <p:sp>
        <p:nvSpPr>
          <p:cNvPr id="1464" name="Google Shape;1464;g2e7cdbd2a16_0_14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5" name="Google Shape;1465;g2e7cdbd2a16_0_14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480" name="Shape 1480"/>
        <p:cNvGrpSpPr/>
        <p:nvPr/>
      </p:nvGrpSpPr>
      <p:grpSpPr>
        <a:xfrm>
          <a:off x="0" y="0"/>
          <a:ext cx="0" cy="0"/>
        </a:xfrm>
      </p:grpSpPr>
      <p:sp>
        <p:nvSpPr>
          <p:cNvPr id="1481" name="Google Shape;1481;g2e84ce1f0da_0_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2" name="Google Shape;1482;g2e84ce1f0da_0_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493" name="Shape 1493"/>
        <p:cNvGrpSpPr/>
        <p:nvPr/>
      </p:nvGrpSpPr>
      <p:grpSpPr>
        <a:xfrm>
          <a:off x="0" y="0"/>
          <a:ext cx="0" cy="0"/>
        </a:xfrm>
      </p:grpSpPr>
      <p:sp>
        <p:nvSpPr>
          <p:cNvPr id="1494" name="Google Shape;1494;g1f7a50e2690_0_91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5" name="Google Shape;1495;g1f7a50e2690_0_91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6.png"/><Relationship Id="rId5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1.png"/><Relationship Id="rId3" Type="http://schemas.openxmlformats.org/officeDocument/2006/relationships/image" Target="../media/image9.png"/><Relationship Id="rId4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0.png"/><Relationship Id="rId5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11.png"/><Relationship Id="rId3" Type="http://schemas.openxmlformats.org/officeDocument/2006/relationships/image" Target="../media/image1.png"/><Relationship Id="rId4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2.png"/><Relationship Id="rId5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1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7.png"/><Relationship Id="rId5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1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Master" Target="../slideMasters/slideMaster1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21.png"/><Relationship Id="rId5" Type="http://schemas.openxmlformats.org/officeDocument/2006/relationships/slideMaster" Target="../slideMasters/slideMaster1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4.png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slideMaster" Target="../slideMasters/slideMaster1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24.png"/><Relationship Id="rId5" Type="http://schemas.openxmlformats.org/officeDocument/2006/relationships/slideMaster" Target="../slideMasters/slideMaster1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slideMaster" Target="../slideMasters/slideMaster1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image" Target="../media/image27.png"/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Relationship Id="rId7" Type="http://schemas.openxmlformats.org/officeDocument/2006/relationships/slideMaster" Target="../slideMasters/slideMaster1.xml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slideMaster" Target="../slideMasters/slideMaster1.xml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slideMaster" Target="../slideMasters/slideMaster1.xml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slideMaster" Target="../slideMasters/slideMaster1.xml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slideMaster" Target="../slideMasters/slideMaster1.xml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image" Target="../media/image33.png"/><Relationship Id="rId2" Type="http://schemas.openxmlformats.org/officeDocument/2006/relationships/image" Target="../media/image34.png"/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6" Type="http://schemas.openxmlformats.org/officeDocument/2006/relationships/image" Target="../media/image32.png"/><Relationship Id="rId7" Type="http://schemas.openxmlformats.org/officeDocument/2006/relationships/slideMaster" Target="../slideMasters/slideMaster1.xml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image" Target="../media/image38.png"/><Relationship Id="rId2" Type="http://schemas.openxmlformats.org/officeDocument/2006/relationships/image" Target="../media/image35.png"/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9.png"/><Relationship Id="rId6" Type="http://schemas.openxmlformats.org/officeDocument/2006/relationships/image" Target="../media/image36.png"/><Relationship Id="rId7" Type="http://schemas.openxmlformats.org/officeDocument/2006/relationships/image" Target="../media/image37.png"/><Relationship Id="rId8" Type="http://schemas.openxmlformats.org/officeDocument/2006/relationships/image" Target="../media/image32.png"/><Relationship Id="rId9" Type="http://schemas.openxmlformats.org/officeDocument/2006/relationships/slideMaster" Target="../slideMasters/slideMaster1.xml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image" Target="../media/image38.png"/><Relationship Id="rId2" Type="http://schemas.openxmlformats.org/officeDocument/2006/relationships/image" Target="../media/image35.png"/><Relationship Id="rId3" Type="http://schemas.openxmlformats.org/officeDocument/2006/relationships/image" Target="../media/image40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6" Type="http://schemas.openxmlformats.org/officeDocument/2006/relationships/image" Target="../media/image39.png"/><Relationship Id="rId7" Type="http://schemas.openxmlformats.org/officeDocument/2006/relationships/image" Target="../media/image36.png"/><Relationship Id="rId8" Type="http://schemas.openxmlformats.org/officeDocument/2006/relationships/image" Target="../media/image37.png"/><Relationship Id="rId9" Type="http://schemas.openxmlformats.org/officeDocument/2006/relationships/image" Target="../media/image41.png"/><Relationship Id="rId10" Type="http://schemas.openxmlformats.org/officeDocument/2006/relationships/image" Target="../media/image32.png"/><Relationship Id="rId11" Type="http://schemas.openxmlformats.org/officeDocument/2006/relationships/slideMaster" Target="../slideMasters/slideMaster1.xml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image" Target="../media/image43.png"/><Relationship Id="rId3" Type="http://schemas.openxmlformats.org/officeDocument/2006/relationships/slideMaster" Target="../slideMasters/slideMaster1.xml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image" Target="../media/image44.png"/><Relationship Id="rId2" Type="http://schemas.openxmlformats.org/officeDocument/2006/relationships/image" Target="../media/image43.png"/><Relationship Id="rId3" Type="http://schemas.openxmlformats.org/officeDocument/2006/relationships/slideMaster" Target="../slideMasters/slideMaster1.xml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image" Target="../media/image45.png"/><Relationship Id="rId2" Type="http://schemas.openxmlformats.org/officeDocument/2006/relationships/image" Target="../media/image43.png"/><Relationship Id="rId3" Type="http://schemas.openxmlformats.org/officeDocument/2006/relationships/slideMaster" Target="../slideMasters/slideMaster1.xml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image" Target="../media/image46.png"/><Relationship Id="rId2" Type="http://schemas.openxmlformats.org/officeDocument/2006/relationships/image" Target="../media/image43.png"/><Relationship Id="rId3" Type="http://schemas.openxmlformats.org/officeDocument/2006/relationships/slideMaster" Target="../slideMasters/slideMaster1.xml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image" Target="../media/image43.png"/><Relationship Id="rId3" Type="http://schemas.openxmlformats.org/officeDocument/2006/relationships/image" Target="../media/image47.png"/><Relationship Id="rId4" Type="http://schemas.openxmlformats.org/officeDocument/2006/relationships/slideMaster" Target="../slideMasters/slideMaster1.xml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image" Target="../media/image44.png"/><Relationship Id="rId2" Type="http://schemas.openxmlformats.org/officeDocument/2006/relationships/image" Target="../media/image43.png"/><Relationship Id="rId3" Type="http://schemas.openxmlformats.org/officeDocument/2006/relationships/image" Target="../media/image47.png"/><Relationship Id="rId4" Type="http://schemas.openxmlformats.org/officeDocument/2006/relationships/slideMaster" Target="../slideMasters/slideMaster1.xml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image" Target="../media/image45.png"/><Relationship Id="rId2" Type="http://schemas.openxmlformats.org/officeDocument/2006/relationships/image" Target="../media/image43.png"/><Relationship Id="rId3" Type="http://schemas.openxmlformats.org/officeDocument/2006/relationships/image" Target="../media/image47.png"/><Relationship Id="rId4" Type="http://schemas.openxmlformats.org/officeDocument/2006/relationships/slideMaster" Target="../slideMasters/slideMaster1.xml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image" Target="../media/image46.png"/><Relationship Id="rId2" Type="http://schemas.openxmlformats.org/officeDocument/2006/relationships/image" Target="../media/image43.png"/><Relationship Id="rId3" Type="http://schemas.openxmlformats.org/officeDocument/2006/relationships/image" Target="../media/image47.png"/><Relationship Id="rId4" Type="http://schemas.openxmlformats.org/officeDocument/2006/relationships/slideMaster" Target="../slideMasters/slideMaster1.xml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image" Target="../media/image48.png"/><Relationship Id="rId2" Type="http://schemas.openxmlformats.org/officeDocument/2006/relationships/image" Target="../media/image42.png"/><Relationship Id="rId3" Type="http://schemas.openxmlformats.org/officeDocument/2006/relationships/image" Target="../media/image47.png"/><Relationship Id="rId4" Type="http://schemas.openxmlformats.org/officeDocument/2006/relationships/image" Target="../media/image49.png"/><Relationship Id="rId5" Type="http://schemas.openxmlformats.org/officeDocument/2006/relationships/slideMaster" Target="../slideMasters/slideMaster1.xml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image" Target="../media/image44.png"/><Relationship Id="rId2" Type="http://schemas.openxmlformats.org/officeDocument/2006/relationships/image" Target="../media/image47.png"/><Relationship Id="rId3" Type="http://schemas.openxmlformats.org/officeDocument/2006/relationships/image" Target="../media/image49.png"/><Relationship Id="rId4" Type="http://schemas.openxmlformats.org/officeDocument/2006/relationships/image" Target="../media/image48.png"/><Relationship Id="rId5" Type="http://schemas.openxmlformats.org/officeDocument/2006/relationships/slideMaster" Target="../slideMasters/slideMaster1.xml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image" Target="../media/image45.png"/><Relationship Id="rId2" Type="http://schemas.openxmlformats.org/officeDocument/2006/relationships/image" Target="../media/image47.png"/><Relationship Id="rId3" Type="http://schemas.openxmlformats.org/officeDocument/2006/relationships/image" Target="../media/image49.png"/><Relationship Id="rId4" Type="http://schemas.openxmlformats.org/officeDocument/2006/relationships/image" Target="../media/image48.png"/><Relationship Id="rId5" Type="http://schemas.openxmlformats.org/officeDocument/2006/relationships/slideMaster" Target="../slideMasters/slideMaster1.xml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image" Target="../media/image46.png"/><Relationship Id="rId2" Type="http://schemas.openxmlformats.org/officeDocument/2006/relationships/image" Target="../media/image47.png"/><Relationship Id="rId3" Type="http://schemas.openxmlformats.org/officeDocument/2006/relationships/image" Target="../media/image49.png"/><Relationship Id="rId4" Type="http://schemas.openxmlformats.org/officeDocument/2006/relationships/image" Target="../media/image48.png"/><Relationship Id="rId5" Type="http://schemas.openxmlformats.org/officeDocument/2006/relationships/slideMaster" Target="../slideMasters/slideMaster1.xml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image" Target="../media/image47.png"/><Relationship Id="rId3" Type="http://schemas.openxmlformats.org/officeDocument/2006/relationships/image" Target="../media/image49.png"/><Relationship Id="rId4" Type="http://schemas.openxmlformats.org/officeDocument/2006/relationships/slideMaster" Target="../slideMasters/slideMaster1.xml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image" Target="../media/image44.png"/><Relationship Id="rId2" Type="http://schemas.openxmlformats.org/officeDocument/2006/relationships/image" Target="../media/image47.png"/><Relationship Id="rId3" Type="http://schemas.openxmlformats.org/officeDocument/2006/relationships/image" Target="../media/image49.png"/><Relationship Id="rId4" Type="http://schemas.openxmlformats.org/officeDocument/2006/relationships/slideMaster" Target="../slideMasters/slideMaster1.xml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image" Target="../media/image45.png"/><Relationship Id="rId2" Type="http://schemas.openxmlformats.org/officeDocument/2006/relationships/image" Target="../media/image47.png"/><Relationship Id="rId3" Type="http://schemas.openxmlformats.org/officeDocument/2006/relationships/image" Target="../media/image49.png"/><Relationship Id="rId4" Type="http://schemas.openxmlformats.org/officeDocument/2006/relationships/slideMaster" Target="../slideMasters/slideMaster1.xml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image" Target="../media/image46.png"/><Relationship Id="rId2" Type="http://schemas.openxmlformats.org/officeDocument/2006/relationships/image" Target="../media/image47.png"/><Relationship Id="rId3" Type="http://schemas.openxmlformats.org/officeDocument/2006/relationships/image" Target="../media/image49.png"/><Relationship Id="rId4" Type="http://schemas.openxmlformats.org/officeDocument/2006/relationships/slideMaster" Target="../slideMasters/slideMaster1.xml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image" Target="../media/image47.png"/><Relationship Id="rId3" Type="http://schemas.openxmlformats.org/officeDocument/2006/relationships/image" Target="../media/image49.png"/><Relationship Id="rId4" Type="http://schemas.openxmlformats.org/officeDocument/2006/relationships/slideMaster" Target="../slideMasters/slideMaster1.xml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image" Target="../media/image44.png"/><Relationship Id="rId2" Type="http://schemas.openxmlformats.org/officeDocument/2006/relationships/image" Target="../media/image47.png"/><Relationship Id="rId3" Type="http://schemas.openxmlformats.org/officeDocument/2006/relationships/image" Target="../media/image49.png"/><Relationship Id="rId4" Type="http://schemas.openxmlformats.org/officeDocument/2006/relationships/slideMaster" Target="../slideMasters/slideMaster1.xml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image" Target="../media/image45.png"/><Relationship Id="rId2" Type="http://schemas.openxmlformats.org/officeDocument/2006/relationships/image" Target="../media/image47.png"/><Relationship Id="rId3" Type="http://schemas.openxmlformats.org/officeDocument/2006/relationships/image" Target="../media/image49.png"/><Relationship Id="rId4" Type="http://schemas.openxmlformats.org/officeDocument/2006/relationships/slideMaster" Target="../slideMasters/slideMaster1.xml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image" Target="../media/image46.png"/><Relationship Id="rId2" Type="http://schemas.openxmlformats.org/officeDocument/2006/relationships/image" Target="../media/image47.png"/><Relationship Id="rId3" Type="http://schemas.openxmlformats.org/officeDocument/2006/relationships/image" Target="../media/image49.png"/><Relationship Id="rId4" Type="http://schemas.openxmlformats.org/officeDocument/2006/relationships/slideMaster" Target="../slideMasters/slideMaster1.xml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image" Target="../media/image47.png"/><Relationship Id="rId3" Type="http://schemas.openxmlformats.org/officeDocument/2006/relationships/image" Target="../media/image49.png"/><Relationship Id="rId4" Type="http://schemas.openxmlformats.org/officeDocument/2006/relationships/slideMaster" Target="../slideMasters/slideMaster1.xml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image" Target="../media/image44.png"/><Relationship Id="rId2" Type="http://schemas.openxmlformats.org/officeDocument/2006/relationships/image" Target="../media/image47.png"/><Relationship Id="rId3" Type="http://schemas.openxmlformats.org/officeDocument/2006/relationships/image" Target="../media/image49.png"/><Relationship Id="rId4" Type="http://schemas.openxmlformats.org/officeDocument/2006/relationships/slideMaster" Target="../slideMasters/slideMaster1.xml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image" Target="../media/image45.png"/><Relationship Id="rId2" Type="http://schemas.openxmlformats.org/officeDocument/2006/relationships/image" Target="../media/image47.png"/><Relationship Id="rId3" Type="http://schemas.openxmlformats.org/officeDocument/2006/relationships/image" Target="../media/image49.png"/><Relationship Id="rId4" Type="http://schemas.openxmlformats.org/officeDocument/2006/relationships/slideMaster" Target="../slideMasters/slideMaster1.xml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image" Target="../media/image46.png"/><Relationship Id="rId2" Type="http://schemas.openxmlformats.org/officeDocument/2006/relationships/image" Target="../media/image47.png"/><Relationship Id="rId3" Type="http://schemas.openxmlformats.org/officeDocument/2006/relationships/image" Target="../media/image49.png"/><Relationship Id="rId4" Type="http://schemas.openxmlformats.org/officeDocument/2006/relationships/slideMaster" Target="../slideMasters/slideMaster1.xml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image" Target="../media/image47.png"/><Relationship Id="rId3" Type="http://schemas.openxmlformats.org/officeDocument/2006/relationships/slideMaster" Target="../slideMasters/slideMaster1.xml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image" Target="../media/image44.png"/><Relationship Id="rId2" Type="http://schemas.openxmlformats.org/officeDocument/2006/relationships/image" Target="../media/image47.png"/><Relationship Id="rId3" Type="http://schemas.openxmlformats.org/officeDocument/2006/relationships/slideMaster" Target="../slideMasters/slideMaster1.xml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image" Target="../media/image45.png"/><Relationship Id="rId2" Type="http://schemas.openxmlformats.org/officeDocument/2006/relationships/image" Target="../media/image47.png"/><Relationship Id="rId3" Type="http://schemas.openxmlformats.org/officeDocument/2006/relationships/slideMaster" Target="../slideMasters/slideMaster1.xml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image" Target="../media/image46.png"/><Relationship Id="rId2" Type="http://schemas.openxmlformats.org/officeDocument/2006/relationships/image" Target="../media/image47.png"/><Relationship Id="rId3" Type="http://schemas.openxmlformats.org/officeDocument/2006/relationships/slideMaster" Target="../slideMasters/slideMaster1.xml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image" Target="../media/image50.png"/><Relationship Id="rId3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image" Target="../media/image44.png"/><Relationship Id="rId2" Type="http://schemas.openxmlformats.org/officeDocument/2006/relationships/image" Target="../media/image50.png"/><Relationship Id="rId3" Type="http://schemas.openxmlformats.org/officeDocument/2006/relationships/slideMaster" Target="../slideMasters/slideMaster1.xml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image" Target="../media/image45.png"/><Relationship Id="rId2" Type="http://schemas.openxmlformats.org/officeDocument/2006/relationships/image" Target="../media/image50.png"/><Relationship Id="rId3" Type="http://schemas.openxmlformats.org/officeDocument/2006/relationships/slideMaster" Target="../slideMasters/slideMaster1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image" Target="../media/image46.png"/><Relationship Id="rId2" Type="http://schemas.openxmlformats.org/officeDocument/2006/relationships/image" Target="../media/image50.png"/><Relationship Id="rId3" Type="http://schemas.openxmlformats.org/officeDocument/2006/relationships/slideMaster" Target="../slideMasters/slideMaster1.xml"/></Relationships>
</file>

<file path=ppt/slideLayouts/_rels/slideLayout62.xml.rels><?xml version='1.0' encoding='UTF-8' standalone='yes'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image" Target="../media/image51.png"/><Relationship Id="rId3" Type="http://schemas.openxmlformats.org/officeDocument/2006/relationships/slideMaster" Target="../slideMasters/slideMaster1.xml"/></Relationships>
</file>

<file path=ppt/slideLayouts/_rels/slideLayout63.xml.rels><?xml version='1.0' encoding='UTF-8' standalone='yes'?>
<Relationships xmlns="http://schemas.openxmlformats.org/package/2006/relationships"><Relationship Id="rId1" Type="http://schemas.openxmlformats.org/officeDocument/2006/relationships/image" Target="../media/image44.png"/><Relationship Id="rId2" Type="http://schemas.openxmlformats.org/officeDocument/2006/relationships/image" Target="../media/image51.png"/><Relationship Id="rId3" Type="http://schemas.openxmlformats.org/officeDocument/2006/relationships/slideMaster" Target="../slideMasters/slideMaster1.xml"/></Relationships>
</file>

<file path=ppt/slideLayouts/_rels/slideLayout64.xml.rels><?xml version='1.0' encoding='UTF-8' standalone='yes'?>
<Relationships xmlns="http://schemas.openxmlformats.org/package/2006/relationships"><Relationship Id="rId1" Type="http://schemas.openxmlformats.org/officeDocument/2006/relationships/image" Target="../media/image45.png"/><Relationship Id="rId2" Type="http://schemas.openxmlformats.org/officeDocument/2006/relationships/image" Target="../media/image51.png"/><Relationship Id="rId3" Type="http://schemas.openxmlformats.org/officeDocument/2006/relationships/slideMaster" Target="../slideMasters/slideMaster1.xml"/></Relationships>
</file>

<file path=ppt/slideLayouts/_rels/slideLayout65.xml.rels><?xml version='1.0' encoding='UTF-8' standalone='yes'?>
<Relationships xmlns="http://schemas.openxmlformats.org/package/2006/relationships"><Relationship Id="rId1" Type="http://schemas.openxmlformats.org/officeDocument/2006/relationships/image" Target="../media/image46.png"/><Relationship Id="rId2" Type="http://schemas.openxmlformats.org/officeDocument/2006/relationships/image" Target="../media/image51.png"/><Relationship Id="rId3" Type="http://schemas.openxmlformats.org/officeDocument/2006/relationships/slideMaster" Target="../slideMasters/slideMaster1.xml"/></Relationships>
</file>

<file path=ppt/slideLayouts/_rels/slideLayout66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slideMaster" Target="../slideMasters/slideMaster1.xml"/></Relationships>
</file>

<file path=ppt/slideLayouts/_rels/slideLayout67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slideMaster" Target="../slideMasters/slideMaster1.xml"/></Relationships>
</file>

<file path=ppt/slideLayouts/_rels/slideLayout68.xml.rels><?xml version='1.0' encoding='UTF-8' standalone='yes'?>
<Relationships xmlns="http://schemas.openxmlformats.org/package/2006/relationships"><Relationship Id="rId1" Type="http://schemas.openxmlformats.org/officeDocument/2006/relationships/image" Target="../media/image52.png"/><Relationship Id="rId2" Type="http://schemas.openxmlformats.org/officeDocument/2006/relationships/slideMaster" Target="../slideMasters/slideMaster1.xml"/></Relationships>
</file>

<file path=ppt/slideLayouts/_rels/slideLayout6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'1.0' encoding='UTF-8' standalone='yes'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slideMaster" Target="../slideMasters/slideMaster1.xml"/></Relationships>
</file>

<file path=ppt/slideLayouts/_rels/slideLayout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'1.0' encoding='UTF-8' standalone='yes'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image" Target="../media/image50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Art and design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type="subTitle" idx="1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3" name="Google Shape;13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4" name="Google Shape;14;p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5" name="Google Shape;15;p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" name="Google Shape;16;p2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7" name="Google Shape;17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360030">
            <a:off x="6753315" y="1132068"/>
            <a:ext cx="2063340" cy="1643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2"/>
          <p:cNvPicPr preferRelativeResize="0"/>
          <p:nvPr/>
        </p:nvPicPr>
        <p:blipFill>
          <a:blip r:embed="rId4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17051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Art and design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867" userDrawn="1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Biology">
  <p:cSld name="Title Slide 2_1_1_1_1_1_1_1">
    <p:bg>
      <p:bgPr>
        <a:solidFill>
          <a:srgbClr val="EBEDFE"/>
        </a:soli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</a:xfrm>
      </p:grpSpPr>
      <p:pic>
        <p:nvPicPr>
          <p:cNvPr id="21" name="Google Shape;21;p3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Biology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" name="Google Shape;25;p3"/>
          <p:cNvSpPr txBox="1"/>
          <p:nvPr>
            <p:ph type="subTitle" idx="1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7" name="Google Shape;27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Chemistry">
  <p:cSld name="Title Slide 2_1_1_1_1_1_1_1_1_1">
    <p:bg>
      <p:bgPr>
        <a:solidFill>
          <a:srgbClr val="EBEDFE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</a:xfrm>
      </p:grpSpPr>
      <p:pic>
        <p:nvPicPr>
          <p:cNvPr id="29" name="Google Shape;29;p4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Chemistry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" name="Google Shape;32;p4"/>
          <p:cNvSpPr txBox="1"/>
          <p:nvPr>
            <p:ph type="subTitle" idx="1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4" name="Google Shape;34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35" name="Google Shape;35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Citizenship">
  <p:cSld name="Title Slide 2_1_1_1_1_1_1_1_1_1_1_5">
    <p:bg>
      <p:bgPr>
        <a:solidFill>
          <a:srgbClr val="EBEDFE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</a:xfrm>
      </p:grpSpPr>
      <p:pic>
        <p:nvPicPr>
          <p:cNvPr id="37" name="Google Shape;37;p5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12458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Citizenship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" name="Google Shape;40;p5"/>
          <p:cNvSpPr txBox="1"/>
          <p:nvPr>
            <p:ph type="subTitle" idx="1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42" name="Google Shape;42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3" name="Google Shape;43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4" name="Google Shape;44;p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" name="Google Shape;45;p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6" name="Google Shape;46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25">
            <a:off x="6945328" y="787504"/>
            <a:ext cx="1710318" cy="205238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Computing">
  <p:cSld name="Title Slide 2_1_1_1_1_1_1_1_1_1_1_3">
    <p:bg>
      <p:bgPr>
        <a:solidFill>
          <a:srgbClr val="EBEDFE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</a:xfrm>
      </p:grpSpPr>
      <p:pic>
        <p:nvPicPr>
          <p:cNvPr id="48" name="Google Shape;48;p6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1258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Computing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1" name="Google Shape;51;p6"/>
          <p:cNvSpPr txBox="1"/>
          <p:nvPr>
            <p:ph type="subTitle" idx="1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3" name="Google Shape;53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54" name="Google Shape;54;p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55" name="Google Shape;55;p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" name="Google Shape;56;p6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57" name="Google Shape;57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59982">
            <a:off x="6923956" y="1273792"/>
            <a:ext cx="1784155" cy="1404547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Design and technology">
  <p:cSld name="Title Slide 2_1_1_1_1_1_1_1_1_1_1_2">
    <p:bg>
      <p:bgPr>
        <a:solidFill>
          <a:srgbClr val="EBEDFE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</a:xfrm>
      </p:grpSpPr>
      <p:pic>
        <p:nvPicPr>
          <p:cNvPr id="59" name="Google Shape;59;p7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27058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" name="Google Shape;61;p7"/>
          <p:cNvSpPr txBox="1"/>
          <p:nvPr/>
        </p:nvSpPr>
        <p:spPr>
          <a:xfrm>
            <a:off x="323850" y="3781525"/>
            <a:ext cx="2706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Design and technology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" name="Google Shape;62;p7"/>
          <p:cNvSpPr txBox="1"/>
          <p:nvPr>
            <p:ph type="subTitle" idx="1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64" name="Google Shape;64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65" name="Google Shape;65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6" name="Google Shape;66;p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" name="Google Shape;67;p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68" name="Google Shape;68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2791">
            <a:off x="6884379" y="985388"/>
            <a:ext cx="1846116" cy="1852594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English">
  <p:cSld name="Title Slide 2_1_2">
    <p:bg>
      <p:bgPr>
        <a:solidFill>
          <a:srgbClr val="EBEDFE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</a:xfrm>
      </p:grpSpPr>
      <p:pic>
        <p:nvPicPr>
          <p:cNvPr id="70" name="Google Shape;70;p8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English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" name="Google Shape;72;p8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3" name="Google Shape;73;p8"/>
          <p:cNvSpPr txBox="1"/>
          <p:nvPr>
            <p:ph type="subTitle" idx="1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75" name="Google Shape;75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867" userDrawn="1">
          <p15:clr>
            <a:srgbClr val="E46962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French">
  <p:cSld name="Title Slide 2_1_1_1_1_1_1_1_1_1_1_1">
    <p:bg>
      <p:bgPr>
        <a:solidFill>
          <a:srgbClr val="EBEDFE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</a:xfrm>
      </p:grpSpPr>
      <p:pic>
        <p:nvPicPr>
          <p:cNvPr id="78" name="Google Shape;78;p9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7722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0" name="Google Shape;80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Faransiis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" name="Google Shape;81;p9"/>
          <p:cNvSpPr txBox="1"/>
          <p:nvPr>
            <p:ph type="subTitle" idx="1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3" name="Google Shape;83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84" name="Google Shape;84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85" name="Google Shape;85;p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6" name="Google Shape;86;p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87" name="Google Shape;87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00">
            <a:off x="6960295" y="1032880"/>
            <a:ext cx="1690503" cy="1834581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Geography">
  <p:cSld name="Title Slide 2_1_1_1">
    <p:bg>
      <p:bgPr>
        <a:solidFill>
          <a:srgbClr val="EBEDFE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</a:xfrm>
      </p:grpSpPr>
      <p:pic>
        <p:nvPicPr>
          <p:cNvPr id="89" name="Google Shape;89;p10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2" name="Google Shape;92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Juqraafi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0"/>
          <p:cNvSpPr txBox="1"/>
          <p:nvPr>
            <p:ph type="subTitle" idx="1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5" name="Google Shape;95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German">
  <p:cSld name="Title Slide 2_1_1_1_1_1_1_1_1_1_1_1_1">
    <p:bg>
      <p:bgPr>
        <a:solidFill>
          <a:srgbClr val="EBEDFE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</a:xfrm>
      </p:grpSpPr>
      <p:pic>
        <p:nvPicPr>
          <p:cNvPr id="97" name="Google Shape;97;p11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9169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" name="Google Shape;99;p1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German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" name="Google Shape;100;p11"/>
          <p:cNvSpPr txBox="1"/>
          <p:nvPr>
            <p:ph type="subTitle" idx="1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02" name="Google Shape;102;p11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03" name="Google Shape;103;p1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04" name="Google Shape;104;p1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" name="Google Shape;105;p11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06" name="Google Shape;106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59963">
            <a:off x="6821686" y="1467541"/>
            <a:ext cx="1981958" cy="106721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History">
  <p:cSld name="Title Slide 2_1_1_1_1_2">
    <p:bg>
      <p:bgPr>
        <a:solidFill>
          <a:srgbClr val="EBEDFE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</a:xfrm>
      </p:grpSpPr>
      <p:pic>
        <p:nvPicPr>
          <p:cNvPr id="108" name="Google Shape;108;p12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" name="Google Shape;110;p1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History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" name="Google Shape;111;p12"/>
          <p:cNvSpPr txBox="1"/>
          <p:nvPr>
            <p:ph type="subTitle" idx="1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13" name="Google Shape;113;p1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14" name="Google Shape;114;p1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15" name="Google Shape;115;p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" name="Google Shape;116;p12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117" name="Google Shape;117;p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Maths">
  <p:cSld name="Title Slide 2_1_1_2">
    <p:bg>
      <p:bgPr>
        <a:solidFill>
          <a:srgbClr val="EBEDFE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</a:xfrm>
      </p:grpSpPr>
      <p:pic>
        <p:nvPicPr>
          <p:cNvPr id="119" name="Google Shape;119;p13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1" name="Google Shape;121;p1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Maths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" name="Google Shape;122;p13"/>
          <p:cNvSpPr txBox="1"/>
          <p:nvPr>
            <p:ph type="subTitle" idx="1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24" name="Google Shape;124;p1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125" name="Google Shape;125;p13"/>
          <p:cNvPicPr preferRelativeResize="0"/>
          <p:nvPr/>
        </p:nvPicPr>
        <p:blipFill>
          <a:blip r:embed="rId3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Music">
  <p:cSld name="Title Slide 2_1_1_1_1_1">
    <p:bg>
      <p:bgPr>
        <a:solidFill>
          <a:srgbClr val="EBEDFE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</a:xfrm>
      </p:grpSpPr>
      <p:pic>
        <p:nvPicPr>
          <p:cNvPr id="127" name="Google Shape;127;p14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9" name="Google Shape;129;p1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Music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" name="Google Shape;130;p14"/>
          <p:cNvSpPr txBox="1"/>
          <p:nvPr>
            <p:ph type="subTitle" idx="1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32" name="Google Shape;132;p1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133" name="Google Shape;133;p14"/>
          <p:cNvPicPr preferRelativeResize="0"/>
          <p:nvPr/>
        </p:nvPicPr>
        <p:blipFill>
          <a:blip r:embed="rId3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Physical education">
  <p:cSld name="Title Slide 2_1_1_1_1_1_1_1_1_1_1_1_1_2">
    <p:bg>
      <p:bgPr>
        <a:solidFill>
          <a:srgbClr val="EBEDFE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</a:xfrm>
      </p:grpSpPr>
      <p:pic>
        <p:nvPicPr>
          <p:cNvPr id="135" name="Google Shape;135;p15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2192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7" name="Google Shape;137;p15"/>
          <p:cNvSpPr txBox="1"/>
          <p:nvPr/>
        </p:nvSpPr>
        <p:spPr>
          <a:xfrm>
            <a:off x="323850" y="3781525"/>
            <a:ext cx="2456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Physical education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" name="Google Shape;138;p15"/>
          <p:cNvSpPr txBox="1"/>
          <p:nvPr>
            <p:ph type="subTitle" idx="1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40" name="Google Shape;140;p1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41" name="Google Shape;141;p1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42" name="Google Shape;142;p1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3" name="Google Shape;143;p1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44" name="Google Shape;14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59976">
            <a:off x="6935172" y="1377298"/>
            <a:ext cx="1845860" cy="1302959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Physics">
  <p:cSld name="Title Slide 2_1_1_1_1_1_1_1_1_2">
    <p:bg>
      <p:bgPr>
        <a:solidFill>
          <a:srgbClr val="EBEDFE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</a:xfrm>
      </p:grpSpPr>
      <p:pic>
        <p:nvPicPr>
          <p:cNvPr id="146" name="Google Shape;146;p16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8" name="Google Shape;148;p1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Physics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" name="Google Shape;149;p16"/>
          <p:cNvSpPr txBox="1"/>
          <p:nvPr>
            <p:ph type="subTitle" idx="1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51" name="Google Shape;151;p1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52" name="Google Shape;152;p1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53" name="Google Shape;153;p1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4" name="Google Shape;154;p16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155" name="Google Shape;155;p1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Relationships and health education">
  <p:cSld name="Title Slide 2_1_1_1_1_1_1_1_1_1_1_7">
    <p:bg>
      <p:bgPr>
        <a:solidFill>
          <a:srgbClr val="EBEDFE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</a:xfrm>
      </p:grpSpPr>
      <p:pic>
        <p:nvPicPr>
          <p:cNvPr id="157" name="Google Shape;157;p17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41120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9" name="Google Shape;159;p17"/>
          <p:cNvSpPr txBox="1"/>
          <p:nvPr/>
        </p:nvSpPr>
        <p:spPr>
          <a:xfrm>
            <a:off x="323850" y="3781525"/>
            <a:ext cx="4623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Relationships and health education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" name="Google Shape;160;p17"/>
          <p:cNvSpPr txBox="1"/>
          <p:nvPr>
            <p:ph type="subTitle" idx="1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62" name="Google Shape;162;p1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63" name="Google Shape;163;p1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64" name="Google Shape;164;p1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5" name="Google Shape;165;p1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66" name="Google Shape;16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Relationships, sex and health education">
  <p:cSld name="Title Slide 2_1_1_1_1_1_1_1_1_1_1_7_1">
    <p:bg>
      <p:bgPr>
        <a:solidFill>
          <a:srgbClr val="EBEDFE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</a:xfrm>
      </p:grpSpPr>
      <p:pic>
        <p:nvPicPr>
          <p:cNvPr id="168" name="Google Shape;168;p18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46397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0" name="Google Shape;170;p18"/>
          <p:cNvSpPr txBox="1"/>
          <p:nvPr/>
        </p:nvSpPr>
        <p:spPr>
          <a:xfrm>
            <a:off x="323850" y="3781525"/>
            <a:ext cx="5087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Relationships, sex and health education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" name="Google Shape;171;p18"/>
          <p:cNvSpPr txBox="1"/>
          <p:nvPr>
            <p:ph type="subTitle" idx="1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73" name="Google Shape;173;p1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74" name="Google Shape;174;p18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75" name="Google Shape;175;p1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8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77" name="Google Shape;17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Religious education">
  <p:cSld name="Title Slide 2_1_1_1_1_1_1_1_1_1_1_1_1_1">
    <p:bg>
      <p:bgPr>
        <a:solidFill>
          <a:srgbClr val="EBEDFE"/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</a:xfrm>
      </p:grpSpPr>
      <p:pic>
        <p:nvPicPr>
          <p:cNvPr id="179" name="Google Shape;179;p19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227187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1" name="Google Shape;181;p19"/>
          <p:cNvSpPr txBox="1"/>
          <p:nvPr/>
        </p:nvSpPr>
        <p:spPr>
          <a:xfrm>
            <a:off x="323850" y="3781525"/>
            <a:ext cx="2798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Waxbarashada diinta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" name="Google Shape;182;p19"/>
          <p:cNvSpPr txBox="1"/>
          <p:nvPr>
            <p:ph type="subTitle" idx="1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84" name="Google Shape;184;p1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85" name="Google Shape;185;p1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86" name="Google Shape;186;p1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88" name="Google Shape;188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03">
            <a:off x="6754136" y="1062731"/>
            <a:ext cx="2012844" cy="1854018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Science">
  <p:cSld name="Title Slide 2_1_1_1_1_1_1_2">
    <p:bg>
      <p:bgPr>
        <a:solidFill>
          <a:srgbClr val="EBEDFE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</a:xfrm>
      </p:grpSpPr>
      <p:sp>
        <p:nvSpPr>
          <p:cNvPr id="190" name="Google Shape;190;p2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91" name="Google Shape;191;p2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Sayniska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" name="Google Shape;192;p20"/>
          <p:cNvSpPr txBox="1"/>
          <p:nvPr>
            <p:ph type="subTitle" idx="1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194" name="Google Shape;194;p2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195" name="Google Shape;195;p20"/>
          <p:cNvPicPr preferRelativeResize="0"/>
          <p:nvPr/>
        </p:nvPicPr>
        <p:blipFill>
          <a:blip r:embed="rId2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6" name="Google Shape;196;p20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97" name="Google Shape;197;p2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8" name="Google Shape;198;p20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199" name="Google Shape;199;p2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Spanish">
  <p:cSld name="Title Slide 2_1_1_1_1_1_1_1_1_1_1_1_2_1">
    <p:bg>
      <p:bgPr>
        <a:solidFill>
          <a:srgbClr val="EBEDFE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</a:xfrm>
      </p:grpSpPr>
      <p:pic>
        <p:nvPicPr>
          <p:cNvPr id="201" name="Google Shape;201;p21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890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3" name="Google Shape;203;p2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Isbaanish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" name="Google Shape;204;p21"/>
          <p:cNvSpPr txBox="1"/>
          <p:nvPr>
            <p:ph type="subTitle" idx="1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06" name="Google Shape;206;p21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207" name="Google Shape;207;p2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208" name="Google Shape;208;p2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9" name="Google Shape;209;p21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210" name="Google Shape;210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35">
            <a:off x="6985483" y="1098759"/>
            <a:ext cx="1731447" cy="1769923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1 Outcome">
  <p:cSld name="CUSTOM_5">
    <p:bg>
      <p:bgPr>
        <a:solidFill>
          <a:srgbClr val="EBEDFE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</a:xfrm>
      </p:grpSpPr>
      <p:pic>
        <p:nvPicPr>
          <p:cNvPr id="212" name="Google Shape;212;p22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2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Natiijo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" name="Google Shape;214;p22"/>
          <p:cNvSpPr txBox="1"/>
          <p:nvPr>
            <p:ph type="subTitle" idx="1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2 Hidden guidance slide">
  <p:cSld name="CUSTOM_1">
    <p:spTree>
      <p:nvGrpSpPr>
        <p:cNvPr id="215" name="Shape 215"/>
        <p:cNvGrpSpPr/>
        <p:nvPr/>
      </p:nvGrpSpPr>
      <p:grpSpPr>
        <a:xfrm>
          <a:off x="0" y="0"/>
          <a:ext cx="0" cy="0"/>
        </a:xfrm>
      </p:grpSpPr>
      <p:sp>
        <p:nvSpPr>
          <p:cNvPr id="216" name="Google Shape;216;p23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lang="en-GB" sz="1200" b="1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lang="en-GB" sz="1200" i="1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" name="Google Shape;217;p23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8" name="Google Shape;218;p23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9" name="Google Shape;219;p23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lang="en-GB" sz="1200" b="1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20" name="Google Shape;220;p23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221" name="Google Shape;221;p23"/>
            <p:cNvPicPr preferRelativeResize="0"/>
            <p:nvPr/>
          </p:nvPicPr>
          <p:blipFill>
            <a:blip r:embed="rId1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222" name="Google Shape;222;p2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223" name="Google Shape;223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224" name="Google Shape;224;p2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225" name="Google Shape;225;p23"/>
          <p:cNvPicPr preferRelativeResize="0"/>
          <p:nvPr/>
        </p:nvPicPr>
        <p:blipFill>
          <a:blip r:embed="rId5">
            <a:alphaModFix/>
          </a:blip>
          <a:srcRect l="3911" b="5222"/>
          <a:stretch>
            <a:fillRect/>
          </a:stretch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227" name="Google Shape;227;p2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3)">
  <p:cSld name="CUSTOM_3_1">
    <p:spTree>
      <p:nvGrpSpPr>
        <p:cNvPr id="228" name="Shape 228"/>
        <p:cNvGrpSpPr/>
        <p:nvPr/>
      </p:nvGrpSpPr>
      <p:grpSpPr>
        <a:xfrm>
          <a:off x="0" y="0"/>
          <a:ext cx="0" cy="0"/>
        </a:xfrm>
      </p:grpSpPr>
      <p:sp>
        <p:nvSpPr>
          <p:cNvPr id="229" name="Google Shape;229;p2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30" name="Google Shape;230;p24"/>
          <p:cNvPicPr preferRelativeResize="0"/>
          <p:nvPr/>
        </p:nvPicPr>
        <p:blipFill>
          <a:blip r:embed="rId1">
            <a:alphaModFix/>
          </a:blip>
          <a:srcRect t="1700" b="1710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4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3" name="Google Shape;233;p24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4" name="Google Shape;234;p24"/>
          <p:cNvSpPr txBox="1"/>
          <p:nvPr>
            <p:ph type="subTitle" idx="3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5" name="Google Shape;235;p24"/>
          <p:cNvSpPr txBox="1"/>
          <p:nvPr>
            <p:ph type="subTitle" idx="4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6" name="Google Shape;236;p24"/>
          <p:cNvSpPr txBox="1"/>
          <p:nvPr>
            <p:ph type="subTitle" idx="5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7" name="Google Shape;237;p24"/>
          <p:cNvSpPr txBox="1"/>
          <p:nvPr>
            <p:ph type="subTitle" idx="6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4)">
  <p:cSld name="CUSTOM_3_1_1">
    <p:spTree>
      <p:nvGrpSpPr>
        <p:cNvPr id="238" name="Shape 238"/>
        <p:cNvGrpSpPr/>
        <p:nvPr/>
      </p:nvGrpSpPr>
      <p:grpSpPr>
        <a:xfrm>
          <a:off x="0" y="0"/>
          <a:ext cx="0" cy="0"/>
        </a:xfrm>
      </p:grpSpPr>
      <p:sp>
        <p:nvSpPr>
          <p:cNvPr id="239" name="Google Shape;239;p2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40" name="Google Shape;240;p25"/>
          <p:cNvPicPr preferRelativeResize="0"/>
          <p:nvPr/>
        </p:nvPicPr>
        <p:blipFill>
          <a:blip r:embed="rId1">
            <a:alphaModFix/>
          </a:blip>
          <a:srcRect t="1700" b="1710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5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3" name="Google Shape;243;p25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4" name="Google Shape;244;p25"/>
          <p:cNvSpPr txBox="1"/>
          <p:nvPr>
            <p:ph type="subTitle" idx="3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5" name="Google Shape;245;p25"/>
          <p:cNvSpPr txBox="1"/>
          <p:nvPr>
            <p:ph type="subTitle" idx="4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6" name="Google Shape;246;p25"/>
          <p:cNvSpPr txBox="1"/>
          <p:nvPr>
            <p:ph type="subTitle" idx="5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7" name="Google Shape;247;p25"/>
          <p:cNvSpPr txBox="1"/>
          <p:nvPr>
            <p:ph type="subTitle" idx="6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8" name="Google Shape;248;p25"/>
          <p:cNvSpPr txBox="1"/>
          <p:nvPr>
            <p:ph type="subTitle" idx="7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9" name="Google Shape;249;p25"/>
          <p:cNvSpPr txBox="1"/>
          <p:nvPr>
            <p:ph type="subTitle" idx="8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5)">
  <p:cSld name="CUSTOM_3_1_1_1">
    <p:spTree>
      <p:nvGrpSpPr>
        <p:cNvPr id="250" name="Shape 250"/>
        <p:cNvGrpSpPr/>
        <p:nvPr/>
      </p:nvGrpSpPr>
      <p:grpSpPr>
        <a:xfrm>
          <a:off x="0" y="0"/>
          <a:ext cx="0" cy="0"/>
        </a:xfrm>
      </p:grpSpPr>
      <p:sp>
        <p:nvSpPr>
          <p:cNvPr id="251" name="Google Shape;251;p2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52" name="Google Shape;252;p26"/>
          <p:cNvPicPr preferRelativeResize="0"/>
          <p:nvPr/>
        </p:nvPicPr>
        <p:blipFill>
          <a:blip r:embed="rId1">
            <a:alphaModFix/>
          </a:blip>
          <a:srcRect t="1700" b="1710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26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55" name="Google Shape;255;p26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56" name="Google Shape;256;p26"/>
          <p:cNvSpPr txBox="1"/>
          <p:nvPr>
            <p:ph type="subTitle" idx="3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57" name="Google Shape;257;p26"/>
          <p:cNvSpPr txBox="1"/>
          <p:nvPr>
            <p:ph type="subTitle" idx="4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58" name="Google Shape;258;p26"/>
          <p:cNvSpPr txBox="1"/>
          <p:nvPr>
            <p:ph type="subTitle" idx="5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59" name="Google Shape;259;p26"/>
          <p:cNvSpPr txBox="1"/>
          <p:nvPr>
            <p:ph type="subTitle" idx="6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60" name="Google Shape;260;p26"/>
          <p:cNvSpPr txBox="1"/>
          <p:nvPr>
            <p:ph type="subTitle" idx="7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61" name="Google Shape;261;p26"/>
          <p:cNvSpPr txBox="1"/>
          <p:nvPr>
            <p:ph type="subTitle" idx="8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62" name="Google Shape;262;p26"/>
          <p:cNvSpPr txBox="1"/>
          <p:nvPr>
            <p:ph type="subTitle" idx="9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63" name="Google Shape;263;p26"/>
          <p:cNvSpPr txBox="1"/>
          <p:nvPr>
            <p:ph type="subTitle" idx="13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p2, 2)">
  <p:cSld name="CUSTOM_3_1_1_1_1">
    <p:spTree>
      <p:nvGrpSpPr>
        <p:cNvPr id="264" name="Shape 264"/>
        <p:cNvGrpSpPr/>
        <p:nvPr/>
      </p:nvGrpSpPr>
      <p:grpSpPr>
        <a:xfrm>
          <a:off x="0" y="0"/>
          <a:ext cx="0" cy="0"/>
        </a:xfrm>
      </p:grpSpPr>
      <p:sp>
        <p:nvSpPr>
          <p:cNvPr id="265" name="Google Shape;265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66" name="Google Shape;266;p27"/>
          <p:cNvPicPr preferRelativeResize="0"/>
          <p:nvPr/>
        </p:nvPicPr>
        <p:blipFill>
          <a:blip r:embed="rId1">
            <a:alphaModFix/>
          </a:blip>
          <a:srcRect t="1700" b="1710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7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7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9" name="Google Shape;269;p27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0" name="Google Shape;270;p27"/>
          <p:cNvSpPr txBox="1"/>
          <p:nvPr>
            <p:ph type="subTitle" idx="3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1" name="Google Shape;271;p27"/>
          <p:cNvSpPr txBox="1"/>
          <p:nvPr>
            <p:ph type="subTitle" idx="4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2)">
  <p:cSld name="CUSTOM_3">
    <p:spTree>
      <p:nvGrpSpPr>
        <p:cNvPr id="272" name="Shape 272"/>
        <p:cNvGrpSpPr/>
        <p:nvPr/>
      </p:nvGrpSpPr>
      <p:grpSpPr>
        <a:xfrm>
          <a:off x="0" y="0"/>
          <a:ext cx="0" cy="0"/>
        </a:xfrm>
      </p:grpSpPr>
      <p:sp>
        <p:nvSpPr>
          <p:cNvPr id="273" name="Google Shape;273;p2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74" name="Google Shape;274;p28"/>
          <p:cNvPicPr preferRelativeResize="0"/>
          <p:nvPr/>
        </p:nvPicPr>
        <p:blipFill>
          <a:blip r:embed="rId1">
            <a:alphaModFix/>
          </a:blip>
          <a:srcRect t="3678" b="3669"/>
          <a:stretch>
            <a:fillRect/>
          </a:stretch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8"/>
          <p:cNvPicPr preferRelativeResize="0"/>
          <p:nvPr/>
        </p:nvPicPr>
        <p:blipFill>
          <a:blip r:embed="rId2">
            <a:alphaModFix/>
          </a:blip>
          <a:srcRect t="3678" b="3669"/>
          <a:stretch>
            <a:fillRect/>
          </a:stretch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8"/>
          <p:cNvPicPr preferRelativeResize="0"/>
          <p:nvPr/>
        </p:nvPicPr>
        <p:blipFill>
          <a:blip r:embed="rId3">
            <a:alphaModFix/>
          </a:blip>
          <a:srcRect l="74624"/>
          <a:stretch>
            <a:fillRect/>
          </a:stretch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7" name="Google Shape;277;p28"/>
          <p:cNvCxnSpPr>
            <a:endCxn id="278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79" name="Google Shape;279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28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281" name="Google Shape;281;p28"/>
          <p:cNvSpPr txBox="1"/>
          <p:nvPr>
            <p:ph type="title" idx="2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278" name="Google Shape;278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8"/>
          <p:cNvPicPr preferRelativeResize="0"/>
          <p:nvPr/>
        </p:nvPicPr>
        <p:blipFill>
          <a:blip r:embed="rId6">
            <a:alphaModFix/>
          </a:blip>
          <a:srcRect t="1700" b="1710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2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4" name="Google Shape;284;p28"/>
          <p:cNvSpPr txBox="1"/>
          <p:nvPr>
            <p:ph type="title" idx="3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3)">
  <p:cSld name="CUSTOM_3_2">
    <p:spTree>
      <p:nvGrpSpPr>
        <p:cNvPr id="285" name="Shape 285"/>
        <p:cNvGrpSpPr/>
        <p:nvPr/>
      </p:nvGrpSpPr>
      <p:grpSpPr>
        <a:xfrm>
          <a:off x="0" y="0"/>
          <a:ext cx="0" cy="0"/>
        </a:xfrm>
      </p:grpSpPr>
      <p:pic>
        <p:nvPicPr>
          <p:cNvPr id="286" name="Google Shape;286;p29"/>
          <p:cNvPicPr preferRelativeResize="0"/>
          <p:nvPr/>
        </p:nvPicPr>
        <p:blipFill>
          <a:blip r:embed="rId1">
            <a:alphaModFix/>
          </a:blip>
          <a:srcRect t="4429" b="4438"/>
          <a:stretch>
            <a:fillRect/>
          </a:stretch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9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9"/>
          <p:cNvPicPr preferRelativeResize="0"/>
          <p:nvPr/>
        </p:nvPicPr>
        <p:blipFill>
          <a:blip r:embed="rId3">
            <a:alphaModFix/>
          </a:blip>
          <a:srcRect t="3678" b="3669"/>
          <a:stretch>
            <a:fillRect/>
          </a:stretch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9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9"/>
          <p:cNvPicPr preferRelativeResize="0"/>
          <p:nvPr/>
        </p:nvPicPr>
        <p:blipFill>
          <a:blip r:embed="rId4">
            <a:alphaModFix/>
          </a:blip>
          <a:srcRect t="3678" b="3669"/>
          <a:stretch>
            <a:fillRect/>
          </a:stretch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9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2" name="Google Shape;292;p29"/>
          <p:cNvCxnSpPr>
            <a:endCxn id="293" idx="2"/>
          </p:cNvCxnSpPr>
          <p:nvPr/>
        </p:nvCxnSpPr>
        <p:spPr>
          <a:xfrm flipH="1">
            <a:off x="647802" y="1841898"/>
            <a:ext cx="0" cy="23664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93" name="Google Shape;293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29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96" name="Google Shape;296;p29"/>
          <p:cNvSpPr txBox="1"/>
          <p:nvPr>
            <p:ph type="title" idx="2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97" name="Google Shape;297;p29"/>
          <p:cNvSpPr txBox="1"/>
          <p:nvPr>
            <p:ph type="title" idx="3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98" name="Google Shape;298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300" name="Google Shape;300;p29"/>
          <p:cNvPicPr preferRelativeResize="0"/>
          <p:nvPr/>
        </p:nvPicPr>
        <p:blipFill>
          <a:blip r:embed="rId8">
            <a:alphaModFix/>
          </a:blip>
          <a:srcRect t="1700" b="1710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2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2" name="Google Shape;302;p29"/>
          <p:cNvSpPr txBox="1"/>
          <p:nvPr>
            <p:ph type="title" idx="4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4)">
  <p:cSld name="CUSTOM_4">
    <p:spTree>
      <p:nvGrpSpPr>
        <p:cNvPr id="303" name="Shape 303"/>
        <p:cNvGrpSpPr/>
        <p:nvPr/>
      </p:nvGrpSpPr>
      <p:grpSpPr>
        <a:xfrm>
          <a:off x="0" y="0"/>
          <a:ext cx="0" cy="0"/>
        </a:xfrm>
      </p:grpSpPr>
      <p:pic>
        <p:nvPicPr>
          <p:cNvPr id="304" name="Google Shape;304;p30"/>
          <p:cNvPicPr preferRelativeResize="0"/>
          <p:nvPr/>
        </p:nvPicPr>
        <p:blipFill>
          <a:blip r:embed="rId1">
            <a:alphaModFix/>
          </a:blip>
          <a:srcRect t="4429" b="4438"/>
          <a:stretch>
            <a:fillRect/>
          </a:stretch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30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30"/>
          <p:cNvPicPr preferRelativeResize="0"/>
          <p:nvPr/>
        </p:nvPicPr>
        <p:blipFill>
          <a:blip r:embed="rId3">
            <a:alphaModFix/>
          </a:blip>
          <a:srcRect t="4387" b="4397"/>
          <a:stretch>
            <a:fillRect/>
          </a:stretch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30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30"/>
          <p:cNvPicPr preferRelativeResize="0"/>
          <p:nvPr/>
        </p:nvPicPr>
        <p:blipFill>
          <a:blip r:embed="rId4">
            <a:alphaModFix/>
          </a:blip>
          <a:srcRect t="3678" b="3669"/>
          <a:stretch>
            <a:fillRect/>
          </a:stretch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30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30"/>
          <p:cNvPicPr preferRelativeResize="0"/>
          <p:nvPr/>
        </p:nvPicPr>
        <p:blipFill>
          <a:blip r:embed="rId5">
            <a:alphaModFix/>
          </a:blip>
          <a:srcRect t="3678" b="3669"/>
          <a:stretch>
            <a:fillRect/>
          </a:stretch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30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2" name="Google Shape;312;p30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13" name="Google Shape;313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30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7" name="Google Shape;317;p30"/>
          <p:cNvSpPr txBox="1"/>
          <p:nvPr>
            <p:ph type="title" idx="2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8" name="Google Shape;318;p30"/>
          <p:cNvSpPr txBox="1"/>
          <p:nvPr>
            <p:ph type="title" idx="3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9" name="Google Shape;319;p30"/>
          <p:cNvSpPr txBox="1"/>
          <p:nvPr>
            <p:ph type="title" idx="4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320" name="Google Shape;320;p3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30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322" name="Google Shape;322;p30"/>
          <p:cNvPicPr preferRelativeResize="0"/>
          <p:nvPr/>
        </p:nvPicPr>
        <p:blipFill>
          <a:blip r:embed="rId10">
            <a:alphaModFix/>
          </a:blip>
          <a:srcRect t="1700" b="1710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30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4" name="Google Shape;324;p30"/>
          <p:cNvSpPr txBox="1"/>
          <p:nvPr>
            <p:ph type="title" idx="5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0 Explanation blank - purple ">
  <p:cSld name="TITLE_AND_TWO_COLUMNS_1_1_6_2_1_4">
    <p:spTree>
      <p:nvGrpSpPr>
        <p:cNvPr id="325" name="Shape 325"/>
        <p:cNvGrpSpPr/>
        <p:nvPr/>
      </p:nvGrpSpPr>
      <p:grpSpPr>
        <a:xfrm>
          <a:off x="0" y="0"/>
          <a:ext cx="0" cy="0"/>
        </a:xfrm>
      </p:grpSpPr>
      <p:pic>
        <p:nvPicPr>
          <p:cNvPr id="326" name="Google Shape;326;p3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31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28" name="Google Shape;328;p31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29" name="Google Shape;329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30" name="Google Shape;330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3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0 Explanation blank - jade">
  <p:cSld name="TITLE_AND_TWO_COLUMNS_1_1_6_2_1_2">
    <p:spTree>
      <p:nvGrpSpPr>
        <p:cNvPr id="332" name="Shape 332"/>
        <p:cNvGrpSpPr/>
        <p:nvPr/>
      </p:nvGrpSpPr>
      <p:grpSpPr>
        <a:xfrm>
          <a:off x="0" y="0"/>
          <a:ext cx="0" cy="0"/>
        </a:xfrm>
      </p:grpSpPr>
      <p:pic>
        <p:nvPicPr>
          <p:cNvPr id="333" name="Google Shape;333;p32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35" name="Google Shape;335;p32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336" name="Google Shape;336;p3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7" name="Google Shape;337;p3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38" name="Google Shape;338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0 Explanation blank - blue ">
  <p:cSld name="TITLE_AND_TWO_COLUMNS_1_1_6_2_2">
    <p:spTree>
      <p:nvGrpSpPr>
        <p:cNvPr id="339" name="Shape 339"/>
        <p:cNvGrpSpPr/>
        <p:nvPr/>
      </p:nvGrpSpPr>
      <p:grpSpPr>
        <a:xfrm>
          <a:off x="0" y="0"/>
          <a:ext cx="0" cy="0"/>
        </a:xfrm>
      </p:grpSpPr>
      <p:pic>
        <p:nvPicPr>
          <p:cNvPr id="340" name="Google Shape;340;p33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42" name="Google Shape;342;p33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43" name="Google Shape;343;p3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4" name="Google Shape;344;p3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45" name="Google Shape;345;p3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0 Explanation blank - pink ">
  <p:cSld name="TITLE_AND_TWO_COLUMNS_1_1_6_2_1_1">
    <p:spTree>
      <p:nvGrpSpPr>
        <p:cNvPr id="346" name="Shape 346"/>
        <p:cNvGrpSpPr/>
        <p:nvPr/>
      </p:nvGrpSpPr>
      <p:grpSpPr>
        <a:xfrm>
          <a:off x="0" y="0"/>
          <a:ext cx="0" cy="0"/>
        </a:xfrm>
      </p:grpSpPr>
      <p:pic>
        <p:nvPicPr>
          <p:cNvPr id="347" name="Google Shape;347;p34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3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49" name="Google Shape;349;p34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50" name="Google Shape;350;p34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1" name="Google Shape;351;p3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52" name="Google Shape;352;p3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</a:xfrm>
      </p:grpSpPr>
      <p:sp>
        <p:nvSpPr>
          <p:cNvPr id="354" name="Google Shape;354;p3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355" name="Google Shape;355;p35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57" name="Google Shape;357;p35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58" name="Google Shape;358;p35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59" name="Google Shape;359;p35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60" name="Google Shape;360;p3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61" name="Google Shape;361;p3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2" name="Google Shape;362;p3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63" name="Google Shape;363;p3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64" name="Google Shape;364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5" name="Google Shape;365;p3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366" name="Shape 366"/>
        <p:cNvGrpSpPr/>
        <p:nvPr/>
      </p:nvGrpSpPr>
      <p:grpSpPr>
        <a:xfrm>
          <a:off x="0" y="0"/>
          <a:ext cx="0" cy="0"/>
        </a:xfrm>
      </p:grpSpPr>
      <p:sp>
        <p:nvSpPr>
          <p:cNvPr id="367" name="Google Shape;367;p36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368" name="Google Shape;368;p36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70" name="Google Shape;370;p36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71" name="Google Shape;371;p36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72" name="Google Shape;372;p3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73" name="Google Shape;373;p3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74" name="Google Shape;374;p3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5" name="Google Shape;375;p3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76" name="Google Shape;376;p3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77" name="Google Shape;377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8" name="Google Shape;378;p3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379" name="Shape 379"/>
        <p:cNvGrpSpPr/>
        <p:nvPr/>
      </p:nvGrpSpPr>
      <p:grpSpPr>
        <a:xfrm>
          <a:off x="0" y="0"/>
          <a:ext cx="0" cy="0"/>
        </a:xfrm>
      </p:grpSpPr>
      <p:sp>
        <p:nvSpPr>
          <p:cNvPr id="380" name="Google Shape;380;p37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381" name="Google Shape;381;p37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83" name="Google Shape;383;p37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4" name="Google Shape;384;p37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86" name="Google Shape;386;p3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87" name="Google Shape;387;p37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8" name="Google Shape;388;p3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89" name="Google Shape;389;p3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90" name="Google Shape;390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3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392" name="Shape 392"/>
        <p:cNvGrpSpPr/>
        <p:nvPr/>
      </p:nvGrpSpPr>
      <p:grpSpPr>
        <a:xfrm>
          <a:off x="0" y="0"/>
          <a:ext cx="0" cy="0"/>
        </a:xfrm>
      </p:grpSpPr>
      <p:sp>
        <p:nvSpPr>
          <p:cNvPr id="393" name="Google Shape;393;p38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394" name="Google Shape;394;p38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3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96" name="Google Shape;396;p38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97" name="Google Shape;397;p38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98" name="Google Shape;398;p3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99" name="Google Shape;399;p38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400" name="Google Shape;400;p38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1" name="Google Shape;401;p38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2" name="Google Shape;402;p38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403" name="Google Shape;403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4" name="Google Shape;404;p38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405" name="Shape 405"/>
        <p:cNvGrpSpPr/>
        <p:nvPr/>
      </p:nvGrpSpPr>
      <p:grpSpPr>
        <a:xfrm>
          <a:off x="0" y="0"/>
          <a:ext cx="0" cy="0"/>
        </a:xfrm>
      </p:grpSpPr>
      <p:pic>
        <p:nvPicPr>
          <p:cNvPr id="406" name="Google Shape;406;p39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39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3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10" name="Google Shape;410;p3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1" name="Google Shape;411;p3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2" name="Google Shape;412;p3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3" name="Google Shape;413;p39"/>
          <p:cNvSpPr txBox="1"/>
          <p:nvPr>
            <p:ph type="subTitle" idx="1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14" name="Google Shape;414;p39"/>
          <p:cNvSpPr txBox="1"/>
          <p:nvPr>
            <p:ph type="subTitle" idx="2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15" name="Google Shape;415;p3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16" name="Google Shape;416;p39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17" name="Google Shape;417;p3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8" name="Google Shape;418;p3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19" name="Google Shape;419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1" name="Google Shape;421;p3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422" name="Google Shape;422;p3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23" name="Google Shape;423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4" name="Google Shape;42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5" name="Google Shape;425;p3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26" name="Google Shape;426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7" name="Google Shape;427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428" name="Shape 428"/>
        <p:cNvGrpSpPr/>
        <p:nvPr/>
      </p:nvGrpSpPr>
      <p:grpSpPr>
        <a:xfrm>
          <a:off x="0" y="0"/>
          <a:ext cx="0" cy="0"/>
        </a:xfrm>
      </p:grpSpPr>
      <p:pic>
        <p:nvPicPr>
          <p:cNvPr id="429" name="Google Shape;429;p40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31" name="Google Shape;431;p4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2" name="Google Shape;432;p4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3" name="Google Shape;433;p4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4" name="Google Shape;434;p40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35" name="Google Shape;435;p4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436" name="Google Shape;436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8" name="Google Shape;438;p4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39" name="Google Shape;439;p40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40" name="Google Shape;440;p40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441" name="Google Shape;441;p4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42" name="Google Shape;442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3" name="Google Shape;443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4" name="Google Shape;444;p4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45" name="Google Shape;445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6" name="Google Shape;446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47" name="Google Shape;447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49" name="Google Shape;449;p4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0" name="Google Shape;450;p4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451" name="Shape 451"/>
        <p:cNvGrpSpPr/>
        <p:nvPr/>
      </p:nvGrpSpPr>
      <p:grpSpPr>
        <a:xfrm>
          <a:off x="0" y="0"/>
          <a:ext cx="0" cy="0"/>
        </a:xfrm>
      </p:grpSpPr>
      <p:pic>
        <p:nvPicPr>
          <p:cNvPr id="452" name="Google Shape;452;p41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54" name="Google Shape;454;p4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5" name="Google Shape;455;p4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6" name="Google Shape;456;p4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7" name="Google Shape;457;p41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58" name="Google Shape;458;p4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459" name="Google Shape;459;p4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60" name="Google Shape;460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1" name="Google Shape;461;p4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2" name="Google Shape;462;p41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3" name="Google Shape;463;p41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64" name="Google Shape;464;p4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65" name="Google Shape;465;p4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6" name="Google Shape;466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7" name="Google Shape;467;p4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68" name="Google Shape;468;p4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9" name="Google Shape;469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70" name="Google Shape;470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4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3" name="Google Shape;473;p4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474" name="Shape 474"/>
        <p:cNvGrpSpPr/>
        <p:nvPr/>
      </p:nvGrpSpPr>
      <p:grpSpPr>
        <a:xfrm>
          <a:off x="0" y="0"/>
          <a:ext cx="0" cy="0"/>
        </a:xfrm>
      </p:grpSpPr>
      <p:pic>
        <p:nvPicPr>
          <p:cNvPr id="475" name="Google Shape;475;p42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4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77" name="Google Shape;477;p42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8" name="Google Shape;478;p42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9" name="Google Shape;479;p42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0" name="Google Shape;480;p42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1" name="Google Shape;481;p42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482" name="Google Shape;482;p4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Google Shape;483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4" name="Google Shape;484;p4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5" name="Google Shape;485;p42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6" name="Google Shape;486;p42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87" name="Google Shape;487;p42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88" name="Google Shape;488;p4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9" name="Google Shape;489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0" name="Google Shape;490;p42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91" name="Google Shape;491;p4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2" name="Google Shape;492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93" name="Google Shape;493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Google Shape;494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Google Shape;495;p42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96" name="Google Shape;496;p42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497" name="Shape 497"/>
        <p:cNvGrpSpPr/>
        <p:nvPr/>
      </p:nvGrpSpPr>
      <p:grpSpPr>
        <a:xfrm>
          <a:off x="0" y="0"/>
          <a:ext cx="0" cy="0"/>
        </a:xfrm>
      </p:grpSpPr>
      <p:pic>
        <p:nvPicPr>
          <p:cNvPr id="498" name="Google Shape;498;p43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4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00" name="Google Shape;500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1" name="Google Shape;501;p4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Google Shape;502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3" name="Google Shape;503;p43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4" name="Google Shape;504;p43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5" name="Google Shape;505;p43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6" name="Google Shape;506;p43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07" name="Google Shape;507;p4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08" name="Google Shape;508;p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9" name="Google Shape;509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0" name="Google Shape;510;p4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11" name="Google Shape;511;p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2" name="Google Shape;512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3" name="Google Shape;513;p4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14" name="Google Shape;514;p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5" name="Google Shape;515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516" name="Shape 516"/>
        <p:cNvGrpSpPr/>
        <p:nvPr/>
      </p:nvGrpSpPr>
      <p:grpSpPr>
        <a:xfrm>
          <a:off x="0" y="0"/>
          <a:ext cx="0" cy="0"/>
        </a:xfrm>
      </p:grpSpPr>
      <p:pic>
        <p:nvPicPr>
          <p:cNvPr id="517" name="Google Shape;517;p44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18" name="Google Shape;518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19" name="Google Shape;519;p4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520" name="Google Shape;520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1" name="Google Shape;521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2" name="Google Shape;522;p44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23" name="Google Shape;523;p44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24" name="Google Shape;524;p44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25" name="Google Shape;525;p44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526" name="Google Shape;526;p4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27" name="Google Shape;527;p4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8" name="Google Shape;528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29" name="Google Shape;529;p4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30" name="Google Shape;530;p4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1" name="Google Shape;531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2" name="Google Shape;532;p4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33" name="Google Shape;533;p4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4" name="Google Shape;534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535" name="Shape 535"/>
        <p:cNvGrpSpPr/>
        <p:nvPr/>
      </p:nvGrpSpPr>
      <p:grpSpPr>
        <a:xfrm>
          <a:off x="0" y="0"/>
          <a:ext cx="0" cy="0"/>
        </a:xfrm>
      </p:grpSpPr>
      <p:pic>
        <p:nvPicPr>
          <p:cNvPr id="536" name="Google Shape;536;p45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37" name="Google Shape;537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38" name="Google Shape;538;p4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39" name="Google Shape;539;p4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40" name="Google Shape;540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41" name="Google Shape;541;p45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2" name="Google Shape;542;p45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43" name="Google Shape;543;p45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44" name="Google Shape;544;p45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45" name="Google Shape;545;p4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46" name="Google Shape;546;p4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7" name="Google Shape;547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8" name="Google Shape;548;p4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49" name="Google Shape;549;p4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0" name="Google Shape;550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1" name="Google Shape;551;p4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52" name="Google Shape;552;p4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3" name="Google Shape;553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554" name="Shape 554"/>
        <p:cNvGrpSpPr/>
        <p:nvPr/>
      </p:nvGrpSpPr>
      <p:grpSpPr>
        <a:xfrm>
          <a:off x="0" y="0"/>
          <a:ext cx="0" cy="0"/>
        </a:xfrm>
      </p:grpSpPr>
      <p:pic>
        <p:nvPicPr>
          <p:cNvPr id="555" name="Google Shape;555;p46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4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57" name="Google Shape;557;p46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58" name="Google Shape;558;p4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59" name="Google Shape;559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60" name="Google Shape;560;p46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61" name="Google Shape;561;p46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62" name="Google Shape;562;p46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63" name="Google Shape;563;p46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64" name="Google Shape;564;p46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65" name="Google Shape;565;p4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6" name="Google Shape;566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7" name="Google Shape;567;p46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68" name="Google Shape;568;p4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9" name="Google Shape;569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0" name="Google Shape;570;p46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71" name="Google Shape;571;p4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2" name="Google Shape;572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573" name="Shape 573"/>
        <p:cNvGrpSpPr/>
        <p:nvPr/>
      </p:nvGrpSpPr>
      <p:grpSpPr>
        <a:xfrm>
          <a:off x="0" y="0"/>
          <a:ext cx="0" cy="0"/>
        </a:xfrm>
      </p:grpSpPr>
      <p:pic>
        <p:nvPicPr>
          <p:cNvPr id="574" name="Google Shape;574;p47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75" name="Google Shape;575;p4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76" name="Google Shape;576;p4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577" name="Google Shape;577;p4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78" name="Google Shape;578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9" name="Google Shape;579;p47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80" name="Google Shape;580;p47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81" name="Google Shape;581;p47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82" name="Google Shape;582;p47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83" name="Google Shape;583;p47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584" name="Google Shape;584;p4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85" name="Google Shape;585;p4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6" name="Google Shape;586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7" name="Google Shape;587;p4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88" name="Google Shape;588;p4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9" name="Google Shape;589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0" name="Google Shape;590;p4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91" name="Google Shape;591;p4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2" name="Google Shape;592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3" name="Google Shape;593;p4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94" name="Google Shape;594;p4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5" name="Google Shape;595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596" name="Shape 596"/>
        <p:cNvGrpSpPr/>
        <p:nvPr/>
      </p:nvGrpSpPr>
      <p:grpSpPr>
        <a:xfrm>
          <a:off x="0" y="0"/>
          <a:ext cx="0" cy="0"/>
        </a:xfrm>
      </p:grpSpPr>
      <p:pic>
        <p:nvPicPr>
          <p:cNvPr id="597" name="Google Shape;597;p48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98" name="Google Shape;598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99" name="Google Shape;599;p4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0" name="Google Shape;600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1" name="Google Shape;601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2" name="Google Shape;602;p48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3" name="Google Shape;603;p48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04" name="Google Shape;604;p48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05" name="Google Shape;605;p48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06" name="Google Shape;606;p48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07" name="Google Shape;607;p4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08" name="Google Shape;608;p4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9" name="Google Shape;609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0" name="Google Shape;610;p4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11" name="Google Shape;611;p4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2" name="Google Shape;612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3" name="Google Shape;613;p4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14" name="Google Shape;614;p4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5" name="Google Shape;615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6" name="Google Shape;616;p4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17" name="Google Shape;617;p4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8" name="Google Shape;618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619" name="Shape 619"/>
        <p:cNvGrpSpPr/>
        <p:nvPr/>
      </p:nvGrpSpPr>
      <p:grpSpPr>
        <a:xfrm>
          <a:off x="0" y="0"/>
          <a:ext cx="0" cy="0"/>
        </a:xfrm>
      </p:grpSpPr>
      <p:pic>
        <p:nvPicPr>
          <p:cNvPr id="620" name="Google Shape;620;p49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1" name="Google Shape;621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22" name="Google Shape;622;p4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23" name="Google Shape;623;p4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4" name="Google Shape;624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5" name="Google Shape;625;p49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26" name="Google Shape;626;p49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27" name="Google Shape;627;p49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28" name="Google Shape;628;p49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29" name="Google Shape;629;p49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30" name="Google Shape;630;p4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31" name="Google Shape;631;p4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2" name="Google Shape;632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3" name="Google Shape;633;p4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34" name="Google Shape;634;p4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5" name="Google Shape;635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6" name="Google Shape;636;p4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37" name="Google Shape;637;p4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8" name="Google Shape;638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9" name="Google Shape;639;p4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40" name="Google Shape;640;p4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1" name="Google Shape;641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642" name="Shape 642"/>
        <p:cNvGrpSpPr/>
        <p:nvPr/>
      </p:nvGrpSpPr>
      <p:grpSpPr>
        <a:xfrm>
          <a:off x="0" y="0"/>
          <a:ext cx="0" cy="0"/>
        </a:xfrm>
      </p:grpSpPr>
      <p:pic>
        <p:nvPicPr>
          <p:cNvPr id="643" name="Google Shape;643;p50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50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45" name="Google Shape;645;p50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46" name="Google Shape;646;p5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8" name="Google Shape;648;p50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49" name="Google Shape;649;p50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50" name="Google Shape;650;p50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51" name="Google Shape;651;p50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52" name="Google Shape;652;p50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53" name="Google Shape;653;p50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54" name="Google Shape;654;p5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5" name="Google Shape;655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56" name="Google Shape;656;p50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57" name="Google Shape;657;p5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8" name="Google Shape;658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59" name="Google Shape;659;p50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60" name="Google Shape;660;p5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1" name="Google Shape;661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62" name="Google Shape;662;p50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63" name="Google Shape;663;p5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4" name="Google Shape;664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665" name="Shape 665"/>
        <p:cNvGrpSpPr/>
        <p:nvPr/>
      </p:nvGrpSpPr>
      <p:grpSpPr>
        <a:xfrm>
          <a:off x="0" y="0"/>
          <a:ext cx="0" cy="0"/>
        </a:xfrm>
      </p:grpSpPr>
      <p:pic>
        <p:nvPicPr>
          <p:cNvPr id="666" name="Google Shape;666;p5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5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68" name="Google Shape;668;p5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669" name="Google Shape;669;p5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1" name="Google Shape;671;p51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672" name="Google Shape;672;p51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673" name="Google Shape;673;p51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674" name="Google Shape;674;p51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675" name="Google Shape;675;p5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76" name="Google Shape;676;p5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7" name="Google Shape;677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78" name="Google Shape;678;p5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79" name="Google Shape;679;p5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0" name="Google Shape;680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81" name="Google Shape;681;p5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82" name="Google Shape;682;p5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3" name="Google Shape;683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684" name="Shape 684"/>
        <p:cNvGrpSpPr/>
        <p:nvPr/>
      </p:nvGrpSpPr>
      <p:grpSpPr>
        <a:xfrm>
          <a:off x="0" y="0"/>
          <a:ext cx="0" cy="0"/>
        </a:xfrm>
      </p:grpSpPr>
      <p:pic>
        <p:nvPicPr>
          <p:cNvPr id="685" name="Google Shape;685;p52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87" name="Google Shape;687;p5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88" name="Google Shape;688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9" name="Google Shape;689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90" name="Google Shape;690;p52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91" name="Google Shape;691;p52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692" name="Google Shape;692;p52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693" name="Google Shape;693;p52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694" name="Google Shape;694;p5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95" name="Google Shape;695;p5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6" name="Google Shape;696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97" name="Google Shape;697;p5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98" name="Google Shape;698;p5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9" name="Google Shape;699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00" name="Google Shape;700;p5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01" name="Google Shape;701;p5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2" name="Google Shape;702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703" name="Shape 703"/>
        <p:cNvGrpSpPr/>
        <p:nvPr/>
      </p:nvGrpSpPr>
      <p:grpSpPr>
        <a:xfrm>
          <a:off x="0" y="0"/>
          <a:ext cx="0" cy="0"/>
        </a:xfrm>
      </p:grpSpPr>
      <p:pic>
        <p:nvPicPr>
          <p:cNvPr id="704" name="Google Shape;704;p53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5" name="Google Shape;705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706" name="Google Shape;706;p5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707" name="Google Shape;707;p5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8" name="Google Shape;708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09" name="Google Shape;709;p53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10" name="Google Shape;710;p53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711" name="Google Shape;711;p53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712" name="Google Shape;712;p53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713" name="Google Shape;713;p5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14" name="Google Shape;714;p5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5" name="Google Shape;715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16" name="Google Shape;716;p5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17" name="Google Shape;717;p5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8" name="Google Shape;718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19" name="Google Shape;719;p5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20" name="Google Shape;720;p5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21" name="Google Shape;721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722" name="Shape 722"/>
        <p:cNvGrpSpPr/>
        <p:nvPr/>
      </p:nvGrpSpPr>
      <p:grpSpPr>
        <a:xfrm>
          <a:off x="0" y="0"/>
          <a:ext cx="0" cy="0"/>
        </a:xfrm>
      </p:grpSpPr>
      <p:pic>
        <p:nvPicPr>
          <p:cNvPr id="723" name="Google Shape;723;p54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4" name="Google Shape;724;p5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725" name="Google Shape;725;p5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726" name="Google Shape;726;p5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27" name="Google Shape;727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8" name="Google Shape;728;p54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9" name="Google Shape;729;p54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730" name="Google Shape;730;p54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731" name="Google Shape;731;p54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732" name="Google Shape;732;p54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33" name="Google Shape;733;p5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4" name="Google Shape;734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35" name="Google Shape;735;p54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36" name="Google Shape;736;p5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7" name="Google Shape;737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38" name="Google Shape;738;p54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39" name="Google Shape;739;p5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0" name="Google Shape;740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741" name="Shape 741"/>
        <p:cNvGrpSpPr/>
        <p:nvPr/>
      </p:nvGrpSpPr>
      <p:grpSpPr>
        <a:xfrm>
          <a:off x="0" y="0"/>
          <a:ext cx="0" cy="0"/>
        </a:xfrm>
      </p:grpSpPr>
      <p:pic>
        <p:nvPicPr>
          <p:cNvPr id="742" name="Google Shape;742;p55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3" name="Google Shape;743;p5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744" name="Google Shape;744;p55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45" name="Google Shape;745;p5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47" name="Google Shape;747;p5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748" name="Shape 748"/>
        <p:cNvGrpSpPr/>
        <p:nvPr/>
      </p:nvGrpSpPr>
      <p:grpSpPr>
        <a:xfrm>
          <a:off x="0" y="0"/>
          <a:ext cx="0" cy="0"/>
        </a:xfrm>
      </p:grpSpPr>
      <p:pic>
        <p:nvPicPr>
          <p:cNvPr id="749" name="Google Shape;749;p56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50" name="Google Shape;750;p5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751" name="Google Shape;751;p56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52" name="Google Shape;752;p5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53" name="Google Shape;753;p5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4" name="Google Shape;754;p5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755" name="Shape 755"/>
        <p:cNvGrpSpPr/>
        <p:nvPr/>
      </p:nvGrpSpPr>
      <p:grpSpPr>
        <a:xfrm>
          <a:off x="0" y="0"/>
          <a:ext cx="0" cy="0"/>
        </a:xfrm>
      </p:grpSpPr>
      <p:pic>
        <p:nvPicPr>
          <p:cNvPr id="756" name="Google Shape;756;p57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57" name="Google Shape;757;p5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758" name="Google Shape;758;p57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59" name="Google Shape;759;p5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5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1" name="Google Shape;761;p5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762" name="Shape 762"/>
        <p:cNvGrpSpPr/>
        <p:nvPr/>
      </p:nvGrpSpPr>
      <p:grpSpPr>
        <a:xfrm>
          <a:off x="0" y="0"/>
          <a:ext cx="0" cy="0"/>
        </a:xfrm>
      </p:grpSpPr>
      <p:pic>
        <p:nvPicPr>
          <p:cNvPr id="763" name="Google Shape;763;p58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5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765" name="Google Shape;765;p58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66" name="Google Shape;766;p5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67" name="Google Shape;767;p5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8" name="Google Shape;768;p5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7 Practice - purple ">
  <p:cSld name="TITLE_AND_TWO_COLUMNS_1_1_5_1_3_1_1">
    <p:spTree>
      <p:nvGrpSpPr>
        <p:cNvPr id="769" name="Shape 769"/>
        <p:cNvGrpSpPr/>
        <p:nvPr/>
      </p:nvGrpSpPr>
      <p:grpSpPr>
        <a:xfrm>
          <a:off x="0" y="0"/>
          <a:ext cx="0" cy="0"/>
        </a:xfrm>
      </p:grpSpPr>
      <p:pic>
        <p:nvPicPr>
          <p:cNvPr id="770" name="Google Shape;770;p59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1" name="Google Shape;771;p5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772" name="Google Shape;772;p59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73" name="Google Shape;773;p5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74" name="Google Shape;774;p5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75" name="Google Shape;775;p5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76" name="Google Shape;776;p5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7 Practice - jade">
  <p:cSld name="TITLE_AND_TWO_COLUMNS_1_1_5_1_3_1_1_1_1">
    <p:spTree>
      <p:nvGrpSpPr>
        <p:cNvPr id="777" name="Shape 777"/>
        <p:cNvGrpSpPr/>
        <p:nvPr/>
      </p:nvGrpSpPr>
      <p:grpSpPr>
        <a:xfrm>
          <a:off x="0" y="0"/>
          <a:ext cx="0" cy="0"/>
        </a:xfrm>
      </p:grpSpPr>
      <p:pic>
        <p:nvPicPr>
          <p:cNvPr id="778" name="Google Shape;778;p60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9" name="Google Shape;779;p6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780" name="Google Shape;780;p60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81" name="Google Shape;781;p6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82" name="Google Shape;782;p6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83" name="Google Shape;783;p6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84" name="Google Shape;784;p6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7 Practice - blue ">
  <p:cSld name="TITLE_AND_TWO_COLUMNS_1_1_5_1_3_1_2">
    <p:spTree>
      <p:nvGrpSpPr>
        <p:cNvPr id="785" name="Shape 785"/>
        <p:cNvGrpSpPr/>
        <p:nvPr/>
      </p:nvGrpSpPr>
      <p:grpSpPr>
        <a:xfrm>
          <a:off x="0" y="0"/>
          <a:ext cx="0" cy="0"/>
        </a:xfrm>
      </p:grpSpPr>
      <p:pic>
        <p:nvPicPr>
          <p:cNvPr id="786" name="Google Shape;786;p61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87" name="Google Shape;787;p6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788" name="Google Shape;788;p61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89" name="Google Shape;789;p6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90" name="Google Shape;790;p6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1" name="Google Shape;791;p6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2" name="Google Shape;792;p6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7 Practice - pink">
  <p:cSld name="TITLE_AND_TWO_COLUMNS_1_1_5_1_3_1_1_1_1_1">
    <p:spTree>
      <p:nvGrpSpPr>
        <p:cNvPr id="793" name="Shape 793"/>
        <p:cNvGrpSpPr/>
        <p:nvPr/>
      </p:nvGrpSpPr>
      <p:grpSpPr>
        <a:xfrm>
          <a:off x="0" y="0"/>
          <a:ext cx="0" cy="0"/>
        </a:xfrm>
      </p:grpSpPr>
      <p:pic>
        <p:nvPicPr>
          <p:cNvPr id="794" name="Google Shape;794;p62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95" name="Google Shape;795;p6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796" name="Google Shape;796;p62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97" name="Google Shape;797;p6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98" name="Google Shape;798;p6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9" name="Google Shape;799;p6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00" name="Google Shape;800;p6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801" name="Shape 801"/>
        <p:cNvGrpSpPr/>
        <p:nvPr/>
      </p:nvGrpSpPr>
      <p:grpSpPr>
        <a:xfrm>
          <a:off x="0" y="0"/>
          <a:ext cx="0" cy="0"/>
        </a:xfrm>
      </p:grpSpPr>
      <p:pic>
        <p:nvPicPr>
          <p:cNvPr id="802" name="Google Shape;802;p63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03" name="Google Shape;803;p6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804" name="Google Shape;804;p63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805" name="Google Shape;805;p6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06" name="Google Shape;806;p6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7" name="Google Shape;807;p6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808" name="Google Shape;808;p6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809" name="Shape 809"/>
        <p:cNvGrpSpPr/>
        <p:nvPr/>
      </p:nvGrpSpPr>
      <p:grpSpPr>
        <a:xfrm>
          <a:off x="0" y="0"/>
          <a:ext cx="0" cy="0"/>
        </a:xfrm>
      </p:grpSpPr>
      <p:pic>
        <p:nvPicPr>
          <p:cNvPr id="810" name="Google Shape;810;p64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11" name="Google Shape;811;p6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812" name="Google Shape;812;p64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13" name="Google Shape;813;p6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14" name="Google Shape;814;p6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15" name="Google Shape;815;p6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816" name="Google Shape;816;p6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817" name="Shape 817"/>
        <p:cNvGrpSpPr/>
        <p:nvPr/>
      </p:nvGrpSpPr>
      <p:grpSpPr>
        <a:xfrm>
          <a:off x="0" y="0"/>
          <a:ext cx="0" cy="0"/>
        </a:xfrm>
      </p:grpSpPr>
      <p:pic>
        <p:nvPicPr>
          <p:cNvPr id="818" name="Google Shape;818;p65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19" name="Google Shape;819;p6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820" name="Google Shape;820;p65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21" name="Google Shape;821;p6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22" name="Google Shape;822;p6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23" name="Google Shape;823;p6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24" name="Google Shape;824;p6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825" name="Shape 825"/>
        <p:cNvGrpSpPr/>
        <p:nvPr/>
      </p:nvGrpSpPr>
      <p:grpSpPr>
        <a:xfrm>
          <a:off x="0" y="0"/>
          <a:ext cx="0" cy="0"/>
        </a:xfrm>
      </p:grpSpPr>
      <p:pic>
        <p:nvPicPr>
          <p:cNvPr id="826" name="Google Shape;826;p66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27" name="Google Shape;827;p6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828" name="Google Shape;828;p66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29" name="Google Shape;829;p6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30" name="Google Shape;830;p6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31" name="Google Shape;831;p6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2" name="Google Shape;832;p6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6 Summary 1">
  <p:cSld name="TITLE_AND_TWO_COLUMNS_1_1_5_1_2_1_1">
    <p:spTree>
      <p:nvGrpSpPr>
        <p:cNvPr id="833" name="Shape 833"/>
        <p:cNvGrpSpPr/>
        <p:nvPr/>
      </p:nvGrpSpPr>
      <p:grpSpPr>
        <a:xfrm>
          <a:off x="0" y="0"/>
          <a:ext cx="0" cy="0"/>
        </a:xfrm>
      </p:grpSpPr>
      <p:sp>
        <p:nvSpPr>
          <p:cNvPr id="834" name="Google Shape;834;p67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835" name="Google Shape;835;p67"/>
          <p:cNvPicPr preferRelativeResize="0"/>
          <p:nvPr/>
        </p:nvPicPr>
        <p:blipFill>
          <a:blip r:embed="rId1">
            <a:alphaModFix/>
          </a:blip>
          <a:srcRect t="1700" b="1710"/>
          <a:stretch>
            <a:fillRect/>
          </a:stretch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36" name="Google Shape;836;p67"/>
          <p:cNvSpPr txBox="1"/>
          <p:nvPr>
            <p:ph type="body" idx="1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37" name="Google Shape;837;p6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8" name="Google Shape;838;p6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Font typeface="Lexend"/>
              <a:buNone/>
              <a:defRPr sz="20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6 Summary 2">
  <p:cSld name="TITLE_AND_TWO_COLUMNS_1_1_5_1_2">
    <p:spTree>
      <p:nvGrpSpPr>
        <p:cNvPr id="839" name="Shape 839"/>
        <p:cNvGrpSpPr/>
        <p:nvPr/>
      </p:nvGrpSpPr>
      <p:grpSpPr>
        <a:xfrm>
          <a:off x="0" y="0"/>
          <a:ext cx="0" cy="0"/>
        </a:xfrm>
      </p:grpSpPr>
      <p:sp>
        <p:nvSpPr>
          <p:cNvPr id="840" name="Google Shape;840;p68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841" name="Google Shape;841;p68"/>
          <p:cNvPicPr preferRelativeResize="0"/>
          <p:nvPr/>
        </p:nvPicPr>
        <p:blipFill>
          <a:blip r:embed="rId1">
            <a:alphaModFix/>
          </a:blip>
          <a:srcRect t="1700" b="1710"/>
          <a:stretch>
            <a:fillRect/>
          </a:stretch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42" name="Google Shape;842;p68"/>
          <p:cNvSpPr txBox="1"/>
          <p:nvPr>
            <p:ph type="body" idx="1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43" name="Google Shape;843;p6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4" name="Google Shape;844;p68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Font typeface="Lexend"/>
              <a:buNone/>
              <a:defRPr sz="20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3 Projectable quiz">
  <p:cSld name="Title Slide 3_1">
    <p:bg>
      <p:bgPr>
        <a:solidFill>
          <a:schemeClr val="lt1"/>
        </a:solidFill>
      </p:bgPr>
    </p:bg>
    <p:spTree>
      <p:nvGrpSpPr>
        <p:cNvPr id="845" name="Shape 845"/>
        <p:cNvGrpSpPr/>
        <p:nvPr/>
      </p:nvGrpSpPr>
      <p:grpSpPr>
        <a:xfrm>
          <a:off x="0" y="0"/>
          <a:ext cx="0" cy="0"/>
        </a:xfrm>
      </p:grpSpPr>
      <p:sp>
        <p:nvSpPr>
          <p:cNvPr id="847" name="Google Shape;847;p69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4 Items to copy-paste">
  <p:cSld name="CUSTOM_104_1_2_1_1">
    <p:spTree>
      <p:nvGrpSpPr>
        <p:cNvPr id="848" name="Shape 848"/>
        <p:cNvGrpSpPr/>
        <p:nvPr/>
      </p:nvGrpSpPr>
      <p:grpSpPr>
        <a:xfrm>
          <a:off x="0" y="0"/>
          <a:ext cx="0" cy="0"/>
        </a:xfrm>
      </p:grpSpPr>
      <p:sp>
        <p:nvSpPr>
          <p:cNvPr id="849" name="Google Shape;849;p70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sz="14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0" name="Google Shape;850;p70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0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1" name="Google Shape;851;p70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2" name="Google Shape;852;p70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3" name="Google Shape;853;p70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4" name="Google Shape;854;p70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5" name="Google Shape;855;p70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6" name="Google Shape;856;p70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sz="14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7" name="Google Shape;857;p70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5 OGL">
  <p:cSld name="CUSTOM_5_1">
    <p:bg>
      <p:bgPr>
        <a:solidFill>
          <a:srgbClr val="EBEDFE"/>
        </a:solidFill>
      </p:bgPr>
    </p:bg>
    <p:spTree>
      <p:nvGrpSpPr>
        <p:cNvPr id="858" name="Shape 858"/>
        <p:cNvGrpSpPr/>
        <p:nvPr/>
      </p:nvGrpSpPr>
      <p:grpSpPr>
        <a:xfrm>
          <a:off x="0" y="0"/>
          <a:ext cx="0" cy="0"/>
        </a:xfrm>
      </p:grpSpPr>
      <p:pic>
        <p:nvPicPr>
          <p:cNvPr id="859" name="Google Shape;859;p7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860" name="Google Shape;860;p71"/>
          <p:cNvSpPr txBox="1"/>
          <p:nvPr>
            <p:ph type="subTitle" idx="1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6 Blank">
  <p:cSld name="CUSTOM_6">
    <p:spTree>
      <p:nvGrpSpPr>
        <p:cNvPr id="861" name="Shape 861"/>
        <p:cNvGrpSpPr/>
        <p:nvPr/>
      </p:nvGrpSpPr>
      <p:grpSpPr>
        <a:xfrm>
          <a:off x="0" y="0"/>
          <a:ext cx="0" cy="0"/>
        </a:xfrm>
      </p:grpSpPr>
      <p:sp>
        <p:nvSpPr>
          <p:cNvPr id="862" name="Google Shape;862;p72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7 Practice - purple  1">
  <p:cSld name="TITLE_AND_TWO_COLUMNS_1_1_5_1_3_1_1_2">
    <p:spTree>
      <p:nvGrpSpPr>
        <p:cNvPr id="863" name="Shape 863"/>
        <p:cNvGrpSpPr/>
        <p:nvPr/>
      </p:nvGrpSpPr>
      <p:grpSpPr>
        <a:xfrm>
          <a:off x="0" y="0"/>
          <a:ext cx="0" cy="0"/>
        </a:xfrm>
      </p:grpSpPr>
      <p:pic>
        <p:nvPicPr>
          <p:cNvPr id="864" name="Google Shape;864;p73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65" name="Google Shape;865;p7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866" name="Google Shape;866;p73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67" name="Google Shape;867;p73"/>
          <p:cNvSpPr txBox="1"/>
          <p:nvPr/>
        </p:nvSpPr>
        <p:spPr>
          <a:xfrm>
            <a:off x="324000" y="45525"/>
            <a:ext cx="10803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8" name="Google Shape;868;p73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869" name="Google Shape;869;p7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70" name="Google Shape;870;p7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6" Type="http://schemas.openxmlformats.org/officeDocument/2006/relationships/slideLayout" Target="../slideLayouts/slideLayout36.xml"/><Relationship Id="rId37" Type="http://schemas.openxmlformats.org/officeDocument/2006/relationships/slideLayout" Target="../slideLayouts/slideLayout37.xml"/><Relationship Id="rId38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39.xml"/><Relationship Id="rId40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41.xml"/><Relationship Id="rId42" Type="http://schemas.openxmlformats.org/officeDocument/2006/relationships/slideLayout" Target="../slideLayouts/slideLayout42.xml"/><Relationship Id="rId43" Type="http://schemas.openxmlformats.org/officeDocument/2006/relationships/slideLayout" Target="../slideLayouts/slideLayout43.xml"/><Relationship Id="rId44" Type="http://schemas.openxmlformats.org/officeDocument/2006/relationships/slideLayout" Target="../slideLayouts/slideLayout44.xml"/><Relationship Id="rId45" Type="http://schemas.openxmlformats.org/officeDocument/2006/relationships/slideLayout" Target="../slideLayouts/slideLayout45.xml"/><Relationship Id="rId46" Type="http://schemas.openxmlformats.org/officeDocument/2006/relationships/slideLayout" Target="../slideLayouts/slideLayout46.xml"/><Relationship Id="rId47" Type="http://schemas.openxmlformats.org/officeDocument/2006/relationships/slideLayout" Target="../slideLayouts/slideLayout47.xml"/><Relationship Id="rId48" Type="http://schemas.openxmlformats.org/officeDocument/2006/relationships/slideLayout" Target="../slideLayouts/slideLayout48.xml"/><Relationship Id="rId49" Type="http://schemas.openxmlformats.org/officeDocument/2006/relationships/slideLayout" Target="../slideLayouts/slideLayout49.xml"/><Relationship Id="rId50" Type="http://schemas.openxmlformats.org/officeDocument/2006/relationships/slideLayout" Target="../slideLayouts/slideLayout50.xml"/><Relationship Id="rId51" Type="http://schemas.openxmlformats.org/officeDocument/2006/relationships/slideLayout" Target="../slideLayouts/slideLayout51.xml"/><Relationship Id="rId52" Type="http://schemas.openxmlformats.org/officeDocument/2006/relationships/slideLayout" Target="../slideLayouts/slideLayout52.xml"/><Relationship Id="rId53" Type="http://schemas.openxmlformats.org/officeDocument/2006/relationships/slideLayout" Target="../slideLayouts/slideLayout53.xml"/><Relationship Id="rId54" Type="http://schemas.openxmlformats.org/officeDocument/2006/relationships/slideLayout" Target="../slideLayouts/slideLayout54.xml"/><Relationship Id="rId55" Type="http://schemas.openxmlformats.org/officeDocument/2006/relationships/slideLayout" Target="../slideLayouts/slideLayout55.xml"/><Relationship Id="rId56" Type="http://schemas.openxmlformats.org/officeDocument/2006/relationships/slideLayout" Target="../slideLayouts/slideLayout56.xml"/><Relationship Id="rId57" Type="http://schemas.openxmlformats.org/officeDocument/2006/relationships/slideLayout" Target="../slideLayouts/slideLayout57.xml"/><Relationship Id="rId58" Type="http://schemas.openxmlformats.org/officeDocument/2006/relationships/slideLayout" Target="../slideLayouts/slideLayout58.xml"/><Relationship Id="rId59" Type="http://schemas.openxmlformats.org/officeDocument/2006/relationships/slideLayout" Target="../slideLayouts/slideLayout59.xml"/><Relationship Id="rId60" Type="http://schemas.openxmlformats.org/officeDocument/2006/relationships/slideLayout" Target="../slideLayouts/slideLayout60.xml"/><Relationship Id="rId61" Type="http://schemas.openxmlformats.org/officeDocument/2006/relationships/slideLayout" Target="../slideLayouts/slideLayout61.xml"/><Relationship Id="rId62" Type="http://schemas.openxmlformats.org/officeDocument/2006/relationships/slideLayout" Target="../slideLayouts/slideLayout62.xml"/><Relationship Id="rId63" Type="http://schemas.openxmlformats.org/officeDocument/2006/relationships/slideLayout" Target="../slideLayouts/slideLayout63.xml"/><Relationship Id="rId64" Type="http://schemas.openxmlformats.org/officeDocument/2006/relationships/slideLayout" Target="../slideLayouts/slideLayout64.xml"/><Relationship Id="rId65" Type="http://schemas.openxmlformats.org/officeDocument/2006/relationships/slideLayout" Target="../slideLayouts/slideLayout65.xml"/><Relationship Id="rId66" Type="http://schemas.openxmlformats.org/officeDocument/2006/relationships/slideLayout" Target="../slideLayouts/slideLayout66.xml"/><Relationship Id="rId67" Type="http://schemas.openxmlformats.org/officeDocument/2006/relationships/slideLayout" Target="../slideLayouts/slideLayout67.xml"/><Relationship Id="rId68" Type="http://schemas.openxmlformats.org/officeDocument/2006/relationships/slideLayout" Target="../slideLayouts/slideLayout68.xml"/><Relationship Id="rId69" Type="http://schemas.openxmlformats.org/officeDocument/2006/relationships/slideLayout" Target="../slideLayouts/slideLayout69.xml"/><Relationship Id="rId70" Type="http://schemas.openxmlformats.org/officeDocument/2006/relationships/slideLayout" Target="../slideLayouts/slideLayout70.xml"/><Relationship Id="rId71" Type="http://schemas.openxmlformats.org/officeDocument/2006/relationships/slideLayout" Target="../slideLayouts/slideLayout71.xml"/><Relationship Id="rId72" Type="http://schemas.openxmlformats.org/officeDocument/2006/relationships/slideLayout" Target="../slideLayouts/slideLayout72.xml"/><Relationship Id="rId73" Type="http://schemas.openxmlformats.org/officeDocument/2006/relationships/image" Target="../media/image52.png"/><Relationship Id="rId7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200"/>
              <a:buFont typeface="Lexend"/>
              <a:buNone/>
              <a:defRPr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type="body" idx="1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1950" rtl="0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49250" rtl="0">
              <a:lnSpc>
                <a:spcPct val="130000"/>
              </a:lnSpc>
              <a:spcBef>
                <a:spcPts val="800"/>
              </a:spcBef>
              <a:spcAft>
                <a:spcPct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lnSpc>
                <a:spcPct val="130000"/>
              </a:lnSpc>
              <a:spcBef>
                <a:spcPts val="8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lnSpc>
                <a:spcPct val="130000"/>
              </a:lnSpc>
              <a:spcBef>
                <a:spcPts val="6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lnSpc>
                <a:spcPct val="130000"/>
              </a:lnSpc>
              <a:spcBef>
                <a:spcPts val="6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lnSpc>
                <a:spcPct val="13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  <p:sldLayoutId id="2147483694" r:id="rId47"/>
    <p:sldLayoutId id="2147483695" r:id="rId48"/>
    <p:sldLayoutId id="2147483696" r:id="rId49"/>
    <p:sldLayoutId id="2147483697" r:id="rId50"/>
    <p:sldLayoutId id="2147483698" r:id="rId51"/>
    <p:sldLayoutId id="2147483699" r:id="rId52"/>
    <p:sldLayoutId id="2147483700" r:id="rId53"/>
    <p:sldLayoutId id="2147483701" r:id="rId54"/>
    <p:sldLayoutId id="2147483702" r:id="rId55"/>
    <p:sldLayoutId id="2147483703" r:id="rId56"/>
    <p:sldLayoutId id="2147483704" r:id="rId57"/>
    <p:sldLayoutId id="2147483705" r:id="rId58"/>
    <p:sldLayoutId id="2147483706" r:id="rId59"/>
    <p:sldLayoutId id="2147483707" r:id="rId60"/>
    <p:sldLayoutId id="2147483708" r:id="rId61"/>
    <p:sldLayoutId id="2147483709" r:id="rId62"/>
    <p:sldLayoutId id="2147483710" r:id="rId63"/>
    <p:sldLayoutId id="2147483711" r:id="rId64"/>
    <p:sldLayoutId id="2147483712" r:id="rId65"/>
    <p:sldLayoutId id="2147483713" r:id="rId66"/>
    <p:sldLayoutId id="2147483714" r:id="rId67"/>
    <p:sldLayoutId id="2147483715" r:id="rId68"/>
    <p:sldLayoutId id="2147483716" r:id="rId69"/>
    <p:sldLayoutId id="2147483717" r:id="rId70"/>
    <p:sldLayoutId id="2147483718" r:id="rId71"/>
    <p:sldLayoutId id="2147483719" r:id="rId72"/>
  </p:sldLayoutIdLst>
  <p:transition/>
  <p:timing/>
  <p:txStyles>
    <p:title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04" userDrawn="1">
          <p15:clr>
            <a:srgbClr val="000000"/>
          </p15:clr>
        </p15:guide>
        <p15:guide id="2" pos="1819" userDrawn="1">
          <p15:clr>
            <a:srgbClr val="0000FF"/>
          </p15:clr>
        </p15:guide>
        <p15:guide id="3" orient="horz" pos="340" userDrawn="1">
          <p15:clr>
            <a:srgbClr val="222222"/>
          </p15:clr>
        </p15:guide>
        <p15:guide id="4" pos="2123" userDrawn="1">
          <p15:clr>
            <a:srgbClr val="0000FF"/>
          </p15:clr>
        </p15:guide>
        <p15:guide id="5" pos="2880" userDrawn="1">
          <p15:clr>
            <a:srgbClr val="EA4335"/>
          </p15:clr>
        </p15:guide>
        <p15:guide id="6" pos="3637" userDrawn="1">
          <p15:clr>
            <a:srgbClr val="0000FF"/>
          </p15:clr>
        </p15:guide>
        <p15:guide id="7" pos="3941" userDrawn="1">
          <p15:clr>
            <a:srgbClr val="0000FF"/>
          </p15:clr>
        </p15:guide>
        <p15:guide id="8" pos="5556" userDrawn="1">
          <p15:clr>
            <a:srgbClr val="222222"/>
          </p15:clr>
        </p15:guide>
        <p15:guide id="9" pos="1061" userDrawn="1">
          <p15:clr>
            <a:srgbClr val="9AA0A6"/>
          </p15:clr>
        </p15:guide>
        <p15:guide id="10" pos="4699" userDrawn="1">
          <p15:clr>
            <a:srgbClr val="9AA0A6"/>
          </p15:clr>
        </p15:guide>
        <p15:guide id="11" orient="horz" pos="680" userDrawn="1">
          <p15:clr>
            <a:srgbClr val="B7B7B7"/>
          </p15:clr>
        </p15:guide>
        <p15:guide id="12" orient="horz" pos="1020" userDrawn="1">
          <p15:clr>
            <a:srgbClr val="B7B7B7"/>
          </p15:clr>
        </p15:guide>
        <p15:guide id="13" orient="horz" pos="1361" userDrawn="1">
          <p15:clr>
            <a:srgbClr val="B7B7B7"/>
          </p15:clr>
        </p15:guide>
        <p15:guide id="14" orient="horz" pos="1701" userDrawn="1">
          <p15:clr>
            <a:srgbClr val="B7B7B7"/>
          </p15:clr>
        </p15:guide>
        <p15:guide id="15" orient="horz" pos="2041" userDrawn="1">
          <p15:clr>
            <a:srgbClr val="B7B7B7"/>
          </p15:clr>
        </p15:guide>
        <p15:guide id="16" orient="horz" pos="2381" userDrawn="1">
          <p15:clr>
            <a:srgbClr val="B7B7B7"/>
          </p15:clr>
        </p15:guide>
        <p15:guide id="17" orient="horz" pos="3036" userDrawn="1">
          <p15:clr>
            <a:srgbClr val="000000"/>
          </p15:clr>
        </p15:guide>
        <p15:guide id="18" pos="2721" userDrawn="1">
          <p15:clr>
            <a:srgbClr val="000000"/>
          </p15:clr>
        </p15:guide>
        <p15:guide id="19" pos="3039" userDrawn="1">
          <p15:clr>
            <a:srgbClr val="000000"/>
          </p15:clr>
        </p15:guide>
        <p15:guide id="20" orient="horz" pos="510" userDrawn="1">
          <p15:clr>
            <a:srgbClr val="B7B7B7"/>
          </p15:clr>
        </p15:guide>
        <p15:guide id="21" orient="horz" pos="1620" userDrawn="1">
          <p15:clr>
            <a:srgbClr val="EA4335"/>
          </p15:clr>
        </p15:guide>
        <p15:guide id="22" orient="horz" pos="2721" userDrawn="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5.png"/><Relationship Id="rId4" Type="http://schemas.openxmlformats.org/officeDocument/2006/relationships/image" Target="../media/image56.jpe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7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8.png"/><Relationship Id="rId4" Type="http://schemas.openxmlformats.org/officeDocument/2006/relationships/image" Target="../media/image59.jpeg"/><Relationship Id="rId5" Type="http://schemas.openxmlformats.org/officeDocument/2006/relationships/image" Target="../media/image60.png"/><Relationship Id="rId6" Type="http://schemas.openxmlformats.org/officeDocument/2006/relationships/image" Target="../media/image6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5" Type="http://schemas.openxmlformats.org/officeDocument/2006/relationships/image" Target="../media/image64.png"/><Relationship Id="rId6" Type="http://schemas.openxmlformats.org/officeDocument/2006/relationships/image" Target="../media/image54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5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4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9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9.png"/><Relationship Id="rId4" Type="http://schemas.openxmlformats.org/officeDocument/2006/relationships/image" Target="../media/image54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6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66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3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7.png"/><Relationship Id="rId4" Type="http://schemas.openxmlformats.org/officeDocument/2006/relationships/image" Target="../media/image68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69.png"/><Relationship Id="rId4" Type="http://schemas.openxmlformats.org/officeDocument/2006/relationships/image" Target="../media/image70.png"/><Relationship Id="rId5" Type="http://schemas.openxmlformats.org/officeDocument/2006/relationships/image" Target="../media/image71.jpe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54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70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9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54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72.png"/><Relationship Id="rId4" Type="http://schemas.openxmlformats.org/officeDocument/2006/relationships/image" Target="../media/image73.png"/><Relationship Id="rId5" Type="http://schemas.openxmlformats.org/officeDocument/2006/relationships/image" Target="../media/image74.png"/><Relationship Id="rId6" Type="http://schemas.openxmlformats.org/officeDocument/2006/relationships/image" Target="../media/image76.png"/><Relationship Id="rId7" Type="http://schemas.openxmlformats.org/officeDocument/2006/relationships/image" Target="../media/image77.png"/><Relationship Id="rId8" Type="http://schemas.openxmlformats.org/officeDocument/2006/relationships/image" Target="../media/image75.png"/><Relationship Id="rId9" Type="http://schemas.openxmlformats.org/officeDocument/2006/relationships/image" Target="../media/image78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72.png"/><Relationship Id="rId4" Type="http://schemas.openxmlformats.org/officeDocument/2006/relationships/image" Target="../media/image73.png"/><Relationship Id="rId5" Type="http://schemas.openxmlformats.org/officeDocument/2006/relationships/image" Target="../media/image74.png"/><Relationship Id="rId6" Type="http://schemas.openxmlformats.org/officeDocument/2006/relationships/image" Target="../media/image76.png"/><Relationship Id="rId7" Type="http://schemas.openxmlformats.org/officeDocument/2006/relationships/image" Target="../media/image77.png"/><Relationship Id="rId8" Type="http://schemas.openxmlformats.org/officeDocument/2006/relationships/image" Target="../media/image75.png"/><Relationship Id="rId9" Type="http://schemas.openxmlformats.org/officeDocument/2006/relationships/image" Target="../media/image78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72.png"/><Relationship Id="rId4" Type="http://schemas.openxmlformats.org/officeDocument/2006/relationships/image" Target="../media/image73.png"/><Relationship Id="rId5" Type="http://schemas.openxmlformats.org/officeDocument/2006/relationships/image" Target="../media/image74.png"/><Relationship Id="rId6" Type="http://schemas.openxmlformats.org/officeDocument/2006/relationships/image" Target="../media/image76.png"/><Relationship Id="rId7" Type="http://schemas.openxmlformats.org/officeDocument/2006/relationships/image" Target="../media/image77.png"/><Relationship Id="rId8" Type="http://schemas.openxmlformats.org/officeDocument/2006/relationships/image" Target="../media/image75.png"/><Relationship Id="rId9" Type="http://schemas.openxmlformats.org/officeDocument/2006/relationships/image" Target="../media/image78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72.png"/><Relationship Id="rId4" Type="http://schemas.openxmlformats.org/officeDocument/2006/relationships/image" Target="../media/image73.png"/><Relationship Id="rId5" Type="http://schemas.openxmlformats.org/officeDocument/2006/relationships/image" Target="../media/image74.png"/><Relationship Id="rId6" Type="http://schemas.openxmlformats.org/officeDocument/2006/relationships/image" Target="../media/image76.png"/><Relationship Id="rId7" Type="http://schemas.openxmlformats.org/officeDocument/2006/relationships/image" Target="../media/image77.png"/><Relationship Id="rId8" Type="http://schemas.openxmlformats.org/officeDocument/2006/relationships/image" Target="../media/image75.png"/><Relationship Id="rId9" Type="http://schemas.openxmlformats.org/officeDocument/2006/relationships/image" Target="../media/image78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Relationship Id="rId2" Type="http://schemas.openxmlformats.org/officeDocument/2006/relationships/notesSlide" Target="../notesSlides/notesSlide36.xml"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74" name="Shape 874"/>
        <p:cNvGrpSpPr/>
        <p:nvPr/>
      </p:nvGrpSpPr>
      <p:grpSpPr>
        <a:xfrm>
          <a:off x="0" y="0"/>
          <a:ext cx="0" cy="0"/>
        </a:xfrm>
      </p:grpSpPr>
      <p:sp>
        <p:nvSpPr>
          <p:cNvPr id="875" name="Google Shape;875;p7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Qaab-dhismeedka polymers (Structure of polymers)</a:t>
            </a:r>
            <a:endParaRPr/>
          </a:p>
        </p:txBody>
      </p:sp>
      <p:sp>
        <p:nvSpPr>
          <p:cNvPr id="876" name="Google Shape;876;p74"/>
          <p:cNvSpPr txBox="1"/>
          <p:nvPr>
            <p:ph type="subTitle" idx="1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Qalabka (Materials)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="0">
  <p:cSld name="">
    <p:spTree>
      <p:nvGrpSpPr>
        <p:cNvPr id="880" name="Shape 880"/>
        <p:cNvGrpSpPr/>
        <p:nvPr/>
      </p:nvGrpSpPr>
      <p:grpSpPr>
        <a:xfrm>
          <a:off x="0" y="0"/>
          <a:ext cx="0" cy="0"/>
        </a:xfrm>
      </p:grpSpPr>
      <p:sp>
        <p:nvSpPr>
          <p:cNvPr id="881" name="Google Shape;881;p75"/>
          <p:cNvSpPr txBox="1"/>
          <p:nvPr/>
        </p:nvSpPr>
        <p:spPr>
          <a:xfrm>
            <a:off x="4917900" y="956025"/>
            <a:ext cx="36612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Sida agabkeena waxbarista loogu talagalay fasalka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85" name="Shape 885"/>
        <p:cNvGrpSpPr/>
        <p:nvPr/>
      </p:nvGrpSpPr>
      <p:grpSpPr>
        <a:xfrm>
          <a:off x="0" y="0"/>
          <a:ext cx="0" cy="0"/>
        </a:xfrm>
      </p:grpSpPr>
      <p:sp>
        <p:nvSpPr>
          <p:cNvPr id="886" name="Google Shape;886;p76"/>
          <p:cNvSpPr txBox="1"/>
          <p:nvPr>
            <p:ph type="subTitle" idx="1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Waxaan siin karaa tusaalooyin polymers (polymers) ah oo aan sharxi karaa sida astaamaha polymers (polymers) ay ku xiran yihiin qaab-dhismeedkooda.</a:t>
            </a:r>
            <a:r>
              <a:rPr lang="en-GB" sz="1400">
                <a:solidFill>
                  <a:srgbClr val="1F1F1F"/>
                </a:solidFill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0" name="Shape 890"/>
        <p:cNvGrpSpPr/>
        <p:nvPr/>
      </p:nvGrpSpPr>
      <p:grpSpPr>
        <a:xfrm>
          <a:off x="0" y="0"/>
          <a:ext cx="0" cy="0"/>
        </a:xfrm>
      </p:grpSpPr>
      <p:sp>
        <p:nvSpPr>
          <p:cNvPr id="891" name="Google Shape;891;p77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polymer (polymer)</a:t>
            </a:r>
            <a:endParaRPr/>
          </a:p>
        </p:txBody>
      </p:sp>
      <p:sp>
        <p:nvSpPr>
          <p:cNvPr id="892" name="Google Shape;892;p77"/>
          <p:cNvSpPr txBox="1"/>
          <p:nvPr>
            <p:ph type="subTitle" idx="2"/>
          </p:nvPr>
        </p:nvSpPr>
        <p:spPr>
          <a:xfrm>
            <a:off x="2699325" y="810000"/>
            <a:ext cx="5839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rgbClr val="1F1F1F"/>
                </a:solidFill>
                <a:latin typeface="Lexend"/>
              </a:rPr>
              <a:t>Molekyuullo silsilad dheer leh oo la sameeyay iyadoo la isku xiro monomers (monomers).</a:t>
            </a:r>
            <a:br>
              <a:rPr lang="en-GB">
                <a:solidFill>
                  <a:srgbClr val="1F1F1F"/>
                </a:solidFill>
              </a:rPr>
            </a:br>
            <a:r>
              <a:rPr lang="en-GB" sz="1100">
                <a:solidFill>
                  <a:srgbClr val="1F1F1F"/>
                </a:solidFill>
                <a:latin typeface="Lexend"/>
              </a:rPr>
              <a:t/>
            </a:r>
            <a:endParaRPr/>
          </a:p>
        </p:txBody>
      </p:sp>
      <p:sp>
        <p:nvSpPr>
          <p:cNvPr id="893" name="Google Shape;893;p77"/>
          <p:cNvSpPr txBox="1"/>
          <p:nvPr>
            <p:ph type="subTitle" idx="3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synthetic (synthetic)</a:t>
            </a:r>
            <a:endParaRPr/>
          </a:p>
        </p:txBody>
      </p:sp>
      <p:sp>
        <p:nvSpPr>
          <p:cNvPr id="894" name="Google Shape;894;p77"/>
          <p:cNvSpPr txBox="1"/>
          <p:nvPr>
            <p:ph type="subTitle" idx="4"/>
          </p:nvPr>
        </p:nvSpPr>
        <p:spPr>
          <a:xfrm>
            <a:off x="2699325" y="2486400"/>
            <a:ext cx="59172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rgbClr val="1F1F1F"/>
                </a:solidFill>
                <a:latin typeface="Lexend"/>
              </a:rPr>
              <a:t>Wax la soo saaray.</a:t>
            </a:r>
            <a:endParaRPr/>
          </a:p>
        </p:txBody>
      </p:sp>
      <p:sp>
        <p:nvSpPr>
          <p:cNvPr id="895" name="Google Shape;895;p77"/>
          <p:cNvSpPr txBox="1"/>
          <p:nvPr>
            <p:ph type="subTitle" idx="5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cross-link (cross-link)</a:t>
            </a:r>
            <a:endParaRPr/>
          </a:p>
        </p:txBody>
      </p:sp>
      <p:sp>
        <p:nvSpPr>
          <p:cNvPr id="896" name="Google Shape;896;p77"/>
          <p:cNvSpPr txBox="1"/>
          <p:nvPr>
            <p:ph type="subTitle" idx="6"/>
          </p:nvPr>
        </p:nvSpPr>
        <p:spPr>
          <a:xfrm>
            <a:off x="2699325" y="4162800"/>
            <a:ext cx="56793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solidFill>
                  <a:srgbClr val="111111"/>
                </a:solidFill>
                <a:latin typeface="Lexend"/>
              </a:rPr>
              <a:t>Xidhiidh kiimikaad oo u dhexeeya atomooyinka silsiladaha kala duwan ee molecules polymer (polymer).</a:t>
            </a:r>
            <a:endParaRPr>
              <a:solidFill>
                <a:srgbClr val="111111"/>
              </a:solidFill>
            </a:endParaRPr>
          </a:p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endParaRPr/>
          </a:p>
        </p:txBody>
      </p:sp>
      <p:sp>
        <p:nvSpPr>
          <p:cNvPr id="897" name="Google Shape;897;p77"/>
          <p:cNvSpPr txBox="1"/>
          <p:nvPr>
            <p:ph type="subTitle" idx="7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forces of attraction (forces of attraction)</a:t>
            </a:r>
            <a:endParaRPr/>
          </a:p>
        </p:txBody>
      </p:sp>
      <p:sp>
        <p:nvSpPr>
          <p:cNvPr id="898" name="Google Shape;898;p77"/>
          <p:cNvSpPr txBox="1"/>
          <p:nvPr>
            <p:ph type="subTitle" idx="8"/>
          </p:nvPr>
        </p:nvSpPr>
        <p:spPr>
          <a:xfrm>
            <a:off x="2699325" y="1648200"/>
            <a:ext cx="5878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rgbClr val="1F1F1F"/>
                </a:solidFill>
                <a:latin typeface="Lexend"/>
              </a:rPr>
              <a:t>Xoog jiidasho oo walxaha isku dhoweya.</a:t>
            </a:r>
            <a:endParaRPr/>
          </a:p>
        </p:txBody>
      </p:sp>
      <p:sp>
        <p:nvSpPr>
          <p:cNvPr id="899" name="Google Shape;899;p77"/>
          <p:cNvSpPr txBox="1"/>
          <p:nvPr>
            <p:ph type="subTitle" idx="9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plasticiser (plasticiser)</a:t>
            </a:r>
            <a:endParaRPr/>
          </a:p>
        </p:txBody>
      </p:sp>
      <p:sp>
        <p:nvSpPr>
          <p:cNvPr id="900" name="Google Shape;900;p77"/>
          <p:cNvSpPr txBox="1"/>
          <p:nvPr>
            <p:ph type="subTitle" idx="13"/>
          </p:nvPr>
        </p:nvSpPr>
        <p:spPr>
          <a:xfrm>
            <a:off x="2699325" y="3324600"/>
            <a:ext cx="5971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Walax lagu daro polymer (polymer) si loo kordhiyo dabacsanaantiisa.</a:t>
            </a:r>
            <a:endParaRPr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04" name="Shape 904"/>
        <p:cNvGrpSpPr/>
        <p:nvPr/>
      </p:nvGrpSpPr>
      <p:grpSpPr>
        <a:xfrm>
          <a:off x="0" y="0"/>
          <a:ext cx="0" cy="0"/>
        </a:xfrm>
      </p:grpSpPr>
      <p:sp>
        <p:nvSpPr>
          <p:cNvPr id="905" name="Google Shape;905;p78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Polymers (Polymers)</a:t>
            </a:r>
            <a:endParaRPr/>
          </a:p>
        </p:txBody>
      </p:sp>
      <p:sp>
        <p:nvSpPr>
          <p:cNvPr id="906" name="Google Shape;906;p78"/>
          <p:cNvSpPr txBox="1"/>
          <p:nvPr>
            <p:ph type="title" idx="2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Beddelidda astaamaha polymers (polymers)</a:t>
            </a:r>
            <a:endParaRPr/>
          </a:p>
        </p:txBody>
      </p:sp>
      <p:sp>
        <p:nvSpPr>
          <p:cNvPr id="907" name="Google Shape;907;p78"/>
          <p:cNvSpPr txBox="1"/>
          <p:nvPr>
            <p:ph type="title" idx="3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Qaab-dhismeedka polymer (polymer)</a:t>
            </a:r>
            <a:endParaRPr/>
          </a:p>
        </p:txBody>
      </p:sp>
      <p:pic>
        <p:nvPicPr>
          <p:cNvPr id="908" name="Google Shape;908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2375" y="205210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12" name="Shape 912"/>
        <p:cNvGrpSpPr/>
        <p:nvPr/>
      </p:nvGrpSpPr>
      <p:grpSpPr>
        <a:xfrm>
          <a:off x="0" y="0"/>
          <a:ext cx="0" cy="0"/>
        </a:xfrm>
      </p:grpSpPr>
      <p:sp>
        <p:nvSpPr>
          <p:cNvPr id="913" name="Google Shape;913;p79"/>
          <p:cNvSpPr txBox="1"/>
          <p:nvPr>
            <p:ph type="body" idx="4294967295"/>
          </p:nvPr>
        </p:nvSpPr>
        <p:spPr>
          <a:xfrm>
            <a:off x="324000" y="810000"/>
            <a:ext cx="8496000" cy="86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b="1" sz="1100">
                <a:solidFill>
                  <a:srgbClr val="000000"/>
                </a:solidFill>
                <a:latin typeface="Lexend"/>
              </a:rPr>
              <a:t>Polymers (Polymers) waxaa laga sameeyaa molekyuullo yaryar oo la yiraahdo monomers (monomers) kuwaas oo isku xirma si ay u sameeyaan silsilado aad u dheer oo atomo ah. Polymer (polymer) caadi ahaan wuxuu ka kooban yahay tobanaan kun oo atomo ah.</a:t>
            </a:r>
            <a:r>
              <a:rPr lang="en-GB" sz="1100">
                <a:solidFill>
                  <a:srgbClr val="000000"/>
                </a:solidFill>
                <a:latin typeface="Lexend"/>
              </a:rPr>
              <a:t/>
            </a:r>
            <a:br>
              <a:rPr lang="en-GB">
                <a:solidFill>
                  <a:srgbClr val="000000"/>
                </a:solidFill>
              </a:rPr>
            </a:br>
            <a:r>
              <a:rPr lang="en-GB" sz="1100">
                <a:solidFill>
                  <a:srgbClr val="000000"/>
                </a:solidFill>
                <a:latin typeface="Lexend"/>
              </a:rPr>
              <a:t/>
            </a:r>
            <a:r>
              <a:rPr lang="en-GB" sz="1100">
                <a:solidFill>
                  <a:srgbClr val="000000"/>
                </a:solidFill>
                <a:latin typeface="Lexend"/>
              </a:rPr>
              <a:t/>
            </a:r>
            <a:r>
              <a:rPr lang="en-GB" sz="1100">
                <a:solidFill>
                  <a:srgbClr val="000000"/>
                </a:solidFill>
                <a:latin typeface="Lexend"/>
              </a:rPr>
              <a:t/>
            </a:r>
            <a:endParaRPr sz="3000"/>
          </a:p>
        </p:txBody>
      </p:sp>
      <p:sp>
        <p:nvSpPr>
          <p:cNvPr id="914" name="Google Shape;914;p7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Polymers (Polymers)</a:t>
            </a:r>
            <a:endParaRPr/>
          </a:p>
        </p:txBody>
      </p:sp>
      <p:grpSp>
        <p:nvGrpSpPr>
          <p:cNvPr id="915" name="Google Shape;915;p79"/>
          <p:cNvGrpSpPr/>
          <p:nvPr/>
        </p:nvGrpSpPr>
        <p:grpSpPr>
          <a:xfrm>
            <a:off x="890400" y="2407625"/>
            <a:ext cx="1059900" cy="1151900"/>
            <a:chOff x="2595500" y="1616400"/>
            <a:chExt cx="1059900" cy="1151900"/>
          </a:xfrm>
        </p:grpSpPr>
        <p:sp>
          <p:nvSpPr>
            <p:cNvPr id="916" name="Google Shape;916;p79"/>
            <p:cNvSpPr/>
            <p:nvPr/>
          </p:nvSpPr>
          <p:spPr>
            <a:xfrm rot="5400000">
              <a:off x="2761700" y="1450200"/>
              <a:ext cx="543300" cy="875700"/>
            </a:xfrm>
            <a:prstGeom prst="bracketPair">
              <a:avLst/>
            </a:prstGeom>
            <a:noFill/>
            <a:ln w="38100" cap="flat" cmpd="sng">
              <a:solidFill>
                <a:srgbClr val="4F7B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917" name="Google Shape;917;p79"/>
            <p:cNvCxnSpPr/>
            <p:nvPr/>
          </p:nvCxnSpPr>
          <p:spPr>
            <a:xfrm>
              <a:off x="3049175" y="2141800"/>
              <a:ext cx="5400" cy="168900"/>
            </a:xfrm>
            <a:prstGeom prst="straightConnector1">
              <a:avLst/>
            </a:prstGeom>
            <a:noFill/>
            <a:ln w="38100" cap="flat" cmpd="sng">
              <a:solidFill>
                <a:srgbClr val="4F7B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918" name="Google Shape;918;p79"/>
            <p:cNvSpPr txBox="1"/>
            <p:nvPr/>
          </p:nvSpPr>
          <p:spPr>
            <a:xfrm>
              <a:off x="2595500" y="2245100"/>
              <a:ext cx="10599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200">
                  <a:latin typeface="Lexend"/>
                  <a:ea typeface="Lexend"/>
                  <a:cs typeface="Lexend"/>
                  <a:sym typeface="Lexend"/>
                </a:rPr>
                <a:t>badan</a:t>
              </a:r>
              <a:endParaRPr sz="22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19" name="Google Shape;919;p79"/>
          <p:cNvGrpSpPr/>
          <p:nvPr/>
        </p:nvGrpSpPr>
        <p:grpSpPr>
          <a:xfrm>
            <a:off x="1792062" y="2407625"/>
            <a:ext cx="1149376" cy="1151900"/>
            <a:chOff x="3497075" y="1616400"/>
            <a:chExt cx="1832259" cy="1151900"/>
          </a:xfrm>
        </p:grpSpPr>
        <p:sp>
          <p:nvSpPr>
            <p:cNvPr id="920" name="Google Shape;920;p79"/>
            <p:cNvSpPr/>
            <p:nvPr/>
          </p:nvSpPr>
          <p:spPr>
            <a:xfrm rot="5400000">
              <a:off x="3827075" y="1286400"/>
              <a:ext cx="543300" cy="1203300"/>
            </a:xfrm>
            <a:prstGeom prst="bracketPair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21" name="Google Shape;921;p79"/>
            <p:cNvSpPr txBox="1"/>
            <p:nvPr/>
          </p:nvSpPr>
          <p:spPr>
            <a:xfrm>
              <a:off x="3639734" y="2245100"/>
              <a:ext cx="16896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200">
                  <a:latin typeface="Lexend"/>
                  <a:ea typeface="Lexend"/>
                  <a:cs typeface="Lexend"/>
                  <a:sym typeface="Lexend"/>
                </a:rPr>
                <a:t>qaybo</a:t>
              </a:r>
              <a:endParaRPr sz="22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922" name="Google Shape;922;p79"/>
            <p:cNvCxnSpPr/>
            <p:nvPr/>
          </p:nvCxnSpPr>
          <p:spPr>
            <a:xfrm>
              <a:off x="4096025" y="2141800"/>
              <a:ext cx="5400" cy="168900"/>
            </a:xfrm>
            <a:prstGeom prst="straightConnector1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923" name="Google Shape;923;p79"/>
          <p:cNvSpPr txBox="1"/>
          <p:nvPr/>
        </p:nvSpPr>
        <p:spPr>
          <a:xfrm>
            <a:off x="996675" y="2407625"/>
            <a:ext cx="1684800" cy="1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polymer (polymer)</a:t>
            </a:r>
            <a:endParaRPr sz="25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4" name="Google Shape;924;p79"/>
          <p:cNvSpPr/>
          <p:nvPr/>
        </p:nvSpPr>
        <p:spPr>
          <a:xfrm>
            <a:off x="785700" y="2307575"/>
            <a:ext cx="1798200" cy="228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5" name="Google Shape;925;p79"/>
          <p:cNvSpPr/>
          <p:nvPr/>
        </p:nvSpPr>
        <p:spPr>
          <a:xfrm>
            <a:off x="5427200" y="3108200"/>
            <a:ext cx="240900" cy="5982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26" name="Google Shape;926;p79"/>
          <p:cNvCxnSpPr>
            <a:stCxn id="927" idx="2"/>
            <a:endCxn id="927" idx="2"/>
          </p:cNvCxnSpPr>
          <p:nvPr/>
        </p:nvCxnSpPr>
        <p:spPr>
          <a:xfrm flipH="1">
            <a:off x="4656400" y="3869600"/>
            <a:ext cx="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28" name="Google Shape;928;p79"/>
          <p:cNvCxnSpPr>
            <a:stCxn id="927" idx="2"/>
            <a:endCxn id="927" idx="2"/>
          </p:cNvCxnSpPr>
          <p:nvPr/>
        </p:nvCxnSpPr>
        <p:spPr>
          <a:xfrm flipH="1">
            <a:off x="4656400" y="3869600"/>
            <a:ext cx="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929" name="Google Shape;929;p79"/>
          <p:cNvGrpSpPr/>
          <p:nvPr/>
        </p:nvGrpSpPr>
        <p:grpSpPr>
          <a:xfrm>
            <a:off x="3929300" y="1968688"/>
            <a:ext cx="3296375" cy="968638"/>
            <a:chOff x="5176225" y="2271363"/>
            <a:chExt cx="3296375" cy="968638"/>
          </a:xfrm>
        </p:grpSpPr>
        <p:sp>
          <p:nvSpPr>
            <p:cNvPr id="930" name="Google Shape;930;p79"/>
            <p:cNvSpPr/>
            <p:nvPr/>
          </p:nvSpPr>
          <p:spPr>
            <a:xfrm>
              <a:off x="5176225" y="2913600"/>
              <a:ext cx="342000" cy="326400"/>
            </a:xfrm>
            <a:prstGeom prst="ellipse">
              <a:avLst/>
            </a:pr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31" name="Google Shape;931;p79"/>
            <p:cNvSpPr/>
            <p:nvPr/>
          </p:nvSpPr>
          <p:spPr>
            <a:xfrm>
              <a:off x="5598279" y="2913600"/>
              <a:ext cx="342000" cy="326400"/>
            </a:xfrm>
            <a:prstGeom prst="ellipse">
              <a:avLst/>
            </a:pr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32" name="Google Shape;932;p79"/>
            <p:cNvSpPr/>
            <p:nvPr/>
          </p:nvSpPr>
          <p:spPr>
            <a:xfrm>
              <a:off x="6020332" y="2913600"/>
              <a:ext cx="342000" cy="326400"/>
            </a:xfrm>
            <a:prstGeom prst="ellipse">
              <a:avLst/>
            </a:pr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33" name="Google Shape;933;p79"/>
            <p:cNvSpPr/>
            <p:nvPr/>
          </p:nvSpPr>
          <p:spPr>
            <a:xfrm>
              <a:off x="6442386" y="2913600"/>
              <a:ext cx="342000" cy="326400"/>
            </a:xfrm>
            <a:prstGeom prst="ellipse">
              <a:avLst/>
            </a:pr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34" name="Google Shape;934;p79"/>
            <p:cNvSpPr/>
            <p:nvPr/>
          </p:nvSpPr>
          <p:spPr>
            <a:xfrm>
              <a:off x="6864439" y="2913600"/>
              <a:ext cx="342000" cy="326400"/>
            </a:xfrm>
            <a:prstGeom prst="ellipse">
              <a:avLst/>
            </a:pr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35" name="Google Shape;935;p79"/>
            <p:cNvSpPr/>
            <p:nvPr/>
          </p:nvSpPr>
          <p:spPr>
            <a:xfrm>
              <a:off x="7286493" y="2913600"/>
              <a:ext cx="342000" cy="326400"/>
            </a:xfrm>
            <a:prstGeom prst="ellipse">
              <a:avLst/>
            </a:pr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36" name="Google Shape;936;p79"/>
            <p:cNvSpPr/>
            <p:nvPr/>
          </p:nvSpPr>
          <p:spPr>
            <a:xfrm>
              <a:off x="7708546" y="2913600"/>
              <a:ext cx="342000" cy="326400"/>
            </a:xfrm>
            <a:prstGeom prst="ellipse">
              <a:avLst/>
            </a:pr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37" name="Google Shape;937;p79"/>
            <p:cNvSpPr/>
            <p:nvPr/>
          </p:nvSpPr>
          <p:spPr>
            <a:xfrm>
              <a:off x="8130600" y="2913600"/>
              <a:ext cx="342000" cy="326400"/>
            </a:xfrm>
            <a:prstGeom prst="ellipse">
              <a:avLst/>
            </a:pr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38" name="Google Shape;938;p79"/>
            <p:cNvSpPr txBox="1"/>
            <p:nvPr/>
          </p:nvSpPr>
          <p:spPr>
            <a:xfrm>
              <a:off x="5775075" y="2271363"/>
              <a:ext cx="1754100" cy="22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monomers (monomers)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939" name="Google Shape;939;p79"/>
            <p:cNvCxnSpPr>
              <a:endCxn id="931" idx="0"/>
            </p:cNvCxnSpPr>
            <p:nvPr/>
          </p:nvCxnSpPr>
          <p:spPr>
            <a:xfrm flipH="1">
              <a:off x="5769279" y="2654700"/>
              <a:ext cx="69600" cy="2589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40" name="Google Shape;940;p79"/>
            <p:cNvCxnSpPr>
              <a:endCxn id="935" idx="0"/>
            </p:cNvCxnSpPr>
            <p:nvPr/>
          </p:nvCxnSpPr>
          <p:spPr>
            <a:xfrm>
              <a:off x="7126893" y="2621100"/>
              <a:ext cx="330600" cy="2925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941" name="Google Shape;941;p79"/>
          <p:cNvGrpSpPr/>
          <p:nvPr/>
        </p:nvGrpSpPr>
        <p:grpSpPr>
          <a:xfrm>
            <a:off x="3658550" y="2937325"/>
            <a:ext cx="4872275" cy="1253525"/>
            <a:chOff x="4905475" y="3240000"/>
            <a:chExt cx="4872275" cy="1253525"/>
          </a:xfrm>
        </p:grpSpPr>
        <p:sp>
          <p:nvSpPr>
            <p:cNvPr id="942" name="Google Shape;942;p79"/>
            <p:cNvSpPr txBox="1"/>
            <p:nvPr/>
          </p:nvSpPr>
          <p:spPr>
            <a:xfrm>
              <a:off x="5072925" y="4265525"/>
              <a:ext cx="3158400" cy="22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qayb ka mid ah polymer (a section of a polymer)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43" name="Google Shape;943;p79"/>
            <p:cNvSpPr txBox="1"/>
            <p:nvPr/>
          </p:nvSpPr>
          <p:spPr>
            <a:xfrm>
              <a:off x="7726650" y="3240000"/>
              <a:ext cx="2051100" cy="22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isku-xidhka kiimikaad ee xooggan (strong chemical bond)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944" name="Google Shape;944;p79"/>
            <p:cNvCxnSpPr/>
            <p:nvPr/>
          </p:nvCxnSpPr>
          <p:spPr>
            <a:xfrm>
              <a:off x="4905475" y="4177100"/>
              <a:ext cx="35277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45" name="Google Shape;945;p79"/>
            <p:cNvCxnSpPr/>
            <p:nvPr/>
          </p:nvCxnSpPr>
          <p:spPr>
            <a:xfrm flipH="1">
              <a:off x="7936675" y="3852425"/>
              <a:ext cx="75300" cy="3273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946" name="Google Shape;946;p79"/>
            <p:cNvSpPr/>
            <p:nvPr/>
          </p:nvSpPr>
          <p:spPr>
            <a:xfrm>
              <a:off x="5072925" y="4009075"/>
              <a:ext cx="342000" cy="326400"/>
            </a:xfrm>
            <a:prstGeom prst="ellipse">
              <a:avLst/>
            </a:pr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47" name="Google Shape;947;p79"/>
            <p:cNvSpPr/>
            <p:nvPr/>
          </p:nvSpPr>
          <p:spPr>
            <a:xfrm>
              <a:off x="5488125" y="4009075"/>
              <a:ext cx="342000" cy="326400"/>
            </a:xfrm>
            <a:prstGeom prst="ellipse">
              <a:avLst/>
            </a:pr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27" name="Google Shape;927;p79"/>
            <p:cNvSpPr/>
            <p:nvPr/>
          </p:nvSpPr>
          <p:spPr>
            <a:xfrm>
              <a:off x="5903325" y="4009075"/>
              <a:ext cx="342000" cy="326400"/>
            </a:xfrm>
            <a:prstGeom prst="ellipse">
              <a:avLst/>
            </a:pr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48" name="Google Shape;948;p79"/>
            <p:cNvSpPr/>
            <p:nvPr/>
          </p:nvSpPr>
          <p:spPr>
            <a:xfrm>
              <a:off x="6318525" y="4009075"/>
              <a:ext cx="342000" cy="326400"/>
            </a:xfrm>
            <a:prstGeom prst="ellipse">
              <a:avLst/>
            </a:pr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49" name="Google Shape;949;p79"/>
            <p:cNvSpPr/>
            <p:nvPr/>
          </p:nvSpPr>
          <p:spPr>
            <a:xfrm>
              <a:off x="6733725" y="4009075"/>
              <a:ext cx="342000" cy="326400"/>
            </a:xfrm>
            <a:prstGeom prst="ellipse">
              <a:avLst/>
            </a:pr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50" name="Google Shape;950;p79"/>
            <p:cNvSpPr/>
            <p:nvPr/>
          </p:nvSpPr>
          <p:spPr>
            <a:xfrm>
              <a:off x="7148925" y="4009075"/>
              <a:ext cx="342000" cy="326400"/>
            </a:xfrm>
            <a:prstGeom prst="ellipse">
              <a:avLst/>
            </a:pr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51" name="Google Shape;951;p79"/>
            <p:cNvSpPr/>
            <p:nvPr/>
          </p:nvSpPr>
          <p:spPr>
            <a:xfrm>
              <a:off x="7564125" y="4009075"/>
              <a:ext cx="342000" cy="326400"/>
            </a:xfrm>
            <a:prstGeom prst="ellipse">
              <a:avLst/>
            </a:pr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52" name="Google Shape;952;p79"/>
            <p:cNvSpPr/>
            <p:nvPr/>
          </p:nvSpPr>
          <p:spPr>
            <a:xfrm>
              <a:off x="7979325" y="4009075"/>
              <a:ext cx="342000" cy="326400"/>
            </a:xfrm>
            <a:prstGeom prst="ellipse">
              <a:avLst/>
            </a:pr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56" name="Shape 956"/>
        <p:cNvGrpSpPr/>
        <p:nvPr/>
      </p:nvGrpSpPr>
      <p:grpSpPr>
        <a:xfrm>
          <a:off x="0" y="0"/>
          <a:ext cx="0" cy="0"/>
        </a:xfrm>
      </p:grpSpPr>
      <p:sp>
        <p:nvSpPr>
          <p:cNvPr id="957" name="Google Shape;957;p80"/>
          <p:cNvSpPr txBox="1"/>
          <p:nvPr>
            <p:ph type="title"/>
          </p:nvPr>
        </p:nvSpPr>
        <p:spPr>
          <a:xfrm>
            <a:off x="324000" y="810000"/>
            <a:ext cx="70416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Imisa atom ayaa ku jira molecule polymer caadi ah?</a:t>
            </a:r>
            <a:endParaRPr/>
          </a:p>
        </p:txBody>
      </p:sp>
      <p:sp>
        <p:nvSpPr>
          <p:cNvPr id="958" name="Google Shape;958;p80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Polymers (Polymers)</a:t>
            </a:r>
            <a:endParaRPr/>
          </a:p>
        </p:txBody>
      </p:sp>
      <p:sp>
        <p:nvSpPr>
          <p:cNvPr id="959" name="Google Shape;959;p80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&lt;10</a:t>
            </a:r>
            <a:endParaRPr/>
          </a:p>
        </p:txBody>
      </p:sp>
      <p:sp>
        <p:nvSpPr>
          <p:cNvPr id="960" name="Google Shape;960;p80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&lt;100</a:t>
            </a:r>
            <a:endParaRPr/>
          </a:p>
        </p:txBody>
      </p:sp>
      <p:sp>
        <p:nvSpPr>
          <p:cNvPr id="961" name="Google Shape;961;p80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&lt;1000</a:t>
            </a:r>
            <a:endParaRPr/>
          </a:p>
        </p:txBody>
      </p:sp>
      <p:sp>
        <p:nvSpPr>
          <p:cNvPr id="962" name="Google Shape;962;p80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&gt;1000</a:t>
            </a:r>
            <a:endParaRPr/>
          </a:p>
        </p:txBody>
      </p:sp>
      <p:pic>
        <p:nvPicPr>
          <p:cNvPr id="963" name="Google Shape;963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2108" y="411045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67" name="Shape 967"/>
        <p:cNvGrpSpPr/>
        <p:nvPr/>
      </p:nvGrpSpPr>
      <p:grpSpPr>
        <a:xfrm>
          <a:off x="0" y="0"/>
          <a:ext cx="0" cy="0"/>
        </a:xfrm>
      </p:grpSpPr>
      <p:sp>
        <p:nvSpPr>
          <p:cNvPr id="968" name="Google Shape;968;p81"/>
          <p:cNvSpPr txBox="1"/>
          <p:nvPr>
            <p:ph type="body" idx="4294967295"/>
          </p:nvPr>
        </p:nvSpPr>
        <p:spPr>
          <a:xfrm>
            <a:off x="324000" y="630050"/>
            <a:ext cx="7135200" cy="73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b="1" sz="1100">
                <a:solidFill>
                  <a:srgbClr val="000000"/>
                </a:solidFill>
                <a:latin typeface="Lexend"/>
              </a:rPr>
              <a:t>Polymers waxaa la samayn karaa si synthetic ah laakiin qaarkood waxay sidoo kale ku yimaadaan si dabiici ah.</a:t>
            </a:r>
            <a:r>
              <a:rPr lang="en-GB" sz="1100">
                <a:solidFill>
                  <a:srgbClr val="000000"/>
                </a:solidFill>
                <a:latin typeface="Lexend"/>
              </a:rPr>
              <a:t/>
            </a:r>
            <a:endParaRPr sz="2700"/>
          </a:p>
        </p:txBody>
      </p:sp>
      <p:sp>
        <p:nvSpPr>
          <p:cNvPr id="969" name="Google Shape;969;p8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Polymers (Polymers)</a:t>
            </a:r>
            <a:endParaRPr/>
          </a:p>
        </p:txBody>
      </p:sp>
      <p:sp>
        <p:nvSpPr>
          <p:cNvPr id="970" name="Google Shape;970;p81"/>
          <p:cNvSpPr txBox="1"/>
          <p:nvPr>
            <p:ph type="body" idx="4294967295"/>
          </p:nvPr>
        </p:nvSpPr>
        <p:spPr>
          <a:xfrm>
            <a:off x="2020100" y="1384000"/>
            <a:ext cx="4193700" cy="86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Poly(propene) iyo poly(styrene) waa tusaalooyin polymers synthetic ah.</a:t>
            </a:r>
            <a:r>
              <a:rPr lang="en-GB" b="1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600"/>
          </a:p>
        </p:txBody>
      </p:sp>
      <p:cxnSp>
        <p:nvCxnSpPr>
          <p:cNvPr id="971" name="Google Shape;971;p81"/>
          <p:cNvCxnSpPr/>
          <p:nvPr/>
        </p:nvCxnSpPr>
        <p:spPr>
          <a:xfrm flipH="1">
            <a:off x="5903325" y="4172275"/>
            <a:ext cx="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73" name="Google Shape;973;p81"/>
          <p:cNvCxnSpPr/>
          <p:nvPr/>
        </p:nvCxnSpPr>
        <p:spPr>
          <a:xfrm flipH="1">
            <a:off x="5903325" y="4172275"/>
            <a:ext cx="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974" name="Google Shape;974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8691" y="1493726"/>
            <a:ext cx="1146114" cy="1727949"/>
          </a:xfrm>
          <a:prstGeom prst="rect">
            <a:avLst/>
          </a:prstGeom>
          <a:noFill/>
          <a:ln>
            <a:noFill/>
          </a:ln>
        </p:spPr>
      </p:pic>
      <p:sp>
        <p:nvSpPr>
          <p:cNvPr id="975" name="Google Shape;975;p81"/>
          <p:cNvSpPr txBox="1"/>
          <p:nvPr>
            <p:ph type="body" idx="4294967295"/>
          </p:nvPr>
        </p:nvSpPr>
        <p:spPr>
          <a:xfrm>
            <a:off x="324000" y="3347950"/>
            <a:ext cx="1641600" cy="31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</a:rPr>
              <a:t>dhalada poly(propene)</a:t>
            </a:r>
            <a:endParaRPr sz="2300"/>
          </a:p>
        </p:txBody>
      </p:sp>
      <p:pic>
        <p:nvPicPr>
          <p:cNvPr id="976" name="Google Shape;976;p81"/>
          <p:cNvPicPr preferRelativeResize="0"/>
          <p:nvPr/>
        </p:nvPicPr>
        <p:blipFill>
          <a:blip r:embed="rId4">
            <a:alphaModFix/>
          </a:blip>
          <a:srcRect l="3341" r="3332"/>
          <a:stretch>
            <a:fillRect/>
          </a:stretch>
        </p:blipFill>
        <p:spPr>
          <a:xfrm>
            <a:off x="6249262" y="1425750"/>
            <a:ext cx="2419872" cy="1727950"/>
          </a:xfrm>
          <a:prstGeom prst="rect">
            <a:avLst/>
          </a:prstGeom>
          <a:noFill/>
          <a:ln>
            <a:noFill/>
          </a:ln>
        </p:spPr>
      </p:pic>
      <p:sp>
        <p:nvSpPr>
          <p:cNvPr id="977" name="Google Shape;977;p81"/>
          <p:cNvSpPr txBox="1"/>
          <p:nvPr>
            <p:ph type="body" idx="4294967295"/>
          </p:nvPr>
        </p:nvSpPr>
        <p:spPr>
          <a:xfrm>
            <a:off x="1992950" y="2778138"/>
            <a:ext cx="4248000" cy="86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Poly(propene) waxaa laga sameeyaa monomer propene.</a:t>
            </a:r>
            <a:endParaRPr sz="2600"/>
          </a:p>
        </p:txBody>
      </p:sp>
      <p:sp>
        <p:nvSpPr>
          <p:cNvPr id="978" name="Google Shape;978;p81"/>
          <p:cNvSpPr txBox="1"/>
          <p:nvPr>
            <p:ph type="body" idx="4294967295"/>
          </p:nvPr>
        </p:nvSpPr>
        <p:spPr>
          <a:xfrm>
            <a:off x="6249250" y="3282800"/>
            <a:ext cx="2419800" cy="31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</a:rPr>
              <a:t>poly(styrene)</a:t>
            </a:r>
            <a:endParaRPr sz="2300"/>
          </a:p>
        </p:txBody>
      </p:sp>
      <p:sp>
        <p:nvSpPr>
          <p:cNvPr id="979" name="Google Shape;979;p81"/>
          <p:cNvSpPr txBox="1"/>
          <p:nvPr>
            <p:ph type="body" idx="4294967295"/>
          </p:nvPr>
        </p:nvSpPr>
        <p:spPr>
          <a:xfrm>
            <a:off x="1983425" y="3780000"/>
            <a:ext cx="4248000" cy="86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Poly(styrene) waxaa laga sameeyaa monomer styrene.</a:t>
            </a:r>
            <a:endParaRPr sz="26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83" name="Shape 983"/>
        <p:cNvGrpSpPr/>
        <p:nvPr/>
      </p:nvGrpSpPr>
      <p:grpSpPr>
        <a:xfrm>
          <a:off x="0" y="0"/>
          <a:ext cx="0" cy="0"/>
        </a:xfrm>
      </p:grpSpPr>
      <p:sp>
        <p:nvSpPr>
          <p:cNvPr id="984" name="Google Shape;984;p82"/>
          <p:cNvSpPr txBox="1"/>
          <p:nvPr>
            <p:ph type="title"/>
          </p:nvPr>
        </p:nvSpPr>
        <p:spPr>
          <a:xfrm>
            <a:off x="377400" y="93360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Polymers (Polymers)</a:t>
            </a:r>
            <a:endParaRPr/>
          </a:p>
        </p:txBody>
      </p:sp>
      <p:cxnSp>
        <p:nvCxnSpPr>
          <p:cNvPr id="985" name="Google Shape;985;p82"/>
          <p:cNvCxnSpPr/>
          <p:nvPr/>
        </p:nvCxnSpPr>
        <p:spPr>
          <a:xfrm flipH="1">
            <a:off x="5903325" y="4172275"/>
            <a:ext cx="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87" name="Google Shape;987;p82"/>
          <p:cNvCxnSpPr/>
          <p:nvPr/>
        </p:nvCxnSpPr>
        <p:spPr>
          <a:xfrm flipH="1">
            <a:off x="5903325" y="4172275"/>
            <a:ext cx="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88" name="Google Shape;988;p82"/>
          <p:cNvSpPr txBox="1"/>
          <p:nvPr>
            <p:ph type="body" idx="4294967295"/>
          </p:nvPr>
        </p:nvSpPr>
        <p:spPr>
          <a:xfrm>
            <a:off x="3361425" y="810000"/>
            <a:ext cx="4066800" cy="86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Deoxyribonucleic acid, DNA, waa tusaale polymer si dabiici ah u dhaca.</a:t>
            </a:r>
            <a:endParaRPr sz="2600"/>
          </a:p>
        </p:txBody>
      </p:sp>
      <p:pic>
        <p:nvPicPr>
          <p:cNvPr id="989" name="Google Shape;989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7400" y="1144825"/>
            <a:ext cx="6570276" cy="2624326"/>
          </a:xfrm>
          <a:prstGeom prst="rect">
            <a:avLst/>
          </a:prstGeom>
          <a:noFill/>
          <a:ln>
            <a:noFill/>
          </a:ln>
        </p:spPr>
      </p:pic>
      <p:sp>
        <p:nvSpPr>
          <p:cNvPr id="990" name="Google Shape;990;p82"/>
          <p:cNvSpPr txBox="1"/>
          <p:nvPr/>
        </p:nvSpPr>
        <p:spPr>
          <a:xfrm>
            <a:off x="261850" y="3665125"/>
            <a:ext cx="82071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Polymers-ka dabiiciga ah waxay ka yimaadaan noolaha. Proteins, carbohydrates (tusaale ahaan starch iyo cellulose) dhamaantood waa polymers.</a:t>
            </a: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1" name="Google Shape;991;p8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Polymers (Polymers)</a:t>
            </a:r>
            <a:endParaRPr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95" name="Shape 995"/>
        <p:cNvGrpSpPr/>
        <p:nvPr/>
      </p:nvGrpSpPr>
      <p:grpSpPr>
        <a:xfrm>
          <a:off x="0" y="0"/>
          <a:ext cx="0" cy="0"/>
        </a:xfrm>
      </p:grpSpPr>
      <p:sp>
        <p:nvSpPr>
          <p:cNvPr id="996" name="Google Shape;996;p83"/>
          <p:cNvSpPr txBox="1"/>
          <p:nvPr>
            <p:ph type="title"/>
          </p:nvPr>
        </p:nvSpPr>
        <p:spPr>
          <a:xfrm>
            <a:off x="314725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Polymers (Polymers)</a:t>
            </a:r>
            <a:endParaRPr/>
          </a:p>
        </p:txBody>
      </p:sp>
      <p:sp>
        <p:nvSpPr>
          <p:cNvPr id="997" name="Google Shape;997;p83"/>
          <p:cNvSpPr txBox="1"/>
          <p:nvPr>
            <p:ph type="body" idx="1"/>
          </p:nvPr>
        </p:nvSpPr>
        <p:spPr>
          <a:xfrm>
            <a:off x="1922025" y="1404000"/>
            <a:ext cx="2550900" cy="302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360000" lvl="0" indent="-209550" algn="l" rtl="0">
              <a:spcBef>
                <a:spcPct val="0"/>
              </a:spcBef>
              <a:spcAft>
                <a:spcPct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laga helo gidaarada unugyada dhirta</a:t>
            </a:r>
            <a:endParaRPr sz="1800"/>
          </a:p>
          <a:p>
            <a:pPr marL="360000" lvl="0" indent="-209550" algn="l" rtl="0">
              <a:spcBef>
                <a:spcPct val="0"/>
              </a:spcBef>
              <a:spcAft>
                <a:spcPct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monomer glucose (monomer glucose)</a:t>
            </a:r>
            <a:endParaRPr sz="1800"/>
          </a:p>
        </p:txBody>
      </p:sp>
      <p:sp>
        <p:nvSpPr>
          <p:cNvPr id="998" name="Google Shape;998;p83"/>
          <p:cNvSpPr txBox="1"/>
          <p:nvPr>
            <p:ph type="body" idx="1"/>
          </p:nvPr>
        </p:nvSpPr>
        <p:spPr>
          <a:xfrm>
            <a:off x="1868775" y="3088950"/>
            <a:ext cx="2460000" cy="302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360000" lvl="0" indent="-209550" algn="l" rtl="0">
              <a:spcBef>
                <a:spcPct val="0"/>
              </a:spcBef>
              <a:spcAft>
                <a:spcPct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laga helo cuntooyinka sida baradhada</a:t>
            </a:r>
            <a:endParaRPr sz="1800"/>
          </a:p>
          <a:p>
            <a:pPr marL="360000" lvl="0" indent="-209550" algn="l" rtl="0">
              <a:spcBef>
                <a:spcPct val="0"/>
              </a:spcBef>
              <a:spcAft>
                <a:spcPct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monomer glucose (monomer glucose)</a:t>
            </a:r>
            <a:endParaRPr sz="1800"/>
          </a:p>
        </p:txBody>
      </p:sp>
      <p:pic>
        <p:nvPicPr>
          <p:cNvPr id="999" name="Google Shape;999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3075" y="3142674"/>
            <a:ext cx="1505350" cy="1003177"/>
          </a:xfrm>
          <a:prstGeom prst="rect">
            <a:avLst/>
          </a:prstGeom>
          <a:noFill/>
          <a:ln>
            <a:noFill/>
          </a:ln>
        </p:spPr>
      </p:pic>
      <p:sp>
        <p:nvSpPr>
          <p:cNvPr id="1000" name="Google Shape;1000;p83"/>
          <p:cNvSpPr txBox="1"/>
          <p:nvPr/>
        </p:nvSpPr>
        <p:spPr>
          <a:xfrm>
            <a:off x="220675" y="709425"/>
            <a:ext cx="6791400" cy="5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Tusaalooyinka polymers-ka dabiiciga ah waxaa ka mid ah: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01" name="Google Shape;1001;p8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3075" y="1404000"/>
            <a:ext cx="1548957" cy="1167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2" name="Google Shape;1002;p8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72852" y="1401788"/>
            <a:ext cx="1684800" cy="11201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3" name="Google Shape;1003;p8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72848" y="3082875"/>
            <a:ext cx="1684800" cy="1122763"/>
          </a:xfrm>
          <a:prstGeom prst="rect">
            <a:avLst/>
          </a:prstGeom>
          <a:noFill/>
          <a:ln>
            <a:noFill/>
          </a:ln>
        </p:spPr>
      </p:pic>
      <p:sp>
        <p:nvSpPr>
          <p:cNvPr id="1004" name="Google Shape;1004;p83"/>
          <p:cNvSpPr txBox="1"/>
          <p:nvPr>
            <p:ph type="body" idx="1"/>
          </p:nvPr>
        </p:nvSpPr>
        <p:spPr>
          <a:xfrm>
            <a:off x="6157650" y="1404000"/>
            <a:ext cx="2620800" cy="302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360000" lvl="0" indent="-209550" algn="l" rtl="0">
              <a:spcBef>
                <a:spcPct val="0"/>
              </a:spcBef>
              <a:spcAft>
                <a:spcPct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faybar borotiin (protein fibre) oo uu sameeyo dixiriga (silkworm)</a:t>
            </a:r>
            <a:endParaRPr sz="1800"/>
          </a:p>
          <a:p>
            <a:pPr marL="360000" lvl="0" indent="-209550" algn="l" rtl="0">
              <a:spcBef>
                <a:spcPct val="0"/>
              </a:spcBef>
              <a:spcAft>
                <a:spcPct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monomers: amino acids</a:t>
            </a:r>
            <a:endParaRPr sz="1800"/>
          </a:p>
        </p:txBody>
      </p:sp>
      <p:sp>
        <p:nvSpPr>
          <p:cNvPr id="1005" name="Google Shape;1005;p83"/>
          <p:cNvSpPr txBox="1"/>
          <p:nvPr/>
        </p:nvSpPr>
        <p:spPr>
          <a:xfrm>
            <a:off x="373075" y="2623475"/>
            <a:ext cx="1352400" cy="3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cellulose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6" name="Google Shape;1006;p83"/>
          <p:cNvSpPr txBox="1"/>
          <p:nvPr/>
        </p:nvSpPr>
        <p:spPr>
          <a:xfrm>
            <a:off x="373075" y="4211725"/>
            <a:ext cx="1352400" cy="3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starch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7" name="Google Shape;1007;p83"/>
          <p:cNvSpPr txBox="1"/>
          <p:nvPr/>
        </p:nvSpPr>
        <p:spPr>
          <a:xfrm>
            <a:off x="4472850" y="2548950"/>
            <a:ext cx="1352400" cy="3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silk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8" name="Google Shape;1008;p83"/>
          <p:cNvSpPr txBox="1"/>
          <p:nvPr/>
        </p:nvSpPr>
        <p:spPr>
          <a:xfrm>
            <a:off x="4472850" y="4211725"/>
            <a:ext cx="1352400" cy="3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wool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9" name="Google Shape;1009;p83"/>
          <p:cNvSpPr txBox="1"/>
          <p:nvPr>
            <p:ph type="body" idx="1"/>
          </p:nvPr>
        </p:nvSpPr>
        <p:spPr>
          <a:xfrm>
            <a:off x="6194650" y="3088950"/>
            <a:ext cx="2550900" cy="302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360000" lvl="0" indent="-209550" algn="l" rtl="0">
              <a:spcBef>
                <a:spcPct val="0"/>
              </a:spcBef>
              <a:spcAft>
                <a:spcPct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faybar borotiin (protein fibre) (keratin)</a:t>
            </a:r>
            <a:endParaRPr sz="1800"/>
          </a:p>
          <a:p>
            <a:pPr marL="360000" lvl="0" indent="-209550" algn="l" rtl="0">
              <a:spcBef>
                <a:spcPct val="0"/>
              </a:spcBef>
              <a:spcAft>
                <a:spcPct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monomers: amino acids</a:t>
            </a:r>
            <a:endParaRPr sz="1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13" name="Shape 1013"/>
        <p:cNvGrpSpPr/>
        <p:nvPr/>
      </p:nvGrpSpPr>
      <p:grpSpPr>
        <a:xfrm>
          <a:off x="0" y="0"/>
          <a:ext cx="0" cy="0"/>
        </a:xfrm>
      </p:grpSpPr>
      <p:sp>
        <p:nvSpPr>
          <p:cNvPr id="1014" name="Google Shape;1014;p8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Waa kuwee shayyada laga sameeyay polymers synthetic?</a:t>
            </a:r>
            <a:endParaRPr/>
          </a:p>
        </p:txBody>
      </p:sp>
      <p:sp>
        <p:nvSpPr>
          <p:cNvPr id="1015" name="Google Shape;1015;p84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Polymers</a:t>
            </a:r>
            <a:endParaRPr/>
          </a:p>
        </p:txBody>
      </p:sp>
      <p:sp>
        <p:nvSpPr>
          <p:cNvPr id="1016" name="Google Shape;1016;p84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</p:spPr>
        <p:txBody>
          <a:bodyPr wrap="square">
            <a:normAutofit/>
          </a:bodyPr>
          <a:lstStyle/>
          <a:p/>
        </p:txBody>
      </p:sp>
      <p:sp>
        <p:nvSpPr>
          <p:cNvPr id="1017" name="Google Shape;1017;p84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</p:spPr>
        <p:txBody>
          <a:bodyPr wrap="square">
            <a:normAutofit/>
          </a:bodyPr>
          <a:lstStyle/>
          <a:p/>
        </p:txBody>
      </p:sp>
      <p:sp>
        <p:nvSpPr>
          <p:cNvPr id="1018" name="Google Shape;1018;p84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</p:spPr>
        <p:txBody>
          <a:bodyPr wrap="square">
            <a:normAutofit/>
          </a:bodyPr>
          <a:lstStyle/>
          <a:p/>
        </p:txBody>
      </p:sp>
      <p:pic>
        <p:nvPicPr>
          <p:cNvPr id="1019" name="Google Shape;1019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94300" y="1893950"/>
            <a:ext cx="2480099" cy="1860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0" name="Google Shape;1020;p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4000" y="1893950"/>
            <a:ext cx="2528325" cy="1896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8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64600" y="1893949"/>
            <a:ext cx="2555402" cy="1896251"/>
          </a:xfrm>
          <a:prstGeom prst="rect">
            <a:avLst/>
          </a:prstGeom>
          <a:noFill/>
          <a:ln>
            <a:noFill/>
          </a:ln>
        </p:spPr>
      </p:pic>
      <p:sp>
        <p:nvSpPr>
          <p:cNvPr id="1022" name="Google Shape;1022;p84"/>
          <p:cNvSpPr txBox="1"/>
          <p:nvPr/>
        </p:nvSpPr>
        <p:spPr>
          <a:xfrm>
            <a:off x="6264600" y="3663450"/>
            <a:ext cx="25284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gacmo-gashi wool (wool gloves)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3" name="Google Shape;1023;p84"/>
          <p:cNvSpPr txBox="1"/>
          <p:nvPr/>
        </p:nvSpPr>
        <p:spPr>
          <a:xfrm>
            <a:off x="3290363" y="3663450"/>
            <a:ext cx="25284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koob poly(styrene) (poly(styrene) cup)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4" name="Google Shape;1024;p84"/>
          <p:cNvSpPr txBox="1"/>
          <p:nvPr/>
        </p:nvSpPr>
        <p:spPr>
          <a:xfrm>
            <a:off x="350988" y="3663450"/>
            <a:ext cx="25284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bac poly(ethene) (poly(ethene) bag)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25" name="Google Shape;1025;p8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20183" y="411045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Google Shape;1026;p8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41408" y="416067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30" name="Shape 1030"/>
        <p:cNvGrpSpPr/>
        <p:nvPr/>
      </p:nvGrpSpPr>
      <p:grpSpPr>
        <a:xfrm>
          <a:off x="0" y="0"/>
          <a:ext cx="0" cy="0"/>
        </a:xfrm>
      </p:grpSpPr>
      <p:sp>
        <p:nvSpPr>
          <p:cNvPr id="1031" name="Google Shape;1031;p85"/>
          <p:cNvSpPr txBox="1"/>
          <p:nvPr>
            <p:ph type="body" idx="4294967295"/>
          </p:nvPr>
        </p:nvSpPr>
        <p:spPr>
          <a:xfrm>
            <a:off x="324000" y="759300"/>
            <a:ext cx="8352000" cy="140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</a:rPr>
              <a:t>Balaastigga waxaa laga sameeyaa polymers tusaale: poly(ethene).</a:t>
            </a:r>
            <a:r>
              <a:rPr lang="en-GB" sz="1800">
                <a:latin typeface="Lexend"/>
              </a:rPr>
              <a:t/>
            </a:r>
            <a:r>
              <a:rPr lang="en-GB" sz="1800" b="1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Polymers waa molecules aad u dheer.</a:t>
            </a:r>
            <a:endParaRPr sz="2000"/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Waxaa jira xoogag soo jiidasho (forces of attraction) oo u dhexeeya molecules-ka polymer-ka.</a:t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900"/>
          </a:p>
        </p:txBody>
      </p:sp>
      <p:sp>
        <p:nvSpPr>
          <p:cNvPr id="1032" name="Google Shape;1032;p8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Polymers</a:t>
            </a:r>
            <a:endParaRPr/>
          </a:p>
        </p:txBody>
      </p:sp>
      <p:cxnSp>
        <p:nvCxnSpPr>
          <p:cNvPr id="1033" name="Google Shape;1033;p85"/>
          <p:cNvCxnSpPr/>
          <p:nvPr/>
        </p:nvCxnSpPr>
        <p:spPr>
          <a:xfrm flipH="1">
            <a:off x="5937188" y="4172275"/>
            <a:ext cx="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35" name="Google Shape;1035;p85"/>
          <p:cNvCxnSpPr/>
          <p:nvPr/>
        </p:nvCxnSpPr>
        <p:spPr>
          <a:xfrm flipH="1">
            <a:off x="5937188" y="4172275"/>
            <a:ext cx="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36" name="Google Shape;1036;p85"/>
          <p:cNvSpPr txBox="1"/>
          <p:nvPr/>
        </p:nvSpPr>
        <p:spPr>
          <a:xfrm>
            <a:off x="324000" y="2193538"/>
            <a:ext cx="19233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molecules-ka polymer-ka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37" name="Google Shape;1037;p85"/>
          <p:cNvGrpSpPr/>
          <p:nvPr/>
        </p:nvGrpSpPr>
        <p:grpSpPr>
          <a:xfrm>
            <a:off x="1596750" y="2098560"/>
            <a:ext cx="2326700" cy="799825"/>
            <a:chOff x="528325" y="2808835"/>
            <a:chExt cx="2326700" cy="799825"/>
          </a:xfrm>
        </p:grpSpPr>
        <p:sp>
          <p:nvSpPr>
            <p:cNvPr id="1038" name="Google Shape;1038;p85"/>
            <p:cNvSpPr/>
            <p:nvPr/>
          </p:nvSpPr>
          <p:spPr>
            <a:xfrm>
              <a:off x="528325" y="2808835"/>
              <a:ext cx="2222125" cy="143600"/>
            </a:xfrm>
            <a:custGeom>
              <a:rect l="l" t="t" r="r" b="b"/>
              <a:pathLst>
                <a:path w="88885" h="5744" extrusionOk="0">
                  <a:moveTo>
                    <a:pt x="0" y="1705"/>
                  </a:moveTo>
                  <a:cubicBezTo>
                    <a:pt x="9637" y="-704"/>
                    <a:pt x="19592" y="5745"/>
                    <a:pt x="29525" y="5745"/>
                  </a:cubicBezTo>
                  <a:cubicBezTo>
                    <a:pt x="36504" y="5745"/>
                    <a:pt x="43369" y="3570"/>
                    <a:pt x="50348" y="3570"/>
                  </a:cubicBezTo>
                  <a:cubicBezTo>
                    <a:pt x="57082" y="3570"/>
                    <a:pt x="64162" y="5701"/>
                    <a:pt x="70549" y="3570"/>
                  </a:cubicBezTo>
                  <a:cubicBezTo>
                    <a:pt x="73143" y="2704"/>
                    <a:pt x="75310" y="601"/>
                    <a:pt x="78008" y="151"/>
                  </a:cubicBezTo>
                  <a:cubicBezTo>
                    <a:pt x="81621" y="-451"/>
                    <a:pt x="85223" y="1705"/>
                    <a:pt x="88885" y="1705"/>
                  </a:cubicBezTo>
                </a:path>
              </a:pathLst>
            </a:custGeom>
            <a:noFill/>
            <a:ln w="381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039" name="Google Shape;1039;p85"/>
            <p:cNvSpPr/>
            <p:nvPr/>
          </p:nvSpPr>
          <p:spPr>
            <a:xfrm>
              <a:off x="528325" y="2961235"/>
              <a:ext cx="2222125" cy="143600"/>
            </a:xfrm>
            <a:custGeom>
              <a:rect l="l" t="t" r="r" b="b"/>
              <a:pathLst>
                <a:path w="88885" h="5744" extrusionOk="0">
                  <a:moveTo>
                    <a:pt x="0" y="1705"/>
                  </a:moveTo>
                  <a:cubicBezTo>
                    <a:pt x="9637" y="-704"/>
                    <a:pt x="19592" y="5745"/>
                    <a:pt x="29525" y="5745"/>
                  </a:cubicBezTo>
                  <a:cubicBezTo>
                    <a:pt x="36504" y="5745"/>
                    <a:pt x="43369" y="3570"/>
                    <a:pt x="50348" y="3570"/>
                  </a:cubicBezTo>
                  <a:cubicBezTo>
                    <a:pt x="57082" y="3570"/>
                    <a:pt x="64162" y="5701"/>
                    <a:pt x="70549" y="3570"/>
                  </a:cubicBezTo>
                  <a:cubicBezTo>
                    <a:pt x="73143" y="2704"/>
                    <a:pt x="75310" y="601"/>
                    <a:pt x="78008" y="151"/>
                  </a:cubicBezTo>
                  <a:cubicBezTo>
                    <a:pt x="81621" y="-451"/>
                    <a:pt x="85223" y="1705"/>
                    <a:pt x="88885" y="1705"/>
                  </a:cubicBezTo>
                </a:path>
              </a:pathLst>
            </a:custGeom>
            <a:noFill/>
            <a:ln w="381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040" name="Google Shape;1040;p85"/>
            <p:cNvSpPr/>
            <p:nvPr/>
          </p:nvSpPr>
          <p:spPr>
            <a:xfrm>
              <a:off x="573738" y="3113635"/>
              <a:ext cx="2222125" cy="143600"/>
            </a:xfrm>
            <a:custGeom>
              <a:rect l="l" t="t" r="r" b="b"/>
              <a:pathLst>
                <a:path w="88885" h="5744" extrusionOk="0">
                  <a:moveTo>
                    <a:pt x="0" y="1705"/>
                  </a:moveTo>
                  <a:cubicBezTo>
                    <a:pt x="9637" y="-704"/>
                    <a:pt x="19592" y="5745"/>
                    <a:pt x="29525" y="5745"/>
                  </a:cubicBezTo>
                  <a:cubicBezTo>
                    <a:pt x="36504" y="5745"/>
                    <a:pt x="43369" y="3570"/>
                    <a:pt x="50348" y="3570"/>
                  </a:cubicBezTo>
                  <a:cubicBezTo>
                    <a:pt x="57082" y="3570"/>
                    <a:pt x="64162" y="5701"/>
                    <a:pt x="70549" y="3570"/>
                  </a:cubicBezTo>
                  <a:cubicBezTo>
                    <a:pt x="73143" y="2704"/>
                    <a:pt x="75310" y="601"/>
                    <a:pt x="78008" y="151"/>
                  </a:cubicBezTo>
                  <a:cubicBezTo>
                    <a:pt x="81621" y="-451"/>
                    <a:pt x="85223" y="1705"/>
                    <a:pt x="88885" y="1705"/>
                  </a:cubicBezTo>
                </a:path>
              </a:pathLst>
            </a:custGeom>
            <a:noFill/>
            <a:ln w="381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041" name="Google Shape;1041;p85"/>
            <p:cNvSpPr/>
            <p:nvPr/>
          </p:nvSpPr>
          <p:spPr>
            <a:xfrm>
              <a:off x="573750" y="3266035"/>
              <a:ext cx="2222125" cy="143600"/>
            </a:xfrm>
            <a:custGeom>
              <a:rect l="l" t="t" r="r" b="b"/>
              <a:pathLst>
                <a:path w="88885" h="5744" extrusionOk="0">
                  <a:moveTo>
                    <a:pt x="0" y="1705"/>
                  </a:moveTo>
                  <a:cubicBezTo>
                    <a:pt x="9637" y="-704"/>
                    <a:pt x="19592" y="5745"/>
                    <a:pt x="29525" y="5745"/>
                  </a:cubicBezTo>
                  <a:cubicBezTo>
                    <a:pt x="36504" y="5745"/>
                    <a:pt x="43369" y="3570"/>
                    <a:pt x="50348" y="3570"/>
                  </a:cubicBezTo>
                  <a:cubicBezTo>
                    <a:pt x="57082" y="3570"/>
                    <a:pt x="64162" y="5701"/>
                    <a:pt x="70549" y="3570"/>
                  </a:cubicBezTo>
                  <a:cubicBezTo>
                    <a:pt x="73143" y="2704"/>
                    <a:pt x="75310" y="601"/>
                    <a:pt x="78008" y="151"/>
                  </a:cubicBezTo>
                  <a:cubicBezTo>
                    <a:pt x="81621" y="-451"/>
                    <a:pt x="85223" y="1705"/>
                    <a:pt x="88885" y="1705"/>
                  </a:cubicBezTo>
                </a:path>
              </a:pathLst>
            </a:custGeom>
            <a:noFill/>
            <a:ln w="381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042" name="Google Shape;1042;p85"/>
            <p:cNvSpPr/>
            <p:nvPr/>
          </p:nvSpPr>
          <p:spPr>
            <a:xfrm>
              <a:off x="632900" y="3465060"/>
              <a:ext cx="2222125" cy="143600"/>
            </a:xfrm>
            <a:custGeom>
              <a:rect l="l" t="t" r="r" b="b"/>
              <a:pathLst>
                <a:path w="88885" h="5744" extrusionOk="0">
                  <a:moveTo>
                    <a:pt x="0" y="1705"/>
                  </a:moveTo>
                  <a:cubicBezTo>
                    <a:pt x="9637" y="-704"/>
                    <a:pt x="19592" y="5745"/>
                    <a:pt x="29525" y="5745"/>
                  </a:cubicBezTo>
                  <a:cubicBezTo>
                    <a:pt x="36504" y="5745"/>
                    <a:pt x="43369" y="3570"/>
                    <a:pt x="50348" y="3570"/>
                  </a:cubicBezTo>
                  <a:cubicBezTo>
                    <a:pt x="57082" y="3570"/>
                    <a:pt x="64162" y="5701"/>
                    <a:pt x="70549" y="3570"/>
                  </a:cubicBezTo>
                  <a:cubicBezTo>
                    <a:pt x="73143" y="2704"/>
                    <a:pt x="75310" y="601"/>
                    <a:pt x="78008" y="151"/>
                  </a:cubicBezTo>
                  <a:cubicBezTo>
                    <a:pt x="81621" y="-451"/>
                    <a:pt x="85223" y="1705"/>
                    <a:pt x="88885" y="1705"/>
                  </a:cubicBezTo>
                </a:path>
              </a:pathLst>
            </a:custGeom>
            <a:noFill/>
            <a:ln w="381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sp>
        <p:nvSpPr>
          <p:cNvPr id="1043" name="Google Shape;1043;p85"/>
          <p:cNvSpPr txBox="1"/>
          <p:nvPr/>
        </p:nvSpPr>
        <p:spPr>
          <a:xfrm>
            <a:off x="4016700" y="2098550"/>
            <a:ext cx="19233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xoogag soo jiidasho (forces of attraction)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4" name="Google Shape;1044;p85"/>
          <p:cNvSpPr txBox="1"/>
          <p:nvPr/>
        </p:nvSpPr>
        <p:spPr>
          <a:xfrm>
            <a:off x="1596750" y="2968038"/>
            <a:ext cx="30453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 dhismeedka balaastigga (structure of a plastic)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5" name="Google Shape;1045;p85"/>
          <p:cNvSpPr txBox="1"/>
          <p:nvPr>
            <p:ph type="body" idx="4294967295"/>
          </p:nvPr>
        </p:nvSpPr>
        <p:spPr>
          <a:xfrm>
            <a:off x="5818150" y="2118625"/>
            <a:ext cx="2779800" cy="772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Heerkulka dhalaalka (melting point) ee polymers wuu ka sarreeyaa kan molecules-ka fudud.</a:t>
            </a:r>
            <a:endParaRPr sz="2100"/>
          </a:p>
          <a:p>
            <a:pPr marL="45720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2100"/>
          </a:p>
        </p:txBody>
      </p:sp>
      <p:cxnSp>
        <p:nvCxnSpPr>
          <p:cNvPr id="1046" name="Google Shape;1046;p85"/>
          <p:cNvCxnSpPr>
            <a:stCxn id="1043" idx="1"/>
          </p:cNvCxnSpPr>
          <p:nvPr/>
        </p:nvCxnSpPr>
        <p:spPr>
          <a:xfrm rot="10800000">
            <a:off x="3762300" y="2184950"/>
            <a:ext cx="254400" cy="1050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47" name="Google Shape;1047;p85"/>
          <p:cNvCxnSpPr/>
          <p:nvPr/>
        </p:nvCxnSpPr>
        <p:spPr>
          <a:xfrm flipH="1">
            <a:off x="3791400" y="2606613"/>
            <a:ext cx="225300" cy="116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48" name="Google Shape;1048;p85"/>
          <p:cNvCxnSpPr/>
          <p:nvPr/>
        </p:nvCxnSpPr>
        <p:spPr>
          <a:xfrm rot="10800000" flipH="1">
            <a:off x="1392725" y="2278225"/>
            <a:ext cx="240900" cy="1476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49" name="Google Shape;1049;p85"/>
          <p:cNvCxnSpPr/>
          <p:nvPr/>
        </p:nvCxnSpPr>
        <p:spPr>
          <a:xfrm>
            <a:off x="1602500" y="2721075"/>
            <a:ext cx="264300" cy="543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50" name="Google Shape;1050;p85"/>
          <p:cNvSpPr txBox="1"/>
          <p:nvPr>
            <p:ph type="body" idx="4294967295"/>
          </p:nvPr>
        </p:nvSpPr>
        <p:spPr>
          <a:xfrm>
            <a:off x="324000" y="3496725"/>
            <a:ext cx="8151600" cy="772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Marka polymer-ku dhalaalo, molecules-ku way dhaqaaqaan. Sababtoo ah xoogagga soo jiidashada (forces of attraction) ee u dhexeeya molecules-ka ayaa jabay, ma aha bonds-ka u dhexeeya atoms-ka molecule-ka.</a:t>
            </a:r>
            <a:endParaRPr sz="2000"/>
          </a:p>
        </p:txBody>
      </p:sp>
      <p:sp>
        <p:nvSpPr>
          <p:cNvPr id="1051" name="Google Shape;1051;p85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>
                <a:latin typeface="Lexend"/>
              </a:rPr>
              <a:t> </a:t>
            </a:r>
            <a:endParaRPr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5" name="Shape 1055"/>
        <p:cNvGrpSpPr/>
        <p:nvPr/>
      </p:nvGrpSpPr>
      <p:grpSpPr>
        <a:xfrm>
          <a:off x="0" y="0"/>
          <a:ext cx="0" cy="0"/>
        </a:xfrm>
      </p:grpSpPr>
      <p:sp>
        <p:nvSpPr>
          <p:cNvPr id="1056" name="Google Shape;1056;p86"/>
          <p:cNvSpPr txBox="1"/>
          <p:nvPr>
            <p:ph type="body" idx="1"/>
          </p:nvPr>
        </p:nvSpPr>
        <p:spPr>
          <a:xfrm>
            <a:off x="422175" y="3108300"/>
            <a:ext cx="1923300" cy="86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dhalo caano laga sameeyay HDPE</a:t>
            </a:r>
            <a:endParaRPr sz="1800"/>
          </a:p>
        </p:txBody>
      </p:sp>
      <p:sp>
        <p:nvSpPr>
          <p:cNvPr id="1057" name="Google Shape;1057;p8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Polymers (Polymers)</a:t>
            </a:r>
            <a:endParaRPr/>
          </a:p>
        </p:txBody>
      </p:sp>
      <p:grpSp>
        <p:nvGrpSpPr>
          <p:cNvPr id="1058" name="Google Shape;1058;p86"/>
          <p:cNvGrpSpPr/>
          <p:nvPr/>
        </p:nvGrpSpPr>
        <p:grpSpPr>
          <a:xfrm>
            <a:off x="2988600" y="3627960"/>
            <a:ext cx="5044225" cy="1146390"/>
            <a:chOff x="2974150" y="3240010"/>
            <a:chExt cx="5044225" cy="1146390"/>
          </a:xfrm>
        </p:grpSpPr>
        <p:sp>
          <p:nvSpPr>
            <p:cNvPr id="1059" name="Google Shape;1059;p86"/>
            <p:cNvSpPr txBox="1"/>
            <p:nvPr/>
          </p:nvSpPr>
          <p:spPr>
            <a:xfrm>
              <a:off x="2974150" y="3334988"/>
              <a:ext cx="1923300" cy="38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molekyuulada polymer-ka (polymer molecules)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060" name="Google Shape;1060;p86"/>
            <p:cNvGrpSpPr/>
            <p:nvPr/>
          </p:nvGrpSpPr>
          <p:grpSpPr>
            <a:xfrm>
              <a:off x="4246900" y="3240010"/>
              <a:ext cx="2326700" cy="799825"/>
              <a:chOff x="528325" y="2808835"/>
              <a:chExt cx="2326700" cy="799825"/>
            </a:xfrm>
          </p:grpSpPr>
          <p:sp>
            <p:nvSpPr>
              <p:cNvPr id="1061" name="Google Shape;1061;p86"/>
              <p:cNvSpPr/>
              <p:nvPr/>
            </p:nvSpPr>
            <p:spPr>
              <a:xfrm>
                <a:off x="528325" y="2808835"/>
                <a:ext cx="2222125" cy="143600"/>
              </a:xfrm>
              <a:custGeom>
                <a:rect l="l" t="t" r="r" b="b"/>
                <a:pathLst>
                  <a:path w="88885" h="5744" extrusionOk="0">
                    <a:moveTo>
                      <a:pt x="0" y="1705"/>
                    </a:moveTo>
                    <a:cubicBezTo>
                      <a:pt x="9637" y="-704"/>
                      <a:pt x="19592" y="5745"/>
                      <a:pt x="29525" y="5745"/>
                    </a:cubicBezTo>
                    <a:cubicBezTo>
                      <a:pt x="36504" y="5745"/>
                      <a:pt x="43369" y="3570"/>
                      <a:pt x="50348" y="3570"/>
                    </a:cubicBezTo>
                    <a:cubicBezTo>
                      <a:pt x="57082" y="3570"/>
                      <a:pt x="64162" y="5701"/>
                      <a:pt x="70549" y="3570"/>
                    </a:cubicBezTo>
                    <a:cubicBezTo>
                      <a:pt x="73143" y="2704"/>
                      <a:pt x="75310" y="601"/>
                      <a:pt x="78008" y="151"/>
                    </a:cubicBezTo>
                    <a:cubicBezTo>
                      <a:pt x="81621" y="-451"/>
                      <a:pt x="85223" y="1705"/>
                      <a:pt x="88885" y="1705"/>
                    </a:cubicBezTo>
                  </a:path>
                </a:pathLst>
              </a:custGeom>
              <a:noFill/>
              <a:ln w="3810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1062" name="Google Shape;1062;p86"/>
              <p:cNvSpPr/>
              <p:nvPr/>
            </p:nvSpPr>
            <p:spPr>
              <a:xfrm>
                <a:off x="528325" y="2961235"/>
                <a:ext cx="2222125" cy="143600"/>
              </a:xfrm>
              <a:custGeom>
                <a:rect l="l" t="t" r="r" b="b"/>
                <a:pathLst>
                  <a:path w="88885" h="5744" extrusionOk="0">
                    <a:moveTo>
                      <a:pt x="0" y="1705"/>
                    </a:moveTo>
                    <a:cubicBezTo>
                      <a:pt x="9637" y="-704"/>
                      <a:pt x="19592" y="5745"/>
                      <a:pt x="29525" y="5745"/>
                    </a:cubicBezTo>
                    <a:cubicBezTo>
                      <a:pt x="36504" y="5745"/>
                      <a:pt x="43369" y="3570"/>
                      <a:pt x="50348" y="3570"/>
                    </a:cubicBezTo>
                    <a:cubicBezTo>
                      <a:pt x="57082" y="3570"/>
                      <a:pt x="64162" y="5701"/>
                      <a:pt x="70549" y="3570"/>
                    </a:cubicBezTo>
                    <a:cubicBezTo>
                      <a:pt x="73143" y="2704"/>
                      <a:pt x="75310" y="601"/>
                      <a:pt x="78008" y="151"/>
                    </a:cubicBezTo>
                    <a:cubicBezTo>
                      <a:pt x="81621" y="-451"/>
                      <a:pt x="85223" y="1705"/>
                      <a:pt x="88885" y="1705"/>
                    </a:cubicBezTo>
                  </a:path>
                </a:pathLst>
              </a:custGeom>
              <a:noFill/>
              <a:ln w="3810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1063" name="Google Shape;1063;p86"/>
              <p:cNvSpPr/>
              <p:nvPr/>
            </p:nvSpPr>
            <p:spPr>
              <a:xfrm>
                <a:off x="573738" y="3113635"/>
                <a:ext cx="2222125" cy="143600"/>
              </a:xfrm>
              <a:custGeom>
                <a:rect l="l" t="t" r="r" b="b"/>
                <a:pathLst>
                  <a:path w="88885" h="5744" extrusionOk="0">
                    <a:moveTo>
                      <a:pt x="0" y="1705"/>
                    </a:moveTo>
                    <a:cubicBezTo>
                      <a:pt x="9637" y="-704"/>
                      <a:pt x="19592" y="5745"/>
                      <a:pt x="29525" y="5745"/>
                    </a:cubicBezTo>
                    <a:cubicBezTo>
                      <a:pt x="36504" y="5745"/>
                      <a:pt x="43369" y="3570"/>
                      <a:pt x="50348" y="3570"/>
                    </a:cubicBezTo>
                    <a:cubicBezTo>
                      <a:pt x="57082" y="3570"/>
                      <a:pt x="64162" y="5701"/>
                      <a:pt x="70549" y="3570"/>
                    </a:cubicBezTo>
                    <a:cubicBezTo>
                      <a:pt x="73143" y="2704"/>
                      <a:pt x="75310" y="601"/>
                      <a:pt x="78008" y="151"/>
                    </a:cubicBezTo>
                    <a:cubicBezTo>
                      <a:pt x="81621" y="-451"/>
                      <a:pt x="85223" y="1705"/>
                      <a:pt x="88885" y="1705"/>
                    </a:cubicBezTo>
                  </a:path>
                </a:pathLst>
              </a:custGeom>
              <a:noFill/>
              <a:ln w="3810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1064" name="Google Shape;1064;p86"/>
              <p:cNvSpPr/>
              <p:nvPr/>
            </p:nvSpPr>
            <p:spPr>
              <a:xfrm>
                <a:off x="573750" y="3266035"/>
                <a:ext cx="2222125" cy="143600"/>
              </a:xfrm>
              <a:custGeom>
                <a:rect l="l" t="t" r="r" b="b"/>
                <a:pathLst>
                  <a:path w="88885" h="5744" extrusionOk="0">
                    <a:moveTo>
                      <a:pt x="0" y="1705"/>
                    </a:moveTo>
                    <a:cubicBezTo>
                      <a:pt x="9637" y="-704"/>
                      <a:pt x="19592" y="5745"/>
                      <a:pt x="29525" y="5745"/>
                    </a:cubicBezTo>
                    <a:cubicBezTo>
                      <a:pt x="36504" y="5745"/>
                      <a:pt x="43369" y="3570"/>
                      <a:pt x="50348" y="3570"/>
                    </a:cubicBezTo>
                    <a:cubicBezTo>
                      <a:pt x="57082" y="3570"/>
                      <a:pt x="64162" y="5701"/>
                      <a:pt x="70549" y="3570"/>
                    </a:cubicBezTo>
                    <a:cubicBezTo>
                      <a:pt x="73143" y="2704"/>
                      <a:pt x="75310" y="601"/>
                      <a:pt x="78008" y="151"/>
                    </a:cubicBezTo>
                    <a:cubicBezTo>
                      <a:pt x="81621" y="-451"/>
                      <a:pt x="85223" y="1705"/>
                      <a:pt x="88885" y="1705"/>
                    </a:cubicBezTo>
                  </a:path>
                </a:pathLst>
              </a:custGeom>
              <a:noFill/>
              <a:ln w="3810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1065" name="Google Shape;1065;p86"/>
              <p:cNvSpPr/>
              <p:nvPr/>
            </p:nvSpPr>
            <p:spPr>
              <a:xfrm>
                <a:off x="632900" y="3465060"/>
                <a:ext cx="2222125" cy="143600"/>
              </a:xfrm>
              <a:custGeom>
                <a:rect l="l" t="t" r="r" b="b"/>
                <a:pathLst>
                  <a:path w="88885" h="5744" extrusionOk="0">
                    <a:moveTo>
                      <a:pt x="0" y="1705"/>
                    </a:moveTo>
                    <a:cubicBezTo>
                      <a:pt x="9637" y="-704"/>
                      <a:pt x="19592" y="5745"/>
                      <a:pt x="29525" y="5745"/>
                    </a:cubicBezTo>
                    <a:cubicBezTo>
                      <a:pt x="36504" y="5745"/>
                      <a:pt x="43369" y="3570"/>
                      <a:pt x="50348" y="3570"/>
                    </a:cubicBezTo>
                    <a:cubicBezTo>
                      <a:pt x="57082" y="3570"/>
                      <a:pt x="64162" y="5701"/>
                      <a:pt x="70549" y="3570"/>
                    </a:cubicBezTo>
                    <a:cubicBezTo>
                      <a:pt x="73143" y="2704"/>
                      <a:pt x="75310" y="601"/>
                      <a:pt x="78008" y="151"/>
                    </a:cubicBezTo>
                    <a:cubicBezTo>
                      <a:pt x="81621" y="-451"/>
                      <a:pt x="85223" y="1705"/>
                      <a:pt x="88885" y="1705"/>
                    </a:cubicBezTo>
                  </a:path>
                </a:pathLst>
              </a:custGeom>
              <a:noFill/>
              <a:ln w="3810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</p:grpSp>
        <p:sp>
          <p:nvSpPr>
            <p:cNvPr id="1066" name="Google Shape;1066;p86"/>
            <p:cNvSpPr txBox="1"/>
            <p:nvPr/>
          </p:nvSpPr>
          <p:spPr>
            <a:xfrm>
              <a:off x="6671375" y="3347250"/>
              <a:ext cx="1347000" cy="38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xoogagga soo jiidashada (forces of attraction)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67" name="Google Shape;1067;p86"/>
            <p:cNvSpPr txBox="1"/>
            <p:nvPr/>
          </p:nvSpPr>
          <p:spPr>
            <a:xfrm>
              <a:off x="3391950" y="4003600"/>
              <a:ext cx="4421700" cy="38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qaab-dhismeedka polymer-ka cufnaanta sare leh (high density polymer)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068" name="Google Shape;1068;p86"/>
            <p:cNvCxnSpPr/>
            <p:nvPr/>
          </p:nvCxnSpPr>
          <p:spPr>
            <a:xfrm rot="10800000">
              <a:off x="6416975" y="3335000"/>
              <a:ext cx="254400" cy="1050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9" name="Google Shape;1069;p86"/>
            <p:cNvCxnSpPr/>
            <p:nvPr/>
          </p:nvCxnSpPr>
          <p:spPr>
            <a:xfrm flipH="1">
              <a:off x="6573600" y="3663588"/>
              <a:ext cx="225300" cy="116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70" name="Google Shape;1070;p86"/>
            <p:cNvCxnSpPr/>
            <p:nvPr/>
          </p:nvCxnSpPr>
          <p:spPr>
            <a:xfrm rot="10800000" flipH="1">
              <a:off x="4079100" y="3406350"/>
              <a:ext cx="240900" cy="1476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71" name="Google Shape;1071;p86"/>
            <p:cNvCxnSpPr/>
            <p:nvPr/>
          </p:nvCxnSpPr>
          <p:spPr>
            <a:xfrm>
              <a:off x="4190475" y="3886500"/>
              <a:ext cx="264300" cy="543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pic>
        <p:nvPicPr>
          <p:cNvPr id="1072" name="Google Shape;1072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168" y="737700"/>
            <a:ext cx="1684800" cy="2246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3" name="Google Shape;1073;p86"/>
          <p:cNvSpPr txBox="1"/>
          <p:nvPr/>
        </p:nvSpPr>
        <p:spPr>
          <a:xfrm>
            <a:off x="2405025" y="613500"/>
            <a:ext cx="6514500" cy="154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Waxaa jira noocyo badan oo polymers ah. Isla monomer-ka ayaa xitaa samayn kara polymers kala duwan: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poly(ethene) cufnaan sare leh, HDPE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4290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poly(ethene) cufnaan hoose leh, LDPE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4" name="Google Shape;1074;p86"/>
          <p:cNvSpPr txBox="1"/>
          <p:nvPr/>
        </p:nvSpPr>
        <p:spPr>
          <a:xfrm>
            <a:off x="2405025" y="2193300"/>
            <a:ext cx="6414900" cy="10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Heerkulka dhalaalida ee HDPE wuu ka sarreeyaa LDPE sababtoo ah xoogagga soo jiidashada (forces of attraction) ee u dhexeeya molekyuulada ayaa ka xoog badan maadaama molekyuuladu isku dhow yihiin.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5" name="Google Shape;1075;p86"/>
          <p:cNvSpPr txBox="1"/>
          <p:nvPr/>
        </p:nvSpPr>
        <p:spPr>
          <a:xfrm>
            <a:off x="272275" y="3728400"/>
            <a:ext cx="2614800" cy="10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Heerkulka dhalaalida ee HDPE waa 120 - 180 oC.</a:t>
            </a:r>
            <a:b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</a:b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b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</a:b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 baseline="30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79" name="Shape 1079"/>
        <p:cNvGrpSpPr/>
        <p:nvPr/>
      </p:nvGrpSpPr>
      <p:grpSpPr>
        <a:xfrm>
          <a:off x="0" y="0"/>
          <a:ext cx="0" cy="0"/>
        </a:xfrm>
      </p:grpSpPr>
      <p:sp>
        <p:nvSpPr>
          <p:cNvPr id="1080" name="Google Shape;1080;p8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Polymers (Polymers)</a:t>
            </a:r>
            <a:endParaRPr/>
          </a:p>
        </p:txBody>
      </p:sp>
      <p:pic>
        <p:nvPicPr>
          <p:cNvPr id="1081" name="Google Shape;1081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3450" y="773844"/>
            <a:ext cx="2141626" cy="1606219"/>
          </a:xfrm>
          <a:prstGeom prst="rect">
            <a:avLst/>
          </a:prstGeom>
          <a:noFill/>
          <a:ln>
            <a:noFill/>
          </a:ln>
        </p:spPr>
      </p:pic>
      <p:sp>
        <p:nvSpPr>
          <p:cNvPr id="1082" name="Google Shape;1082;p87"/>
          <p:cNvSpPr txBox="1"/>
          <p:nvPr>
            <p:ph type="body" idx="1"/>
          </p:nvPr>
        </p:nvSpPr>
        <p:spPr>
          <a:xfrm>
            <a:off x="383450" y="2469025"/>
            <a:ext cx="2077500" cy="6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balastiig laga sameeyay LDPE</a:t>
            </a:r>
            <a:endParaRPr sz="1800"/>
          </a:p>
        </p:txBody>
      </p:sp>
      <p:sp>
        <p:nvSpPr>
          <p:cNvPr id="1083" name="Google Shape;1083;p87"/>
          <p:cNvSpPr txBox="1"/>
          <p:nvPr/>
        </p:nvSpPr>
        <p:spPr>
          <a:xfrm>
            <a:off x="383450" y="3415950"/>
            <a:ext cx="2986200" cy="9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Heerkulka dhalaalida ee LDPE waa qiyaastii 105 - 115oC.</a:t>
            </a:r>
            <a:br>
              <a:rPr lang="en-GB"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</a:b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br>
              <a:rPr lang="en-GB"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</a:b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 baseline="30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100"/>
          </a:p>
        </p:txBody>
      </p:sp>
      <p:sp>
        <p:nvSpPr>
          <p:cNvPr id="1084" name="Google Shape;1084;p87"/>
          <p:cNvSpPr txBox="1"/>
          <p:nvPr/>
        </p:nvSpPr>
        <p:spPr>
          <a:xfrm>
            <a:off x="2748525" y="712775"/>
            <a:ext cx="5211300" cy="72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poly(ethene) cufnaan hoose leh, LDPE, wuxuu leeyahay heerkul dhalaalid ka hooseeya HDPE.</a:t>
            </a:r>
            <a:br>
              <a:rPr lang="en-GB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</a:b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85" name="Google Shape;1085;p87"/>
          <p:cNvGrpSpPr/>
          <p:nvPr/>
        </p:nvGrpSpPr>
        <p:grpSpPr>
          <a:xfrm>
            <a:off x="5164963" y="3402475"/>
            <a:ext cx="2406350" cy="895450"/>
            <a:chOff x="5616500" y="2640150"/>
            <a:chExt cx="2406350" cy="895450"/>
          </a:xfrm>
        </p:grpSpPr>
        <p:grpSp>
          <p:nvGrpSpPr>
            <p:cNvPr id="1086" name="Google Shape;1086;p87"/>
            <p:cNvGrpSpPr/>
            <p:nvPr/>
          </p:nvGrpSpPr>
          <p:grpSpPr>
            <a:xfrm>
              <a:off x="5616500" y="3225450"/>
              <a:ext cx="2239200" cy="193257"/>
              <a:chOff x="5631250" y="2829288"/>
              <a:chExt cx="2239200" cy="193257"/>
            </a:xfrm>
          </p:grpSpPr>
          <p:sp>
            <p:nvSpPr>
              <p:cNvPr id="1087" name="Google Shape;1087;p87"/>
              <p:cNvSpPr/>
              <p:nvPr/>
            </p:nvSpPr>
            <p:spPr>
              <a:xfrm>
                <a:off x="5631250" y="2829288"/>
                <a:ext cx="2239200" cy="119275"/>
              </a:xfrm>
              <a:custGeom>
                <a:rect l="l" t="t" r="r" b="b"/>
                <a:pathLst>
                  <a:path w="89568" h="4771" extrusionOk="0">
                    <a:moveTo>
                      <a:pt x="0" y="2409"/>
                    </a:moveTo>
                    <a:cubicBezTo>
                      <a:pt x="9828" y="1425"/>
                      <a:pt x="19743" y="-749"/>
                      <a:pt x="29560" y="340"/>
                    </a:cubicBezTo>
                    <a:cubicBezTo>
                      <a:pt x="32276" y="641"/>
                      <a:pt x="34299" y="3225"/>
                      <a:pt x="36950" y="3887"/>
                    </a:cubicBezTo>
                    <a:cubicBezTo>
                      <a:pt x="42973" y="5392"/>
                      <a:pt x="49375" y="4548"/>
                      <a:pt x="55573" y="4183"/>
                    </a:cubicBezTo>
                    <a:cubicBezTo>
                      <a:pt x="63894" y="3693"/>
                      <a:pt x="72069" y="1227"/>
                      <a:pt x="80404" y="1227"/>
                    </a:cubicBezTo>
                    <a:cubicBezTo>
                      <a:pt x="83484" y="1227"/>
                      <a:pt x="87388" y="233"/>
                      <a:pt x="89568" y="2409"/>
                    </a:cubicBezTo>
                  </a:path>
                </a:pathLst>
              </a:custGeom>
              <a:noFill/>
              <a:ln w="3810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1088" name="Google Shape;1088;p87"/>
              <p:cNvSpPr/>
              <p:nvPr/>
            </p:nvSpPr>
            <p:spPr>
              <a:xfrm>
                <a:off x="6152367" y="2845175"/>
                <a:ext cx="107025" cy="173175"/>
              </a:xfrm>
              <a:custGeom>
                <a:rect l="l" t="t" r="r" b="b"/>
                <a:pathLst>
                  <a:path w="4281" h="6926" extrusionOk="0">
                    <a:moveTo>
                      <a:pt x="3986" y="0"/>
                    </a:moveTo>
                    <a:cubicBezTo>
                      <a:pt x="2004" y="1323"/>
                      <a:pt x="-992" y="4301"/>
                      <a:pt x="438" y="6208"/>
                    </a:cubicBezTo>
                    <a:cubicBezTo>
                      <a:pt x="1209" y="7236"/>
                      <a:pt x="3876" y="7131"/>
                      <a:pt x="4281" y="5912"/>
                    </a:cubicBezTo>
                  </a:path>
                </a:pathLst>
              </a:custGeom>
              <a:noFill/>
              <a:ln w="3810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1089" name="Google Shape;1089;p87"/>
              <p:cNvSpPr/>
              <p:nvPr/>
            </p:nvSpPr>
            <p:spPr>
              <a:xfrm>
                <a:off x="7483671" y="2888095"/>
                <a:ext cx="172450" cy="134450"/>
              </a:xfrm>
              <a:custGeom>
                <a:rect l="l" t="t" r="r" b="b"/>
                <a:pathLst>
                  <a:path w="6898" h="5378" extrusionOk="0">
                    <a:moveTo>
                      <a:pt x="6898" y="57"/>
                    </a:moveTo>
                    <a:cubicBezTo>
                      <a:pt x="4695" y="57"/>
                      <a:pt x="2087" y="-172"/>
                      <a:pt x="395" y="1239"/>
                    </a:cubicBezTo>
                    <a:cubicBezTo>
                      <a:pt x="-707" y="2158"/>
                      <a:pt x="781" y="4184"/>
                      <a:pt x="1577" y="5378"/>
                    </a:cubicBezTo>
                  </a:path>
                </a:pathLst>
              </a:custGeom>
              <a:noFill/>
              <a:ln w="3810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</p:grpSp>
        <p:grpSp>
          <p:nvGrpSpPr>
            <p:cNvPr id="1090" name="Google Shape;1090;p87"/>
            <p:cNvGrpSpPr/>
            <p:nvPr/>
          </p:nvGrpSpPr>
          <p:grpSpPr>
            <a:xfrm>
              <a:off x="5670025" y="2640150"/>
              <a:ext cx="2352825" cy="534795"/>
              <a:chOff x="5670025" y="2640150"/>
              <a:chExt cx="2352825" cy="534795"/>
            </a:xfrm>
          </p:grpSpPr>
          <p:grpSp>
            <p:nvGrpSpPr>
              <p:cNvPr id="1091" name="Google Shape;1091;p87"/>
              <p:cNvGrpSpPr/>
              <p:nvPr/>
            </p:nvGrpSpPr>
            <p:grpSpPr>
              <a:xfrm>
                <a:off x="5783650" y="2981688"/>
                <a:ext cx="2239200" cy="193257"/>
                <a:chOff x="5631250" y="2829288"/>
                <a:chExt cx="2239200" cy="193257"/>
              </a:xfrm>
            </p:grpSpPr>
            <p:sp>
              <p:nvSpPr>
                <p:cNvPr id="1092" name="Google Shape;1092;p87"/>
                <p:cNvSpPr/>
                <p:nvPr/>
              </p:nvSpPr>
              <p:spPr>
                <a:xfrm>
                  <a:off x="5631250" y="2829288"/>
                  <a:ext cx="2239200" cy="119275"/>
                </a:xfrm>
                <a:custGeom>
                  <a:rect l="l" t="t" r="r" b="b"/>
                  <a:pathLst>
                    <a:path w="89568" h="4771" extrusionOk="0">
                      <a:moveTo>
                        <a:pt x="0" y="2409"/>
                      </a:moveTo>
                      <a:cubicBezTo>
                        <a:pt x="9828" y="1425"/>
                        <a:pt x="19743" y="-749"/>
                        <a:pt x="29560" y="340"/>
                      </a:cubicBezTo>
                      <a:cubicBezTo>
                        <a:pt x="32276" y="641"/>
                        <a:pt x="34299" y="3225"/>
                        <a:pt x="36950" y="3887"/>
                      </a:cubicBezTo>
                      <a:cubicBezTo>
                        <a:pt x="42973" y="5392"/>
                        <a:pt x="49375" y="4548"/>
                        <a:pt x="55573" y="4183"/>
                      </a:cubicBezTo>
                      <a:cubicBezTo>
                        <a:pt x="63894" y="3693"/>
                        <a:pt x="72069" y="1227"/>
                        <a:pt x="80404" y="1227"/>
                      </a:cubicBezTo>
                      <a:cubicBezTo>
                        <a:pt x="83484" y="1227"/>
                        <a:pt x="87388" y="233"/>
                        <a:pt x="89568" y="2409"/>
                      </a:cubicBezTo>
                    </a:path>
                  </a:pathLst>
                </a:custGeom>
                <a:noFill/>
                <a:ln w="3810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093" name="Google Shape;1093;p87"/>
                <p:cNvSpPr/>
                <p:nvPr/>
              </p:nvSpPr>
              <p:spPr>
                <a:xfrm>
                  <a:off x="6152367" y="2845175"/>
                  <a:ext cx="107025" cy="173175"/>
                </a:xfrm>
                <a:custGeom>
                  <a:rect l="l" t="t" r="r" b="b"/>
                  <a:pathLst>
                    <a:path w="4281" h="6926" extrusionOk="0">
                      <a:moveTo>
                        <a:pt x="3986" y="0"/>
                      </a:moveTo>
                      <a:cubicBezTo>
                        <a:pt x="2004" y="1323"/>
                        <a:pt x="-992" y="4301"/>
                        <a:pt x="438" y="6208"/>
                      </a:cubicBezTo>
                      <a:cubicBezTo>
                        <a:pt x="1209" y="7236"/>
                        <a:pt x="3876" y="7131"/>
                        <a:pt x="4281" y="5912"/>
                      </a:cubicBezTo>
                    </a:path>
                  </a:pathLst>
                </a:custGeom>
                <a:noFill/>
                <a:ln w="3810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094" name="Google Shape;1094;p87"/>
                <p:cNvSpPr/>
                <p:nvPr/>
              </p:nvSpPr>
              <p:spPr>
                <a:xfrm>
                  <a:off x="7483671" y="2888095"/>
                  <a:ext cx="172450" cy="134450"/>
                </a:xfrm>
                <a:custGeom>
                  <a:rect l="l" t="t" r="r" b="b"/>
                  <a:pathLst>
                    <a:path w="6898" h="5378" extrusionOk="0">
                      <a:moveTo>
                        <a:pt x="6898" y="57"/>
                      </a:moveTo>
                      <a:cubicBezTo>
                        <a:pt x="4695" y="57"/>
                        <a:pt x="2087" y="-172"/>
                        <a:pt x="395" y="1239"/>
                      </a:cubicBezTo>
                      <a:cubicBezTo>
                        <a:pt x="-707" y="2158"/>
                        <a:pt x="781" y="4184"/>
                        <a:pt x="1577" y="5378"/>
                      </a:cubicBezTo>
                    </a:path>
                  </a:pathLst>
                </a:custGeom>
                <a:noFill/>
                <a:ln w="3810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</p:grpSp>
          <p:grpSp>
            <p:nvGrpSpPr>
              <p:cNvPr id="1095" name="Google Shape;1095;p87"/>
              <p:cNvGrpSpPr/>
              <p:nvPr/>
            </p:nvGrpSpPr>
            <p:grpSpPr>
              <a:xfrm rot="10800000">
                <a:off x="5670025" y="2640150"/>
                <a:ext cx="2239200" cy="193257"/>
                <a:chOff x="5631250" y="2829288"/>
                <a:chExt cx="2239200" cy="193257"/>
              </a:xfrm>
            </p:grpSpPr>
            <p:sp>
              <p:nvSpPr>
                <p:cNvPr id="1096" name="Google Shape;1096;p87"/>
                <p:cNvSpPr/>
                <p:nvPr/>
              </p:nvSpPr>
              <p:spPr>
                <a:xfrm>
                  <a:off x="5631250" y="2829288"/>
                  <a:ext cx="2239200" cy="119275"/>
                </a:xfrm>
                <a:custGeom>
                  <a:rect l="l" t="t" r="r" b="b"/>
                  <a:pathLst>
                    <a:path w="89568" h="4771" extrusionOk="0">
                      <a:moveTo>
                        <a:pt x="0" y="2409"/>
                      </a:moveTo>
                      <a:cubicBezTo>
                        <a:pt x="9828" y="1425"/>
                        <a:pt x="19743" y="-749"/>
                        <a:pt x="29560" y="340"/>
                      </a:cubicBezTo>
                      <a:cubicBezTo>
                        <a:pt x="32276" y="641"/>
                        <a:pt x="34299" y="3225"/>
                        <a:pt x="36950" y="3887"/>
                      </a:cubicBezTo>
                      <a:cubicBezTo>
                        <a:pt x="42973" y="5392"/>
                        <a:pt x="49375" y="4548"/>
                        <a:pt x="55573" y="4183"/>
                      </a:cubicBezTo>
                      <a:cubicBezTo>
                        <a:pt x="63894" y="3693"/>
                        <a:pt x="72069" y="1227"/>
                        <a:pt x="80404" y="1227"/>
                      </a:cubicBezTo>
                      <a:cubicBezTo>
                        <a:pt x="83484" y="1227"/>
                        <a:pt x="87388" y="233"/>
                        <a:pt x="89568" y="2409"/>
                      </a:cubicBezTo>
                    </a:path>
                  </a:pathLst>
                </a:custGeom>
                <a:noFill/>
                <a:ln w="3810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097" name="Google Shape;1097;p87"/>
                <p:cNvSpPr/>
                <p:nvPr/>
              </p:nvSpPr>
              <p:spPr>
                <a:xfrm>
                  <a:off x="6152367" y="2845175"/>
                  <a:ext cx="107025" cy="173175"/>
                </a:xfrm>
                <a:custGeom>
                  <a:rect l="l" t="t" r="r" b="b"/>
                  <a:pathLst>
                    <a:path w="4281" h="6926" extrusionOk="0">
                      <a:moveTo>
                        <a:pt x="3986" y="0"/>
                      </a:moveTo>
                      <a:cubicBezTo>
                        <a:pt x="2004" y="1323"/>
                        <a:pt x="-992" y="4301"/>
                        <a:pt x="438" y="6208"/>
                      </a:cubicBezTo>
                      <a:cubicBezTo>
                        <a:pt x="1209" y="7236"/>
                        <a:pt x="3876" y="7131"/>
                        <a:pt x="4281" y="5912"/>
                      </a:cubicBezTo>
                    </a:path>
                  </a:pathLst>
                </a:custGeom>
                <a:noFill/>
                <a:ln w="3810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098" name="Google Shape;1098;p87"/>
                <p:cNvSpPr/>
                <p:nvPr/>
              </p:nvSpPr>
              <p:spPr>
                <a:xfrm>
                  <a:off x="7483671" y="2888095"/>
                  <a:ext cx="172450" cy="134450"/>
                </a:xfrm>
                <a:custGeom>
                  <a:rect l="l" t="t" r="r" b="b"/>
                  <a:pathLst>
                    <a:path w="6898" h="5378" extrusionOk="0">
                      <a:moveTo>
                        <a:pt x="6898" y="57"/>
                      </a:moveTo>
                      <a:cubicBezTo>
                        <a:pt x="4695" y="57"/>
                        <a:pt x="2087" y="-172"/>
                        <a:pt x="395" y="1239"/>
                      </a:cubicBezTo>
                      <a:cubicBezTo>
                        <a:pt x="-707" y="2158"/>
                        <a:pt x="781" y="4184"/>
                        <a:pt x="1577" y="5378"/>
                      </a:cubicBezTo>
                    </a:path>
                  </a:pathLst>
                </a:custGeom>
                <a:noFill/>
                <a:ln w="3810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</p:grpSp>
        </p:grpSp>
        <p:sp>
          <p:nvSpPr>
            <p:cNvPr id="1099" name="Google Shape;1099;p87"/>
            <p:cNvSpPr/>
            <p:nvPr/>
          </p:nvSpPr>
          <p:spPr>
            <a:xfrm>
              <a:off x="6940750" y="3322650"/>
              <a:ext cx="304450" cy="212950"/>
            </a:xfrm>
            <a:custGeom>
              <a:rect l="l" t="t" r="r" b="b"/>
              <a:pathLst>
                <a:path w="12178" h="8518" extrusionOk="0">
                  <a:moveTo>
                    <a:pt x="0" y="0"/>
                  </a:moveTo>
                  <a:cubicBezTo>
                    <a:pt x="3733" y="1493"/>
                    <a:pt x="9461" y="99"/>
                    <a:pt x="11528" y="3547"/>
                  </a:cubicBezTo>
                  <a:cubicBezTo>
                    <a:pt x="12345" y="4910"/>
                    <a:pt x="12495" y="7965"/>
                    <a:pt x="10937" y="8277"/>
                  </a:cubicBezTo>
                  <a:cubicBezTo>
                    <a:pt x="8521" y="8760"/>
                    <a:pt x="6010" y="8277"/>
                    <a:pt x="3547" y="8277"/>
                  </a:cubicBezTo>
                </a:path>
              </a:pathLst>
            </a:custGeom>
            <a:noFill/>
            <a:ln w="381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100" name="Google Shape;1100;p87"/>
            <p:cNvSpPr/>
            <p:nvPr/>
          </p:nvSpPr>
          <p:spPr>
            <a:xfrm>
              <a:off x="6636300" y="2718250"/>
              <a:ext cx="304450" cy="212950"/>
            </a:xfrm>
            <a:custGeom>
              <a:rect l="l" t="t" r="r" b="b"/>
              <a:pathLst>
                <a:path w="12178" h="8518" extrusionOk="0">
                  <a:moveTo>
                    <a:pt x="0" y="0"/>
                  </a:moveTo>
                  <a:cubicBezTo>
                    <a:pt x="3733" y="1493"/>
                    <a:pt x="9461" y="99"/>
                    <a:pt x="11528" y="3547"/>
                  </a:cubicBezTo>
                  <a:cubicBezTo>
                    <a:pt x="12345" y="4910"/>
                    <a:pt x="12495" y="7965"/>
                    <a:pt x="10937" y="8277"/>
                  </a:cubicBezTo>
                  <a:cubicBezTo>
                    <a:pt x="8521" y="8760"/>
                    <a:pt x="6010" y="8277"/>
                    <a:pt x="3547" y="8277"/>
                  </a:cubicBezTo>
                </a:path>
              </a:pathLst>
            </a:custGeom>
            <a:noFill/>
            <a:ln w="381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sp>
        <p:nvSpPr>
          <p:cNvPr id="1101" name="Google Shape;1101;p87"/>
          <p:cNvSpPr txBox="1"/>
          <p:nvPr>
            <p:ph type="body" idx="1"/>
          </p:nvPr>
        </p:nvSpPr>
        <p:spPr>
          <a:xfrm>
            <a:off x="5124038" y="4341675"/>
            <a:ext cx="2077500" cy="32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qaab-dhismeedka LDPE</a:t>
            </a:r>
            <a:endParaRPr sz="1800"/>
          </a:p>
        </p:txBody>
      </p:sp>
      <p:sp>
        <p:nvSpPr>
          <p:cNvPr id="1102" name="Google Shape;1102;p87"/>
          <p:cNvSpPr txBox="1"/>
          <p:nvPr>
            <p:ph type="body" idx="1"/>
          </p:nvPr>
        </p:nvSpPr>
        <p:spPr>
          <a:xfrm>
            <a:off x="3980438" y="3256575"/>
            <a:ext cx="1143600" cy="263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xoogagga soo jiidashada (forces of attraction)</a:t>
            </a:r>
            <a:endParaRPr sz="1800"/>
          </a:p>
        </p:txBody>
      </p:sp>
      <p:sp>
        <p:nvSpPr>
          <p:cNvPr id="1103" name="Google Shape;1103;p87"/>
          <p:cNvSpPr txBox="1"/>
          <p:nvPr>
            <p:ph type="body" idx="1"/>
          </p:nvPr>
        </p:nvSpPr>
        <p:spPr>
          <a:xfrm>
            <a:off x="7166963" y="2762125"/>
            <a:ext cx="1366200" cy="32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molekyuulada polymer-ka (polymer molecules)</a:t>
            </a:r>
            <a:endParaRPr sz="1800"/>
          </a:p>
        </p:txBody>
      </p:sp>
      <p:cxnSp>
        <p:nvCxnSpPr>
          <p:cNvPr id="1104" name="Google Shape;1104;p87"/>
          <p:cNvCxnSpPr/>
          <p:nvPr/>
        </p:nvCxnSpPr>
        <p:spPr>
          <a:xfrm>
            <a:off x="5076238" y="3548375"/>
            <a:ext cx="221700" cy="1329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05" name="Google Shape;1105;p87"/>
          <p:cNvCxnSpPr/>
          <p:nvPr/>
        </p:nvCxnSpPr>
        <p:spPr>
          <a:xfrm>
            <a:off x="4987563" y="3851375"/>
            <a:ext cx="332700" cy="813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06" name="Google Shape;1106;p87"/>
          <p:cNvCxnSpPr/>
          <p:nvPr/>
        </p:nvCxnSpPr>
        <p:spPr>
          <a:xfrm flipH="1">
            <a:off x="7093688" y="3319300"/>
            <a:ext cx="44400" cy="236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07" name="Google Shape;1107;p87"/>
          <p:cNvCxnSpPr/>
          <p:nvPr/>
        </p:nvCxnSpPr>
        <p:spPr>
          <a:xfrm flipH="1">
            <a:off x="7507688" y="3341475"/>
            <a:ext cx="214200" cy="4065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08" name="Google Shape;1108;p87"/>
          <p:cNvSpPr txBox="1"/>
          <p:nvPr/>
        </p:nvSpPr>
        <p:spPr>
          <a:xfrm>
            <a:off x="2748525" y="1595275"/>
            <a:ext cx="5484000" cy="111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Tani waxay ugu wacan tahay silsiladaha polymer-ka oo leh laamo (branches) kuwaas oo keena xoogag soo jiidasho oo daciif ah.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9" name="Google Shape;1109;p87"/>
          <p:cNvSpPr txBox="1"/>
          <p:nvPr>
            <p:ph type="body" idx="1"/>
          </p:nvPr>
        </p:nvSpPr>
        <p:spPr>
          <a:xfrm>
            <a:off x="5477838" y="2870275"/>
            <a:ext cx="1143600" cy="263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laamo (branches)</a:t>
            </a:r>
            <a:endParaRPr sz="1800"/>
          </a:p>
        </p:txBody>
      </p:sp>
      <p:cxnSp>
        <p:nvCxnSpPr>
          <p:cNvPr id="1110" name="Google Shape;1110;p87"/>
          <p:cNvCxnSpPr/>
          <p:nvPr/>
        </p:nvCxnSpPr>
        <p:spPr>
          <a:xfrm flipH="1">
            <a:off x="5890313" y="3120000"/>
            <a:ext cx="179700" cy="68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11" name="Google Shape;1111;p87"/>
          <p:cNvCxnSpPr/>
          <p:nvPr/>
        </p:nvCxnSpPr>
        <p:spPr>
          <a:xfrm>
            <a:off x="6070013" y="3131650"/>
            <a:ext cx="315300" cy="56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15" name="Shape 1115"/>
        <p:cNvGrpSpPr/>
        <p:nvPr/>
      </p:nvGrpSpPr>
      <p:grpSpPr>
        <a:xfrm>
          <a:off x="0" y="0"/>
          <a:ext cx="0" cy="0"/>
        </a:xfrm>
      </p:grpSpPr>
      <p:sp>
        <p:nvSpPr>
          <p:cNvPr id="1116" name="Google Shape;1116;p88"/>
          <p:cNvSpPr txBox="1"/>
          <p:nvPr>
            <p:ph type="subTitle" idx="1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Polymer-ka cufnaanta sare leh wuxuu leeyahay xoogag soo jiidasho (forces of attraction) oo badan oo u dhexeeya molekyuulada.</a:t>
            </a:r>
            <a:endParaRPr/>
          </a:p>
        </p:txBody>
      </p:sp>
      <p:sp>
        <p:nvSpPr>
          <p:cNvPr id="1117" name="Google Shape;1117;p88"/>
          <p:cNvSpPr txBox="1"/>
          <p:nvPr>
            <p:ph type="subTitle" idx="2"/>
          </p:nvPr>
        </p:nvSpPr>
        <p:spPr>
          <a:xfrm>
            <a:off x="324000" y="1020875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Polymer-ka cufnaanta hooseeya wuxuu leeyahay heerkul dhalaalid ka sarreeya polymer-ka cufnaanta sare leh.</a:t>
            </a:r>
            <a:endParaRPr/>
          </a:p>
        </p:txBody>
      </p:sp>
      <p:sp>
        <p:nvSpPr>
          <p:cNvPr id="1118" name="Google Shape;1118;p88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Molekyuulka polymer-ka cufnaanta hooseeya wuxuu leeyahay bondiyo (bonds) ka xoog badan oo u dhexeeya atom-yada.</a:t>
            </a:r>
            <a:endParaRPr/>
          </a:p>
        </p:txBody>
      </p:sp>
      <p:sp>
        <p:nvSpPr>
          <p:cNvPr id="1119" name="Google Shape;1119;p8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Polymers (Polymers)</a:t>
            </a:r>
            <a:endParaRPr/>
          </a:p>
        </p:txBody>
      </p:sp>
      <p:pic>
        <p:nvPicPr>
          <p:cNvPr id="1120" name="Google Shape;1120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6808" y="17409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1" name="Google Shape;1121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37183" y="335197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25" name="Shape 1125"/>
        <p:cNvGrpSpPr/>
        <p:nvPr/>
      </p:nvGrpSpPr>
      <p:grpSpPr>
        <a:xfrm>
          <a:off x="0" y="0"/>
          <a:ext cx="0" cy="0"/>
        </a:xfrm>
      </p:grpSpPr>
      <p:sp>
        <p:nvSpPr>
          <p:cNvPr id="1126" name="Google Shape;1126;p89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Polymers (Polymers)</a:t>
            </a:r>
            <a:endParaRPr sz="1800"/>
          </a:p>
        </p:txBody>
      </p:sp>
      <p:sp>
        <p:nvSpPr>
          <p:cNvPr id="1127" name="Google Shape;1127;p89"/>
          <p:cNvSpPr txBox="1"/>
          <p:nvPr>
            <p:ph type="body" idx="4294967295"/>
          </p:nvPr>
        </p:nvSpPr>
        <p:spPr>
          <a:xfrm>
            <a:off x="324000" y="1468750"/>
            <a:ext cx="4738800" cy="102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Qodob kasta, dooro hal tiir si aad u muujiso waxa aad qabtid</a:t>
            </a:r>
            <a:endParaRPr/>
          </a:p>
        </p:txBody>
      </p:sp>
      <p:sp>
        <p:nvSpPr>
          <p:cNvPr id="1128" name="Google Shape;1128;p89"/>
          <p:cNvSpPr txBox="1"/>
          <p:nvPr>
            <p:ph type="body" idx="1"/>
          </p:nvPr>
        </p:nvSpPr>
        <p:spPr>
          <a:xfrm>
            <a:off x="1034425" y="2530924"/>
            <a:ext cx="4028400" cy="457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Atamka ku jira polymers (Polymers) ayaa si xoog leh isugu xidhan.</a:t>
            </a:r>
            <a:endParaRPr sz="1800"/>
          </a:p>
        </p:txBody>
      </p:sp>
      <p:sp>
        <p:nvSpPr>
          <p:cNvPr id="1129" name="Google Shape;1129;p89"/>
          <p:cNvSpPr txBox="1"/>
          <p:nvPr>
            <p:ph type="subTitle" idx="2"/>
          </p:nvPr>
        </p:nvSpPr>
        <p:spPr>
          <a:xfrm>
            <a:off x="1034425" y="3159600"/>
            <a:ext cx="4028400" cy="457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</a:rPr>
              <a:t>Waxaa jira xoogag (Forces) soo jiidasho oo ka weyn oo u dhexeeya molecules-ka.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130" name="Google Shape;1130;p89"/>
          <p:cNvSpPr txBox="1"/>
          <p:nvPr>
            <p:ph type="subTitle" idx="4294967295"/>
          </p:nvPr>
        </p:nvSpPr>
        <p:spPr>
          <a:xfrm>
            <a:off x="1046200" y="3798175"/>
            <a:ext cx="3994200" cy="421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Atam badan oo ku jira molecules-ka ayaa loo baahan yahay in la kala saaro.</a:t>
            </a:r>
            <a:endParaRPr sz="1800"/>
          </a:p>
        </p:txBody>
      </p:sp>
      <p:grpSp>
        <p:nvGrpSpPr>
          <p:cNvPr id="1131" name="Google Shape;1131;p89"/>
          <p:cNvGrpSpPr/>
          <p:nvPr/>
        </p:nvGrpSpPr>
        <p:grpSpPr>
          <a:xfrm>
            <a:off x="323653" y="2530924"/>
            <a:ext cx="457200" cy="457200"/>
            <a:chOff x="1020916" y="1442088"/>
            <a:chExt cx="457200" cy="457200"/>
          </a:xfrm>
        </p:grpSpPr>
        <p:pic>
          <p:nvPicPr>
            <p:cNvPr id="1132" name="Google Shape;1132;p8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3" name="Google Shape;1133;p8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2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34" name="Google Shape;1134;p89"/>
          <p:cNvGrpSpPr/>
          <p:nvPr/>
        </p:nvGrpSpPr>
        <p:grpSpPr>
          <a:xfrm>
            <a:off x="323653" y="3159594"/>
            <a:ext cx="457200" cy="457200"/>
            <a:chOff x="1020916" y="1442088"/>
            <a:chExt cx="457200" cy="457200"/>
          </a:xfrm>
        </p:grpSpPr>
        <p:pic>
          <p:nvPicPr>
            <p:cNvPr id="1135" name="Google Shape;1135;p8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6" name="Google Shape;1136;p8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2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37" name="Google Shape;1137;p89"/>
          <p:cNvGrpSpPr/>
          <p:nvPr/>
        </p:nvGrpSpPr>
        <p:grpSpPr>
          <a:xfrm>
            <a:off x="323653" y="3780469"/>
            <a:ext cx="457200" cy="457200"/>
            <a:chOff x="1020916" y="1442088"/>
            <a:chExt cx="457200" cy="457200"/>
          </a:xfrm>
        </p:grpSpPr>
        <p:pic>
          <p:nvPicPr>
            <p:cNvPr id="1138" name="Google Shape;1138;p8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9" name="Google Shape;1139;p8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2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40" name="Google Shape;1140;p89"/>
          <p:cNvSpPr txBox="1"/>
          <p:nvPr/>
        </p:nvSpPr>
        <p:spPr>
          <a:xfrm>
            <a:off x="5122325" y="1468738"/>
            <a:ext cx="876000" cy="909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4000" tIns="54000" rIns="54000" bIns="5400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 </a:t>
            </a:r>
            <a:endParaRPr sz="13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Waan hubaa inay sax tahay</a:t>
            </a:r>
            <a:r>
              <a:rPr lang="en-GB" sz="1100" b="1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 b="1">
                <a:latin typeface="Lexend"/>
                <a:ea typeface="Lexend"/>
                <a:cs typeface="Lexend"/>
                <a:sym typeface="Lexend"/>
              </a:rPr>
              <a:t/>
            </a:r>
            <a:endParaRPr sz="13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1" name="Google Shape;1141;p89"/>
          <p:cNvSpPr txBox="1"/>
          <p:nvPr/>
        </p:nvSpPr>
        <p:spPr>
          <a:xfrm>
            <a:off x="6057804" y="1468738"/>
            <a:ext cx="876000" cy="909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4000" tIns="54000" rIns="54000" bIns="5400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</a:t>
            </a:r>
            <a:endParaRPr sz="13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 b="1">
                <a:latin typeface="Lexend"/>
                <a:ea typeface="Lexend"/>
                <a:cs typeface="Lexend"/>
                <a:sym typeface="Lexend"/>
              </a:rPr>
              <a:t>Waxaan u malaynayaa inay sax tahay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 b="1">
                <a:latin typeface="Lexend"/>
                <a:ea typeface="Lexend"/>
                <a:cs typeface="Lexend"/>
                <a:sym typeface="Lexend"/>
              </a:rPr>
              <a:t/>
            </a:r>
            <a:endParaRPr sz="13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2" name="Google Shape;1142;p89"/>
          <p:cNvSpPr txBox="1"/>
          <p:nvPr/>
        </p:nvSpPr>
        <p:spPr>
          <a:xfrm>
            <a:off x="6993283" y="1468738"/>
            <a:ext cx="876000" cy="909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4000" tIns="54000" rIns="54000" bIns="5400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</a:t>
            </a:r>
            <a:endParaRPr sz="13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 b="1">
                <a:latin typeface="Lexend"/>
                <a:ea typeface="Lexend"/>
                <a:cs typeface="Lexend"/>
                <a:sym typeface="Lexend"/>
              </a:rPr>
              <a:t>Waxaan u malaynayaa inay khalad tahay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 b="1">
                <a:latin typeface="Lexend"/>
                <a:ea typeface="Lexend"/>
                <a:cs typeface="Lexend"/>
                <a:sym typeface="Lexend"/>
              </a:rPr>
              <a:t/>
            </a:r>
            <a:endParaRPr sz="13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3" name="Google Shape;1143;p89"/>
          <p:cNvSpPr txBox="1"/>
          <p:nvPr/>
        </p:nvSpPr>
        <p:spPr>
          <a:xfrm>
            <a:off x="7928763" y="1468738"/>
            <a:ext cx="876000" cy="909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4000" tIns="54000" rIns="54000" bIns="5400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 </a:t>
            </a:r>
            <a:endParaRPr sz="13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Waan hubaa inay khalad tahay</a:t>
            </a:r>
            <a:r>
              <a:rPr lang="en-GB" sz="1100" b="1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 b="1">
                <a:latin typeface="Lexend"/>
                <a:ea typeface="Lexend"/>
                <a:cs typeface="Lexend"/>
                <a:sym typeface="Lexend"/>
              </a:rPr>
              <a:t/>
            </a:r>
            <a:endParaRPr sz="13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4" name="Google Shape;1144;p89"/>
          <p:cNvSpPr/>
          <p:nvPr/>
        </p:nvSpPr>
        <p:spPr>
          <a:xfrm>
            <a:off x="5122325" y="2478724"/>
            <a:ext cx="876000" cy="561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145" name="Google Shape;1145;p89"/>
          <p:cNvSpPr/>
          <p:nvPr/>
        </p:nvSpPr>
        <p:spPr>
          <a:xfrm>
            <a:off x="6057804" y="2478724"/>
            <a:ext cx="876000" cy="561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146" name="Google Shape;1146;p89"/>
          <p:cNvSpPr/>
          <p:nvPr/>
        </p:nvSpPr>
        <p:spPr>
          <a:xfrm>
            <a:off x="6993283" y="2478724"/>
            <a:ext cx="876000" cy="561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147" name="Google Shape;1147;p89"/>
          <p:cNvSpPr/>
          <p:nvPr/>
        </p:nvSpPr>
        <p:spPr>
          <a:xfrm>
            <a:off x="7928763" y="2478724"/>
            <a:ext cx="876000" cy="561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148" name="Google Shape;1148;p89"/>
          <p:cNvSpPr/>
          <p:nvPr/>
        </p:nvSpPr>
        <p:spPr>
          <a:xfrm>
            <a:off x="5122325" y="3107394"/>
            <a:ext cx="876000" cy="561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149" name="Google Shape;1149;p89"/>
          <p:cNvSpPr/>
          <p:nvPr/>
        </p:nvSpPr>
        <p:spPr>
          <a:xfrm>
            <a:off x="6057804" y="3107394"/>
            <a:ext cx="876000" cy="561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150" name="Google Shape;1150;p89"/>
          <p:cNvSpPr/>
          <p:nvPr/>
        </p:nvSpPr>
        <p:spPr>
          <a:xfrm>
            <a:off x="6993283" y="3107394"/>
            <a:ext cx="876000" cy="561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151" name="Google Shape;1151;p89"/>
          <p:cNvSpPr/>
          <p:nvPr/>
        </p:nvSpPr>
        <p:spPr>
          <a:xfrm>
            <a:off x="7928763" y="3107394"/>
            <a:ext cx="876000" cy="561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152" name="Google Shape;1152;p89"/>
          <p:cNvSpPr/>
          <p:nvPr/>
        </p:nvSpPr>
        <p:spPr>
          <a:xfrm>
            <a:off x="5122325" y="3728269"/>
            <a:ext cx="876000" cy="561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153" name="Google Shape;1153;p89"/>
          <p:cNvSpPr/>
          <p:nvPr/>
        </p:nvSpPr>
        <p:spPr>
          <a:xfrm>
            <a:off x="6057804" y="3728269"/>
            <a:ext cx="876000" cy="561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154" name="Google Shape;1154;p89"/>
          <p:cNvSpPr/>
          <p:nvPr/>
        </p:nvSpPr>
        <p:spPr>
          <a:xfrm>
            <a:off x="6993283" y="3728269"/>
            <a:ext cx="876000" cy="561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155" name="Google Shape;1155;p89"/>
          <p:cNvSpPr/>
          <p:nvPr/>
        </p:nvSpPr>
        <p:spPr>
          <a:xfrm>
            <a:off x="7928763" y="3728269"/>
            <a:ext cx="876000" cy="561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156" name="Google Shape;1156;p89"/>
          <p:cNvSpPr txBox="1"/>
          <p:nvPr>
            <p:ph type="body" idx="4294967295"/>
          </p:nvPr>
        </p:nvSpPr>
        <p:spPr>
          <a:xfrm>
            <a:off x="324000" y="709850"/>
            <a:ext cx="7057200" cy="69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457200" lvl="0" indent="-3683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200"/>
              <a:buAutoNum type="arabicParenR"/>
              <a:defRPr/>
            </a:pPr>
            <a:r>
              <a:rPr lang="en-GB" sz="1100">
                <a:latin typeface="Lexend"/>
              </a:rPr>
              <a:t>Maxay polymers (Polymers) u leeyihiin heerkulka dhalaalida (Melting Point) oo ka sarreeya monomers-ka?</a:t>
            </a:r>
            <a:endParaRPr/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60" name="Shape 1160"/>
        <p:cNvGrpSpPr/>
        <p:nvPr/>
      </p:nvGrpSpPr>
      <p:grpSpPr>
        <a:xfrm>
          <a:off x="0" y="0"/>
          <a:ext cx="0" cy="0"/>
        </a:xfrm>
      </p:grpSpPr>
      <p:sp>
        <p:nvSpPr>
          <p:cNvPr id="1161" name="Google Shape;1161;p90"/>
          <p:cNvSpPr txBox="1"/>
          <p:nvPr>
            <p:ph type="subTitle" idx="4294967295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Lexend"/>
              </a:rPr>
              <a:t>Polymers (Polymers)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1162" name="Google Shape;1162;p90"/>
          <p:cNvSpPr txBox="1"/>
          <p:nvPr>
            <p:ph type="body" idx="4294967295"/>
          </p:nvPr>
        </p:nvSpPr>
        <p:spPr>
          <a:xfrm>
            <a:off x="324000" y="1468750"/>
            <a:ext cx="4738800" cy="102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Qodob kasta, dooro hal tiir si aad u muujiso waxa aad qabtid</a:t>
            </a:r>
            <a:endParaRPr/>
          </a:p>
        </p:txBody>
      </p:sp>
      <p:sp>
        <p:nvSpPr>
          <p:cNvPr id="1163" name="Google Shape;1163;p90"/>
          <p:cNvSpPr txBox="1"/>
          <p:nvPr>
            <p:ph type="body" idx="1"/>
          </p:nvPr>
        </p:nvSpPr>
        <p:spPr>
          <a:xfrm>
            <a:off x="324000" y="759300"/>
            <a:ext cx="8237700" cy="1736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sz="1800"/>
          </a:p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sz="1800"/>
          </a:p>
        </p:txBody>
      </p:sp>
      <p:sp>
        <p:nvSpPr>
          <p:cNvPr id="1164" name="Google Shape;1164;p90"/>
          <p:cNvSpPr txBox="1"/>
          <p:nvPr>
            <p:ph type="subTitle" idx="4294967295"/>
          </p:nvPr>
        </p:nvSpPr>
        <p:spPr>
          <a:xfrm>
            <a:off x="1034425" y="3159600"/>
            <a:ext cx="4028400" cy="457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</a:rPr>
              <a:t>Waxaa jira xoogag (Forces) soo jiidasho oo ka weyn oo u dhexeeya molecules-ka.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165" name="Google Shape;1165;p90"/>
          <p:cNvSpPr txBox="1"/>
          <p:nvPr>
            <p:ph type="subTitle" idx="4294967295"/>
          </p:nvPr>
        </p:nvSpPr>
        <p:spPr>
          <a:xfrm>
            <a:off x="1046200" y="3798175"/>
            <a:ext cx="3994200" cy="421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Atam badan oo ku jira molecules-ka ayaa loo baahan yahay in la kala saaro.</a:t>
            </a:r>
            <a:endParaRPr sz="1800"/>
          </a:p>
        </p:txBody>
      </p:sp>
      <p:grpSp>
        <p:nvGrpSpPr>
          <p:cNvPr id="1166" name="Google Shape;1166;p90"/>
          <p:cNvGrpSpPr/>
          <p:nvPr/>
        </p:nvGrpSpPr>
        <p:grpSpPr>
          <a:xfrm>
            <a:off x="323653" y="2530924"/>
            <a:ext cx="457200" cy="457200"/>
            <a:chOff x="1020916" y="1442088"/>
            <a:chExt cx="457200" cy="457200"/>
          </a:xfrm>
        </p:grpSpPr>
        <p:pic>
          <p:nvPicPr>
            <p:cNvPr id="1167" name="Google Shape;1167;p9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8" name="Google Shape;1168;p9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2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69" name="Google Shape;1169;p90"/>
          <p:cNvGrpSpPr/>
          <p:nvPr/>
        </p:nvGrpSpPr>
        <p:grpSpPr>
          <a:xfrm>
            <a:off x="323653" y="3159594"/>
            <a:ext cx="457200" cy="457200"/>
            <a:chOff x="1020916" y="1442088"/>
            <a:chExt cx="457200" cy="457200"/>
          </a:xfrm>
        </p:grpSpPr>
        <p:pic>
          <p:nvPicPr>
            <p:cNvPr id="1170" name="Google Shape;1170;p9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1" name="Google Shape;1171;p9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2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72" name="Google Shape;1172;p90"/>
          <p:cNvGrpSpPr/>
          <p:nvPr/>
        </p:nvGrpSpPr>
        <p:grpSpPr>
          <a:xfrm>
            <a:off x="323653" y="3780469"/>
            <a:ext cx="457200" cy="457200"/>
            <a:chOff x="1020916" y="1442088"/>
            <a:chExt cx="457200" cy="457200"/>
          </a:xfrm>
        </p:grpSpPr>
        <p:pic>
          <p:nvPicPr>
            <p:cNvPr id="1173" name="Google Shape;1173;p9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4" name="Google Shape;1174;p9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2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75" name="Google Shape;1175;p90"/>
          <p:cNvSpPr txBox="1"/>
          <p:nvPr/>
        </p:nvSpPr>
        <p:spPr>
          <a:xfrm>
            <a:off x="5122325" y="1468738"/>
            <a:ext cx="876000" cy="909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4000" tIns="54000" rIns="54000" bIns="5400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 </a:t>
            </a:r>
            <a:endParaRPr sz="13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Waan hubaa inay sax tahay</a:t>
            </a:r>
            <a:r>
              <a:rPr lang="en-GB" sz="1100" b="1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 b="1">
                <a:latin typeface="Lexend"/>
                <a:ea typeface="Lexend"/>
                <a:cs typeface="Lexend"/>
                <a:sym typeface="Lexend"/>
              </a:rPr>
              <a:t/>
            </a:r>
            <a:endParaRPr sz="13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6" name="Google Shape;1176;p90"/>
          <p:cNvSpPr txBox="1"/>
          <p:nvPr/>
        </p:nvSpPr>
        <p:spPr>
          <a:xfrm>
            <a:off x="6057804" y="1468738"/>
            <a:ext cx="876000" cy="909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4000" tIns="54000" rIns="54000" bIns="5400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</a:t>
            </a:r>
            <a:endParaRPr sz="13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 b="1">
                <a:latin typeface="Lexend"/>
                <a:ea typeface="Lexend"/>
                <a:cs typeface="Lexend"/>
                <a:sym typeface="Lexend"/>
              </a:rPr>
              <a:t>Waxaan u malaynayaa inay sax tahay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 b="1">
                <a:latin typeface="Lexend"/>
                <a:ea typeface="Lexend"/>
                <a:cs typeface="Lexend"/>
                <a:sym typeface="Lexend"/>
              </a:rPr>
              <a:t/>
            </a:r>
            <a:endParaRPr sz="13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7" name="Google Shape;1177;p90"/>
          <p:cNvSpPr txBox="1"/>
          <p:nvPr/>
        </p:nvSpPr>
        <p:spPr>
          <a:xfrm>
            <a:off x="6993283" y="1468738"/>
            <a:ext cx="876000" cy="909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4000" tIns="54000" rIns="54000" bIns="5400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</a:t>
            </a:r>
            <a:endParaRPr sz="13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 b="1">
                <a:latin typeface="Lexend"/>
                <a:ea typeface="Lexend"/>
                <a:cs typeface="Lexend"/>
                <a:sym typeface="Lexend"/>
              </a:rPr>
              <a:t>Waxaan u malaynayaa inay khalad tahay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 b="1">
                <a:latin typeface="Lexend"/>
                <a:ea typeface="Lexend"/>
                <a:cs typeface="Lexend"/>
                <a:sym typeface="Lexend"/>
              </a:rPr>
              <a:t/>
            </a:r>
            <a:endParaRPr sz="13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8" name="Google Shape;1178;p90"/>
          <p:cNvSpPr txBox="1"/>
          <p:nvPr/>
        </p:nvSpPr>
        <p:spPr>
          <a:xfrm>
            <a:off x="7928763" y="1468738"/>
            <a:ext cx="876000" cy="909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4000" tIns="54000" rIns="54000" bIns="5400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 </a:t>
            </a:r>
            <a:endParaRPr sz="13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Waan hubaa inay khalad tahay</a:t>
            </a:r>
            <a:r>
              <a:rPr lang="en-GB" sz="1100" b="1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 b="1">
                <a:latin typeface="Lexend"/>
                <a:ea typeface="Lexend"/>
                <a:cs typeface="Lexend"/>
                <a:sym typeface="Lexend"/>
              </a:rPr>
              <a:t/>
            </a:r>
            <a:endParaRPr sz="13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9" name="Google Shape;1179;p90"/>
          <p:cNvSpPr/>
          <p:nvPr/>
        </p:nvSpPr>
        <p:spPr>
          <a:xfrm>
            <a:off x="5122325" y="2478724"/>
            <a:ext cx="876000" cy="561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180" name="Google Shape;1180;p90"/>
          <p:cNvSpPr/>
          <p:nvPr/>
        </p:nvSpPr>
        <p:spPr>
          <a:xfrm>
            <a:off x="6057804" y="2478724"/>
            <a:ext cx="876000" cy="561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181" name="Google Shape;1181;p90"/>
          <p:cNvSpPr/>
          <p:nvPr/>
        </p:nvSpPr>
        <p:spPr>
          <a:xfrm>
            <a:off x="6993283" y="2478724"/>
            <a:ext cx="876000" cy="561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182" name="Google Shape;1182;p90"/>
          <p:cNvSpPr/>
          <p:nvPr/>
        </p:nvSpPr>
        <p:spPr>
          <a:xfrm>
            <a:off x="7928763" y="2478724"/>
            <a:ext cx="876000" cy="561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183" name="Google Shape;1183;p90"/>
          <p:cNvSpPr/>
          <p:nvPr/>
        </p:nvSpPr>
        <p:spPr>
          <a:xfrm>
            <a:off x="5122325" y="3107394"/>
            <a:ext cx="876000" cy="561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184" name="Google Shape;1184;p90"/>
          <p:cNvSpPr/>
          <p:nvPr/>
        </p:nvSpPr>
        <p:spPr>
          <a:xfrm>
            <a:off x="6057804" y="3107394"/>
            <a:ext cx="876000" cy="561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185" name="Google Shape;1185;p90"/>
          <p:cNvSpPr/>
          <p:nvPr/>
        </p:nvSpPr>
        <p:spPr>
          <a:xfrm>
            <a:off x="6993283" y="3107394"/>
            <a:ext cx="876000" cy="561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186" name="Google Shape;1186;p90"/>
          <p:cNvSpPr/>
          <p:nvPr/>
        </p:nvSpPr>
        <p:spPr>
          <a:xfrm>
            <a:off x="7928763" y="3107394"/>
            <a:ext cx="876000" cy="561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187" name="Google Shape;1187;p90"/>
          <p:cNvSpPr/>
          <p:nvPr/>
        </p:nvSpPr>
        <p:spPr>
          <a:xfrm>
            <a:off x="5122325" y="3728269"/>
            <a:ext cx="876000" cy="561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188" name="Google Shape;1188;p90"/>
          <p:cNvSpPr/>
          <p:nvPr/>
        </p:nvSpPr>
        <p:spPr>
          <a:xfrm>
            <a:off x="6057804" y="3728269"/>
            <a:ext cx="876000" cy="561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189" name="Google Shape;1189;p90"/>
          <p:cNvSpPr/>
          <p:nvPr/>
        </p:nvSpPr>
        <p:spPr>
          <a:xfrm>
            <a:off x="6993283" y="3728269"/>
            <a:ext cx="876000" cy="561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190" name="Google Shape;1190;p90"/>
          <p:cNvSpPr/>
          <p:nvPr/>
        </p:nvSpPr>
        <p:spPr>
          <a:xfrm>
            <a:off x="7928763" y="3728269"/>
            <a:ext cx="876000" cy="561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191" name="Google Shape;1191;p90"/>
          <p:cNvSpPr txBox="1"/>
          <p:nvPr>
            <p:ph type="body" idx="4294967295"/>
          </p:nvPr>
        </p:nvSpPr>
        <p:spPr>
          <a:xfrm>
            <a:off x="324000" y="709850"/>
            <a:ext cx="7057200" cy="69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457200" lvl="0" indent="-3683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200"/>
              <a:buAutoNum type="arabicParenR"/>
              <a:defRPr/>
            </a:pPr>
            <a:r>
              <a:rPr lang="en-GB" sz="1100">
                <a:latin typeface="Lexend"/>
              </a:rPr>
              <a:t>Maxay polymers (Polymers) u leeyihiin heerkulka dhalaalida (Melting Point) oo ka sarreeya monomers-ka?</a:t>
            </a:r>
            <a:endParaRPr/>
          </a:p>
        </p:txBody>
      </p:sp>
      <p:pic>
        <p:nvPicPr>
          <p:cNvPr id="1192" name="Google Shape;1192;p9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62321" y="317475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3" name="Google Shape;1193;p9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68783" y="379952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4" name="Google Shape;1194;p9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03608" y="2533325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5" name="Google Shape;1195;p90"/>
          <p:cNvSpPr txBox="1"/>
          <p:nvPr>
            <p:ph type="subTitle" idx="4294967295"/>
          </p:nvPr>
        </p:nvSpPr>
        <p:spPr>
          <a:xfrm>
            <a:off x="1046200" y="2556425"/>
            <a:ext cx="3994200" cy="421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Atamka ku jira polymers (Polymers) ayaa si xoog leh isugu xidhan.</a:t>
            </a:r>
            <a:endParaRPr sz="1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99" name="Shape 1199"/>
        <p:cNvGrpSpPr/>
        <p:nvPr/>
      </p:nvGrpSpPr>
      <p:grpSpPr>
        <a:xfrm>
          <a:off x="0" y="0"/>
          <a:ext cx="0" cy="0"/>
        </a:xfrm>
      </p:grpSpPr>
      <p:sp>
        <p:nvSpPr>
          <p:cNvPr id="1200" name="Google Shape;1200;p91"/>
          <p:cNvSpPr txBox="1"/>
          <p:nvPr>
            <p:ph type="body" idx="1"/>
          </p:nvPr>
        </p:nvSpPr>
        <p:spPr>
          <a:xfrm>
            <a:off x="324000" y="759300"/>
            <a:ext cx="8496000" cy="2037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2) Arday qaar ayaa samaynaya qaab (Model) molecule polymer (Polymer) ah. Waxay go'aansadeen inay isticmaalaan silsilad dheer oo kuul ah.</a:t>
            </a:r>
            <a:br>
              <a:rPr lang="en-GB" sz="2000"/>
            </a:br>
            <a:r>
              <a:rPr lang="en-GB" sz="1100">
                <a:latin typeface="Lexend"/>
              </a:rPr>
              <a:t/>
            </a:r>
            <a:br>
              <a:rPr lang="en-GB" sz="2000"/>
            </a:br>
            <a:r>
              <a:rPr lang="en-GB" sz="1100">
                <a:latin typeface="Lexend"/>
              </a:rPr>
              <a:t/>
            </a:r>
            <a:endParaRPr sz="2000"/>
          </a:p>
          <a:p>
            <a:pPr marL="899999" lvl="0" indent="-355599" algn="l" rtl="0">
              <a:spcBef>
                <a:spcPts val="1000"/>
              </a:spcBef>
              <a:spcAft>
                <a:spcPct val="0"/>
              </a:spcAft>
              <a:buSzPts val="2000"/>
              <a:buAutoNum type="alphaLcParenR"/>
            </a:pPr>
            <a:r>
              <a:rPr lang="en-GB" sz="1100">
                <a:latin typeface="Lexend"/>
              </a:rPr>
              <a:t>Sheeg hal hab oo ay kuuluhu u yihiin matalaad wanaagsan oo ah unug polymer (polymer molecule).</a:t>
            </a:r>
            <a:endParaRPr sz="2000"/>
          </a:p>
          <a:p>
            <a:pPr marL="899999" lvl="0" indent="-355599" algn="l" rtl="0">
              <a:spcBef>
                <a:spcPct val="0"/>
              </a:spcBef>
              <a:spcAft>
                <a:spcPct val="0"/>
              </a:spcAft>
              <a:buSzPts val="2000"/>
              <a:buAutoNum type="alphaLcParenR"/>
            </a:pPr>
            <a:r>
              <a:rPr lang="en-GB" sz="1100">
                <a:latin typeface="Lexend"/>
              </a:rPr>
              <a:t>Sheeg saddex hab oo ay kuuluhu u ahayn matalaad sax ah oo ah unug polymer (polymer molecule).</a:t>
            </a:r>
            <a:endParaRPr sz="2000"/>
          </a:p>
          <a:p>
            <a:pPr marL="45720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2400"/>
          </a:p>
        </p:txBody>
      </p:sp>
      <p:sp>
        <p:nvSpPr>
          <p:cNvPr id="1201" name="Google Shape;1201;p9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Polymer-yada (Polymers)</a:t>
            </a:r>
            <a:endParaRPr/>
          </a:p>
        </p:txBody>
      </p:sp>
      <p:pic>
        <p:nvPicPr>
          <p:cNvPr id="1202" name="Google Shape;1202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7414950" y="1178349"/>
            <a:ext cx="1175000" cy="7542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3" name="Google Shape;1203;p91"/>
          <p:cNvSpPr txBox="1"/>
          <p:nvPr>
            <p:ph type="body" idx="1"/>
          </p:nvPr>
        </p:nvSpPr>
        <p:spPr>
          <a:xfrm>
            <a:off x="324000" y="3631200"/>
            <a:ext cx="8496000" cy="688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457200" lvl="0" indent="-355600" algn="l" rtl="0">
              <a:spcBef>
                <a:spcPct val="0"/>
              </a:spcBef>
              <a:spcAft>
                <a:spcPct val="0"/>
              </a:spcAft>
              <a:buSzPts val="2000"/>
              <a:buAutoNum type="arabicParenR" startAt="3"/>
            </a:pPr>
            <a:r>
              <a:rPr lang="en-GB" sz="1100">
                <a:latin typeface="Lexend"/>
              </a:rPr>
              <a:t>Starch waa polymer dabiici ah (natural polymer) iyo nylon waa polymer synthetic ah. Waa maxay farqiga?</a:t>
            </a:r>
            <a:endParaRPr sz="2000"/>
          </a:p>
          <a:p>
            <a:pPr marL="45720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/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07" name="Shape 1207"/>
        <p:cNvGrpSpPr/>
        <p:nvPr/>
      </p:nvGrpSpPr>
      <p:grpSpPr>
        <a:xfrm>
          <a:off x="0" y="0"/>
          <a:ext cx="0" cy="0"/>
        </a:xfrm>
      </p:grpSpPr>
      <p:sp>
        <p:nvSpPr>
          <p:cNvPr id="1208" name="Google Shape;1208;p92"/>
          <p:cNvSpPr txBox="1"/>
          <p:nvPr>
            <p:ph type="body" idx="1"/>
          </p:nvPr>
        </p:nvSpPr>
        <p:spPr>
          <a:xfrm>
            <a:off x="324000" y="759300"/>
            <a:ext cx="8496000" cy="2037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2) Arday qaar ayaa samaynaya moodal unug polymer (polymer molecule). Waxay go'aansadeen inay isticmaalaan silsilad dheer oo kuulo ah.</a:t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endParaRPr sz="1800"/>
          </a:p>
          <a:p>
            <a:pPr marL="540000" lvl="0" indent="-342900" algn="l" rtl="0">
              <a:spcBef>
                <a:spcPts val="1000"/>
              </a:spcBef>
              <a:spcAft>
                <a:spcPct val="0"/>
              </a:spcAft>
              <a:buSzPts val="1800"/>
              <a:buAutoNum type="alphaLcParenR"/>
            </a:pPr>
            <a:r>
              <a:rPr lang="en-GB" sz="1100">
                <a:latin typeface="Lexend"/>
              </a:rPr>
              <a:t>Sheeg hal hab oo ay kuuluhu u yihiin matalaad wanaagsan oo ah unug polymer (polymer molecule).</a:t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endParaRPr sz="1800"/>
          </a:p>
          <a:p>
            <a:pPr marL="540000" lvl="0" indent="-228600" algn="l" rtl="0">
              <a:spcBef>
                <a:spcPts val="1000"/>
              </a:spcBef>
              <a:spcAft>
                <a:spcPct val="0"/>
              </a:spcAft>
              <a:buNone/>
            </a:pPr>
            <a:endParaRPr sz="1800"/>
          </a:p>
          <a:p>
            <a:pPr marL="540000" lvl="0" indent="-342900" algn="l" rtl="0">
              <a:spcBef>
                <a:spcPts val="1000"/>
              </a:spcBef>
              <a:spcAft>
                <a:spcPct val="0"/>
              </a:spcAft>
              <a:buSzPts val="1800"/>
              <a:buAutoNum type="alphaLcParenR"/>
            </a:pPr>
            <a:r>
              <a:rPr lang="en-GB" sz="1100">
                <a:latin typeface="Lexend"/>
              </a:rPr>
              <a:t>Sheeg saddex hab oo ay kuuluhu u ahayn matalaad sax ah oo ah unug polymer (polymer molecule).</a:t>
            </a:r>
            <a:endParaRPr sz="1800"/>
          </a:p>
          <a:p>
            <a:pPr marL="45720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900"/>
          </a:p>
        </p:txBody>
      </p:sp>
      <p:sp>
        <p:nvSpPr>
          <p:cNvPr id="1209" name="Google Shape;1209;p9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Polymer-yada (Polymers)</a:t>
            </a:r>
            <a:endParaRPr/>
          </a:p>
        </p:txBody>
      </p:sp>
      <p:sp>
        <p:nvSpPr>
          <p:cNvPr id="1210" name="Google Shape;1210;p92"/>
          <p:cNvSpPr txBox="1"/>
          <p:nvPr>
            <p:ph type="body" idx="1"/>
          </p:nvPr>
        </p:nvSpPr>
        <p:spPr>
          <a:xfrm>
            <a:off x="852400" y="2166600"/>
            <a:ext cx="7967700" cy="344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Waxay muujinaysaa kuulo badan (monomers) oo isku xiran silsilad dheer.</a:t>
            </a:r>
            <a:endParaRPr sz="2000"/>
          </a:p>
        </p:txBody>
      </p:sp>
      <p:sp>
        <p:nvSpPr>
          <p:cNvPr id="1211" name="Google Shape;1211;p92"/>
          <p:cNvSpPr txBox="1"/>
          <p:nvPr>
            <p:ph type="body" idx="1"/>
          </p:nvPr>
        </p:nvSpPr>
        <p:spPr>
          <a:xfrm>
            <a:off x="875100" y="3327000"/>
            <a:ext cx="7237500" cy="141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Kuuluhu waxay ku xiran yihiin xadhig kaliya.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Atamku ma aha buluug (blue).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Waxay mataleysaa qayb yar oo polymer ah sababtoo ah polymer-yada waxay ka samaysan yihiin kumannaan atam.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 aha cabbir sax ah (not to scale).</a:t>
            </a:r>
            <a:endParaRPr sz="2000"/>
          </a:p>
        </p:txBody>
      </p:sp>
      <p:pic>
        <p:nvPicPr>
          <p:cNvPr id="1212" name="Google Shape;1212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7459199" y="1380200"/>
            <a:ext cx="1099076" cy="7054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6" name="Shape 1216"/>
        <p:cNvGrpSpPr/>
        <p:nvPr/>
      </p:nvGrpSpPr>
      <p:grpSpPr>
        <a:xfrm>
          <a:off x="0" y="0"/>
          <a:ext cx="0" cy="0"/>
        </a:xfrm>
      </p:grpSpPr>
      <p:sp>
        <p:nvSpPr>
          <p:cNvPr id="1217" name="Google Shape;1217;p93"/>
          <p:cNvSpPr txBox="1"/>
          <p:nvPr>
            <p:ph type="body" idx="1"/>
          </p:nvPr>
        </p:nvSpPr>
        <p:spPr>
          <a:xfrm>
            <a:off x="324000" y="759300"/>
            <a:ext cx="7010700" cy="647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AutoNum type="arabicParenR" startAt="3"/>
            </a:pPr>
            <a:r>
              <a:rPr lang="en-GB" sz="1800">
                <a:solidFill>
                  <a:srgbClr val="000000"/>
                </a:solidFill>
                <a:latin typeface="Lexend"/>
              </a:rPr>
              <a:t>Starch waa polymer dabiici ah (natural polymer) iyo nylon waa polymer synthetic ah. Waa maxay farqiga?</a:t>
            </a:r>
            <a:endParaRPr sz="1800">
              <a:solidFill>
                <a:srgbClr val="000000"/>
              </a:solidFill>
            </a:endParaRPr>
          </a:p>
        </p:txBody>
      </p:sp>
      <p:sp>
        <p:nvSpPr>
          <p:cNvPr id="1218" name="Google Shape;1218;p9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Polymer-yada (Polymers)</a:t>
            </a:r>
            <a:endParaRPr/>
          </a:p>
        </p:txBody>
      </p:sp>
      <p:sp>
        <p:nvSpPr>
          <p:cNvPr id="1219" name="Google Shape;1219;p93"/>
          <p:cNvSpPr txBox="1"/>
          <p:nvPr>
            <p:ph type="body" idx="1"/>
          </p:nvPr>
        </p:nvSpPr>
        <p:spPr>
          <a:xfrm>
            <a:off x="745850" y="1620000"/>
            <a:ext cx="8115000" cy="647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Polymer-yada dabiiciga ah waxay ka yimaadaan noolaha, tusaale: starch waxaa sameeya dhirta sida baradhada.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Wax soo saarka synthetic waa la soo saaraa. Nylon waa polymer la soo saaray (man-made).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23" name="Shape 1223"/>
        <p:cNvGrpSpPr/>
        <p:nvPr/>
      </p:nvGrpSpPr>
      <p:grpSpPr>
        <a:xfrm>
          <a:off x="0" y="0"/>
          <a:ext cx="0" cy="0"/>
        </a:xfrm>
      </p:grpSpPr>
      <p:sp>
        <p:nvSpPr>
          <p:cNvPr id="1224" name="Google Shape;1224;p94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Polymer-yada (Polymers)</a:t>
            </a:r>
            <a:endParaRPr/>
          </a:p>
        </p:txBody>
      </p:sp>
      <p:sp>
        <p:nvSpPr>
          <p:cNvPr id="1225" name="Google Shape;1225;p94"/>
          <p:cNvSpPr txBox="1"/>
          <p:nvPr>
            <p:ph type="title" idx="2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Beddelidda sifooyinka polymer-yada (Changing the properties of polymers)</a:t>
            </a:r>
            <a:endParaRPr/>
          </a:p>
        </p:txBody>
      </p:sp>
      <p:sp>
        <p:nvSpPr>
          <p:cNvPr id="1226" name="Google Shape;1226;p94"/>
          <p:cNvSpPr txBox="1"/>
          <p:nvPr>
            <p:ph type="title" idx="3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Qaab-dhismeedka polymer (Structure of a polymer)</a:t>
            </a:r>
            <a:endParaRPr/>
          </a:p>
        </p:txBody>
      </p:sp>
      <p:pic>
        <p:nvPicPr>
          <p:cNvPr id="1227" name="Google Shape;1227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4550" y="298837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31" name="Shape 1231"/>
        <p:cNvGrpSpPr/>
        <p:nvPr/>
      </p:nvGrpSpPr>
      <p:grpSpPr>
        <a:xfrm>
          <a:off x="0" y="0"/>
          <a:ext cx="0" cy="0"/>
        </a:xfrm>
      </p:grpSpPr>
      <p:sp>
        <p:nvSpPr>
          <p:cNvPr id="1232" name="Google Shape;1232;p9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Beddelidda sifooyinka polymer-yada (Changing the properties of polymers)</a:t>
            </a:r>
            <a:endParaRPr/>
          </a:p>
        </p:txBody>
      </p:sp>
      <p:sp>
        <p:nvSpPr>
          <p:cNvPr id="1233" name="Google Shape;1233;p95"/>
          <p:cNvSpPr txBox="1"/>
          <p:nvPr>
            <p:ph type="body" idx="1"/>
          </p:nvPr>
        </p:nvSpPr>
        <p:spPr>
          <a:xfrm>
            <a:off x="324000" y="724350"/>
            <a:ext cx="8241000" cy="711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Polymer-yadu waa agab aad u kala duwan oo leh codsiyo badan sababtoo ah waa sahlan tahay in la beddelo sifooyinka. Tusaale: polymer polyvinyl chloride (PVC) wuxuu noqon karaa mid jilicsan ama adag.</a:t>
            </a:r>
            <a:br>
              <a:rPr lang="en-GB" sz="2000"/>
            </a:br>
            <a:r>
              <a:rPr lang="en-GB" sz="1100">
                <a:latin typeface="Lexend"/>
              </a:rPr>
              <a:t/>
            </a:r>
            <a:br>
              <a:rPr lang="en-GB" sz="2000"/>
            </a:br>
            <a:r>
              <a:rPr lang="en-GB" sz="1100">
                <a:latin typeface="Lexend"/>
              </a:rPr>
              <a:t/>
            </a:r>
            <a:endParaRPr sz="2000"/>
          </a:p>
        </p:txBody>
      </p:sp>
      <p:pic>
        <p:nvPicPr>
          <p:cNvPr id="1234" name="Google Shape;1234;p95"/>
          <p:cNvPicPr preferRelativeResize="0"/>
          <p:nvPr/>
        </p:nvPicPr>
        <p:blipFill>
          <a:blip r:embed="rId3">
            <a:alphaModFix/>
          </a:blip>
          <a:srcRect l="9143" r="18976"/>
          <a:stretch>
            <a:fillRect/>
          </a:stretch>
        </p:blipFill>
        <p:spPr>
          <a:xfrm>
            <a:off x="4320000" y="2199625"/>
            <a:ext cx="1998525" cy="2164426"/>
          </a:xfrm>
          <a:prstGeom prst="rect">
            <a:avLst/>
          </a:prstGeom>
          <a:noFill/>
          <a:ln>
            <a:noFill/>
          </a:ln>
        </p:spPr>
      </p:pic>
      <p:sp>
        <p:nvSpPr>
          <p:cNvPr id="1235" name="Google Shape;1235;p95"/>
          <p:cNvSpPr txBox="1"/>
          <p:nvPr>
            <p:ph type="body" idx="1"/>
          </p:nvPr>
        </p:nvSpPr>
        <p:spPr>
          <a:xfrm>
            <a:off x="6467750" y="2278800"/>
            <a:ext cx="1902600" cy="711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Kabaha Wellington waxaa laga sameeyaa PVC jilicsan (flexible PVC).</a:t>
            </a:r>
            <a:endParaRPr sz="2000"/>
          </a:p>
        </p:txBody>
      </p:sp>
      <p:sp>
        <p:nvSpPr>
          <p:cNvPr id="1236" name="Google Shape;1236;p95"/>
          <p:cNvSpPr txBox="1"/>
          <p:nvPr>
            <p:ph type="body" idx="1"/>
          </p:nvPr>
        </p:nvSpPr>
        <p:spPr>
          <a:xfrm>
            <a:off x="2268175" y="2278800"/>
            <a:ext cx="1902600" cy="711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Furaha iftiinka (light switches) iyo godadka korontada (electrical sockets) waxaa laga sameeyaa PVC adag (rigid PVC).</a:t>
            </a:r>
            <a:endParaRPr sz="2000"/>
          </a:p>
        </p:txBody>
      </p:sp>
      <p:pic>
        <p:nvPicPr>
          <p:cNvPr id="1237" name="Google Shape;1237;p9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4000" y="2226026"/>
            <a:ext cx="1902598" cy="213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41" name="Shape 1241"/>
        <p:cNvGrpSpPr/>
        <p:nvPr/>
      </p:nvGrpSpPr>
      <p:grpSpPr>
        <a:xfrm>
          <a:off x="0" y="0"/>
          <a:ext cx="0" cy="0"/>
        </a:xfrm>
      </p:grpSpPr>
      <p:sp>
        <p:nvSpPr>
          <p:cNvPr id="1242" name="Google Shape;1242;p96"/>
          <p:cNvSpPr txBox="1"/>
          <p:nvPr>
            <p:ph type="body" idx="1"/>
          </p:nvPr>
        </p:nvSpPr>
        <p:spPr>
          <a:xfrm>
            <a:off x="292900" y="3240000"/>
            <a:ext cx="8192400" cy="1551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Plasticiser-ka lagu daro polymer-ka wuxuu dhexgalaa molecule-yada polymer-ka wuxuuna u oggolaadaa inay isku dhaqaaqaan si fudud. Wuxuu kala fidaa molecule-yada dhaadheer si xoogagga isku haya ay u yaraadaan.</a:t>
            </a:r>
            <a:r>
              <a:rPr lang="en-GB" b="1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400"/>
          </a:p>
        </p:txBody>
      </p:sp>
      <p:sp>
        <p:nvSpPr>
          <p:cNvPr id="1243" name="Google Shape;1243;p9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Beddelka astaamaha polymer-yada (Changing the properties of polymers)</a:t>
            </a:r>
            <a:endParaRPr/>
          </a:p>
        </p:txBody>
      </p:sp>
      <p:sp>
        <p:nvSpPr>
          <p:cNvPr id="1244" name="Google Shape;1244;p96"/>
          <p:cNvSpPr txBox="1"/>
          <p:nvPr>
            <p:ph type="body" idx="1"/>
          </p:nvPr>
        </p:nvSpPr>
        <p:spPr>
          <a:xfrm>
            <a:off x="324000" y="724350"/>
            <a:ext cx="7135200" cy="711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Si loo kordhiyo jilicsanaanta (flexibility) polymer-yada sida PVC, waxaa lagu dari karaa plasticiser.</a:t>
            </a:r>
            <a:br>
              <a:rPr lang="en-GB"/>
            </a:br>
            <a:r>
              <a:rPr lang="en-GB" sz="1100">
                <a:latin typeface="Lexend"/>
              </a:rPr>
              <a:t/>
            </a:r>
            <a:r>
              <a:rPr lang="en-GB" b="1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/>
          </a:p>
        </p:txBody>
      </p:sp>
      <p:grpSp>
        <p:nvGrpSpPr>
          <p:cNvPr id="1245" name="Google Shape;1245;p96"/>
          <p:cNvGrpSpPr/>
          <p:nvPr/>
        </p:nvGrpSpPr>
        <p:grpSpPr>
          <a:xfrm>
            <a:off x="1761738" y="1487913"/>
            <a:ext cx="5620525" cy="1551850"/>
            <a:chOff x="1761738" y="2501988"/>
            <a:chExt cx="5620525" cy="1551850"/>
          </a:xfrm>
        </p:grpSpPr>
        <p:grpSp>
          <p:nvGrpSpPr>
            <p:cNvPr id="1246" name="Google Shape;1246;p96"/>
            <p:cNvGrpSpPr/>
            <p:nvPr/>
          </p:nvGrpSpPr>
          <p:grpSpPr>
            <a:xfrm>
              <a:off x="1761738" y="2907460"/>
              <a:ext cx="5620525" cy="1146378"/>
              <a:chOff x="2974150" y="3240010"/>
              <a:chExt cx="5620525" cy="1146378"/>
            </a:xfrm>
          </p:grpSpPr>
          <p:sp>
            <p:nvSpPr>
              <p:cNvPr id="1247" name="Google Shape;1247;p96"/>
              <p:cNvSpPr txBox="1"/>
              <p:nvPr/>
            </p:nvSpPr>
            <p:spPr>
              <a:xfrm>
                <a:off x="2974150" y="3334988"/>
                <a:ext cx="1923300" cy="382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2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molecule-yada polymer-ka (polymer molecules)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grpSp>
            <p:nvGrpSpPr>
              <p:cNvPr id="1248" name="Google Shape;1248;p96"/>
              <p:cNvGrpSpPr/>
              <p:nvPr/>
            </p:nvGrpSpPr>
            <p:grpSpPr>
              <a:xfrm>
                <a:off x="4246900" y="3240010"/>
                <a:ext cx="2326700" cy="799825"/>
                <a:chOff x="528325" y="2808835"/>
                <a:chExt cx="2326700" cy="799825"/>
              </a:xfrm>
            </p:grpSpPr>
            <p:sp>
              <p:nvSpPr>
                <p:cNvPr id="1249" name="Google Shape;1249;p96"/>
                <p:cNvSpPr/>
                <p:nvPr/>
              </p:nvSpPr>
              <p:spPr>
                <a:xfrm>
                  <a:off x="528325" y="2808835"/>
                  <a:ext cx="2222125" cy="143600"/>
                </a:xfrm>
                <a:custGeom>
                  <a:rect l="l" t="t" r="r" b="b"/>
                  <a:pathLst>
                    <a:path w="88885" h="5744" extrusionOk="0">
                      <a:moveTo>
                        <a:pt x="0" y="1705"/>
                      </a:moveTo>
                      <a:cubicBezTo>
                        <a:pt x="9637" y="-704"/>
                        <a:pt x="19592" y="5745"/>
                        <a:pt x="29525" y="5745"/>
                      </a:cubicBezTo>
                      <a:cubicBezTo>
                        <a:pt x="36504" y="5745"/>
                        <a:pt x="43369" y="3570"/>
                        <a:pt x="50348" y="3570"/>
                      </a:cubicBezTo>
                      <a:cubicBezTo>
                        <a:pt x="57082" y="3570"/>
                        <a:pt x="64162" y="5701"/>
                        <a:pt x="70549" y="3570"/>
                      </a:cubicBezTo>
                      <a:cubicBezTo>
                        <a:pt x="73143" y="2704"/>
                        <a:pt x="75310" y="601"/>
                        <a:pt x="78008" y="151"/>
                      </a:cubicBezTo>
                      <a:cubicBezTo>
                        <a:pt x="81621" y="-451"/>
                        <a:pt x="85223" y="1705"/>
                        <a:pt x="88885" y="1705"/>
                      </a:cubicBezTo>
                    </a:path>
                  </a:pathLst>
                </a:custGeom>
                <a:noFill/>
                <a:ln w="3810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250" name="Google Shape;1250;p96"/>
                <p:cNvSpPr/>
                <p:nvPr/>
              </p:nvSpPr>
              <p:spPr>
                <a:xfrm>
                  <a:off x="528325" y="2961235"/>
                  <a:ext cx="2222125" cy="143600"/>
                </a:xfrm>
                <a:custGeom>
                  <a:rect l="l" t="t" r="r" b="b"/>
                  <a:pathLst>
                    <a:path w="88885" h="5744" extrusionOk="0">
                      <a:moveTo>
                        <a:pt x="0" y="1705"/>
                      </a:moveTo>
                      <a:cubicBezTo>
                        <a:pt x="9637" y="-704"/>
                        <a:pt x="19592" y="5745"/>
                        <a:pt x="29525" y="5745"/>
                      </a:cubicBezTo>
                      <a:cubicBezTo>
                        <a:pt x="36504" y="5745"/>
                        <a:pt x="43369" y="3570"/>
                        <a:pt x="50348" y="3570"/>
                      </a:cubicBezTo>
                      <a:cubicBezTo>
                        <a:pt x="57082" y="3570"/>
                        <a:pt x="64162" y="5701"/>
                        <a:pt x="70549" y="3570"/>
                      </a:cubicBezTo>
                      <a:cubicBezTo>
                        <a:pt x="73143" y="2704"/>
                        <a:pt x="75310" y="601"/>
                        <a:pt x="78008" y="151"/>
                      </a:cubicBezTo>
                      <a:cubicBezTo>
                        <a:pt x="81621" y="-451"/>
                        <a:pt x="85223" y="1705"/>
                        <a:pt x="88885" y="1705"/>
                      </a:cubicBezTo>
                    </a:path>
                  </a:pathLst>
                </a:custGeom>
                <a:noFill/>
                <a:ln w="3810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251" name="Google Shape;1251;p96"/>
                <p:cNvSpPr/>
                <p:nvPr/>
              </p:nvSpPr>
              <p:spPr>
                <a:xfrm>
                  <a:off x="573738" y="3113635"/>
                  <a:ext cx="2222125" cy="143600"/>
                </a:xfrm>
                <a:custGeom>
                  <a:rect l="l" t="t" r="r" b="b"/>
                  <a:pathLst>
                    <a:path w="88885" h="5744" extrusionOk="0">
                      <a:moveTo>
                        <a:pt x="0" y="1705"/>
                      </a:moveTo>
                      <a:cubicBezTo>
                        <a:pt x="9637" y="-704"/>
                        <a:pt x="19592" y="5745"/>
                        <a:pt x="29525" y="5745"/>
                      </a:cubicBezTo>
                      <a:cubicBezTo>
                        <a:pt x="36504" y="5745"/>
                        <a:pt x="43369" y="3570"/>
                        <a:pt x="50348" y="3570"/>
                      </a:cubicBezTo>
                      <a:cubicBezTo>
                        <a:pt x="57082" y="3570"/>
                        <a:pt x="64162" y="5701"/>
                        <a:pt x="70549" y="3570"/>
                      </a:cubicBezTo>
                      <a:cubicBezTo>
                        <a:pt x="73143" y="2704"/>
                        <a:pt x="75310" y="601"/>
                        <a:pt x="78008" y="151"/>
                      </a:cubicBezTo>
                      <a:cubicBezTo>
                        <a:pt x="81621" y="-451"/>
                        <a:pt x="85223" y="1705"/>
                        <a:pt x="88885" y="1705"/>
                      </a:cubicBezTo>
                    </a:path>
                  </a:pathLst>
                </a:custGeom>
                <a:noFill/>
                <a:ln w="3810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252" name="Google Shape;1252;p96"/>
                <p:cNvSpPr/>
                <p:nvPr/>
              </p:nvSpPr>
              <p:spPr>
                <a:xfrm>
                  <a:off x="573750" y="3266035"/>
                  <a:ext cx="2222125" cy="143600"/>
                </a:xfrm>
                <a:custGeom>
                  <a:rect l="l" t="t" r="r" b="b"/>
                  <a:pathLst>
                    <a:path w="88885" h="5744" extrusionOk="0">
                      <a:moveTo>
                        <a:pt x="0" y="1705"/>
                      </a:moveTo>
                      <a:cubicBezTo>
                        <a:pt x="9637" y="-704"/>
                        <a:pt x="19592" y="5745"/>
                        <a:pt x="29525" y="5745"/>
                      </a:cubicBezTo>
                      <a:cubicBezTo>
                        <a:pt x="36504" y="5745"/>
                        <a:pt x="43369" y="3570"/>
                        <a:pt x="50348" y="3570"/>
                      </a:cubicBezTo>
                      <a:cubicBezTo>
                        <a:pt x="57082" y="3570"/>
                        <a:pt x="64162" y="5701"/>
                        <a:pt x="70549" y="3570"/>
                      </a:cubicBezTo>
                      <a:cubicBezTo>
                        <a:pt x="73143" y="2704"/>
                        <a:pt x="75310" y="601"/>
                        <a:pt x="78008" y="151"/>
                      </a:cubicBezTo>
                      <a:cubicBezTo>
                        <a:pt x="81621" y="-451"/>
                        <a:pt x="85223" y="1705"/>
                        <a:pt x="88885" y="1705"/>
                      </a:cubicBezTo>
                    </a:path>
                  </a:pathLst>
                </a:custGeom>
                <a:noFill/>
                <a:ln w="3810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253" name="Google Shape;1253;p96"/>
                <p:cNvSpPr/>
                <p:nvPr/>
              </p:nvSpPr>
              <p:spPr>
                <a:xfrm>
                  <a:off x="632900" y="3465060"/>
                  <a:ext cx="2222125" cy="143600"/>
                </a:xfrm>
                <a:custGeom>
                  <a:rect l="l" t="t" r="r" b="b"/>
                  <a:pathLst>
                    <a:path w="88885" h="5744" extrusionOk="0">
                      <a:moveTo>
                        <a:pt x="0" y="1705"/>
                      </a:moveTo>
                      <a:cubicBezTo>
                        <a:pt x="9637" y="-704"/>
                        <a:pt x="19592" y="5745"/>
                        <a:pt x="29525" y="5745"/>
                      </a:cubicBezTo>
                      <a:cubicBezTo>
                        <a:pt x="36504" y="5745"/>
                        <a:pt x="43369" y="3570"/>
                        <a:pt x="50348" y="3570"/>
                      </a:cubicBezTo>
                      <a:cubicBezTo>
                        <a:pt x="57082" y="3570"/>
                        <a:pt x="64162" y="5701"/>
                        <a:pt x="70549" y="3570"/>
                      </a:cubicBezTo>
                      <a:cubicBezTo>
                        <a:pt x="73143" y="2704"/>
                        <a:pt x="75310" y="601"/>
                        <a:pt x="78008" y="151"/>
                      </a:cubicBezTo>
                      <a:cubicBezTo>
                        <a:pt x="81621" y="-451"/>
                        <a:pt x="85223" y="1705"/>
                        <a:pt x="88885" y="1705"/>
                      </a:cubicBezTo>
                    </a:path>
                  </a:pathLst>
                </a:custGeom>
                <a:noFill/>
                <a:ln w="3810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</p:grpSp>
          <p:sp>
            <p:nvSpPr>
              <p:cNvPr id="1254" name="Google Shape;1254;p96"/>
              <p:cNvSpPr txBox="1"/>
              <p:nvPr/>
            </p:nvSpPr>
            <p:spPr>
              <a:xfrm>
                <a:off x="6671375" y="3347250"/>
                <a:ext cx="1923300" cy="382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2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xoogagga soo jiidashada (forces of attraction)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255" name="Google Shape;1255;p96"/>
              <p:cNvSpPr txBox="1"/>
              <p:nvPr/>
            </p:nvSpPr>
            <p:spPr>
              <a:xfrm>
                <a:off x="4246900" y="4003588"/>
                <a:ext cx="3045300" cy="382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2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qaabka polymer-ka (structure of polymer)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1256" name="Google Shape;1256;p96"/>
              <p:cNvCxnSpPr/>
              <p:nvPr/>
            </p:nvCxnSpPr>
            <p:spPr>
              <a:xfrm rot="10800000">
                <a:off x="6416975" y="3335000"/>
                <a:ext cx="254400" cy="105000"/>
              </a:xfrm>
              <a:prstGeom prst="straightConnector1">
                <a:avLst/>
              </a:prstGeom>
              <a:noFill/>
              <a:ln w="3810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57" name="Google Shape;1257;p96"/>
              <p:cNvCxnSpPr/>
              <p:nvPr/>
            </p:nvCxnSpPr>
            <p:spPr>
              <a:xfrm flipH="1">
                <a:off x="6573600" y="3663588"/>
                <a:ext cx="225300" cy="116400"/>
              </a:xfrm>
              <a:prstGeom prst="straightConnector1">
                <a:avLst/>
              </a:prstGeom>
              <a:noFill/>
              <a:ln w="3810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58" name="Google Shape;1258;p96"/>
              <p:cNvCxnSpPr/>
              <p:nvPr/>
            </p:nvCxnSpPr>
            <p:spPr>
              <a:xfrm rot="10800000" flipH="1">
                <a:off x="4079100" y="3406350"/>
                <a:ext cx="240900" cy="147600"/>
              </a:xfrm>
              <a:prstGeom prst="straightConnector1">
                <a:avLst/>
              </a:prstGeom>
              <a:noFill/>
              <a:ln w="3810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59" name="Google Shape;1259;p96"/>
              <p:cNvCxnSpPr/>
              <p:nvPr/>
            </p:nvCxnSpPr>
            <p:spPr>
              <a:xfrm>
                <a:off x="4190475" y="3886500"/>
                <a:ext cx="264300" cy="54300"/>
              </a:xfrm>
              <a:prstGeom prst="straightConnector1">
                <a:avLst/>
              </a:prstGeom>
              <a:noFill/>
              <a:ln w="3810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260" name="Google Shape;1260;p96"/>
            <p:cNvSpPr/>
            <p:nvPr/>
          </p:nvSpPr>
          <p:spPr>
            <a:xfrm>
              <a:off x="3414225" y="3037325"/>
              <a:ext cx="132900" cy="88800"/>
            </a:xfrm>
            <a:prstGeom prst="ellipse">
              <a:avLst/>
            </a:prstGeom>
            <a:solidFill>
              <a:schemeClr val="accent5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61" name="Google Shape;1261;p96"/>
            <p:cNvSpPr/>
            <p:nvPr/>
          </p:nvSpPr>
          <p:spPr>
            <a:xfrm>
              <a:off x="4164238" y="3037325"/>
              <a:ext cx="132900" cy="88800"/>
            </a:xfrm>
            <a:prstGeom prst="ellipse">
              <a:avLst/>
            </a:prstGeom>
            <a:solidFill>
              <a:schemeClr val="accent5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62" name="Google Shape;1262;p96"/>
            <p:cNvSpPr/>
            <p:nvPr/>
          </p:nvSpPr>
          <p:spPr>
            <a:xfrm>
              <a:off x="3871425" y="3583325"/>
              <a:ext cx="132900" cy="88800"/>
            </a:xfrm>
            <a:prstGeom prst="ellipse">
              <a:avLst/>
            </a:prstGeom>
            <a:solidFill>
              <a:schemeClr val="accent5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63" name="Google Shape;1263;p96"/>
            <p:cNvSpPr/>
            <p:nvPr/>
          </p:nvSpPr>
          <p:spPr>
            <a:xfrm>
              <a:off x="4320000" y="3494525"/>
              <a:ext cx="132900" cy="88800"/>
            </a:xfrm>
            <a:prstGeom prst="ellipse">
              <a:avLst/>
            </a:prstGeom>
            <a:solidFill>
              <a:schemeClr val="accent5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64" name="Google Shape;1264;p96"/>
            <p:cNvSpPr/>
            <p:nvPr/>
          </p:nvSpPr>
          <p:spPr>
            <a:xfrm>
              <a:off x="4538350" y="3342125"/>
              <a:ext cx="132900" cy="88800"/>
            </a:xfrm>
            <a:prstGeom prst="ellipse">
              <a:avLst/>
            </a:prstGeom>
            <a:solidFill>
              <a:schemeClr val="accent5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65" name="Google Shape;1265;p96"/>
            <p:cNvSpPr/>
            <p:nvPr/>
          </p:nvSpPr>
          <p:spPr>
            <a:xfrm>
              <a:off x="3281325" y="3436250"/>
              <a:ext cx="132900" cy="88800"/>
            </a:xfrm>
            <a:prstGeom prst="ellipse">
              <a:avLst/>
            </a:prstGeom>
            <a:solidFill>
              <a:schemeClr val="accent5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66" name="Google Shape;1266;p96"/>
            <p:cNvSpPr/>
            <p:nvPr/>
          </p:nvSpPr>
          <p:spPr>
            <a:xfrm>
              <a:off x="4253550" y="3190800"/>
              <a:ext cx="132900" cy="88800"/>
            </a:xfrm>
            <a:prstGeom prst="ellipse">
              <a:avLst/>
            </a:prstGeom>
            <a:solidFill>
              <a:schemeClr val="accent5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67" name="Google Shape;1267;p96"/>
            <p:cNvSpPr/>
            <p:nvPr/>
          </p:nvSpPr>
          <p:spPr>
            <a:xfrm>
              <a:off x="4914250" y="2948525"/>
              <a:ext cx="132900" cy="88800"/>
            </a:xfrm>
            <a:prstGeom prst="ellipse">
              <a:avLst/>
            </a:prstGeom>
            <a:solidFill>
              <a:schemeClr val="accent5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68" name="Google Shape;1268;p96"/>
            <p:cNvSpPr/>
            <p:nvPr/>
          </p:nvSpPr>
          <p:spPr>
            <a:xfrm>
              <a:off x="3837100" y="3240000"/>
              <a:ext cx="132900" cy="88800"/>
            </a:xfrm>
            <a:prstGeom prst="ellipse">
              <a:avLst/>
            </a:prstGeom>
            <a:solidFill>
              <a:schemeClr val="accent5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69" name="Google Shape;1269;p96"/>
            <p:cNvSpPr txBox="1"/>
            <p:nvPr/>
          </p:nvSpPr>
          <p:spPr>
            <a:xfrm>
              <a:off x="3476100" y="2501988"/>
              <a:ext cx="1347900" cy="39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plasticiser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270" name="Google Shape;1270;p96"/>
            <p:cNvCxnSpPr>
              <a:endCxn id="1268" idx="0"/>
            </p:cNvCxnSpPr>
            <p:nvPr/>
          </p:nvCxnSpPr>
          <p:spPr>
            <a:xfrm flipH="1">
              <a:off x="3903550" y="2859900"/>
              <a:ext cx="20700" cy="3801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74" name="Shape 1274"/>
        <p:cNvGrpSpPr/>
        <p:nvPr/>
      </p:nvGrpSpPr>
      <p:grpSpPr>
        <a:xfrm>
          <a:off x="0" y="0"/>
          <a:ext cx="0" cy="0"/>
        </a:xfrm>
      </p:grpSpPr>
      <p:sp>
        <p:nvSpPr>
          <p:cNvPr id="1275" name="Google Shape;1275;p97"/>
          <p:cNvSpPr txBox="1"/>
          <p:nvPr>
            <p:ph type="body" idx="1"/>
          </p:nvPr>
        </p:nvSpPr>
        <p:spPr>
          <a:xfrm>
            <a:off x="324000" y="759300"/>
            <a:ext cx="7135200" cy="359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Rubber-ku waa polymer dabiici ah (natural polymer) oo laga helo dheecaanka geedaha rubber-ka.</a:t>
            </a:r>
            <a:br>
              <a:rPr lang="en-GB"/>
            </a:br>
            <a:endParaRPr/>
          </a:p>
        </p:txBody>
      </p:sp>
      <p:sp>
        <p:nvSpPr>
          <p:cNvPr id="1276" name="Google Shape;1276;p9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Beddelka astaamaha polymer-yada (Changing the properties of polymers)</a:t>
            </a:r>
            <a:endParaRPr/>
          </a:p>
        </p:txBody>
      </p:sp>
      <p:pic>
        <p:nvPicPr>
          <p:cNvPr id="1277" name="Google Shape;1277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998" y="1929500"/>
            <a:ext cx="1966480" cy="131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8" name="Google Shape;1278;p9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87275" y="1930338"/>
            <a:ext cx="1876325" cy="12828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9" name="Google Shape;1279;p97"/>
          <p:cNvSpPr txBox="1"/>
          <p:nvPr>
            <p:ph type="body" idx="1"/>
          </p:nvPr>
        </p:nvSpPr>
        <p:spPr>
          <a:xfrm>
            <a:off x="324000" y="3279600"/>
            <a:ext cx="1486200" cy="359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xariijinta rubber-ka (rubber band)</a:t>
            </a:r>
            <a:endParaRPr sz="1800"/>
          </a:p>
        </p:txBody>
      </p:sp>
      <p:sp>
        <p:nvSpPr>
          <p:cNvPr id="1280" name="Google Shape;1280;p97"/>
          <p:cNvSpPr txBox="1"/>
          <p:nvPr>
            <p:ph type="body" idx="1"/>
          </p:nvPr>
        </p:nvSpPr>
        <p:spPr>
          <a:xfrm>
            <a:off x="6437263" y="3266163"/>
            <a:ext cx="1486200" cy="359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taayirada rubber-ka (rubber tyre)</a:t>
            </a:r>
            <a:endParaRPr sz="1800"/>
          </a:p>
        </p:txBody>
      </p:sp>
      <p:sp>
        <p:nvSpPr>
          <p:cNvPr id="1281" name="Google Shape;1281;p97"/>
          <p:cNvSpPr txBox="1"/>
          <p:nvPr>
            <p:ph type="body" idx="1"/>
          </p:nvPr>
        </p:nvSpPr>
        <p:spPr>
          <a:xfrm>
            <a:off x="3849150" y="3279600"/>
            <a:ext cx="1486200" cy="359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kubadda rubber-ka (rubber ball)</a:t>
            </a:r>
            <a:endParaRPr sz="1800"/>
          </a:p>
        </p:txBody>
      </p:sp>
      <p:sp>
        <p:nvSpPr>
          <p:cNvPr id="1282" name="Google Shape;1282;p97"/>
          <p:cNvSpPr txBox="1"/>
          <p:nvPr>
            <p:ph type="body" idx="1"/>
          </p:nvPr>
        </p:nvSpPr>
        <p:spPr>
          <a:xfrm>
            <a:off x="344250" y="1569788"/>
            <a:ext cx="8496000" cy="711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Rubber-ku wuxuu leeyahay adeegsi badan:</a:t>
            </a:r>
            <a:endParaRPr sz="2000"/>
          </a:p>
        </p:txBody>
      </p:sp>
      <p:sp>
        <p:nvSpPr>
          <p:cNvPr id="1283" name="Google Shape;1283;p97"/>
          <p:cNvSpPr txBox="1"/>
          <p:nvPr/>
        </p:nvSpPr>
        <p:spPr>
          <a:xfrm>
            <a:off x="344250" y="3738450"/>
            <a:ext cx="84555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Wuxuu leeyahay astaamo laastiko ah (elastic properties) waxaana la kala jiidi karaa ka dibna wuu soo laabtaa.</a:t>
            </a:r>
            <a:endParaRPr sz="2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84" name="Google Shape;1284;p9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50" y="1928465"/>
            <a:ext cx="1966474" cy="13125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88" name="Shape 1288"/>
        <p:cNvGrpSpPr/>
        <p:nvPr/>
      </p:nvGrpSpPr>
      <p:grpSpPr>
        <a:xfrm>
          <a:off x="0" y="0"/>
          <a:ext cx="0" cy="0"/>
        </a:xfrm>
      </p:grpSpPr>
      <p:sp>
        <p:nvSpPr>
          <p:cNvPr id="1289" name="Google Shape;1289;p98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Plasticiser-yada waxaa lagu daraa polymer-ka si ay u noqdaan…</a:t>
            </a:r>
            <a:endParaRPr/>
          </a:p>
        </p:txBody>
      </p:sp>
      <p:sp>
        <p:nvSpPr>
          <p:cNvPr id="1290" name="Google Shape;1290;p98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Beddelka astaamaha polymer-yada (Changing the properties of polymers)</a:t>
            </a:r>
            <a:endParaRPr/>
          </a:p>
        </p:txBody>
      </p:sp>
      <p:sp>
        <p:nvSpPr>
          <p:cNvPr id="1291" name="Google Shape;1291;p98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adag (harder)</a:t>
            </a:r>
            <a:endParaRPr/>
          </a:p>
        </p:txBody>
      </p:sp>
      <p:sp>
        <p:nvSpPr>
          <p:cNvPr id="1292" name="Google Shape;1292;p98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jilicsan (more flexible)</a:t>
            </a:r>
            <a:endParaRPr/>
          </a:p>
        </p:txBody>
      </p:sp>
      <p:sp>
        <p:nvSpPr>
          <p:cNvPr id="1293" name="Google Shape;1293;p98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adag (more rigid)</a:t>
            </a:r>
            <a:endParaRPr/>
          </a:p>
        </p:txBody>
      </p:sp>
      <p:pic>
        <p:nvPicPr>
          <p:cNvPr id="1294" name="Google Shape;1294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9808" y="27551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8" name="Shape 1298"/>
        <p:cNvGrpSpPr/>
        <p:nvPr/>
      </p:nvGrpSpPr>
      <p:grpSpPr>
        <a:xfrm>
          <a:off x="0" y="0"/>
          <a:ext cx="0" cy="0"/>
        </a:xfrm>
      </p:grpSpPr>
      <p:sp>
        <p:nvSpPr>
          <p:cNvPr id="1299" name="Google Shape;1299;p99"/>
          <p:cNvSpPr txBox="1"/>
          <p:nvPr>
            <p:ph type="body" idx="1"/>
          </p:nvPr>
        </p:nvSpPr>
        <p:spPr>
          <a:xfrm>
            <a:off x="324000" y="1629600"/>
            <a:ext cx="3740700" cy="168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Cross-link waa xidhiidh kiimiko oo xooggan oo u dhexeeya silsilado kala duwan oo atomo ah oo ku jira polymer-ka kaas oo:</a:t>
            </a:r>
            <a:r>
              <a:rPr lang="en-GB" sz="1100">
                <a:highlight>
                  <a:schemeClr val="lt1"/>
                </a:highlight>
                <a:latin typeface="Lexend"/>
              </a:rPr>
              <a:t/>
            </a:r>
            <a:br>
              <a:rPr lang="en-GB">
                <a:highlight>
                  <a:schemeClr val="lt1"/>
                </a:highlight>
              </a:rPr>
            </a:br>
            <a:r>
              <a:rPr lang="en-GB" sz="1100">
                <a:highlight>
                  <a:schemeClr val="lt1"/>
                </a:highlight>
                <a:latin typeface="Lexend"/>
              </a:rPr>
              <a:t/>
            </a:r>
            <a:endParaRPr sz="2000">
              <a:highlight>
                <a:schemeClr val="lt1"/>
              </a:highlight>
            </a:endParaRPr>
          </a:p>
        </p:txBody>
      </p:sp>
      <p:sp>
        <p:nvSpPr>
          <p:cNvPr id="1300" name="Google Shape;1300;p9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Beddelidda astaamaha polymers (polymers)</a:t>
            </a:r>
            <a:endParaRPr/>
          </a:p>
        </p:txBody>
      </p:sp>
      <p:sp>
        <p:nvSpPr>
          <p:cNvPr id="1301" name="Google Shape;1301;p99"/>
          <p:cNvSpPr txBox="1"/>
          <p:nvPr>
            <p:ph type="body" idx="1"/>
          </p:nvPr>
        </p:nvSpPr>
        <p:spPr>
          <a:xfrm>
            <a:off x="324000" y="724350"/>
            <a:ext cx="8496000" cy="711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Si loo kordhiyo adkaanta polymer-ka oo loo yareeyo dabacsanaantiisa, iskutallaab (cross-links) ayaa lagu daraa qaab-dhismeedka.</a:t>
            </a:r>
            <a:br>
              <a:rPr lang="en-GB"/>
            </a:br>
            <a:r>
              <a:rPr lang="en-GB" sz="1100">
                <a:latin typeface="Lexend"/>
              </a:rPr>
              <a:t/>
            </a:r>
            <a:r>
              <a:rPr lang="en-GB" b="1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/>
          </a:p>
        </p:txBody>
      </p:sp>
      <p:grpSp>
        <p:nvGrpSpPr>
          <p:cNvPr id="1302" name="Google Shape;1302;p99"/>
          <p:cNvGrpSpPr/>
          <p:nvPr/>
        </p:nvGrpSpPr>
        <p:grpSpPr>
          <a:xfrm>
            <a:off x="4235850" y="1546488"/>
            <a:ext cx="4318050" cy="1551850"/>
            <a:chOff x="1761738" y="2501988"/>
            <a:chExt cx="4318050" cy="1551850"/>
          </a:xfrm>
        </p:grpSpPr>
        <p:grpSp>
          <p:nvGrpSpPr>
            <p:cNvPr id="1303" name="Google Shape;1303;p99"/>
            <p:cNvGrpSpPr/>
            <p:nvPr/>
          </p:nvGrpSpPr>
          <p:grpSpPr>
            <a:xfrm>
              <a:off x="1761738" y="2907460"/>
              <a:ext cx="4318050" cy="1146378"/>
              <a:chOff x="2974150" y="3240010"/>
              <a:chExt cx="4318050" cy="1146378"/>
            </a:xfrm>
          </p:grpSpPr>
          <p:sp>
            <p:nvSpPr>
              <p:cNvPr id="1304" name="Google Shape;1304;p99"/>
              <p:cNvSpPr txBox="1"/>
              <p:nvPr/>
            </p:nvSpPr>
            <p:spPr>
              <a:xfrm>
                <a:off x="2974150" y="3334988"/>
                <a:ext cx="1923300" cy="382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0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polymer molecules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grpSp>
            <p:nvGrpSpPr>
              <p:cNvPr id="1305" name="Google Shape;1305;p99"/>
              <p:cNvGrpSpPr/>
              <p:nvPr/>
            </p:nvGrpSpPr>
            <p:grpSpPr>
              <a:xfrm>
                <a:off x="4246900" y="3240010"/>
                <a:ext cx="2326700" cy="799825"/>
                <a:chOff x="528325" y="2808835"/>
                <a:chExt cx="2326700" cy="799825"/>
              </a:xfrm>
            </p:grpSpPr>
            <p:sp>
              <p:nvSpPr>
                <p:cNvPr id="1306" name="Google Shape;1306;p99"/>
                <p:cNvSpPr/>
                <p:nvPr/>
              </p:nvSpPr>
              <p:spPr>
                <a:xfrm>
                  <a:off x="528325" y="2808835"/>
                  <a:ext cx="2222125" cy="143600"/>
                </a:xfrm>
                <a:custGeom>
                  <a:rect l="l" t="t" r="r" b="b"/>
                  <a:pathLst>
                    <a:path w="88885" h="5744" extrusionOk="0">
                      <a:moveTo>
                        <a:pt x="0" y="1705"/>
                      </a:moveTo>
                      <a:cubicBezTo>
                        <a:pt x="9637" y="-704"/>
                        <a:pt x="19592" y="5745"/>
                        <a:pt x="29525" y="5745"/>
                      </a:cubicBezTo>
                      <a:cubicBezTo>
                        <a:pt x="36504" y="5745"/>
                        <a:pt x="43369" y="3570"/>
                        <a:pt x="50348" y="3570"/>
                      </a:cubicBezTo>
                      <a:cubicBezTo>
                        <a:pt x="57082" y="3570"/>
                        <a:pt x="64162" y="5701"/>
                        <a:pt x="70549" y="3570"/>
                      </a:cubicBezTo>
                      <a:cubicBezTo>
                        <a:pt x="73143" y="2704"/>
                        <a:pt x="75310" y="601"/>
                        <a:pt x="78008" y="151"/>
                      </a:cubicBezTo>
                      <a:cubicBezTo>
                        <a:pt x="81621" y="-451"/>
                        <a:pt x="85223" y="1705"/>
                        <a:pt x="88885" y="1705"/>
                      </a:cubicBezTo>
                    </a:path>
                  </a:pathLst>
                </a:custGeom>
                <a:noFill/>
                <a:ln w="3810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307" name="Google Shape;1307;p99"/>
                <p:cNvSpPr/>
                <p:nvPr/>
              </p:nvSpPr>
              <p:spPr>
                <a:xfrm>
                  <a:off x="528325" y="2961235"/>
                  <a:ext cx="2222125" cy="143600"/>
                </a:xfrm>
                <a:custGeom>
                  <a:rect l="l" t="t" r="r" b="b"/>
                  <a:pathLst>
                    <a:path w="88885" h="5744" extrusionOk="0">
                      <a:moveTo>
                        <a:pt x="0" y="1705"/>
                      </a:moveTo>
                      <a:cubicBezTo>
                        <a:pt x="9637" y="-704"/>
                        <a:pt x="19592" y="5745"/>
                        <a:pt x="29525" y="5745"/>
                      </a:cubicBezTo>
                      <a:cubicBezTo>
                        <a:pt x="36504" y="5745"/>
                        <a:pt x="43369" y="3570"/>
                        <a:pt x="50348" y="3570"/>
                      </a:cubicBezTo>
                      <a:cubicBezTo>
                        <a:pt x="57082" y="3570"/>
                        <a:pt x="64162" y="5701"/>
                        <a:pt x="70549" y="3570"/>
                      </a:cubicBezTo>
                      <a:cubicBezTo>
                        <a:pt x="73143" y="2704"/>
                        <a:pt x="75310" y="601"/>
                        <a:pt x="78008" y="151"/>
                      </a:cubicBezTo>
                      <a:cubicBezTo>
                        <a:pt x="81621" y="-451"/>
                        <a:pt x="85223" y="1705"/>
                        <a:pt x="88885" y="1705"/>
                      </a:cubicBezTo>
                    </a:path>
                  </a:pathLst>
                </a:custGeom>
                <a:noFill/>
                <a:ln w="3810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308" name="Google Shape;1308;p99"/>
                <p:cNvSpPr/>
                <p:nvPr/>
              </p:nvSpPr>
              <p:spPr>
                <a:xfrm>
                  <a:off x="573738" y="3113635"/>
                  <a:ext cx="2222125" cy="143600"/>
                </a:xfrm>
                <a:custGeom>
                  <a:rect l="l" t="t" r="r" b="b"/>
                  <a:pathLst>
                    <a:path w="88885" h="5744" extrusionOk="0">
                      <a:moveTo>
                        <a:pt x="0" y="1705"/>
                      </a:moveTo>
                      <a:cubicBezTo>
                        <a:pt x="9637" y="-704"/>
                        <a:pt x="19592" y="5745"/>
                        <a:pt x="29525" y="5745"/>
                      </a:cubicBezTo>
                      <a:cubicBezTo>
                        <a:pt x="36504" y="5745"/>
                        <a:pt x="43369" y="3570"/>
                        <a:pt x="50348" y="3570"/>
                      </a:cubicBezTo>
                      <a:cubicBezTo>
                        <a:pt x="57082" y="3570"/>
                        <a:pt x="64162" y="5701"/>
                        <a:pt x="70549" y="3570"/>
                      </a:cubicBezTo>
                      <a:cubicBezTo>
                        <a:pt x="73143" y="2704"/>
                        <a:pt x="75310" y="601"/>
                        <a:pt x="78008" y="151"/>
                      </a:cubicBezTo>
                      <a:cubicBezTo>
                        <a:pt x="81621" y="-451"/>
                        <a:pt x="85223" y="1705"/>
                        <a:pt x="88885" y="1705"/>
                      </a:cubicBezTo>
                    </a:path>
                  </a:pathLst>
                </a:custGeom>
                <a:noFill/>
                <a:ln w="3810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309" name="Google Shape;1309;p99"/>
                <p:cNvSpPr/>
                <p:nvPr/>
              </p:nvSpPr>
              <p:spPr>
                <a:xfrm>
                  <a:off x="573750" y="3266035"/>
                  <a:ext cx="2222125" cy="143600"/>
                </a:xfrm>
                <a:custGeom>
                  <a:rect l="l" t="t" r="r" b="b"/>
                  <a:pathLst>
                    <a:path w="88885" h="5744" extrusionOk="0">
                      <a:moveTo>
                        <a:pt x="0" y="1705"/>
                      </a:moveTo>
                      <a:cubicBezTo>
                        <a:pt x="9637" y="-704"/>
                        <a:pt x="19592" y="5745"/>
                        <a:pt x="29525" y="5745"/>
                      </a:cubicBezTo>
                      <a:cubicBezTo>
                        <a:pt x="36504" y="5745"/>
                        <a:pt x="43369" y="3570"/>
                        <a:pt x="50348" y="3570"/>
                      </a:cubicBezTo>
                      <a:cubicBezTo>
                        <a:pt x="57082" y="3570"/>
                        <a:pt x="64162" y="5701"/>
                        <a:pt x="70549" y="3570"/>
                      </a:cubicBezTo>
                      <a:cubicBezTo>
                        <a:pt x="73143" y="2704"/>
                        <a:pt x="75310" y="601"/>
                        <a:pt x="78008" y="151"/>
                      </a:cubicBezTo>
                      <a:cubicBezTo>
                        <a:pt x="81621" y="-451"/>
                        <a:pt x="85223" y="1705"/>
                        <a:pt x="88885" y="1705"/>
                      </a:cubicBezTo>
                    </a:path>
                  </a:pathLst>
                </a:custGeom>
                <a:noFill/>
                <a:ln w="3810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310" name="Google Shape;1310;p99"/>
                <p:cNvSpPr/>
                <p:nvPr/>
              </p:nvSpPr>
              <p:spPr>
                <a:xfrm>
                  <a:off x="632900" y="3465060"/>
                  <a:ext cx="2222125" cy="143600"/>
                </a:xfrm>
                <a:custGeom>
                  <a:rect l="l" t="t" r="r" b="b"/>
                  <a:pathLst>
                    <a:path w="88885" h="5744" extrusionOk="0">
                      <a:moveTo>
                        <a:pt x="0" y="1705"/>
                      </a:moveTo>
                      <a:cubicBezTo>
                        <a:pt x="9637" y="-704"/>
                        <a:pt x="19592" y="5745"/>
                        <a:pt x="29525" y="5745"/>
                      </a:cubicBezTo>
                      <a:cubicBezTo>
                        <a:pt x="36504" y="5745"/>
                        <a:pt x="43369" y="3570"/>
                        <a:pt x="50348" y="3570"/>
                      </a:cubicBezTo>
                      <a:cubicBezTo>
                        <a:pt x="57082" y="3570"/>
                        <a:pt x="64162" y="5701"/>
                        <a:pt x="70549" y="3570"/>
                      </a:cubicBezTo>
                      <a:cubicBezTo>
                        <a:pt x="73143" y="2704"/>
                        <a:pt x="75310" y="601"/>
                        <a:pt x="78008" y="151"/>
                      </a:cubicBezTo>
                      <a:cubicBezTo>
                        <a:pt x="81621" y="-451"/>
                        <a:pt x="85223" y="1705"/>
                        <a:pt x="88885" y="1705"/>
                      </a:cubicBezTo>
                    </a:path>
                  </a:pathLst>
                </a:custGeom>
                <a:noFill/>
                <a:ln w="3810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</p:grpSp>
          <p:sp>
            <p:nvSpPr>
              <p:cNvPr id="1311" name="Google Shape;1311;p99"/>
              <p:cNvSpPr txBox="1"/>
              <p:nvPr/>
            </p:nvSpPr>
            <p:spPr>
              <a:xfrm>
                <a:off x="4246900" y="4003588"/>
                <a:ext cx="3045300" cy="382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0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molecules-ka polymer-ka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1312" name="Google Shape;1312;p99"/>
              <p:cNvCxnSpPr/>
              <p:nvPr/>
            </p:nvCxnSpPr>
            <p:spPr>
              <a:xfrm rot="10800000" flipH="1">
                <a:off x="4079100" y="3406350"/>
                <a:ext cx="240900" cy="147600"/>
              </a:xfrm>
              <a:prstGeom prst="straightConnector1">
                <a:avLst/>
              </a:prstGeom>
              <a:noFill/>
              <a:ln w="3810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13" name="Google Shape;1313;p99"/>
              <p:cNvCxnSpPr/>
              <p:nvPr/>
            </p:nvCxnSpPr>
            <p:spPr>
              <a:xfrm>
                <a:off x="4190475" y="3886500"/>
                <a:ext cx="264300" cy="54300"/>
              </a:xfrm>
              <a:prstGeom prst="straightConnector1">
                <a:avLst/>
              </a:prstGeom>
              <a:noFill/>
              <a:ln w="3810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314" name="Google Shape;1314;p99"/>
            <p:cNvSpPr txBox="1"/>
            <p:nvPr/>
          </p:nvSpPr>
          <p:spPr>
            <a:xfrm>
              <a:off x="3476100" y="2501988"/>
              <a:ext cx="1347900" cy="39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qaab-dhismeedka polymer-ka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315" name="Google Shape;1315;p99"/>
            <p:cNvCxnSpPr/>
            <p:nvPr/>
          </p:nvCxnSpPr>
          <p:spPr>
            <a:xfrm flipH="1">
              <a:off x="3903550" y="2859900"/>
              <a:ext cx="20700" cy="3801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316" name="Google Shape;1316;p99"/>
          <p:cNvGrpSpPr/>
          <p:nvPr/>
        </p:nvGrpSpPr>
        <p:grpSpPr>
          <a:xfrm>
            <a:off x="5776225" y="2008750"/>
            <a:ext cx="1592800" cy="706900"/>
            <a:chOff x="3302100" y="1957950"/>
            <a:chExt cx="1592800" cy="706900"/>
          </a:xfrm>
        </p:grpSpPr>
        <p:cxnSp>
          <p:nvCxnSpPr>
            <p:cNvPr id="1317" name="Google Shape;1317;p99"/>
            <p:cNvCxnSpPr/>
            <p:nvPr/>
          </p:nvCxnSpPr>
          <p:spPr>
            <a:xfrm flipH="1">
              <a:off x="3364150" y="1957950"/>
              <a:ext cx="23400" cy="139800"/>
            </a:xfrm>
            <a:prstGeom prst="straightConnector1">
              <a:avLst/>
            </a:prstGeom>
            <a:noFill/>
            <a:ln w="381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18" name="Google Shape;1318;p99"/>
            <p:cNvCxnSpPr/>
            <p:nvPr/>
          </p:nvCxnSpPr>
          <p:spPr>
            <a:xfrm>
              <a:off x="4319925" y="1996800"/>
              <a:ext cx="7800" cy="147600"/>
            </a:xfrm>
            <a:prstGeom prst="straightConnector1">
              <a:avLst/>
            </a:prstGeom>
            <a:noFill/>
            <a:ln w="381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19" name="Google Shape;1319;p99"/>
            <p:cNvCxnSpPr/>
            <p:nvPr/>
          </p:nvCxnSpPr>
          <p:spPr>
            <a:xfrm flipH="1">
              <a:off x="4809400" y="1965725"/>
              <a:ext cx="0" cy="194100"/>
            </a:xfrm>
            <a:prstGeom prst="straightConnector1">
              <a:avLst/>
            </a:prstGeom>
            <a:noFill/>
            <a:ln w="381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0" name="Google Shape;1320;p99"/>
            <p:cNvCxnSpPr/>
            <p:nvPr/>
          </p:nvCxnSpPr>
          <p:spPr>
            <a:xfrm>
              <a:off x="4568550" y="2167725"/>
              <a:ext cx="23400" cy="124200"/>
            </a:xfrm>
            <a:prstGeom prst="straightConnector1">
              <a:avLst/>
            </a:prstGeom>
            <a:noFill/>
            <a:ln w="381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1" name="Google Shape;1321;p99"/>
            <p:cNvCxnSpPr/>
            <p:nvPr/>
          </p:nvCxnSpPr>
          <p:spPr>
            <a:xfrm>
              <a:off x="3744975" y="2369750"/>
              <a:ext cx="7800" cy="132000"/>
            </a:xfrm>
            <a:prstGeom prst="straightConnector1">
              <a:avLst/>
            </a:prstGeom>
            <a:noFill/>
            <a:ln w="381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2" name="Google Shape;1322;p99"/>
            <p:cNvCxnSpPr/>
            <p:nvPr/>
          </p:nvCxnSpPr>
          <p:spPr>
            <a:xfrm>
              <a:off x="4094600" y="2470750"/>
              <a:ext cx="15600" cy="194100"/>
            </a:xfrm>
            <a:prstGeom prst="straightConnector1">
              <a:avLst/>
            </a:prstGeom>
            <a:noFill/>
            <a:ln w="381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3" name="Google Shape;1323;p99"/>
            <p:cNvCxnSpPr/>
            <p:nvPr/>
          </p:nvCxnSpPr>
          <p:spPr>
            <a:xfrm>
              <a:off x="3900350" y="2222125"/>
              <a:ext cx="7800" cy="139800"/>
            </a:xfrm>
            <a:prstGeom prst="straightConnector1">
              <a:avLst/>
            </a:prstGeom>
            <a:noFill/>
            <a:ln w="381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4" name="Google Shape;1324;p99"/>
            <p:cNvCxnSpPr/>
            <p:nvPr/>
          </p:nvCxnSpPr>
          <p:spPr>
            <a:xfrm>
              <a:off x="4879300" y="2404600"/>
              <a:ext cx="15600" cy="244800"/>
            </a:xfrm>
            <a:prstGeom prst="straightConnector1">
              <a:avLst/>
            </a:prstGeom>
            <a:noFill/>
            <a:ln w="381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5" name="Google Shape;1325;p99"/>
            <p:cNvCxnSpPr/>
            <p:nvPr/>
          </p:nvCxnSpPr>
          <p:spPr>
            <a:xfrm>
              <a:off x="3302100" y="2393050"/>
              <a:ext cx="23400" cy="201900"/>
            </a:xfrm>
            <a:prstGeom prst="straightConnector1">
              <a:avLst/>
            </a:prstGeom>
            <a:noFill/>
            <a:ln w="381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6" name="Google Shape;1326;p99"/>
            <p:cNvCxnSpPr/>
            <p:nvPr/>
          </p:nvCxnSpPr>
          <p:spPr>
            <a:xfrm flipH="1">
              <a:off x="4374300" y="2299825"/>
              <a:ext cx="0" cy="139800"/>
            </a:xfrm>
            <a:prstGeom prst="straightConnector1">
              <a:avLst/>
            </a:prstGeom>
            <a:noFill/>
            <a:ln w="381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cxnSp>
        <p:nvCxnSpPr>
          <p:cNvPr id="1327" name="Google Shape;1327;p99"/>
          <p:cNvCxnSpPr/>
          <p:nvPr/>
        </p:nvCxnSpPr>
        <p:spPr>
          <a:xfrm>
            <a:off x="6631500" y="1883875"/>
            <a:ext cx="155400" cy="2175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28" name="Google Shape;1328;p99"/>
          <p:cNvSpPr txBox="1"/>
          <p:nvPr>
            <p:ph type="body" idx="1"/>
          </p:nvPr>
        </p:nvSpPr>
        <p:spPr>
          <a:xfrm>
            <a:off x="324000" y="3318300"/>
            <a:ext cx="8093400" cy="711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457200" lvl="0" indent="-368300" algn="l" rtl="0">
              <a:spcBef>
                <a:spcPct val="0"/>
              </a:spcBef>
              <a:spcAft>
                <a:spcPct val="0"/>
              </a:spcAft>
              <a:buSzPts val="2200"/>
              <a:buChar char="●"/>
              <a:defRPr/>
            </a:pPr>
            <a:r>
              <a:rPr lang="en-GB" sz="1100">
                <a:latin typeface="Lexend"/>
              </a:rPr>
              <a:t>iskutallaab (cross-link)</a:t>
            </a:r>
            <a:endParaRPr/>
          </a:p>
          <a:p>
            <a:pPr marL="457200" lvl="0" indent="-368300" algn="l" rtl="0">
              <a:spcBef>
                <a:spcPct val="0"/>
              </a:spcBef>
              <a:spcAft>
                <a:spcPct val="0"/>
              </a:spcAft>
              <a:buSzPts val="2200"/>
              <a:buChar char="●"/>
              <a:defRPr/>
            </a:pPr>
            <a:r>
              <a:rPr lang="en-GB" sz="1100">
                <a:latin typeface="Lexend"/>
              </a:rPr>
              <a:t>ka dhig polymer-ka mid adag oo aan dabacsanayn</a:t>
            </a:r>
            <a:endParaRPr sz="23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2000">
              <a:highlight>
                <a:schemeClr val="lt1"/>
              </a:highligh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32" name="Shape 1332"/>
        <p:cNvGrpSpPr/>
        <p:nvPr/>
      </p:nvGrpSpPr>
      <p:grpSpPr>
        <a:xfrm>
          <a:off x="0" y="0"/>
          <a:ext cx="0" cy="0"/>
        </a:xfrm>
      </p:grpSpPr>
      <p:sp>
        <p:nvSpPr>
          <p:cNvPr id="1333" name="Google Shape;1333;p100"/>
          <p:cNvSpPr txBox="1"/>
          <p:nvPr>
            <p:ph type="body" idx="1"/>
          </p:nvPr>
        </p:nvSpPr>
        <p:spPr>
          <a:xfrm>
            <a:off x="324000" y="759300"/>
            <a:ext cx="8496000" cy="1152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ka dhig mid adag in molecules-ka polymer-ku isku siibaan</a:t>
            </a:r>
            <a:br>
              <a:rPr lang="en-GB"/>
            </a:b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334" name="Google Shape;1334;p10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Caagga loo isticmaalo samaynta taayirada wuxuu u baahan yahay inuu noqdo mid waara, adag oo aan dabacsanayn sida caagga dabiiciga ah.</a:t>
            </a:r>
            <a:endParaRPr/>
          </a:p>
        </p:txBody>
      </p:sp>
      <p:pic>
        <p:nvPicPr>
          <p:cNvPr id="1335" name="Google Shape;1335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000" y="2034125"/>
            <a:ext cx="1752624" cy="1845674"/>
          </a:xfrm>
          <a:prstGeom prst="rect">
            <a:avLst/>
          </a:prstGeom>
          <a:noFill/>
          <a:ln>
            <a:noFill/>
          </a:ln>
        </p:spPr>
      </p:pic>
      <p:sp>
        <p:nvSpPr>
          <p:cNvPr id="1336" name="Google Shape;1336;p100"/>
          <p:cNvSpPr txBox="1"/>
          <p:nvPr>
            <p:ph type="body" idx="1"/>
          </p:nvPr>
        </p:nvSpPr>
        <p:spPr>
          <a:xfrm>
            <a:off x="323988" y="3960600"/>
            <a:ext cx="1486200" cy="359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Beddelidda astaamaha polymers (polymers)</a:t>
            </a:r>
            <a:endParaRPr sz="1800"/>
          </a:p>
        </p:txBody>
      </p:sp>
      <p:sp>
        <p:nvSpPr>
          <p:cNvPr id="1337" name="Google Shape;1337;p100"/>
          <p:cNvSpPr txBox="1"/>
          <p:nvPr>
            <p:ph type="body" idx="1"/>
          </p:nvPr>
        </p:nvSpPr>
        <p:spPr>
          <a:xfrm>
            <a:off x="2281750" y="2034125"/>
            <a:ext cx="6413400" cy="72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taayir caag ah</a:t>
            </a:r>
            <a:r>
              <a:rPr lang="en-GB" b="1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300"/>
          </a:p>
        </p:txBody>
      </p:sp>
      <p:grpSp>
        <p:nvGrpSpPr>
          <p:cNvPr id="1338" name="Google Shape;1338;p100"/>
          <p:cNvGrpSpPr/>
          <p:nvPr/>
        </p:nvGrpSpPr>
        <p:grpSpPr>
          <a:xfrm>
            <a:off x="2663775" y="3025588"/>
            <a:ext cx="5367650" cy="1551213"/>
            <a:chOff x="1614513" y="2502638"/>
            <a:chExt cx="5367650" cy="1551213"/>
          </a:xfrm>
        </p:grpSpPr>
        <p:grpSp>
          <p:nvGrpSpPr>
            <p:cNvPr id="1339" name="Google Shape;1339;p100"/>
            <p:cNvGrpSpPr/>
            <p:nvPr/>
          </p:nvGrpSpPr>
          <p:grpSpPr>
            <a:xfrm>
              <a:off x="1614513" y="2907460"/>
              <a:ext cx="5367650" cy="1146390"/>
              <a:chOff x="2826925" y="3240010"/>
              <a:chExt cx="5367650" cy="1146390"/>
            </a:xfrm>
          </p:grpSpPr>
          <p:sp>
            <p:nvSpPr>
              <p:cNvPr id="1340" name="Google Shape;1340;p100"/>
              <p:cNvSpPr txBox="1"/>
              <p:nvPr/>
            </p:nvSpPr>
            <p:spPr>
              <a:xfrm>
                <a:off x="2826925" y="3335000"/>
                <a:ext cx="1419900" cy="382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0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Hab loo yaqaan vulcanisation (vulcanisation) ayaa loo isticmaalaa in lagu daro iskutallaabyo (cross-links) inta u dhaxaysa silsiladaha polymer-ka.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grpSp>
            <p:nvGrpSpPr>
              <p:cNvPr id="1341" name="Google Shape;1341;p100"/>
              <p:cNvGrpSpPr/>
              <p:nvPr/>
            </p:nvGrpSpPr>
            <p:grpSpPr>
              <a:xfrm>
                <a:off x="4246900" y="3240010"/>
                <a:ext cx="2326700" cy="799825"/>
                <a:chOff x="528325" y="2808835"/>
                <a:chExt cx="2326700" cy="799825"/>
              </a:xfrm>
            </p:grpSpPr>
            <p:sp>
              <p:nvSpPr>
                <p:cNvPr id="1342" name="Google Shape;1342;p100"/>
                <p:cNvSpPr/>
                <p:nvPr/>
              </p:nvSpPr>
              <p:spPr>
                <a:xfrm>
                  <a:off x="528325" y="2808835"/>
                  <a:ext cx="2222125" cy="143600"/>
                </a:xfrm>
                <a:custGeom>
                  <a:rect l="l" t="t" r="r" b="b"/>
                  <a:pathLst>
                    <a:path w="88885" h="5744" extrusionOk="0">
                      <a:moveTo>
                        <a:pt x="0" y="1705"/>
                      </a:moveTo>
                      <a:cubicBezTo>
                        <a:pt x="9637" y="-704"/>
                        <a:pt x="19592" y="5745"/>
                        <a:pt x="29525" y="5745"/>
                      </a:cubicBezTo>
                      <a:cubicBezTo>
                        <a:pt x="36504" y="5745"/>
                        <a:pt x="43369" y="3570"/>
                        <a:pt x="50348" y="3570"/>
                      </a:cubicBezTo>
                      <a:cubicBezTo>
                        <a:pt x="57082" y="3570"/>
                        <a:pt x="64162" y="5701"/>
                        <a:pt x="70549" y="3570"/>
                      </a:cubicBezTo>
                      <a:cubicBezTo>
                        <a:pt x="73143" y="2704"/>
                        <a:pt x="75310" y="601"/>
                        <a:pt x="78008" y="151"/>
                      </a:cubicBezTo>
                      <a:cubicBezTo>
                        <a:pt x="81621" y="-451"/>
                        <a:pt x="85223" y="1705"/>
                        <a:pt x="88885" y="1705"/>
                      </a:cubicBezTo>
                    </a:path>
                  </a:pathLst>
                </a:custGeom>
                <a:noFill/>
                <a:ln w="3810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343" name="Google Shape;1343;p100"/>
                <p:cNvSpPr/>
                <p:nvPr/>
              </p:nvSpPr>
              <p:spPr>
                <a:xfrm>
                  <a:off x="528325" y="2961235"/>
                  <a:ext cx="2222125" cy="143600"/>
                </a:xfrm>
                <a:custGeom>
                  <a:rect l="l" t="t" r="r" b="b"/>
                  <a:pathLst>
                    <a:path w="88885" h="5744" extrusionOk="0">
                      <a:moveTo>
                        <a:pt x="0" y="1705"/>
                      </a:moveTo>
                      <a:cubicBezTo>
                        <a:pt x="9637" y="-704"/>
                        <a:pt x="19592" y="5745"/>
                        <a:pt x="29525" y="5745"/>
                      </a:cubicBezTo>
                      <a:cubicBezTo>
                        <a:pt x="36504" y="5745"/>
                        <a:pt x="43369" y="3570"/>
                        <a:pt x="50348" y="3570"/>
                      </a:cubicBezTo>
                      <a:cubicBezTo>
                        <a:pt x="57082" y="3570"/>
                        <a:pt x="64162" y="5701"/>
                        <a:pt x="70549" y="3570"/>
                      </a:cubicBezTo>
                      <a:cubicBezTo>
                        <a:pt x="73143" y="2704"/>
                        <a:pt x="75310" y="601"/>
                        <a:pt x="78008" y="151"/>
                      </a:cubicBezTo>
                      <a:cubicBezTo>
                        <a:pt x="81621" y="-451"/>
                        <a:pt x="85223" y="1705"/>
                        <a:pt x="88885" y="1705"/>
                      </a:cubicBezTo>
                    </a:path>
                  </a:pathLst>
                </a:custGeom>
                <a:noFill/>
                <a:ln w="3810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344" name="Google Shape;1344;p100"/>
                <p:cNvSpPr/>
                <p:nvPr/>
              </p:nvSpPr>
              <p:spPr>
                <a:xfrm>
                  <a:off x="573738" y="3113635"/>
                  <a:ext cx="2222125" cy="143600"/>
                </a:xfrm>
                <a:custGeom>
                  <a:rect l="l" t="t" r="r" b="b"/>
                  <a:pathLst>
                    <a:path w="88885" h="5744" extrusionOk="0">
                      <a:moveTo>
                        <a:pt x="0" y="1705"/>
                      </a:moveTo>
                      <a:cubicBezTo>
                        <a:pt x="9637" y="-704"/>
                        <a:pt x="19592" y="5745"/>
                        <a:pt x="29525" y="5745"/>
                      </a:cubicBezTo>
                      <a:cubicBezTo>
                        <a:pt x="36504" y="5745"/>
                        <a:pt x="43369" y="3570"/>
                        <a:pt x="50348" y="3570"/>
                      </a:cubicBezTo>
                      <a:cubicBezTo>
                        <a:pt x="57082" y="3570"/>
                        <a:pt x="64162" y="5701"/>
                        <a:pt x="70549" y="3570"/>
                      </a:cubicBezTo>
                      <a:cubicBezTo>
                        <a:pt x="73143" y="2704"/>
                        <a:pt x="75310" y="601"/>
                        <a:pt x="78008" y="151"/>
                      </a:cubicBezTo>
                      <a:cubicBezTo>
                        <a:pt x="81621" y="-451"/>
                        <a:pt x="85223" y="1705"/>
                        <a:pt x="88885" y="1705"/>
                      </a:cubicBezTo>
                    </a:path>
                  </a:pathLst>
                </a:custGeom>
                <a:noFill/>
                <a:ln w="3810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345" name="Google Shape;1345;p100"/>
                <p:cNvSpPr/>
                <p:nvPr/>
              </p:nvSpPr>
              <p:spPr>
                <a:xfrm>
                  <a:off x="573750" y="3266035"/>
                  <a:ext cx="2222125" cy="143600"/>
                </a:xfrm>
                <a:custGeom>
                  <a:rect l="l" t="t" r="r" b="b"/>
                  <a:pathLst>
                    <a:path w="88885" h="5744" extrusionOk="0">
                      <a:moveTo>
                        <a:pt x="0" y="1705"/>
                      </a:moveTo>
                      <a:cubicBezTo>
                        <a:pt x="9637" y="-704"/>
                        <a:pt x="19592" y="5745"/>
                        <a:pt x="29525" y="5745"/>
                      </a:cubicBezTo>
                      <a:cubicBezTo>
                        <a:pt x="36504" y="5745"/>
                        <a:pt x="43369" y="3570"/>
                        <a:pt x="50348" y="3570"/>
                      </a:cubicBezTo>
                      <a:cubicBezTo>
                        <a:pt x="57082" y="3570"/>
                        <a:pt x="64162" y="5701"/>
                        <a:pt x="70549" y="3570"/>
                      </a:cubicBezTo>
                      <a:cubicBezTo>
                        <a:pt x="73143" y="2704"/>
                        <a:pt x="75310" y="601"/>
                        <a:pt x="78008" y="151"/>
                      </a:cubicBezTo>
                      <a:cubicBezTo>
                        <a:pt x="81621" y="-451"/>
                        <a:pt x="85223" y="1705"/>
                        <a:pt x="88885" y="1705"/>
                      </a:cubicBezTo>
                    </a:path>
                  </a:pathLst>
                </a:custGeom>
                <a:noFill/>
                <a:ln w="3810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346" name="Google Shape;1346;p100"/>
                <p:cNvSpPr/>
                <p:nvPr/>
              </p:nvSpPr>
              <p:spPr>
                <a:xfrm>
                  <a:off x="632900" y="3465060"/>
                  <a:ext cx="2222125" cy="143600"/>
                </a:xfrm>
                <a:custGeom>
                  <a:rect l="l" t="t" r="r" b="b"/>
                  <a:pathLst>
                    <a:path w="88885" h="5744" extrusionOk="0">
                      <a:moveTo>
                        <a:pt x="0" y="1705"/>
                      </a:moveTo>
                      <a:cubicBezTo>
                        <a:pt x="9637" y="-704"/>
                        <a:pt x="19592" y="5745"/>
                        <a:pt x="29525" y="5745"/>
                      </a:cubicBezTo>
                      <a:cubicBezTo>
                        <a:pt x="36504" y="5745"/>
                        <a:pt x="43369" y="3570"/>
                        <a:pt x="50348" y="3570"/>
                      </a:cubicBezTo>
                      <a:cubicBezTo>
                        <a:pt x="57082" y="3570"/>
                        <a:pt x="64162" y="5701"/>
                        <a:pt x="70549" y="3570"/>
                      </a:cubicBezTo>
                      <a:cubicBezTo>
                        <a:pt x="73143" y="2704"/>
                        <a:pt x="75310" y="601"/>
                        <a:pt x="78008" y="151"/>
                      </a:cubicBezTo>
                      <a:cubicBezTo>
                        <a:pt x="81621" y="-451"/>
                        <a:pt x="85223" y="1705"/>
                        <a:pt x="88885" y="1705"/>
                      </a:cubicBezTo>
                    </a:path>
                  </a:pathLst>
                </a:custGeom>
                <a:noFill/>
                <a:ln w="3810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</p:grpSp>
          <p:sp>
            <p:nvSpPr>
              <p:cNvPr id="1347" name="Google Shape;1347;p100"/>
              <p:cNvSpPr txBox="1"/>
              <p:nvPr/>
            </p:nvSpPr>
            <p:spPr>
              <a:xfrm>
                <a:off x="3564375" y="4003600"/>
                <a:ext cx="4630200" cy="382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0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molecules-ka caagga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1348" name="Google Shape;1348;p100"/>
              <p:cNvCxnSpPr/>
              <p:nvPr/>
            </p:nvCxnSpPr>
            <p:spPr>
              <a:xfrm rot="10800000" flipH="1">
                <a:off x="4079100" y="3406350"/>
                <a:ext cx="240900" cy="147600"/>
              </a:xfrm>
              <a:prstGeom prst="straightConnector1">
                <a:avLst/>
              </a:prstGeom>
              <a:noFill/>
              <a:ln w="3810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49" name="Google Shape;1349;p100"/>
              <p:cNvCxnSpPr/>
              <p:nvPr/>
            </p:nvCxnSpPr>
            <p:spPr>
              <a:xfrm>
                <a:off x="4190475" y="3886500"/>
                <a:ext cx="264300" cy="54300"/>
              </a:xfrm>
              <a:prstGeom prst="straightConnector1">
                <a:avLst/>
              </a:prstGeom>
              <a:noFill/>
              <a:ln w="3810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350" name="Google Shape;1350;p100"/>
            <p:cNvSpPr txBox="1"/>
            <p:nvPr/>
          </p:nvSpPr>
          <p:spPr>
            <a:xfrm>
              <a:off x="3471588" y="2502638"/>
              <a:ext cx="1347900" cy="39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qaab-dhismeedka caagga loo isticmaalo samaynta taayirada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351" name="Google Shape;1351;p100"/>
            <p:cNvCxnSpPr/>
            <p:nvPr/>
          </p:nvCxnSpPr>
          <p:spPr>
            <a:xfrm flipH="1">
              <a:off x="3903550" y="2859900"/>
              <a:ext cx="20700" cy="3801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352" name="Google Shape;1352;p100"/>
          <p:cNvGrpSpPr/>
          <p:nvPr/>
        </p:nvGrpSpPr>
        <p:grpSpPr>
          <a:xfrm>
            <a:off x="4351375" y="3487200"/>
            <a:ext cx="1592800" cy="706900"/>
            <a:chOff x="3302100" y="1957950"/>
            <a:chExt cx="1592800" cy="706900"/>
          </a:xfrm>
        </p:grpSpPr>
        <p:cxnSp>
          <p:nvCxnSpPr>
            <p:cNvPr id="1353" name="Google Shape;1353;p100"/>
            <p:cNvCxnSpPr/>
            <p:nvPr/>
          </p:nvCxnSpPr>
          <p:spPr>
            <a:xfrm flipH="1">
              <a:off x="3364150" y="1957950"/>
              <a:ext cx="23400" cy="139800"/>
            </a:xfrm>
            <a:prstGeom prst="straightConnector1">
              <a:avLst/>
            </a:prstGeom>
            <a:noFill/>
            <a:ln w="381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4" name="Google Shape;1354;p100"/>
            <p:cNvCxnSpPr/>
            <p:nvPr/>
          </p:nvCxnSpPr>
          <p:spPr>
            <a:xfrm>
              <a:off x="4319925" y="1996800"/>
              <a:ext cx="7800" cy="147600"/>
            </a:xfrm>
            <a:prstGeom prst="straightConnector1">
              <a:avLst/>
            </a:prstGeom>
            <a:noFill/>
            <a:ln w="381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5" name="Google Shape;1355;p100"/>
            <p:cNvCxnSpPr/>
            <p:nvPr/>
          </p:nvCxnSpPr>
          <p:spPr>
            <a:xfrm flipH="1">
              <a:off x="4809400" y="1965725"/>
              <a:ext cx="0" cy="194100"/>
            </a:xfrm>
            <a:prstGeom prst="straightConnector1">
              <a:avLst/>
            </a:prstGeom>
            <a:noFill/>
            <a:ln w="381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6" name="Google Shape;1356;p100"/>
            <p:cNvCxnSpPr/>
            <p:nvPr/>
          </p:nvCxnSpPr>
          <p:spPr>
            <a:xfrm>
              <a:off x="4568550" y="2167725"/>
              <a:ext cx="23400" cy="124200"/>
            </a:xfrm>
            <a:prstGeom prst="straightConnector1">
              <a:avLst/>
            </a:prstGeom>
            <a:noFill/>
            <a:ln w="381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7" name="Google Shape;1357;p100"/>
            <p:cNvCxnSpPr/>
            <p:nvPr/>
          </p:nvCxnSpPr>
          <p:spPr>
            <a:xfrm>
              <a:off x="3744975" y="2369750"/>
              <a:ext cx="7800" cy="132000"/>
            </a:xfrm>
            <a:prstGeom prst="straightConnector1">
              <a:avLst/>
            </a:prstGeom>
            <a:noFill/>
            <a:ln w="381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8" name="Google Shape;1358;p100"/>
            <p:cNvCxnSpPr/>
            <p:nvPr/>
          </p:nvCxnSpPr>
          <p:spPr>
            <a:xfrm>
              <a:off x="4094600" y="2470750"/>
              <a:ext cx="15600" cy="194100"/>
            </a:xfrm>
            <a:prstGeom prst="straightConnector1">
              <a:avLst/>
            </a:prstGeom>
            <a:noFill/>
            <a:ln w="381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9" name="Google Shape;1359;p100"/>
            <p:cNvCxnSpPr/>
            <p:nvPr/>
          </p:nvCxnSpPr>
          <p:spPr>
            <a:xfrm>
              <a:off x="3900350" y="2222125"/>
              <a:ext cx="7800" cy="139800"/>
            </a:xfrm>
            <a:prstGeom prst="straightConnector1">
              <a:avLst/>
            </a:prstGeom>
            <a:noFill/>
            <a:ln w="381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0" name="Google Shape;1360;p100"/>
            <p:cNvCxnSpPr/>
            <p:nvPr/>
          </p:nvCxnSpPr>
          <p:spPr>
            <a:xfrm>
              <a:off x="4879300" y="2404600"/>
              <a:ext cx="15600" cy="244800"/>
            </a:xfrm>
            <a:prstGeom prst="straightConnector1">
              <a:avLst/>
            </a:prstGeom>
            <a:noFill/>
            <a:ln w="381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1" name="Google Shape;1361;p100"/>
            <p:cNvCxnSpPr/>
            <p:nvPr/>
          </p:nvCxnSpPr>
          <p:spPr>
            <a:xfrm>
              <a:off x="3302100" y="2393050"/>
              <a:ext cx="23400" cy="201900"/>
            </a:xfrm>
            <a:prstGeom prst="straightConnector1">
              <a:avLst/>
            </a:prstGeom>
            <a:noFill/>
            <a:ln w="381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2" name="Google Shape;1362;p100"/>
            <p:cNvCxnSpPr/>
            <p:nvPr/>
          </p:nvCxnSpPr>
          <p:spPr>
            <a:xfrm flipH="1">
              <a:off x="4374300" y="2299825"/>
              <a:ext cx="0" cy="139800"/>
            </a:xfrm>
            <a:prstGeom prst="straightConnector1">
              <a:avLst/>
            </a:prstGeom>
            <a:noFill/>
            <a:ln w="381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cxnSp>
        <p:nvCxnSpPr>
          <p:cNvPr id="1363" name="Google Shape;1363;p100"/>
          <p:cNvCxnSpPr/>
          <p:nvPr/>
        </p:nvCxnSpPr>
        <p:spPr>
          <a:xfrm>
            <a:off x="5704625" y="3370500"/>
            <a:ext cx="147600" cy="2097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67" name="Shape 1367"/>
        <p:cNvGrpSpPr/>
        <p:nvPr/>
      </p:nvGrpSpPr>
      <p:grpSpPr>
        <a:xfrm>
          <a:off x="0" y="0"/>
          <a:ext cx="0" cy="0"/>
        </a:xfrm>
      </p:grpSpPr>
      <p:sp>
        <p:nvSpPr>
          <p:cNvPr id="1368" name="Google Shape;1368;p101"/>
          <p:cNvSpPr txBox="1"/>
          <p:nvPr>
            <p:ph type="body" idx="1"/>
          </p:nvPr>
        </p:nvSpPr>
        <p:spPr>
          <a:xfrm>
            <a:off x="396488" y="3890400"/>
            <a:ext cx="3545400" cy="42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iskutallaab (cross-link)</a:t>
            </a:r>
            <a:r>
              <a:rPr lang="en-GB" sz="1100" baseline="300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1369" name="Google Shape;1369;p10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Heerkulka dhalaalka caagga dabiiciga ah wuxuu qiyaas ahaan yahay 106OC.</a:t>
            </a:r>
            <a:endParaRPr/>
          </a:p>
        </p:txBody>
      </p:sp>
      <p:sp>
        <p:nvSpPr>
          <p:cNvPr id="1370" name="Google Shape;1370;p101"/>
          <p:cNvSpPr txBox="1"/>
          <p:nvPr>
            <p:ph type="body" idx="1"/>
          </p:nvPr>
        </p:nvSpPr>
        <p:spPr>
          <a:xfrm>
            <a:off x="324000" y="717750"/>
            <a:ext cx="8496000" cy="72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Beddelidda astaamaha polymers (polymers)</a:t>
            </a:r>
            <a:br>
              <a:rPr lang="en-GB" sz="2000"/>
            </a:br>
            <a:r>
              <a:rPr lang="en-GB" sz="1100">
                <a:latin typeface="Lexend"/>
              </a:rPr>
              <a:t/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1371" name="Google Shape;1371;p101"/>
          <p:cNvSpPr txBox="1"/>
          <p:nvPr>
            <p:ph type="body" idx="1"/>
          </p:nvPr>
        </p:nvSpPr>
        <p:spPr>
          <a:xfrm>
            <a:off x="4461338" y="3890400"/>
            <a:ext cx="4232100" cy="42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Waxay u baahan tahay tamar badan in la kala saaro molecules-ka polymer-ka marka ay jiraan iskutallaabyo (cross-links), maxaa yeelay waxay ka xoog badan yihiin xoogagga soo jiidashada ee u dhexeeya molecules-ka caagga dabiiciga ah.</a:t>
            </a:r>
            <a:r>
              <a:rPr lang="en-GB" sz="1100" baseline="300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grpSp>
        <p:nvGrpSpPr>
          <p:cNvPr id="1372" name="Google Shape;1372;p101"/>
          <p:cNvGrpSpPr/>
          <p:nvPr/>
        </p:nvGrpSpPr>
        <p:grpSpPr>
          <a:xfrm>
            <a:off x="297025" y="1984250"/>
            <a:ext cx="4318100" cy="1714575"/>
            <a:chOff x="1761738" y="2339263"/>
            <a:chExt cx="4318100" cy="1714575"/>
          </a:xfrm>
        </p:grpSpPr>
        <p:grpSp>
          <p:nvGrpSpPr>
            <p:cNvPr id="1373" name="Google Shape;1373;p101"/>
            <p:cNvGrpSpPr/>
            <p:nvPr/>
          </p:nvGrpSpPr>
          <p:grpSpPr>
            <a:xfrm>
              <a:off x="1761738" y="2907460"/>
              <a:ext cx="4318100" cy="1146378"/>
              <a:chOff x="2974150" y="3240010"/>
              <a:chExt cx="4318100" cy="1146378"/>
            </a:xfrm>
          </p:grpSpPr>
          <p:sp>
            <p:nvSpPr>
              <p:cNvPr id="1374" name="Google Shape;1374;p101"/>
              <p:cNvSpPr txBox="1"/>
              <p:nvPr/>
            </p:nvSpPr>
            <p:spPr>
              <a:xfrm>
                <a:off x="2974150" y="3334988"/>
                <a:ext cx="1923300" cy="382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0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Heerkulka dhalaalka caagga vulcanised (vulcanised) wuxuu qiyaas ahaan yahay 120 - 140OC.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grpSp>
            <p:nvGrpSpPr>
              <p:cNvPr id="1375" name="Google Shape;1375;p101"/>
              <p:cNvGrpSpPr/>
              <p:nvPr/>
            </p:nvGrpSpPr>
            <p:grpSpPr>
              <a:xfrm>
                <a:off x="4246900" y="3240010"/>
                <a:ext cx="2326700" cy="799825"/>
                <a:chOff x="528325" y="2808835"/>
                <a:chExt cx="2326700" cy="799825"/>
              </a:xfrm>
            </p:grpSpPr>
            <p:sp>
              <p:nvSpPr>
                <p:cNvPr id="1376" name="Google Shape;1376;p101"/>
                <p:cNvSpPr/>
                <p:nvPr/>
              </p:nvSpPr>
              <p:spPr>
                <a:xfrm>
                  <a:off x="528325" y="2808835"/>
                  <a:ext cx="2222125" cy="143600"/>
                </a:xfrm>
                <a:custGeom>
                  <a:rect l="l" t="t" r="r" b="b"/>
                  <a:pathLst>
                    <a:path w="88885" h="5744" extrusionOk="0">
                      <a:moveTo>
                        <a:pt x="0" y="1705"/>
                      </a:moveTo>
                      <a:cubicBezTo>
                        <a:pt x="9637" y="-704"/>
                        <a:pt x="19592" y="5745"/>
                        <a:pt x="29525" y="5745"/>
                      </a:cubicBezTo>
                      <a:cubicBezTo>
                        <a:pt x="36504" y="5745"/>
                        <a:pt x="43369" y="3570"/>
                        <a:pt x="50348" y="3570"/>
                      </a:cubicBezTo>
                      <a:cubicBezTo>
                        <a:pt x="57082" y="3570"/>
                        <a:pt x="64162" y="5701"/>
                        <a:pt x="70549" y="3570"/>
                      </a:cubicBezTo>
                      <a:cubicBezTo>
                        <a:pt x="73143" y="2704"/>
                        <a:pt x="75310" y="601"/>
                        <a:pt x="78008" y="151"/>
                      </a:cubicBezTo>
                      <a:cubicBezTo>
                        <a:pt x="81621" y="-451"/>
                        <a:pt x="85223" y="1705"/>
                        <a:pt x="88885" y="1705"/>
                      </a:cubicBezTo>
                    </a:path>
                  </a:pathLst>
                </a:custGeom>
                <a:noFill/>
                <a:ln w="3810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377" name="Google Shape;1377;p101"/>
                <p:cNvSpPr/>
                <p:nvPr/>
              </p:nvSpPr>
              <p:spPr>
                <a:xfrm>
                  <a:off x="528325" y="2961235"/>
                  <a:ext cx="2222125" cy="143600"/>
                </a:xfrm>
                <a:custGeom>
                  <a:rect l="l" t="t" r="r" b="b"/>
                  <a:pathLst>
                    <a:path w="88885" h="5744" extrusionOk="0">
                      <a:moveTo>
                        <a:pt x="0" y="1705"/>
                      </a:moveTo>
                      <a:cubicBezTo>
                        <a:pt x="9637" y="-704"/>
                        <a:pt x="19592" y="5745"/>
                        <a:pt x="29525" y="5745"/>
                      </a:cubicBezTo>
                      <a:cubicBezTo>
                        <a:pt x="36504" y="5745"/>
                        <a:pt x="43369" y="3570"/>
                        <a:pt x="50348" y="3570"/>
                      </a:cubicBezTo>
                      <a:cubicBezTo>
                        <a:pt x="57082" y="3570"/>
                        <a:pt x="64162" y="5701"/>
                        <a:pt x="70549" y="3570"/>
                      </a:cubicBezTo>
                      <a:cubicBezTo>
                        <a:pt x="73143" y="2704"/>
                        <a:pt x="75310" y="601"/>
                        <a:pt x="78008" y="151"/>
                      </a:cubicBezTo>
                      <a:cubicBezTo>
                        <a:pt x="81621" y="-451"/>
                        <a:pt x="85223" y="1705"/>
                        <a:pt x="88885" y="1705"/>
                      </a:cubicBezTo>
                    </a:path>
                  </a:pathLst>
                </a:custGeom>
                <a:noFill/>
                <a:ln w="3810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378" name="Google Shape;1378;p101"/>
                <p:cNvSpPr/>
                <p:nvPr/>
              </p:nvSpPr>
              <p:spPr>
                <a:xfrm>
                  <a:off x="573738" y="3113635"/>
                  <a:ext cx="2222125" cy="143600"/>
                </a:xfrm>
                <a:custGeom>
                  <a:rect l="l" t="t" r="r" b="b"/>
                  <a:pathLst>
                    <a:path w="88885" h="5744" extrusionOk="0">
                      <a:moveTo>
                        <a:pt x="0" y="1705"/>
                      </a:moveTo>
                      <a:cubicBezTo>
                        <a:pt x="9637" y="-704"/>
                        <a:pt x="19592" y="5745"/>
                        <a:pt x="29525" y="5745"/>
                      </a:cubicBezTo>
                      <a:cubicBezTo>
                        <a:pt x="36504" y="5745"/>
                        <a:pt x="43369" y="3570"/>
                        <a:pt x="50348" y="3570"/>
                      </a:cubicBezTo>
                      <a:cubicBezTo>
                        <a:pt x="57082" y="3570"/>
                        <a:pt x="64162" y="5701"/>
                        <a:pt x="70549" y="3570"/>
                      </a:cubicBezTo>
                      <a:cubicBezTo>
                        <a:pt x="73143" y="2704"/>
                        <a:pt x="75310" y="601"/>
                        <a:pt x="78008" y="151"/>
                      </a:cubicBezTo>
                      <a:cubicBezTo>
                        <a:pt x="81621" y="-451"/>
                        <a:pt x="85223" y="1705"/>
                        <a:pt x="88885" y="1705"/>
                      </a:cubicBezTo>
                    </a:path>
                  </a:pathLst>
                </a:custGeom>
                <a:noFill/>
                <a:ln w="3810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379" name="Google Shape;1379;p101"/>
                <p:cNvSpPr/>
                <p:nvPr/>
              </p:nvSpPr>
              <p:spPr>
                <a:xfrm>
                  <a:off x="573750" y="3266035"/>
                  <a:ext cx="2222125" cy="143600"/>
                </a:xfrm>
                <a:custGeom>
                  <a:rect l="l" t="t" r="r" b="b"/>
                  <a:pathLst>
                    <a:path w="88885" h="5744" extrusionOk="0">
                      <a:moveTo>
                        <a:pt x="0" y="1705"/>
                      </a:moveTo>
                      <a:cubicBezTo>
                        <a:pt x="9637" y="-704"/>
                        <a:pt x="19592" y="5745"/>
                        <a:pt x="29525" y="5745"/>
                      </a:cubicBezTo>
                      <a:cubicBezTo>
                        <a:pt x="36504" y="5745"/>
                        <a:pt x="43369" y="3570"/>
                        <a:pt x="50348" y="3570"/>
                      </a:cubicBezTo>
                      <a:cubicBezTo>
                        <a:pt x="57082" y="3570"/>
                        <a:pt x="64162" y="5701"/>
                        <a:pt x="70549" y="3570"/>
                      </a:cubicBezTo>
                      <a:cubicBezTo>
                        <a:pt x="73143" y="2704"/>
                        <a:pt x="75310" y="601"/>
                        <a:pt x="78008" y="151"/>
                      </a:cubicBezTo>
                      <a:cubicBezTo>
                        <a:pt x="81621" y="-451"/>
                        <a:pt x="85223" y="1705"/>
                        <a:pt x="88885" y="1705"/>
                      </a:cubicBezTo>
                    </a:path>
                  </a:pathLst>
                </a:custGeom>
                <a:noFill/>
                <a:ln w="3810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380" name="Google Shape;1380;p101"/>
                <p:cNvSpPr/>
                <p:nvPr/>
              </p:nvSpPr>
              <p:spPr>
                <a:xfrm>
                  <a:off x="632900" y="3465060"/>
                  <a:ext cx="2222125" cy="143600"/>
                </a:xfrm>
                <a:custGeom>
                  <a:rect l="l" t="t" r="r" b="b"/>
                  <a:pathLst>
                    <a:path w="88885" h="5744" extrusionOk="0">
                      <a:moveTo>
                        <a:pt x="0" y="1705"/>
                      </a:moveTo>
                      <a:cubicBezTo>
                        <a:pt x="9637" y="-704"/>
                        <a:pt x="19592" y="5745"/>
                        <a:pt x="29525" y="5745"/>
                      </a:cubicBezTo>
                      <a:cubicBezTo>
                        <a:pt x="36504" y="5745"/>
                        <a:pt x="43369" y="3570"/>
                        <a:pt x="50348" y="3570"/>
                      </a:cubicBezTo>
                      <a:cubicBezTo>
                        <a:pt x="57082" y="3570"/>
                        <a:pt x="64162" y="5701"/>
                        <a:pt x="70549" y="3570"/>
                      </a:cubicBezTo>
                      <a:cubicBezTo>
                        <a:pt x="73143" y="2704"/>
                        <a:pt x="75310" y="601"/>
                        <a:pt x="78008" y="151"/>
                      </a:cubicBezTo>
                      <a:cubicBezTo>
                        <a:pt x="81621" y="-451"/>
                        <a:pt x="85223" y="1705"/>
                        <a:pt x="88885" y="1705"/>
                      </a:cubicBezTo>
                    </a:path>
                  </a:pathLst>
                </a:custGeom>
                <a:noFill/>
                <a:ln w="3810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</p:grpSp>
          <p:sp>
            <p:nvSpPr>
              <p:cNvPr id="1381" name="Google Shape;1381;p101"/>
              <p:cNvSpPr txBox="1"/>
              <p:nvPr/>
            </p:nvSpPr>
            <p:spPr>
              <a:xfrm>
                <a:off x="3598050" y="4003588"/>
                <a:ext cx="3694200" cy="382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0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molecules-ka caagga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1382" name="Google Shape;1382;p101"/>
              <p:cNvCxnSpPr/>
              <p:nvPr/>
            </p:nvCxnSpPr>
            <p:spPr>
              <a:xfrm rot="10800000" flipH="1">
                <a:off x="4079100" y="3406350"/>
                <a:ext cx="240900" cy="147600"/>
              </a:xfrm>
              <a:prstGeom prst="straightConnector1">
                <a:avLst/>
              </a:prstGeom>
              <a:noFill/>
              <a:ln w="3810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3" name="Google Shape;1383;p101"/>
              <p:cNvCxnSpPr/>
              <p:nvPr/>
            </p:nvCxnSpPr>
            <p:spPr>
              <a:xfrm>
                <a:off x="4190475" y="3886500"/>
                <a:ext cx="264300" cy="54300"/>
              </a:xfrm>
              <a:prstGeom prst="straightConnector1">
                <a:avLst/>
              </a:prstGeom>
              <a:noFill/>
              <a:ln w="3810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384" name="Google Shape;1384;p101"/>
            <p:cNvSpPr txBox="1"/>
            <p:nvPr/>
          </p:nvSpPr>
          <p:spPr>
            <a:xfrm>
              <a:off x="2866688" y="2339263"/>
              <a:ext cx="2494500" cy="39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qaab-dhismeedka caagga dabiiciga ah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385" name="Google Shape;1385;p101"/>
            <p:cNvCxnSpPr/>
            <p:nvPr/>
          </p:nvCxnSpPr>
          <p:spPr>
            <a:xfrm flipH="1">
              <a:off x="3910425" y="2754763"/>
              <a:ext cx="20700" cy="3801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386" name="Google Shape;1386;p101"/>
          <p:cNvGrpSpPr/>
          <p:nvPr/>
        </p:nvGrpSpPr>
        <p:grpSpPr>
          <a:xfrm>
            <a:off x="4293025" y="2065613"/>
            <a:ext cx="4400426" cy="1541988"/>
            <a:chOff x="1761738" y="2501988"/>
            <a:chExt cx="4400426" cy="1541988"/>
          </a:xfrm>
        </p:grpSpPr>
        <p:grpSp>
          <p:nvGrpSpPr>
            <p:cNvPr id="1387" name="Google Shape;1387;p101"/>
            <p:cNvGrpSpPr/>
            <p:nvPr/>
          </p:nvGrpSpPr>
          <p:grpSpPr>
            <a:xfrm>
              <a:off x="1761738" y="2907460"/>
              <a:ext cx="4400426" cy="1136515"/>
              <a:chOff x="2974150" y="3240010"/>
              <a:chExt cx="4400426" cy="1136515"/>
            </a:xfrm>
          </p:grpSpPr>
          <p:sp>
            <p:nvSpPr>
              <p:cNvPr id="1388" name="Google Shape;1388;p101"/>
              <p:cNvSpPr txBox="1"/>
              <p:nvPr/>
            </p:nvSpPr>
            <p:spPr>
              <a:xfrm>
                <a:off x="2974150" y="3334988"/>
                <a:ext cx="1923300" cy="382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0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xoogga soo jiidashada (force of attraction)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grpSp>
            <p:nvGrpSpPr>
              <p:cNvPr id="1389" name="Google Shape;1389;p101"/>
              <p:cNvGrpSpPr/>
              <p:nvPr/>
            </p:nvGrpSpPr>
            <p:grpSpPr>
              <a:xfrm>
                <a:off x="4246900" y="3240010"/>
                <a:ext cx="2326700" cy="799825"/>
                <a:chOff x="528325" y="2808835"/>
                <a:chExt cx="2326700" cy="799825"/>
              </a:xfrm>
            </p:grpSpPr>
            <p:sp>
              <p:nvSpPr>
                <p:cNvPr id="1390" name="Google Shape;1390;p101"/>
                <p:cNvSpPr/>
                <p:nvPr/>
              </p:nvSpPr>
              <p:spPr>
                <a:xfrm>
                  <a:off x="528325" y="2808835"/>
                  <a:ext cx="2222125" cy="143600"/>
                </a:xfrm>
                <a:custGeom>
                  <a:rect l="l" t="t" r="r" b="b"/>
                  <a:pathLst>
                    <a:path w="88885" h="5744" extrusionOk="0">
                      <a:moveTo>
                        <a:pt x="0" y="1705"/>
                      </a:moveTo>
                      <a:cubicBezTo>
                        <a:pt x="9637" y="-704"/>
                        <a:pt x="19592" y="5745"/>
                        <a:pt x="29525" y="5745"/>
                      </a:cubicBezTo>
                      <a:cubicBezTo>
                        <a:pt x="36504" y="5745"/>
                        <a:pt x="43369" y="3570"/>
                        <a:pt x="50348" y="3570"/>
                      </a:cubicBezTo>
                      <a:cubicBezTo>
                        <a:pt x="57082" y="3570"/>
                        <a:pt x="64162" y="5701"/>
                        <a:pt x="70549" y="3570"/>
                      </a:cubicBezTo>
                      <a:cubicBezTo>
                        <a:pt x="73143" y="2704"/>
                        <a:pt x="75310" y="601"/>
                        <a:pt x="78008" y="151"/>
                      </a:cubicBezTo>
                      <a:cubicBezTo>
                        <a:pt x="81621" y="-451"/>
                        <a:pt x="85223" y="1705"/>
                        <a:pt x="88885" y="1705"/>
                      </a:cubicBezTo>
                    </a:path>
                  </a:pathLst>
                </a:custGeom>
                <a:noFill/>
                <a:ln w="3810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391" name="Google Shape;1391;p101"/>
                <p:cNvSpPr/>
                <p:nvPr/>
              </p:nvSpPr>
              <p:spPr>
                <a:xfrm>
                  <a:off x="528325" y="2961235"/>
                  <a:ext cx="2222125" cy="143600"/>
                </a:xfrm>
                <a:custGeom>
                  <a:rect l="l" t="t" r="r" b="b"/>
                  <a:pathLst>
                    <a:path w="88885" h="5744" extrusionOk="0">
                      <a:moveTo>
                        <a:pt x="0" y="1705"/>
                      </a:moveTo>
                      <a:cubicBezTo>
                        <a:pt x="9637" y="-704"/>
                        <a:pt x="19592" y="5745"/>
                        <a:pt x="29525" y="5745"/>
                      </a:cubicBezTo>
                      <a:cubicBezTo>
                        <a:pt x="36504" y="5745"/>
                        <a:pt x="43369" y="3570"/>
                        <a:pt x="50348" y="3570"/>
                      </a:cubicBezTo>
                      <a:cubicBezTo>
                        <a:pt x="57082" y="3570"/>
                        <a:pt x="64162" y="5701"/>
                        <a:pt x="70549" y="3570"/>
                      </a:cubicBezTo>
                      <a:cubicBezTo>
                        <a:pt x="73143" y="2704"/>
                        <a:pt x="75310" y="601"/>
                        <a:pt x="78008" y="151"/>
                      </a:cubicBezTo>
                      <a:cubicBezTo>
                        <a:pt x="81621" y="-451"/>
                        <a:pt x="85223" y="1705"/>
                        <a:pt x="88885" y="1705"/>
                      </a:cubicBezTo>
                    </a:path>
                  </a:pathLst>
                </a:custGeom>
                <a:noFill/>
                <a:ln w="3810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392" name="Google Shape;1392;p101"/>
                <p:cNvSpPr/>
                <p:nvPr/>
              </p:nvSpPr>
              <p:spPr>
                <a:xfrm>
                  <a:off x="573738" y="3113635"/>
                  <a:ext cx="2222125" cy="143600"/>
                </a:xfrm>
                <a:custGeom>
                  <a:rect l="l" t="t" r="r" b="b"/>
                  <a:pathLst>
                    <a:path w="88885" h="5744" extrusionOk="0">
                      <a:moveTo>
                        <a:pt x="0" y="1705"/>
                      </a:moveTo>
                      <a:cubicBezTo>
                        <a:pt x="9637" y="-704"/>
                        <a:pt x="19592" y="5745"/>
                        <a:pt x="29525" y="5745"/>
                      </a:cubicBezTo>
                      <a:cubicBezTo>
                        <a:pt x="36504" y="5745"/>
                        <a:pt x="43369" y="3570"/>
                        <a:pt x="50348" y="3570"/>
                      </a:cubicBezTo>
                      <a:cubicBezTo>
                        <a:pt x="57082" y="3570"/>
                        <a:pt x="64162" y="5701"/>
                        <a:pt x="70549" y="3570"/>
                      </a:cubicBezTo>
                      <a:cubicBezTo>
                        <a:pt x="73143" y="2704"/>
                        <a:pt x="75310" y="601"/>
                        <a:pt x="78008" y="151"/>
                      </a:cubicBezTo>
                      <a:cubicBezTo>
                        <a:pt x="81621" y="-451"/>
                        <a:pt x="85223" y="1705"/>
                        <a:pt x="88885" y="1705"/>
                      </a:cubicBezTo>
                    </a:path>
                  </a:pathLst>
                </a:custGeom>
                <a:noFill/>
                <a:ln w="3810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393" name="Google Shape;1393;p101"/>
                <p:cNvSpPr/>
                <p:nvPr/>
              </p:nvSpPr>
              <p:spPr>
                <a:xfrm>
                  <a:off x="573750" y="3266035"/>
                  <a:ext cx="2222125" cy="143600"/>
                </a:xfrm>
                <a:custGeom>
                  <a:rect l="l" t="t" r="r" b="b"/>
                  <a:pathLst>
                    <a:path w="88885" h="5744" extrusionOk="0">
                      <a:moveTo>
                        <a:pt x="0" y="1705"/>
                      </a:moveTo>
                      <a:cubicBezTo>
                        <a:pt x="9637" y="-704"/>
                        <a:pt x="19592" y="5745"/>
                        <a:pt x="29525" y="5745"/>
                      </a:cubicBezTo>
                      <a:cubicBezTo>
                        <a:pt x="36504" y="5745"/>
                        <a:pt x="43369" y="3570"/>
                        <a:pt x="50348" y="3570"/>
                      </a:cubicBezTo>
                      <a:cubicBezTo>
                        <a:pt x="57082" y="3570"/>
                        <a:pt x="64162" y="5701"/>
                        <a:pt x="70549" y="3570"/>
                      </a:cubicBezTo>
                      <a:cubicBezTo>
                        <a:pt x="73143" y="2704"/>
                        <a:pt x="75310" y="601"/>
                        <a:pt x="78008" y="151"/>
                      </a:cubicBezTo>
                      <a:cubicBezTo>
                        <a:pt x="81621" y="-451"/>
                        <a:pt x="85223" y="1705"/>
                        <a:pt x="88885" y="1705"/>
                      </a:cubicBezTo>
                    </a:path>
                  </a:pathLst>
                </a:custGeom>
                <a:noFill/>
                <a:ln w="3810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394" name="Google Shape;1394;p101"/>
                <p:cNvSpPr/>
                <p:nvPr/>
              </p:nvSpPr>
              <p:spPr>
                <a:xfrm>
                  <a:off x="632900" y="3465060"/>
                  <a:ext cx="2222125" cy="143600"/>
                </a:xfrm>
                <a:custGeom>
                  <a:rect l="l" t="t" r="r" b="b"/>
                  <a:pathLst>
                    <a:path w="88885" h="5744" extrusionOk="0">
                      <a:moveTo>
                        <a:pt x="0" y="1705"/>
                      </a:moveTo>
                      <a:cubicBezTo>
                        <a:pt x="9637" y="-704"/>
                        <a:pt x="19592" y="5745"/>
                        <a:pt x="29525" y="5745"/>
                      </a:cubicBezTo>
                      <a:cubicBezTo>
                        <a:pt x="36504" y="5745"/>
                        <a:pt x="43369" y="3570"/>
                        <a:pt x="50348" y="3570"/>
                      </a:cubicBezTo>
                      <a:cubicBezTo>
                        <a:pt x="57082" y="3570"/>
                        <a:pt x="64162" y="5701"/>
                        <a:pt x="70549" y="3570"/>
                      </a:cubicBezTo>
                      <a:cubicBezTo>
                        <a:pt x="73143" y="2704"/>
                        <a:pt x="75310" y="601"/>
                        <a:pt x="78008" y="151"/>
                      </a:cubicBezTo>
                      <a:cubicBezTo>
                        <a:pt x="81621" y="-451"/>
                        <a:pt x="85223" y="1705"/>
                        <a:pt x="88885" y="1705"/>
                      </a:cubicBezTo>
                    </a:path>
                  </a:pathLst>
                </a:custGeom>
                <a:noFill/>
                <a:ln w="38100" cap="flat" cmpd="sng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</p:grpSp>
          <p:sp>
            <p:nvSpPr>
              <p:cNvPr id="1395" name="Google Shape;1395;p101"/>
              <p:cNvSpPr txBox="1"/>
              <p:nvPr/>
            </p:nvSpPr>
            <p:spPr>
              <a:xfrm>
                <a:off x="3669876" y="3993725"/>
                <a:ext cx="3704700" cy="382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0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qaabka caagga la vulcanized (vulcanised rubber)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1396" name="Google Shape;1396;p101"/>
              <p:cNvCxnSpPr/>
              <p:nvPr/>
            </p:nvCxnSpPr>
            <p:spPr>
              <a:xfrm rot="10800000" flipH="1">
                <a:off x="4079100" y="3406350"/>
                <a:ext cx="240900" cy="147600"/>
              </a:xfrm>
              <a:prstGeom prst="straightConnector1">
                <a:avLst/>
              </a:prstGeom>
              <a:noFill/>
              <a:ln w="3810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97" name="Google Shape;1397;p101"/>
              <p:cNvCxnSpPr/>
              <p:nvPr/>
            </p:nvCxnSpPr>
            <p:spPr>
              <a:xfrm>
                <a:off x="4190475" y="3886500"/>
                <a:ext cx="264300" cy="54300"/>
              </a:xfrm>
              <a:prstGeom prst="straightConnector1">
                <a:avLst/>
              </a:prstGeom>
              <a:noFill/>
              <a:ln w="3810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398" name="Google Shape;1398;p101"/>
            <p:cNvSpPr txBox="1"/>
            <p:nvPr/>
          </p:nvSpPr>
          <p:spPr>
            <a:xfrm>
              <a:off x="3476100" y="2501988"/>
              <a:ext cx="1347900" cy="39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isku-xirka (cross link)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399" name="Google Shape;1399;p101"/>
            <p:cNvCxnSpPr/>
            <p:nvPr/>
          </p:nvCxnSpPr>
          <p:spPr>
            <a:xfrm flipH="1">
              <a:off x="3903550" y="2859900"/>
              <a:ext cx="20700" cy="3801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400" name="Google Shape;1400;p101"/>
          <p:cNvGrpSpPr/>
          <p:nvPr/>
        </p:nvGrpSpPr>
        <p:grpSpPr>
          <a:xfrm>
            <a:off x="5833400" y="2527875"/>
            <a:ext cx="1592800" cy="706900"/>
            <a:chOff x="3302100" y="1957950"/>
            <a:chExt cx="1592800" cy="706900"/>
          </a:xfrm>
        </p:grpSpPr>
        <p:cxnSp>
          <p:nvCxnSpPr>
            <p:cNvPr id="1401" name="Google Shape;1401;p101"/>
            <p:cNvCxnSpPr/>
            <p:nvPr/>
          </p:nvCxnSpPr>
          <p:spPr>
            <a:xfrm flipH="1">
              <a:off x="3364150" y="1957950"/>
              <a:ext cx="23400" cy="139800"/>
            </a:xfrm>
            <a:prstGeom prst="straightConnector1">
              <a:avLst/>
            </a:prstGeom>
            <a:noFill/>
            <a:ln w="381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2" name="Google Shape;1402;p101"/>
            <p:cNvCxnSpPr/>
            <p:nvPr/>
          </p:nvCxnSpPr>
          <p:spPr>
            <a:xfrm>
              <a:off x="4319925" y="1996800"/>
              <a:ext cx="7800" cy="147600"/>
            </a:xfrm>
            <a:prstGeom prst="straightConnector1">
              <a:avLst/>
            </a:prstGeom>
            <a:noFill/>
            <a:ln w="381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3" name="Google Shape;1403;p101"/>
            <p:cNvCxnSpPr/>
            <p:nvPr/>
          </p:nvCxnSpPr>
          <p:spPr>
            <a:xfrm flipH="1">
              <a:off x="4809400" y="1965725"/>
              <a:ext cx="0" cy="194100"/>
            </a:xfrm>
            <a:prstGeom prst="straightConnector1">
              <a:avLst/>
            </a:prstGeom>
            <a:noFill/>
            <a:ln w="381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4" name="Google Shape;1404;p101"/>
            <p:cNvCxnSpPr/>
            <p:nvPr/>
          </p:nvCxnSpPr>
          <p:spPr>
            <a:xfrm>
              <a:off x="4568550" y="2167725"/>
              <a:ext cx="23400" cy="124200"/>
            </a:xfrm>
            <a:prstGeom prst="straightConnector1">
              <a:avLst/>
            </a:prstGeom>
            <a:noFill/>
            <a:ln w="381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5" name="Google Shape;1405;p101"/>
            <p:cNvCxnSpPr/>
            <p:nvPr/>
          </p:nvCxnSpPr>
          <p:spPr>
            <a:xfrm>
              <a:off x="3744975" y="2369750"/>
              <a:ext cx="7800" cy="132000"/>
            </a:xfrm>
            <a:prstGeom prst="straightConnector1">
              <a:avLst/>
            </a:prstGeom>
            <a:noFill/>
            <a:ln w="381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6" name="Google Shape;1406;p101"/>
            <p:cNvCxnSpPr/>
            <p:nvPr/>
          </p:nvCxnSpPr>
          <p:spPr>
            <a:xfrm>
              <a:off x="4094600" y="2470750"/>
              <a:ext cx="15600" cy="194100"/>
            </a:xfrm>
            <a:prstGeom prst="straightConnector1">
              <a:avLst/>
            </a:prstGeom>
            <a:noFill/>
            <a:ln w="381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7" name="Google Shape;1407;p101"/>
            <p:cNvCxnSpPr/>
            <p:nvPr/>
          </p:nvCxnSpPr>
          <p:spPr>
            <a:xfrm>
              <a:off x="3900350" y="2222125"/>
              <a:ext cx="7800" cy="139800"/>
            </a:xfrm>
            <a:prstGeom prst="straightConnector1">
              <a:avLst/>
            </a:prstGeom>
            <a:noFill/>
            <a:ln w="381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8" name="Google Shape;1408;p101"/>
            <p:cNvCxnSpPr/>
            <p:nvPr/>
          </p:nvCxnSpPr>
          <p:spPr>
            <a:xfrm>
              <a:off x="4879300" y="2404600"/>
              <a:ext cx="15600" cy="244800"/>
            </a:xfrm>
            <a:prstGeom prst="straightConnector1">
              <a:avLst/>
            </a:prstGeom>
            <a:noFill/>
            <a:ln w="381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9" name="Google Shape;1409;p101"/>
            <p:cNvCxnSpPr/>
            <p:nvPr/>
          </p:nvCxnSpPr>
          <p:spPr>
            <a:xfrm>
              <a:off x="3302100" y="2393050"/>
              <a:ext cx="23400" cy="201900"/>
            </a:xfrm>
            <a:prstGeom prst="straightConnector1">
              <a:avLst/>
            </a:prstGeom>
            <a:noFill/>
            <a:ln w="381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0" name="Google Shape;1410;p101"/>
            <p:cNvCxnSpPr/>
            <p:nvPr/>
          </p:nvCxnSpPr>
          <p:spPr>
            <a:xfrm flipH="1">
              <a:off x="4374300" y="2299825"/>
              <a:ext cx="0" cy="139800"/>
            </a:xfrm>
            <a:prstGeom prst="straightConnector1">
              <a:avLst/>
            </a:prstGeom>
            <a:noFill/>
            <a:ln w="381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cxnSp>
        <p:nvCxnSpPr>
          <p:cNvPr id="1411" name="Google Shape;1411;p101"/>
          <p:cNvCxnSpPr/>
          <p:nvPr/>
        </p:nvCxnSpPr>
        <p:spPr>
          <a:xfrm>
            <a:off x="6671288" y="2443263"/>
            <a:ext cx="155400" cy="2175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15" name="Shape 1415"/>
        <p:cNvGrpSpPr/>
        <p:nvPr/>
      </p:nvGrpSpPr>
      <p:grpSpPr>
        <a:xfrm>
          <a:off x="0" y="0"/>
          <a:ext cx="0" cy="0"/>
        </a:xfrm>
      </p:grpSpPr>
      <p:sp>
        <p:nvSpPr>
          <p:cNvPr id="1416" name="Google Shape;1416;p102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Isku-xirka (cross links) wuxuu kordhiyaa dabacsanaanta polymer-ka.</a:t>
            </a:r>
            <a:endParaRPr/>
          </a:p>
        </p:txBody>
      </p:sp>
      <p:sp>
        <p:nvSpPr>
          <p:cNvPr id="1417" name="Google Shape;1417;p10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Beddelka sifooyinka polymer-yada</a:t>
            </a:r>
            <a:endParaRPr/>
          </a:p>
        </p:txBody>
      </p:sp>
      <p:sp>
        <p:nvSpPr>
          <p:cNvPr id="1418" name="Google Shape;1418;p102"/>
          <p:cNvSpPr txBox="1"/>
          <p:nvPr>
            <p:ph type="subTitle" idx="2"/>
          </p:nvPr>
        </p:nvSpPr>
        <p:spPr>
          <a:xfrm>
            <a:off x="980575" y="31199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Waxay ku darsataa xidhiidhyo kiimiko oo xooggan oo u dhexeeya molecules-ka polymer-ka.</a:t>
            </a:r>
            <a:endParaRPr/>
          </a:p>
        </p:txBody>
      </p:sp>
      <p:sp>
        <p:nvSpPr>
          <p:cNvPr id="1419" name="Google Shape;1419;p102"/>
          <p:cNvSpPr txBox="1"/>
          <p:nvPr>
            <p:ph type="subTitle" idx="3"/>
          </p:nvPr>
        </p:nvSpPr>
        <p:spPr>
          <a:xfrm>
            <a:off x="980575" y="39641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Waxay kala fogaaysaa silsiladaha polymer-ka, iyada oo ka dhigaysa mid fudud inay dhaqaaqaan.</a:t>
            </a:r>
            <a:endParaRPr/>
          </a:p>
        </p:txBody>
      </p:sp>
      <p:pic>
        <p:nvPicPr>
          <p:cNvPr id="1420" name="Google Shape;1420;p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95083" y="183952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1" name="Google Shape;1421;p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01233" y="354505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25" name="Shape 1425"/>
        <p:cNvGrpSpPr/>
        <p:nvPr/>
      </p:nvGrpSpPr>
      <p:grpSpPr>
        <a:xfrm>
          <a:off x="0" y="0"/>
          <a:ext cx="0" cy="0"/>
        </a:xfrm>
      </p:grpSpPr>
      <p:sp>
        <p:nvSpPr>
          <p:cNvPr id="1426" name="Google Shape;1426;p103"/>
          <p:cNvSpPr txBox="1"/>
          <p:nvPr>
            <p:ph type="body" idx="4294967295"/>
          </p:nvPr>
        </p:nvSpPr>
        <p:spPr>
          <a:xfrm>
            <a:off x="324000" y="810000"/>
            <a:ext cx="8237700" cy="1844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1) Xabagta PVA waa mid dareere ah oo ay ku jirto polymer.</a:t>
            </a:r>
            <a:endParaRPr sz="2000"/>
          </a:p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Isku darka milanka borax (borax solution) iyo xabagta PVA waxay ku darsataa isku-xirka (cross-links) polymer-ka.</a:t>
            </a:r>
            <a:br>
              <a:rPr lang="en-GB" sz="2000"/>
            </a:br>
            <a:r>
              <a:rPr lang="en-GB" sz="1100">
                <a:latin typeface="Lexend"/>
              </a:rPr>
              <a:t/>
            </a:r>
            <a:endParaRPr sz="2000"/>
          </a:p>
          <a:p>
            <a:pPr marL="719999" lvl="0" indent="-355600" algn="l" rtl="0">
              <a:lnSpc>
                <a:spcPct val="115000"/>
              </a:lnSpc>
              <a:spcBef>
                <a:spcPts val="1000"/>
              </a:spcBef>
              <a:spcAft>
                <a:spcPct val="0"/>
              </a:spcAft>
              <a:buSzPts val="2000"/>
              <a:buAutoNum type="alphaLcParenR"/>
            </a:pPr>
            <a:r>
              <a:rPr lang="en-GB" sz="1100">
                <a:latin typeface="Lexend"/>
              </a:rPr>
              <a:t>Saadaali sida sifooyinka xabagta PVA ay u beddeli doonaan marka borax lagu daro?</a:t>
            </a:r>
            <a:endParaRPr sz="2000"/>
          </a:p>
          <a:p>
            <a:pPr marL="719999" lvl="0" indent="-355600" algn="l" rtl="0">
              <a:lnSpc>
                <a:spcPct val="115000"/>
              </a:lnSpc>
              <a:spcBef>
                <a:spcPts val="1000"/>
              </a:spcBef>
              <a:spcAft>
                <a:spcPct val="0"/>
              </a:spcAft>
              <a:buSzPts val="2000"/>
              <a:buAutoNum type="alphaLcParenR"/>
            </a:pPr>
            <a:r>
              <a:rPr lang="en-GB" sz="1100">
                <a:latin typeface="Lexend"/>
              </a:rPr>
              <a:t>Sheeg sababta aad u malaynayso inay tani dhacdo.</a:t>
            </a:r>
            <a:endParaRPr sz="2000"/>
          </a:p>
          <a:p>
            <a:pPr marL="0" lvl="0" indent="0" algn="l" rtl="0">
              <a:spcBef>
                <a:spcPts val="120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spcBef>
                <a:spcPts val="900"/>
              </a:spcBef>
              <a:spcAft>
                <a:spcPts val="1000"/>
              </a:spcAft>
              <a:buNone/>
            </a:pPr>
            <a:endParaRPr/>
          </a:p>
        </p:txBody>
      </p:sp>
      <p:sp>
        <p:nvSpPr>
          <p:cNvPr id="1427" name="Google Shape;1427;p10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Beddelka sifooyinka polymer-yada</a:t>
            </a:r>
            <a:endParaRPr/>
          </a:p>
        </p:txBody>
      </p:sp>
      <p:sp>
        <p:nvSpPr>
          <p:cNvPr id="1428" name="Google Shape;1428;p103"/>
          <p:cNvSpPr txBox="1"/>
          <p:nvPr>
            <p:ph type="body" idx="4294967295"/>
          </p:nvPr>
        </p:nvSpPr>
        <p:spPr>
          <a:xfrm>
            <a:off x="324000" y="3406525"/>
            <a:ext cx="8112900" cy="810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2) Sifooyinka polymer-ka waxaa lagu beddeli karaa iyadoo lagu daro isku-xirka (cross-links) ama plasticisers.</a:t>
            </a:r>
            <a:br>
              <a:rPr lang="en-GB" sz="2000"/>
            </a:br>
            <a:r>
              <a:rPr lang="en-GB" sz="1100">
                <a:latin typeface="Lexend"/>
              </a:rPr>
              <a:t/>
            </a:r>
            <a:endParaRPr sz="200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Sidee ku samayn kartaa polymer ka sii dabacsan?</a:t>
            </a:r>
            <a:endParaRPr sz="2000"/>
          </a:p>
        </p:txBody>
      </p:sp>
    </p:spTree>
  </p:cSld>
  <p:clrMapOvr>
    <a:masterClrMapping/>
  </p:clrMapOvr>
  <p:transition/>
  <p:timing/>
</p:sld>
</file>

<file path=ppt/slides/slide3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32" name="Shape 1432"/>
        <p:cNvGrpSpPr/>
        <p:nvPr/>
      </p:nvGrpSpPr>
      <p:grpSpPr>
        <a:xfrm>
          <a:off x="0" y="0"/>
          <a:ext cx="0" cy="0"/>
        </a:xfrm>
      </p:grpSpPr>
      <p:sp>
        <p:nvSpPr>
          <p:cNvPr id="1433" name="Google Shape;1433;p104"/>
          <p:cNvSpPr txBox="1"/>
          <p:nvPr>
            <p:ph type="body" idx="4294967295"/>
          </p:nvPr>
        </p:nvSpPr>
        <p:spPr>
          <a:xfrm>
            <a:off x="324000" y="759300"/>
            <a:ext cx="8496000" cy="220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1) Xabagta PVA waa mid dareere ah oo ay ku jirto polymer.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Isku darka milanka borax (borax solution) iyo xabagta PVA waxay ku darsataa isku-xirka (cross links) polymer-ka.</a:t>
            </a:r>
            <a:endParaRPr sz="1800"/>
          </a:p>
          <a:p>
            <a:pPr marL="719999" lvl="0" indent="-34290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1800"/>
              <a:buAutoNum type="alphaLcParenR"/>
            </a:pPr>
            <a:r>
              <a:rPr lang="en-GB" sz="1100">
                <a:latin typeface="Lexend"/>
              </a:rPr>
              <a:t>Saadaali sida sifooyinka xabagta PVA ay u beddeli doonaan marka borax lagu daro.</a:t>
            </a:r>
            <a:br>
              <a:rPr lang="en-GB" sz="1800"/>
            </a:br>
            <a:endParaRPr sz="1800"/>
          </a:p>
          <a:p>
            <a:pPr marL="719999" lvl="0" indent="-342900" algn="l" rtl="0">
              <a:lnSpc>
                <a:spcPct val="115000"/>
              </a:lnSpc>
              <a:spcBef>
                <a:spcPts val="1000"/>
              </a:spcBef>
              <a:spcAft>
                <a:spcPct val="0"/>
              </a:spcAft>
              <a:buSzPts val="1800"/>
              <a:buAutoNum type="alphaLcParenR"/>
            </a:pPr>
            <a:r>
              <a:rPr lang="en-GB" sz="1100">
                <a:latin typeface="Lexend"/>
              </a:rPr>
              <a:t>Sheeg sababta aad u malaynayso inay tani dhacdo.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ct val="0"/>
              </a:spcAft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434" name="Google Shape;1434;p10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Beddelka sifooyinka polymer-yada</a:t>
            </a:r>
            <a:endParaRPr/>
          </a:p>
        </p:txBody>
      </p:sp>
      <p:sp>
        <p:nvSpPr>
          <p:cNvPr id="1435" name="Google Shape;1435;p104"/>
          <p:cNvSpPr txBox="1"/>
          <p:nvPr>
            <p:ph type="body" idx="4294967295"/>
          </p:nvPr>
        </p:nvSpPr>
        <p:spPr>
          <a:xfrm>
            <a:off x="1028775" y="2044800"/>
            <a:ext cx="77913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PVA waa inay noqotaa mid aan dareere ahayn / aan dabacsanayn / sii kala bixi kara.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436" name="Google Shape;1436;p104"/>
          <p:cNvSpPr txBox="1"/>
          <p:nvPr>
            <p:ph type="body" idx="4294967295"/>
          </p:nvPr>
        </p:nvSpPr>
        <p:spPr>
          <a:xfrm>
            <a:off x="1057625" y="2699050"/>
            <a:ext cx="78387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Isku-xirka (cross links) waa xidhiidhyo kiimiko oo xooggan oo u dhexeeya molecules-ka polymer-ka dhaadheer. Waxay ku adkaan doontaa molecules-ka polymer-ka inay iska siibtaan / is dhaafaan.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437" name="Google Shape;1437;p104"/>
          <p:cNvSpPr txBox="1"/>
          <p:nvPr>
            <p:ph type="body" idx="4294967295"/>
          </p:nvPr>
        </p:nvSpPr>
        <p:spPr>
          <a:xfrm>
            <a:off x="324000" y="3591750"/>
            <a:ext cx="8237700" cy="810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2) Sifooyinka polymer-ka waxaa lagu beddeli karaa iyadoo lagu daro isku-xirka (cross-links) ama plasticisers. Sidee ku samayn kartaa polymer ka sii dabacsan?</a:t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endParaRPr sz="1800"/>
          </a:p>
          <a:p>
            <a:pPr marL="0" lvl="0" indent="0" algn="l" rtl="0">
              <a:spcBef>
                <a:spcPts val="1200"/>
              </a:spcBef>
              <a:spcAft>
                <a:spcPct val="0"/>
              </a:spcAft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spcBef>
                <a:spcPts val="900"/>
              </a:spcBef>
              <a:spcAft>
                <a:spcPts val="1000"/>
              </a:spcAft>
              <a:buNone/>
            </a:pPr>
            <a:endParaRPr/>
          </a:p>
        </p:txBody>
      </p:sp>
      <p:sp>
        <p:nvSpPr>
          <p:cNvPr id="1438" name="Google Shape;1438;p104"/>
          <p:cNvSpPr txBox="1"/>
          <p:nvPr>
            <p:ph type="body" idx="4294967295"/>
          </p:nvPr>
        </p:nvSpPr>
        <p:spPr>
          <a:xfrm>
            <a:off x="640700" y="4437600"/>
            <a:ext cx="29142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Ku dar plasticiser.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42" name="Shape 1442"/>
        <p:cNvGrpSpPr/>
        <p:nvPr/>
      </p:nvGrpSpPr>
      <p:grpSpPr>
        <a:xfrm>
          <a:off x="0" y="0"/>
          <a:ext cx="0" cy="0"/>
        </a:xfrm>
      </p:grpSpPr>
      <p:sp>
        <p:nvSpPr>
          <p:cNvPr id="1443" name="Google Shape;1443;p105"/>
          <p:cNvSpPr txBox="1"/>
          <p:nvPr>
            <p:ph type="body" idx="4294967295"/>
          </p:nvPr>
        </p:nvSpPr>
        <p:spPr>
          <a:xfrm>
            <a:off x="324000" y="616200"/>
            <a:ext cx="7065000" cy="86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3) Laba arday ayaa sawiro sawiray si ay u sharaxaan sida plasticiser u shaqeeyo.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900"/>
              </a:spcBef>
              <a:spcAft>
                <a:spcPts val="1000"/>
              </a:spcAft>
              <a:buNone/>
            </a:pPr>
            <a:endParaRPr/>
          </a:p>
        </p:txBody>
      </p:sp>
      <p:sp>
        <p:nvSpPr>
          <p:cNvPr id="1444" name="Google Shape;1444;p10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Bedelida astaamaha polymers</a:t>
            </a:r>
            <a:endParaRPr/>
          </a:p>
        </p:txBody>
      </p:sp>
      <p:pic>
        <p:nvPicPr>
          <p:cNvPr id="1445" name="Google Shape;1445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2250" y="1452675"/>
            <a:ext cx="6076950" cy="97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6" name="Google Shape;1446;p10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21475" y="1521400"/>
            <a:ext cx="808732" cy="1057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7" name="Google Shape;1447;p10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611250" y="1400925"/>
            <a:ext cx="780792" cy="895350"/>
          </a:xfrm>
          <a:prstGeom prst="rect">
            <a:avLst/>
          </a:prstGeom>
          <a:noFill/>
          <a:ln>
            <a:noFill/>
          </a:ln>
        </p:spPr>
      </p:pic>
      <p:sp>
        <p:nvSpPr>
          <p:cNvPr id="1448" name="Google Shape;1448;p105"/>
          <p:cNvSpPr txBox="1"/>
          <p:nvPr>
            <p:ph type="body" idx="4294967295"/>
          </p:nvPr>
        </p:nvSpPr>
        <p:spPr>
          <a:xfrm>
            <a:off x="512900" y="2517300"/>
            <a:ext cx="717300" cy="274200"/>
          </a:xfrm>
          <a:prstGeom prst="rect">
            <a:avLst/>
          </a:prstGeom>
        </p:spPr>
        <p:txBody>
          <a:bodyPr spcFirstLastPara="1" wrap="non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 b="1">
                <a:latin typeface="Lexend"/>
              </a:rPr>
              <a:t>Layla</a:t>
            </a:r>
            <a:endParaRPr sz="1800" b="1"/>
          </a:p>
        </p:txBody>
      </p:sp>
      <p:sp>
        <p:nvSpPr>
          <p:cNvPr id="1449" name="Google Shape;1449;p105"/>
          <p:cNvSpPr txBox="1"/>
          <p:nvPr>
            <p:ph type="body" idx="4294967295"/>
          </p:nvPr>
        </p:nvSpPr>
        <p:spPr>
          <a:xfrm>
            <a:off x="7643000" y="2388588"/>
            <a:ext cx="717300" cy="274200"/>
          </a:xfrm>
          <a:prstGeom prst="rect">
            <a:avLst/>
          </a:prstGeom>
        </p:spPr>
        <p:txBody>
          <a:bodyPr spcFirstLastPara="1" wrap="non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 b="1">
                <a:latin typeface="Lexend"/>
              </a:rPr>
              <a:t>Saciid</a:t>
            </a:r>
            <a:endParaRPr sz="1800" b="1"/>
          </a:p>
        </p:txBody>
      </p:sp>
      <p:sp>
        <p:nvSpPr>
          <p:cNvPr id="1450" name="Google Shape;1450;p105"/>
          <p:cNvSpPr txBox="1"/>
          <p:nvPr>
            <p:ph type="body" idx="4294967295"/>
          </p:nvPr>
        </p:nvSpPr>
        <p:spPr>
          <a:xfrm>
            <a:off x="342150" y="3020100"/>
            <a:ext cx="8496000" cy="274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457200" lvl="0" indent="-342900" algn="l" rtl="0">
              <a:spcBef>
                <a:spcPct val="0"/>
              </a:spcBef>
              <a:spcAft>
                <a:spcPct val="0"/>
              </a:spcAft>
              <a:buSzPts val="1800"/>
              <a:buAutoNum type="alphaLcParenR"/>
            </a:pPr>
            <a:r>
              <a:rPr lang="en-GB" sz="1400">
                <a:latin typeface="Lexend"/>
              </a:rPr>
              <a:t>Waa maxay xariijimaha buluuga ah (blue lines) ay matalaan?</a:t>
            </a:r>
            <a:endParaRPr sz="1800"/>
          </a:p>
          <a:p>
            <a:pPr marL="457200" lvl="0" indent="-342900" algn="l" rtl="0">
              <a:spcBef>
                <a:spcPct val="0"/>
              </a:spcBef>
              <a:spcAft>
                <a:spcPct val="0"/>
              </a:spcAft>
              <a:buSzPts val="1800"/>
              <a:buAutoNum type="alphaLcParenR"/>
            </a:pPr>
            <a:r>
              <a:rPr lang="en-GB" sz="1400">
                <a:latin typeface="Lexend"/>
              </a:rPr>
              <a:t>Waa maxay oval-ka casaanka ah (pink ovals) ay matalaan?</a:t>
            </a:r>
            <a:endParaRPr sz="1800"/>
          </a:p>
          <a:p>
            <a:pPr marL="457200" lvl="0" indent="-342900" algn="l" rtl="0">
              <a:spcBef>
                <a:spcPct val="0"/>
              </a:spcBef>
              <a:spcAft>
                <a:spcPct val="0"/>
              </a:spcAft>
              <a:buSzPts val="1800"/>
              <a:buAutoNum type="alphaLcParenR"/>
            </a:pPr>
            <a:r>
              <a:rPr lang="en-GB" sz="1400">
                <a:latin typeface="Lexend"/>
              </a:rPr>
              <a:t>Waa maxay xariijimaha dhibcaha leh (dotted lines) ay matalaan?</a:t>
            </a:r>
            <a:endParaRPr sz="1800"/>
          </a:p>
          <a:p>
            <a:pPr marL="457200" lvl="0" indent="-342900" algn="l" rtl="0">
              <a:spcBef>
                <a:spcPct val="0"/>
              </a:spcBef>
              <a:spcAft>
                <a:spcPct val="0"/>
              </a:spcAft>
              <a:buSzPts val="1800"/>
              <a:buAutoNum type="alphaLcParenR"/>
            </a:pPr>
            <a:r>
              <a:rPr lang="en-GB" sz="1400">
                <a:latin typeface="Lexend"/>
              </a:rPr>
              <a:t>Waa maxay oval-ka oranji ah (orange ovals) ay matalaan?</a:t>
            </a:r>
            <a:endParaRPr sz="1800"/>
          </a:p>
          <a:p>
            <a:pPr marL="457200" lvl="0" indent="-342900" algn="l" rtl="0">
              <a:spcBef>
                <a:spcPct val="0"/>
              </a:spcBef>
              <a:spcAft>
                <a:spcPct val="0"/>
              </a:spcAft>
              <a:buSzPts val="1800"/>
              <a:buAutoNum type="alphaLcParenR"/>
            </a:pPr>
            <a:r>
              <a:rPr lang="en-GB" sz="1400">
                <a:latin typeface="Lexend"/>
              </a:rPr>
              <a:t>Waa maxay xariijimaha casaanka ah (red lines) ay matalaan?</a:t>
            </a:r>
            <a:endParaRPr sz="1800"/>
          </a:p>
        </p:txBody>
      </p:sp>
    </p:spTree>
  </p:cSld>
  <p:clrMapOvr>
    <a:masterClrMapping/>
  </p:clrMapOvr>
  <p:transition/>
  <p:timing/>
</p:sld>
</file>

<file path=ppt/slides/slide3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4" name="Shape 1454"/>
        <p:cNvGrpSpPr/>
        <p:nvPr/>
      </p:nvGrpSpPr>
      <p:grpSpPr>
        <a:xfrm>
          <a:off x="0" y="0"/>
          <a:ext cx="0" cy="0"/>
        </a:xfrm>
      </p:grpSpPr>
      <p:sp>
        <p:nvSpPr>
          <p:cNvPr id="1455" name="Google Shape;1455;p10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Bedelida astaamaha polymers</a:t>
            </a:r>
            <a:endParaRPr/>
          </a:p>
        </p:txBody>
      </p:sp>
      <p:sp>
        <p:nvSpPr>
          <p:cNvPr id="1456" name="Google Shape;1456;p106"/>
          <p:cNvSpPr txBox="1"/>
          <p:nvPr>
            <p:ph type="body" idx="4294967295"/>
          </p:nvPr>
        </p:nvSpPr>
        <p:spPr>
          <a:xfrm>
            <a:off x="301875" y="2899275"/>
            <a:ext cx="8496000" cy="274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1800"/>
              <a:buAutoNum type="alphaLcParenR" startAt="6"/>
            </a:pPr>
            <a:r>
              <a:rPr lang="en-GB" sz="1400">
                <a:latin typeface="Lexend"/>
              </a:rPr>
              <a:t>Yaa sawirkiisu ka caawinaya in si fiican loo sharaxo sababta plasticiser uga dhigo PVC polymers kuwa dabacsan? Sabab u sheeg.</a:t>
            </a:r>
            <a:endParaRPr sz="1800"/>
          </a:p>
        </p:txBody>
      </p:sp>
      <p:sp>
        <p:nvSpPr>
          <p:cNvPr id="1457" name="Google Shape;1457;p106"/>
          <p:cNvSpPr txBox="1"/>
          <p:nvPr>
            <p:ph type="body" idx="4294967295"/>
          </p:nvPr>
        </p:nvSpPr>
        <p:spPr>
          <a:xfrm>
            <a:off x="324000" y="616200"/>
            <a:ext cx="7065000" cy="86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3) Laba arday ayaa sawiro sawiray si ay u sharaxaan sida plasticiser u shaqeeyo.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900"/>
              </a:spcBef>
              <a:spcAft>
                <a:spcPts val="1000"/>
              </a:spcAft>
              <a:buNone/>
            </a:pPr>
            <a:endParaRPr/>
          </a:p>
        </p:txBody>
      </p:sp>
      <p:pic>
        <p:nvPicPr>
          <p:cNvPr id="1458" name="Google Shape;1458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2250" y="1452675"/>
            <a:ext cx="6076950" cy="97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9" name="Google Shape;1459;p10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21475" y="1521400"/>
            <a:ext cx="808732" cy="1057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0" name="Google Shape;1460;p10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611250" y="1400925"/>
            <a:ext cx="780792" cy="8953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1" name="Google Shape;1461;p106"/>
          <p:cNvSpPr txBox="1"/>
          <p:nvPr>
            <p:ph type="body" idx="4294967295"/>
          </p:nvPr>
        </p:nvSpPr>
        <p:spPr>
          <a:xfrm>
            <a:off x="512900" y="2517300"/>
            <a:ext cx="717300" cy="274200"/>
          </a:xfrm>
          <a:prstGeom prst="rect">
            <a:avLst/>
          </a:prstGeom>
        </p:spPr>
        <p:txBody>
          <a:bodyPr spcFirstLastPara="1" wrap="non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 b="1">
                <a:latin typeface="Lexend"/>
              </a:rPr>
              <a:t>Layla</a:t>
            </a:r>
            <a:endParaRPr sz="1800" b="1"/>
          </a:p>
        </p:txBody>
      </p:sp>
      <p:sp>
        <p:nvSpPr>
          <p:cNvPr id="1462" name="Google Shape;1462;p106"/>
          <p:cNvSpPr txBox="1"/>
          <p:nvPr>
            <p:ph type="body" idx="4294967295"/>
          </p:nvPr>
        </p:nvSpPr>
        <p:spPr>
          <a:xfrm>
            <a:off x="7643000" y="2388588"/>
            <a:ext cx="717300" cy="274200"/>
          </a:xfrm>
          <a:prstGeom prst="rect">
            <a:avLst/>
          </a:prstGeom>
        </p:spPr>
        <p:txBody>
          <a:bodyPr spcFirstLastPara="1" wrap="non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 b="1">
                <a:latin typeface="Lexend"/>
              </a:rPr>
              <a:t>Saciid</a:t>
            </a:r>
            <a:endParaRPr sz="1800" b="1"/>
          </a:p>
        </p:txBody>
      </p:sp>
    </p:spTree>
  </p:cSld>
  <p:clrMapOvr>
    <a:masterClrMapping/>
  </p:clrMapOvr>
  <p:transition/>
  <p:timing/>
</p:sld>
</file>

<file path=ppt/slides/slide3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66" name="Shape 1466"/>
        <p:cNvGrpSpPr/>
        <p:nvPr/>
      </p:nvGrpSpPr>
      <p:grpSpPr>
        <a:xfrm>
          <a:off x="0" y="0"/>
          <a:ext cx="0" cy="0"/>
        </a:xfrm>
      </p:grpSpPr>
      <p:sp>
        <p:nvSpPr>
          <p:cNvPr id="1467" name="Google Shape;1467;p10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Bedelida astaamaha polymers</a:t>
            </a:r>
            <a:endParaRPr/>
          </a:p>
        </p:txBody>
      </p:sp>
      <p:sp>
        <p:nvSpPr>
          <p:cNvPr id="1468" name="Google Shape;1468;p107"/>
          <p:cNvSpPr txBox="1"/>
          <p:nvPr>
            <p:ph type="body" idx="4294967295"/>
          </p:nvPr>
        </p:nvSpPr>
        <p:spPr>
          <a:xfrm>
            <a:off x="301875" y="2823075"/>
            <a:ext cx="8496000" cy="274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457200" lvl="0" indent="-342900" algn="l" rtl="0">
              <a:spcBef>
                <a:spcPct val="0"/>
              </a:spcBef>
              <a:spcAft>
                <a:spcPct val="0"/>
              </a:spcAft>
              <a:buSzPts val="1800"/>
              <a:buAutoNum type="alphaLcParenR"/>
            </a:pPr>
            <a:r>
              <a:rPr lang="en-GB" sz="1100">
                <a:latin typeface="Lexend"/>
              </a:rPr>
              <a:t>Waa maxay xariijimaha buluuga ah (blue lines) ay matalaan?</a:t>
            </a:r>
            <a:endParaRPr sz="1800"/>
          </a:p>
          <a:p>
            <a:pPr marL="457200" lvl="0" indent="-342900" algn="l" rtl="0">
              <a:spcBef>
                <a:spcPct val="0"/>
              </a:spcBef>
              <a:spcAft>
                <a:spcPct val="0"/>
              </a:spcAft>
              <a:buSzPts val="1800"/>
              <a:buAutoNum type="alphaLcParenR"/>
            </a:pPr>
            <a:r>
              <a:rPr lang="en-GB" sz="1100">
                <a:latin typeface="Lexend"/>
              </a:rPr>
              <a:t>Waa maxay oval-ka casaanka ah (pink ovals) ay matalaan?</a:t>
            </a:r>
            <a:endParaRPr sz="1800"/>
          </a:p>
          <a:p>
            <a:pPr marL="457200" lvl="0" indent="-342900" algn="l" rtl="0">
              <a:spcBef>
                <a:spcPct val="0"/>
              </a:spcBef>
              <a:spcAft>
                <a:spcPct val="0"/>
              </a:spcAft>
              <a:buSzPts val="1800"/>
              <a:buAutoNum type="alphaLcParenR"/>
            </a:pPr>
            <a:r>
              <a:rPr lang="en-GB" sz="1100">
                <a:latin typeface="Lexend"/>
              </a:rPr>
              <a:t>Waa maxay xariijimaha dhibcaha leh (dotted lines) ay matalaan?</a:t>
            </a:r>
            <a:endParaRPr sz="1800"/>
          </a:p>
          <a:p>
            <a:pPr marL="457200" lvl="0" indent="-342900" algn="l" rtl="0">
              <a:spcBef>
                <a:spcPct val="0"/>
              </a:spcBef>
              <a:spcAft>
                <a:spcPct val="0"/>
              </a:spcAft>
              <a:buSzPts val="1800"/>
              <a:buAutoNum type="alphaLcParenR"/>
            </a:pPr>
            <a:r>
              <a:rPr lang="en-GB" sz="1100">
                <a:latin typeface="Lexend"/>
              </a:rPr>
              <a:t>Waa maxay oval-ka oranji ah (orange ovals) ay matalaan?</a:t>
            </a:r>
            <a:endParaRPr sz="1800"/>
          </a:p>
          <a:p>
            <a:pPr marL="457200" lvl="0" indent="-342900" algn="l" rtl="0">
              <a:spcBef>
                <a:spcPct val="0"/>
              </a:spcBef>
              <a:spcAft>
                <a:spcPct val="0"/>
              </a:spcAft>
              <a:buSzPts val="1800"/>
              <a:buAutoNum type="alphaLcParenR"/>
            </a:pPr>
            <a:r>
              <a:rPr lang="en-GB" sz="1100">
                <a:latin typeface="Lexend"/>
              </a:rPr>
              <a:t>Waa maxay xariijimaha casaanka ah (red lines) ay matalaan?</a:t>
            </a:r>
            <a:endParaRPr sz="1800"/>
          </a:p>
        </p:txBody>
      </p:sp>
      <p:sp>
        <p:nvSpPr>
          <p:cNvPr id="1469" name="Google Shape;1469;p107"/>
          <p:cNvSpPr txBox="1"/>
          <p:nvPr>
            <p:ph type="body" idx="4294967295"/>
          </p:nvPr>
        </p:nvSpPr>
        <p:spPr>
          <a:xfrm>
            <a:off x="4648200" y="2768775"/>
            <a:ext cx="39618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molecules-ka polymer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470" name="Google Shape;1470;p107"/>
          <p:cNvSpPr txBox="1"/>
          <p:nvPr>
            <p:ph type="body" idx="4294967295"/>
          </p:nvPr>
        </p:nvSpPr>
        <p:spPr>
          <a:xfrm>
            <a:off x="4750650" y="3097275"/>
            <a:ext cx="34911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plasticiser-ka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471" name="Google Shape;1471;p107"/>
          <p:cNvSpPr txBox="1"/>
          <p:nvPr>
            <p:ph type="body" idx="4294967295"/>
          </p:nvPr>
        </p:nvSpPr>
        <p:spPr>
          <a:xfrm>
            <a:off x="4986050" y="3838600"/>
            <a:ext cx="36240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balaastigaystaha (plasticiser)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472" name="Google Shape;1472;p107"/>
          <p:cNvSpPr txBox="1"/>
          <p:nvPr>
            <p:ph type="body" idx="4294967295"/>
          </p:nvPr>
        </p:nvSpPr>
        <p:spPr>
          <a:xfrm>
            <a:off x="4867800" y="3467925"/>
            <a:ext cx="38778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molekyuulasha polymer-ka (polymer molecules)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473" name="Google Shape;1473;p107"/>
          <p:cNvSpPr txBox="1"/>
          <p:nvPr>
            <p:ph type="body" idx="4294967295"/>
          </p:nvPr>
        </p:nvSpPr>
        <p:spPr>
          <a:xfrm>
            <a:off x="4590075" y="4221400"/>
            <a:ext cx="33708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Xoogagga soo jiidashada ee u dhexeeya molekyuulasha polymer-ka.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474" name="Google Shape;1474;p107"/>
          <p:cNvSpPr txBox="1"/>
          <p:nvPr>
            <p:ph type="body" idx="4294967295"/>
          </p:nvPr>
        </p:nvSpPr>
        <p:spPr>
          <a:xfrm>
            <a:off x="324000" y="616200"/>
            <a:ext cx="7065000" cy="86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3) Laba arday ayaa sawiro sawiray si ay u sharaxaan sida balaastigaystaha (plasticiser) u shaqeeyo.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900"/>
              </a:spcBef>
              <a:spcAft>
                <a:spcPts val="1000"/>
              </a:spcAft>
              <a:buNone/>
            </a:pPr>
            <a:endParaRPr/>
          </a:p>
        </p:txBody>
      </p:sp>
      <p:pic>
        <p:nvPicPr>
          <p:cNvPr id="1475" name="Google Shape;1475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2250" y="1452675"/>
            <a:ext cx="6076950" cy="97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6" name="Google Shape;1476;p10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21475" y="1521400"/>
            <a:ext cx="808732" cy="1057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7" name="Google Shape;1477;p10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611250" y="1400925"/>
            <a:ext cx="780792" cy="895350"/>
          </a:xfrm>
          <a:prstGeom prst="rect">
            <a:avLst/>
          </a:prstGeom>
          <a:noFill/>
          <a:ln>
            <a:noFill/>
          </a:ln>
        </p:spPr>
      </p:pic>
      <p:sp>
        <p:nvSpPr>
          <p:cNvPr id="1478" name="Google Shape;1478;p107"/>
          <p:cNvSpPr txBox="1"/>
          <p:nvPr>
            <p:ph type="body" idx="4294967295"/>
          </p:nvPr>
        </p:nvSpPr>
        <p:spPr>
          <a:xfrm>
            <a:off x="512900" y="2517300"/>
            <a:ext cx="717300" cy="274200"/>
          </a:xfrm>
          <a:prstGeom prst="rect">
            <a:avLst/>
          </a:prstGeom>
        </p:spPr>
        <p:txBody>
          <a:bodyPr spcFirstLastPara="1" wrap="non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 b="1">
                <a:latin typeface="Lexend"/>
              </a:rPr>
              <a:t>Layla</a:t>
            </a:r>
            <a:endParaRPr sz="1800" b="1"/>
          </a:p>
        </p:txBody>
      </p:sp>
      <p:sp>
        <p:nvSpPr>
          <p:cNvPr id="1479" name="Google Shape;1479;p107"/>
          <p:cNvSpPr txBox="1"/>
          <p:nvPr>
            <p:ph type="body" idx="4294967295"/>
          </p:nvPr>
        </p:nvSpPr>
        <p:spPr>
          <a:xfrm>
            <a:off x="7643000" y="2388588"/>
            <a:ext cx="717300" cy="274200"/>
          </a:xfrm>
          <a:prstGeom prst="rect">
            <a:avLst/>
          </a:prstGeom>
        </p:spPr>
        <p:txBody>
          <a:bodyPr spcFirstLastPara="1" wrap="non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 b="1">
                <a:latin typeface="Lexend"/>
              </a:rPr>
              <a:t>Saciid</a:t>
            </a:r>
            <a:endParaRPr sz="1800" b="1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83" name="Shape 1483"/>
        <p:cNvGrpSpPr/>
        <p:nvPr/>
      </p:nvGrpSpPr>
      <p:grpSpPr>
        <a:xfrm>
          <a:off x="0" y="0"/>
          <a:ext cx="0" cy="0"/>
        </a:xfrm>
      </p:grpSpPr>
      <p:sp>
        <p:nvSpPr>
          <p:cNvPr id="1484" name="Google Shape;1484;p10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Beddelka astaamaha polymer-ka (polymers)</a:t>
            </a:r>
            <a:endParaRPr/>
          </a:p>
        </p:txBody>
      </p:sp>
      <p:sp>
        <p:nvSpPr>
          <p:cNvPr id="1485" name="Google Shape;1485;p108"/>
          <p:cNvSpPr txBox="1"/>
          <p:nvPr>
            <p:ph type="body" idx="4294967295"/>
          </p:nvPr>
        </p:nvSpPr>
        <p:spPr>
          <a:xfrm>
            <a:off x="301875" y="2823075"/>
            <a:ext cx="8496000" cy="274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1800"/>
              <a:buAutoNum type="alphaLcParenR" startAt="6"/>
            </a:pPr>
            <a:r>
              <a:rPr lang="en-GB" sz="1100">
                <a:latin typeface="Lexend"/>
              </a:rPr>
              <a:t>Yaa sawirkiisu ka caawinayaa in si fiican loo sharaxo sababta balaastigaystaha (plasticiser) uga dhigo polymer-ka PVC mid jilicsan? Sabab u sheeg.</a:t>
            </a:r>
            <a:endParaRPr sz="1800"/>
          </a:p>
        </p:txBody>
      </p:sp>
      <p:sp>
        <p:nvSpPr>
          <p:cNvPr id="1486" name="Google Shape;1486;p108"/>
          <p:cNvSpPr txBox="1"/>
          <p:nvPr>
            <p:ph type="body" idx="4294967295"/>
          </p:nvPr>
        </p:nvSpPr>
        <p:spPr>
          <a:xfrm>
            <a:off x="756625" y="3428650"/>
            <a:ext cx="7635300" cy="895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Sawirka Saciid. Labada sawirba waxay muujinayaan molekyuulasha polymer-ka iyo balaastigaystaha (plasticiser) laakiin sawirka Saciid wuxuu kaloo muujinayaa xoogagga soo jiidashada ee daciifka ah ee u dhexeeya molekyuulasha polymer-ka; sidaas darteed waa ka fiican yahay. Wuxuu bixiyaa faahfaahin dheeri ah oo ku saabsan waxa dhacaya.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487" name="Google Shape;1487;p108"/>
          <p:cNvSpPr txBox="1"/>
          <p:nvPr>
            <p:ph type="body" idx="4294967295"/>
          </p:nvPr>
        </p:nvSpPr>
        <p:spPr>
          <a:xfrm>
            <a:off x="324000" y="616200"/>
            <a:ext cx="7065000" cy="86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3) Laba arday ayaa sawiro sawiray si ay u sharaxaan sida balaastigaystaha (plasticiser) u shaqeeyo.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900"/>
              </a:spcBef>
              <a:spcAft>
                <a:spcPts val="1000"/>
              </a:spcAft>
              <a:buNone/>
            </a:pPr>
            <a:endParaRPr/>
          </a:p>
        </p:txBody>
      </p:sp>
      <p:pic>
        <p:nvPicPr>
          <p:cNvPr id="1488" name="Google Shape;1488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2250" y="1452675"/>
            <a:ext cx="6076950" cy="97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9" name="Google Shape;1489;p10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21475" y="1521400"/>
            <a:ext cx="808732" cy="1057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0" name="Google Shape;1490;p10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611250" y="1400925"/>
            <a:ext cx="780792" cy="895350"/>
          </a:xfrm>
          <a:prstGeom prst="rect">
            <a:avLst/>
          </a:prstGeom>
          <a:noFill/>
          <a:ln>
            <a:noFill/>
          </a:ln>
        </p:spPr>
      </p:pic>
      <p:sp>
        <p:nvSpPr>
          <p:cNvPr id="1491" name="Google Shape;1491;p108"/>
          <p:cNvSpPr txBox="1"/>
          <p:nvPr>
            <p:ph type="body" idx="4294967295"/>
          </p:nvPr>
        </p:nvSpPr>
        <p:spPr>
          <a:xfrm>
            <a:off x="512900" y="2517300"/>
            <a:ext cx="717300" cy="274200"/>
          </a:xfrm>
          <a:prstGeom prst="rect">
            <a:avLst/>
          </a:prstGeom>
        </p:spPr>
        <p:txBody>
          <a:bodyPr spcFirstLastPara="1" wrap="non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 b="1">
                <a:latin typeface="Lexend"/>
              </a:rPr>
              <a:t>Layla</a:t>
            </a:r>
            <a:endParaRPr sz="1800" b="1"/>
          </a:p>
        </p:txBody>
      </p:sp>
      <p:sp>
        <p:nvSpPr>
          <p:cNvPr id="1492" name="Google Shape;1492;p108"/>
          <p:cNvSpPr txBox="1"/>
          <p:nvPr>
            <p:ph type="body" idx="4294967295"/>
          </p:nvPr>
        </p:nvSpPr>
        <p:spPr>
          <a:xfrm>
            <a:off x="7643000" y="2388588"/>
            <a:ext cx="717300" cy="274200"/>
          </a:xfrm>
          <a:prstGeom prst="rect">
            <a:avLst/>
          </a:prstGeom>
        </p:spPr>
        <p:txBody>
          <a:bodyPr spcFirstLastPara="1" wrap="non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 b="1">
                <a:latin typeface="Lexend"/>
              </a:rPr>
              <a:t>Saciid</a:t>
            </a:r>
            <a:endParaRPr sz="1800" b="1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96" name="Shape 1496"/>
        <p:cNvGrpSpPr/>
        <p:nvPr/>
      </p:nvGrpSpPr>
      <p:grpSpPr>
        <a:xfrm>
          <a:off x="0" y="0"/>
          <a:ext cx="0" cy="0"/>
        </a:xfrm>
      </p:grpSpPr>
      <p:sp>
        <p:nvSpPr>
          <p:cNvPr id="1497" name="Google Shape;1497;p109"/>
          <p:cNvSpPr txBox="1"/>
          <p:nvPr>
            <p:ph type="body" idx="1"/>
          </p:nvPr>
        </p:nvSpPr>
        <p:spPr>
          <a:xfrm>
            <a:off x="324000" y="906150"/>
            <a:ext cx="8113800" cy="652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Polymer-ka (polymers) waxaa laga sameeyaa molekyuul yaryar oo loo yaqaan monomers kuwaas oo isku xirma si ay u sameeyaan molekyuul dheer oo silsilad ah.</a:t>
            </a:r>
            <a:br>
              <a:rPr lang="en-GB" sz="1900"/>
            </a:br>
            <a:r>
              <a:rPr lang="en-GB" sz="1100">
                <a:latin typeface="Lexend"/>
              </a:rPr>
              <a:t/>
            </a:r>
            <a:endParaRPr sz="3200"/>
          </a:p>
        </p:txBody>
      </p:sp>
      <p:sp>
        <p:nvSpPr>
          <p:cNvPr id="1498" name="Google Shape;1498;p109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Qaab-dhismeedka polymer-ka (polymers)</a:t>
            </a:r>
            <a:endParaRPr/>
          </a:p>
        </p:txBody>
      </p:sp>
      <p:sp>
        <p:nvSpPr>
          <p:cNvPr id="1499" name="Google Shape;1499;p109"/>
          <p:cNvSpPr txBox="1"/>
          <p:nvPr>
            <p:ph type="body" idx="1"/>
          </p:nvPr>
        </p:nvSpPr>
        <p:spPr>
          <a:xfrm>
            <a:off x="324000" y="2164925"/>
            <a:ext cx="8113800" cy="652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highlight>
                  <a:srgbClr val="FFFFFF"/>
                </a:highlight>
                <a:latin typeface="Lexend"/>
              </a:rPr>
              <a:t>Qaar ka mid ah polymer-ka (polymers) waxay leeyihiin heerkul dhalaal sare sababtoo ah molekyuulashooda way adag tahay in la kala saaro.</a:t>
            </a:r>
            <a:endParaRPr sz="2000"/>
          </a:p>
        </p:txBody>
      </p:sp>
      <p:sp>
        <p:nvSpPr>
          <p:cNvPr id="1500" name="Google Shape;1500;p109"/>
          <p:cNvSpPr txBox="1"/>
          <p:nvPr>
            <p:ph type="body" idx="1"/>
          </p:nvPr>
        </p:nvSpPr>
        <p:spPr>
          <a:xfrm>
            <a:off x="324000" y="1710325"/>
            <a:ext cx="83625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highlight>
                  <a:srgbClr val="FFFFFF"/>
                </a:highlight>
                <a:latin typeface="Lexend"/>
              </a:rPr>
              <a:t>Polymer-ka (polymers) waxaa lagu samayn karaa si macmal ah, laakiin qaarkood sidoo kale waxay u jiraan si dabiici ah.</a:t>
            </a:r>
            <a:endParaRPr sz="2000"/>
          </a:p>
        </p:txBody>
      </p:sp>
      <p:sp>
        <p:nvSpPr>
          <p:cNvPr id="1501" name="Google Shape;1501;p109"/>
          <p:cNvSpPr txBox="1"/>
          <p:nvPr>
            <p:ph type="body" idx="1"/>
          </p:nvPr>
        </p:nvSpPr>
        <p:spPr>
          <a:xfrm>
            <a:off x="324000" y="3009600"/>
            <a:ext cx="81138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highlight>
                  <a:srgbClr val="FFFFFF"/>
                </a:highlight>
                <a:latin typeface="Lexend"/>
              </a:rPr>
              <a:t>Balaastigaystaha (plasticiser) lagu daro polymer-ka (polymer) wuxuu dhexgalaa molekyuulasha polymer-ka wuxuuna u oggolaadaa inay isku dhaqaaqaan si fudud.</a:t>
            </a:r>
            <a:endParaRPr sz="2000"/>
          </a:p>
        </p:txBody>
      </p:sp>
      <p:sp>
        <p:nvSpPr>
          <p:cNvPr id="1502" name="Google Shape;1502;p109"/>
          <p:cNvSpPr txBox="1"/>
          <p:nvPr>
            <p:ph type="body" idx="1"/>
          </p:nvPr>
        </p:nvSpPr>
        <p:spPr>
          <a:xfrm>
            <a:off x="324000" y="3856200"/>
            <a:ext cx="81138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highlight>
                  <a:srgbClr val="FFFFFF"/>
                </a:highlight>
                <a:latin typeface="Lexend"/>
              </a:rPr>
              <a:t>Isku-xirnaanta (cross-links) ee u dhexeysa molekyuulasha polymer-ka waxay ka dhigi kartaa polymer-ka mid adag oo aan jilicsanayn.</a:t>
            </a:r>
            <a:endParaRPr sz="2000"/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6.0.31"/>
  <p:tag name="AS_OS" val="Microsoft Windows NT 10.0.17763.0"/>
  <p:tag name="AS_RELEASE_DATE" val="2026.01.14"/>
  <p:tag name="AS_TITLE" val="Aspose.Slides for .NET6"/>
  <p:tag name="AS_VERSION" val="26.1"/>
</p:tagLst>
</file>

<file path=ppt/theme/theme1.xml><?xml version="1.0" encoding="utf-8"?>
<a:theme xmlns:r="http://schemas.openxmlformats.org/officeDocument/2006/relationships"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simple-light-2 override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aragraphs>260</Paragraphs>
  <Slides>37</Slides>
  <Notes>37</Notes>
  <TotalTime>0</TotalTime>
  <HiddenSlides>1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baseType="lpstr" size="45">
      <vt:lpstr>Arial</vt:lpstr>
      <vt:lpstr>Lexend</vt:lpstr>
      <vt:lpstr>Lexend Medium</vt:lpstr>
      <vt:lpstr>Kalam</vt:lpstr>
      <vt:lpstr>Lexend Light</vt:lpstr>
      <vt:lpstr>Calibri</vt:lpstr>
      <vt:lpstr>ABeeZee</vt:lpstr>
      <vt:lpstr>simple-light-2</vt:lpstr>
      <vt:lpstr>Structure of polymers</vt:lpstr>
      <vt:lpstr>PowerPoint Presentation</vt:lpstr>
      <vt:lpstr>PowerPoint Presentation</vt:lpstr>
      <vt:lpstr>PowerPoint Presentation</vt:lpstr>
      <vt:lpstr>Polymers</vt:lpstr>
      <vt:lpstr>Polymers</vt:lpstr>
      <vt:lpstr>How many atoms are there in a typical polymer molecule?</vt:lpstr>
      <vt:lpstr>Polymers</vt:lpstr>
      <vt:lpstr>Polymers</vt:lpstr>
      <vt:lpstr>Polymers</vt:lpstr>
      <vt:lpstr>Which objects are made from synthetic polymers?</vt:lpstr>
      <vt:lpstr>Polymers</vt:lpstr>
      <vt:lpstr>Polymers</vt:lpstr>
      <vt:lpstr>Polymers</vt:lpstr>
      <vt:lpstr>Polymers</vt:lpstr>
      <vt:lpstr>PowerPoint Presentation</vt:lpstr>
      <vt:lpstr>PowerPoint Presentation</vt:lpstr>
      <vt:lpstr>Polymers</vt:lpstr>
      <vt:lpstr>Polymers</vt:lpstr>
      <vt:lpstr>Polymers</vt:lpstr>
      <vt:lpstr>Polymers</vt:lpstr>
      <vt:lpstr>Changing the properties of polymers</vt:lpstr>
      <vt:lpstr>Changing the properties of polymers</vt:lpstr>
      <vt:lpstr>Changing the properties of polymers</vt:lpstr>
      <vt:lpstr>Plasticisers are added to polymer to make them ….</vt:lpstr>
      <vt:lpstr>Changing the properties of polymers</vt:lpstr>
      <vt:lpstr>Changing the properties of polymers</vt:lpstr>
      <vt:lpstr>Changing the properties of polymers</vt:lpstr>
      <vt:lpstr>Changing the properties of polymers</vt:lpstr>
      <vt:lpstr>Changing the properties of polymers</vt:lpstr>
      <vt:lpstr>Changing the properties of polymers</vt:lpstr>
      <vt:lpstr>Changing the properties of polymers</vt:lpstr>
      <vt:lpstr>Changing the properties of polymers</vt:lpstr>
      <vt:lpstr>Changing the properties of polymers</vt:lpstr>
      <vt:lpstr>Changing the properties of polymers</vt:lpstr>
      <vt:lpstr>Structure of polymers</vt:lpstr>
      <vt:lpstr>PowerPoint Presentation</vt:lpstr>
    </vt:vector>
  </TitlesOfParts>
  <LinksUpToDate>0</LinksUpToDate>
  <SharedDoc>0</SharedDoc>
  <HyperlinksChanged>0</HyperlinksChanged>
  <Application>Aspose.Slides for .NET</Application>
  <AppVersion>26.0100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2026-03-12T17:18:08.147</cp:lastPrinted>
  <dcterms:created xsi:type="dcterms:W3CDTF">2026-03-12T17:18:08Z</dcterms:created>
  <dcterms:modified xsi:type="dcterms:W3CDTF">2026-03-12T17:19:15Z</dcterms:modified>
</cp:coreProperties>
</file>