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package/2006/relationships/metadata/thumbnail" Target="docProps/thumbnail.jpeg"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trictFirstAndLastChars="0" embedTrueTypeFonts="1" saveSubsetFonts="1" autoCompressPictures="0">
  <p:sldMasterIdLst>
    <p:sldMasterId id="214748370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/>
  <p:notesSz cx="6858000" cy="9144000"/>
  <p:embeddedFontLst>
    <p:embeddedFont>
      <p:font typeface="Lexend" panose="00000000000000000000"/>
      <p:regular r:id="rId33"/>
    </p:embeddedFont>
    <p:embeddedFont>
      <p:font typeface="Lexend Medium" panose="00000000000000000000"/>
      <p:regular r:id="rId34"/>
    </p:embeddedFont>
    <p:embeddedFont>
      <p:font typeface="Kalam" panose="02000000000000000000"/>
      <p:regular r:id="rId35"/>
    </p:embeddedFont>
    <p:embeddedFont>
      <p:font typeface="Lexend Light" panose="00000000000000000000"/>
      <p:regular r:id="rId36"/>
    </p:embeddedFont>
  </p:embeddedFontLst>
  <p:custDataLst>
    <p:tags r:id="rId32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/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0" cy="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2" Type="http://schemas.openxmlformats.org/officeDocument/2006/relationships/tags" Target="tags/tag1.xml"/><Relationship Id="rId33" Type="http://schemas.openxmlformats.org/officeDocument/2006/relationships/font" Target="fonts/font1.fntdata"/><Relationship Id="rId34" Type="http://schemas.openxmlformats.org/officeDocument/2006/relationships/font" Target="fonts/font2.fntdata"/><Relationship Id="rId35" Type="http://schemas.openxmlformats.org/officeDocument/2006/relationships/font" Target="fonts/font3.fntdata"/><Relationship Id="rId36" Type="http://schemas.openxmlformats.org/officeDocument/2006/relationships/font" Target="fonts/font4.fntdata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2" name="Shape 2"/>
        <p:cNvGrpSpPr/>
        <p:nvPr/>
      </p:nvGrpSpPr>
      <p:grpSpPr>
        <a:xfrm>
          <a:off x="0" y="0"/>
          <a: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42" name="Shape 742"/>
        <p:cNvGrpSpPr/>
        <p:nvPr/>
      </p:nvGrpSpPr>
      <p:grpSpPr>
        <a:xfrm>
          <a:off x="0" y="0"/>
          <a:ext cx="0" cy="0"/>
        </a:xfrm>
      </p:grpSpPr>
      <p:sp>
        <p:nvSpPr>
          <p:cNvPr id="743" name="Google Shape;743;g1eb5431b67c_0_3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1eb5431b67c_0_3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48" name="Shape 748"/>
        <p:cNvGrpSpPr/>
        <p:nvPr/>
      </p:nvGrpSpPr>
      <p:grpSpPr>
        <a:xfrm>
          <a:off x="0" y="0"/>
          <a:ext cx="0" cy="0"/>
        </a:xfrm>
      </p:grpSpPr>
      <p:sp>
        <p:nvSpPr>
          <p:cNvPr id="749" name="Google Shape;749;g1eb5431b67c_0_4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0" name="Google Shape;750;g1eb5431b67c_0_4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53" name="Shape 753"/>
        <p:cNvGrpSpPr/>
        <p:nvPr/>
      </p:nvGrpSpPr>
      <p:grpSpPr>
        <a:xfrm>
          <a:off x="0" y="0"/>
          <a:ext cx="0" cy="0"/>
        </a:xfrm>
      </p:grpSpPr>
      <p:sp>
        <p:nvSpPr>
          <p:cNvPr id="754" name="Google Shape;754;g1eb5431b67c_0_4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1eb5431b67c_0_4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58" name="Shape 758"/>
        <p:cNvGrpSpPr/>
        <p:nvPr/>
      </p:nvGrpSpPr>
      <p:grpSpPr>
        <a:xfrm>
          <a:off x="0" y="0"/>
          <a:ext cx="0" cy="0"/>
        </a:xfrm>
      </p:grpSpPr>
      <p:sp>
        <p:nvSpPr>
          <p:cNvPr id="759" name="Google Shape;759;g1eb5431b67c_0_5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1eb5431b67c_0_5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66" name="Shape 766"/>
        <p:cNvGrpSpPr/>
        <p:nvPr/>
      </p:nvGrpSpPr>
      <p:grpSpPr>
        <a:xfrm>
          <a:off x="0" y="0"/>
          <a:ext cx="0" cy="0"/>
        </a:xfrm>
      </p:grpSpPr>
      <p:sp>
        <p:nvSpPr>
          <p:cNvPr id="767" name="Google Shape;767;g2a049495678_0_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2a049495678_0_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74" name="Shape 774"/>
        <p:cNvGrpSpPr/>
        <p:nvPr/>
      </p:nvGrpSpPr>
      <p:grpSpPr>
        <a:xfrm>
          <a:off x="0" y="0"/>
          <a:ext cx="0" cy="0"/>
        </a:xfrm>
      </p:grpSpPr>
      <p:sp>
        <p:nvSpPr>
          <p:cNvPr id="775" name="Google Shape;775;g1eb5431b67c_0_7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g1eb5431b67c_0_7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83" name="Shape 783"/>
        <p:cNvGrpSpPr/>
        <p:nvPr/>
      </p:nvGrpSpPr>
      <p:grpSpPr>
        <a:xfrm>
          <a:off x="0" y="0"/>
          <a:ext cx="0" cy="0"/>
        </a:xfrm>
      </p:grpSpPr>
      <p:sp>
        <p:nvSpPr>
          <p:cNvPr id="784" name="Google Shape;784;g1eb5431b67c_0_8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" name="Google Shape;785;g1eb5431b67c_0_8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48" name="Shape 848"/>
        <p:cNvGrpSpPr/>
        <p:nvPr/>
      </p:nvGrpSpPr>
      <p:grpSpPr>
        <a:xfrm>
          <a:off x="0" y="0"/>
          <a:ext cx="0" cy="0"/>
        </a:xfrm>
      </p:grpSpPr>
      <p:sp>
        <p:nvSpPr>
          <p:cNvPr id="849" name="Google Shape;849;g2a049495678_0_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0" name="Google Shape;850;g2a049495678_0_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58" name="Shape 858"/>
        <p:cNvGrpSpPr/>
        <p:nvPr/>
      </p:nvGrpSpPr>
      <p:grpSpPr>
        <a:xfrm>
          <a:off x="0" y="0"/>
          <a:ext cx="0" cy="0"/>
        </a:xfrm>
      </p:grpSpPr>
      <p:sp>
        <p:nvSpPr>
          <p:cNvPr id="859" name="Google Shape;859;g2a049495678_0_6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0" name="Google Shape;860;g2a049495678_0_6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70" name="Shape 870"/>
        <p:cNvGrpSpPr/>
        <p:nvPr/>
      </p:nvGrpSpPr>
      <p:grpSpPr>
        <a:xfrm>
          <a:off x="0" y="0"/>
          <a:ext cx="0" cy="0"/>
        </a:xfrm>
      </p:grpSpPr>
      <p:sp>
        <p:nvSpPr>
          <p:cNvPr id="871" name="Google Shape;871;g1eb5431b67c_0_8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2" name="Google Shape;872;g1eb5431b67c_0_8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80" name="Shape 880"/>
        <p:cNvGrpSpPr/>
        <p:nvPr/>
      </p:nvGrpSpPr>
      <p:grpSpPr>
        <a:xfrm>
          <a:off x="0" y="0"/>
          <a:ext cx="0" cy="0"/>
        </a:xfrm>
      </p:grpSpPr>
      <p:sp>
        <p:nvSpPr>
          <p:cNvPr id="881" name="Google Shape;881;g2a049495678_0_8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2" name="Google Shape;882;g2a049495678_0_8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03" name="Shape 903"/>
        <p:cNvGrpSpPr/>
        <p:nvPr/>
      </p:nvGrpSpPr>
      <p:grpSpPr>
        <a:xfrm>
          <a:off x="0" y="0"/>
          <a:ext cx="0" cy="0"/>
        </a:xfrm>
      </p:grpSpPr>
      <p:sp>
        <p:nvSpPr>
          <p:cNvPr id="904" name="Google Shape;904;g2a049495678_0_8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5" name="Google Shape;905;g2a049495678_0_8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17" name="Shape 917"/>
        <p:cNvGrpSpPr/>
        <p:nvPr/>
      </p:nvGrpSpPr>
      <p:grpSpPr>
        <a:xfrm>
          <a:off x="0" y="0"/>
          <a:ext cx="0" cy="0"/>
        </a:xfrm>
      </p:grpSpPr>
      <p:sp>
        <p:nvSpPr>
          <p:cNvPr id="918" name="Google Shape;918;g2a049495678_1_5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9" name="Google Shape;919;g2a049495678_1_5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26" name="Shape 926"/>
        <p:cNvGrpSpPr/>
        <p:nvPr/>
      </p:nvGrpSpPr>
      <p:grpSpPr>
        <a:xfrm>
          <a:off x="0" y="0"/>
          <a:ext cx="0" cy="0"/>
        </a:xfrm>
      </p:grpSpPr>
      <p:sp>
        <p:nvSpPr>
          <p:cNvPr id="927" name="Google Shape;927;g1eb5431b67c_0_9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8" name="Google Shape;928;g1eb5431b67c_0_9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34" name="Shape 934"/>
        <p:cNvGrpSpPr/>
        <p:nvPr/>
      </p:nvGrpSpPr>
      <p:grpSpPr>
        <a:xfrm>
          <a:off x="0" y="0"/>
          <a:ext cx="0" cy="0"/>
        </a:xfrm>
      </p:grpSpPr>
      <p:sp>
        <p:nvSpPr>
          <p:cNvPr id="935" name="Google Shape;935;g2a049495678_1_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6" name="Google Shape;936;g2a049495678_1_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42" name="Shape 942"/>
        <p:cNvGrpSpPr/>
        <p:nvPr/>
      </p:nvGrpSpPr>
      <p:grpSpPr>
        <a:xfrm>
          <a:off x="0" y="0"/>
          <a:ext cx="0" cy="0"/>
        </a:xfrm>
      </p:grpSpPr>
      <p:sp>
        <p:nvSpPr>
          <p:cNvPr id="943" name="Google Shape;943;g2a049495678_1_1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4" name="Google Shape;944;g2a049495678_1_1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50" name="Shape 950"/>
        <p:cNvGrpSpPr/>
        <p:nvPr/>
      </p:nvGrpSpPr>
      <p:grpSpPr>
        <a:xfrm>
          <a:off x="0" y="0"/>
          <a:ext cx="0" cy="0"/>
        </a:xfrm>
      </p:grpSpPr>
      <p:sp>
        <p:nvSpPr>
          <p:cNvPr id="951" name="Google Shape;951;g1eb5431b67c_0_9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2" name="Google Shape;952;g1eb5431b67c_0_9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64" name="Shape 964"/>
        <p:cNvGrpSpPr/>
        <p:nvPr/>
      </p:nvGrpSpPr>
      <p:grpSpPr>
        <a:xfrm>
          <a:off x="0" y="0"/>
          <a:ext cx="0" cy="0"/>
        </a:xfrm>
      </p:grpSpPr>
      <p:sp>
        <p:nvSpPr>
          <p:cNvPr id="965" name="Google Shape;965;g2a7c8c81453_0_10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6" name="Google Shape;966;g2a7c8c81453_0_10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78" name="Shape 978"/>
        <p:cNvGrpSpPr/>
        <p:nvPr/>
      </p:nvGrpSpPr>
      <p:grpSpPr>
        <a:xfrm>
          <a:off x="0" y="0"/>
          <a:ext cx="0" cy="0"/>
        </a:xfrm>
      </p:grpSpPr>
      <p:sp>
        <p:nvSpPr>
          <p:cNvPr id="979" name="Google Shape;979;g2a049495678_1_2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0" name="Google Shape;980;g2a049495678_1_2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93" name="Shape 993"/>
        <p:cNvGrpSpPr/>
        <p:nvPr/>
      </p:nvGrpSpPr>
      <p:grpSpPr>
        <a:xfrm>
          <a:off x="0" y="0"/>
          <a:ext cx="0" cy="0"/>
        </a:xfrm>
      </p:grpSpPr>
      <p:sp>
        <p:nvSpPr>
          <p:cNvPr id="994" name="Google Shape;994;g2a049495678_1_3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5" name="Google Shape;995;g2a049495678_1_3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00" name="Shape 1000"/>
        <p:cNvGrpSpPr/>
        <p:nvPr/>
      </p:nvGrpSpPr>
      <p:grpSpPr>
        <a:xfrm>
          <a:off x="0" y="0"/>
          <a:ext cx="0" cy="0"/>
        </a:xfrm>
      </p:grpSpPr>
      <p:sp>
        <p:nvSpPr>
          <p:cNvPr id="1001" name="Google Shape;1001;g2a049495678_1_6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2" name="Google Shape;1002;g2a049495678_1_6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09" name="Shape 1009"/>
        <p:cNvGrpSpPr/>
        <p:nvPr/>
      </p:nvGrpSpPr>
      <p:grpSpPr>
        <a:xfrm>
          <a:off x="0" y="0"/>
          <a:ext cx="0" cy="0"/>
        </a:xfrm>
      </p:grpSpPr>
      <p:sp>
        <p:nvSpPr>
          <p:cNvPr id="1010" name="Google Shape;1010;g1eb5431b67c_0_10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1" name="Google Shape;1011;g1eb5431b67c_0_10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25" name="Shape 1025"/>
        <p:cNvGrpSpPr/>
        <p:nvPr/>
      </p:nvGrpSpPr>
      <p:grpSpPr>
        <a:xfrm>
          <a:off x="0" y="0"/>
          <a:ext cx="0" cy="0"/>
        </a:xfrm>
      </p:grpSpPr>
      <p:sp>
        <p:nvSpPr>
          <p:cNvPr id="1026" name="Google Shape;1026;g2a049495678_1_7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7" name="Google Shape;1027;g2a049495678_1_7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33" name="Shape 1033"/>
        <p:cNvGrpSpPr/>
        <p:nvPr/>
      </p:nvGrpSpPr>
      <p:grpSpPr>
        <a:xfrm>
          <a:off x="0" y="0"/>
          <a:ext cx="0" cy="0"/>
        </a:xfrm>
      </p:grpSpPr>
      <p:sp>
        <p:nvSpPr>
          <p:cNvPr id="1034" name="Google Shape;1034;g2a049495678_1_14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5" name="Google Shape;1035;g2a049495678_1_14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46" name="Shape 1046"/>
        <p:cNvGrpSpPr/>
        <p:nvPr/>
      </p:nvGrpSpPr>
      <p:grpSpPr>
        <a:xfrm>
          <a:off x="0" y="0"/>
          <a:ext cx="0" cy="0"/>
        </a:xfrm>
      </p:grpSpPr>
      <p:sp>
        <p:nvSpPr>
          <p:cNvPr id="1047" name="Google Shape;1047;g1eb5431b67c_0_10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" name="Google Shape;1048;g1eb5431b67c_0_10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57" name="Shape 1057"/>
        <p:cNvGrpSpPr/>
        <p:nvPr/>
      </p:nvGrpSpPr>
      <p:grpSpPr>
        <a:xfrm>
          <a:off x="0" y="0"/>
          <a:ext cx="0" cy="0"/>
        </a:xfrm>
      </p:grpSpPr>
      <p:sp>
        <p:nvSpPr>
          <p:cNvPr id="1058" name="Google Shape;1058;g2a049495678_1_9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9" name="Google Shape;1059;g2a049495678_1_9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72" name="Shape 1072"/>
        <p:cNvGrpSpPr/>
        <p:nvPr/>
      </p:nvGrpSpPr>
      <p:grpSpPr>
        <a:xfrm>
          <a:off x="0" y="0"/>
          <a:ext cx="0" cy="0"/>
        </a:xfrm>
      </p:grpSpPr>
      <p:sp>
        <p:nvSpPr>
          <p:cNvPr id="1073" name="Google Shape;1073;g2a049495678_1_9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4" name="Google Shape;1074;g2a049495678_1_9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92" name="Shape 1092"/>
        <p:cNvGrpSpPr/>
        <p:nvPr/>
      </p:nvGrpSpPr>
      <p:grpSpPr>
        <a:xfrm>
          <a:off x="0" y="0"/>
          <a:ext cx="0" cy="0"/>
        </a:xfrm>
      </p:grpSpPr>
      <p:sp>
        <p:nvSpPr>
          <p:cNvPr id="1093" name="Google Shape;1093;g1eb5431b67c_0_11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4" name="Google Shape;1094;g1eb5431b67c_0_11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1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4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2.png"/><Relationship Id="rId7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9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2.png"/><Relationship Id="rId9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30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9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31.png"/><Relationship Id="rId10" Type="http://schemas.openxmlformats.org/officeDocument/2006/relationships/image" Target="../media/image22.png"/><Relationship Id="rId11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2.png"/><Relationship Id="rId3" Type="http://schemas.openxmlformats.org/officeDocument/2006/relationships/image" Target="../media/image37.png"/><Relationship Id="rId4" Type="http://schemas.openxmlformats.org/officeDocument/2006/relationships/image" Target="../media/image39.png"/><Relationship Id="rId5" Type="http://schemas.openxmlformats.org/officeDocument/2006/relationships/slideMaster" Target="../slideMasters/slideMaster1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Master" Target="../slideMasters/slideMaster1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English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English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type="subTitle" idx="1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867" userDrawn="1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aths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</a:xfrm>
      </p:grpSpPr>
      <p:pic>
        <p:nvPicPr>
          <p:cNvPr id="18" name="Google Shape;18;p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Maths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>
          <a:blip r:embed="rId3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Geography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</a:xfrm>
      </p:grpSpPr>
      <p:pic>
        <p:nvPicPr>
          <p:cNvPr id="26" name="Google Shape;26;p4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Juqraafi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type="subTitle" idx="1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History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</a:xfrm>
      </p:grpSpPr>
      <p:pic>
        <p:nvPicPr>
          <p:cNvPr id="34" name="Google Shape;34;p5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History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type="subTitle" idx="1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usic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</a:xfrm>
      </p:grpSpPr>
      <p:pic>
        <p:nvPicPr>
          <p:cNvPr id="45" name="Google Shape;45;p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Music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type="subTitle" idx="1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>
          <a:blip r:embed="rId3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Science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Sayniska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type="subTitle" idx="1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>
          <a:blip r:embed="rId2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Biology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</a:xfrm>
      </p:grpSpPr>
      <p:pic>
        <p:nvPicPr>
          <p:cNvPr id="64" name="Google Shape;64;p8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Biology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type="subTitle" idx="1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Physics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</a:xfrm>
      </p:grpSpPr>
      <p:pic>
        <p:nvPicPr>
          <p:cNvPr id="72" name="Google Shape;72;p9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Physics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hemistry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</a:xfrm>
      </p:grpSpPr>
      <p:pic>
        <p:nvPicPr>
          <p:cNvPr id="83" name="Google Shape;83;p10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Chemistry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Natiijo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</a:xfrm>
      </p:grpSpPr>
      <p:sp>
        <p:nvSpPr>
          <p:cNvPr id="95" name="Google Shape;95;p12"/>
          <p:cNvSpPr txBox="1"/>
          <p:nvPr/>
        </p:nvSpPr>
        <p:spPr>
          <a:xfrm>
            <a:off x="177375" y="7248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lang="en-GB" sz="1200" i="1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177375" y="248475"/>
            <a:ext cx="4241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825725" y="248475"/>
            <a:ext cx="4012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177375" y="30535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825725" y="7248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 on                                          to 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498516" y="14158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1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>
          <a:blip r:embed="rId5">
            <a:alphaModFix/>
          </a:blip>
          <a:srcRect l="3911" b="5222"/>
          <a:stretch>
            <a:fillRect/>
          </a:stretch>
        </p:blipFill>
        <p:spPr>
          <a:xfrm>
            <a:off x="1252313" y="34173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6350" y="15494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3)">
  <p:cSld name="CUSTOM_3_1">
    <p:spTree>
      <p:nvGrpSpPr>
        <p:cNvPr id="107" name="Shape 107"/>
        <p:cNvGrpSpPr/>
        <p:nvPr/>
      </p:nvGrpSpPr>
      <p:grpSpPr>
        <a:xfrm>
          <a:off x="0" y="0"/>
          <a:ext cx="0" cy="0"/>
        </a:xfrm>
      </p:grpSpPr>
      <p:sp>
        <p:nvSpPr>
          <p:cNvPr id="108" name="Google Shape;108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09" name="Google Shape;109;p13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type="subTitle" idx="3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type="subTitle" idx="4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type="subTitle" idx="5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type="subTitle" idx="6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4)">
  <p:cSld name="CUSTOM_3_1_1">
    <p:spTree>
      <p:nvGrpSpPr>
        <p:cNvPr id="117" name="Shape 117"/>
        <p:cNvGrpSpPr/>
        <p:nvPr/>
      </p:nvGrpSpPr>
      <p:grpSpPr>
        <a:xfrm>
          <a:off x="0" y="0"/>
          <a:ext cx="0" cy="0"/>
        </a:xfrm>
      </p:grpSpPr>
      <p:sp>
        <p:nvSpPr>
          <p:cNvPr id="118" name="Google Shape;118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19" name="Google Shape;119;p14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4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2" name="Google Shape;122;p14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type="subTitle" idx="3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type="subTitle" idx="4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type="subTitle" idx="5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type="subTitle" idx="6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type="subTitle" idx="7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type="subTitle" idx="8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5)">
  <p:cSld name="CUSTOM_3_1_1_1">
    <p:spTree>
      <p:nvGrpSpPr>
        <p:cNvPr id="129" name="Shape 129"/>
        <p:cNvGrpSpPr/>
        <p:nvPr/>
      </p:nvGrpSpPr>
      <p:grpSpPr>
        <a:xfrm>
          <a:off x="0" y="0"/>
          <a:ext cx="0" cy="0"/>
        </a:xfrm>
      </p:grpSpPr>
      <p:sp>
        <p:nvSpPr>
          <p:cNvPr id="130" name="Google Shape;130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31" name="Google Shape;131;p15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4" name="Google Shape;134;p15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type="subTitle" idx="3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6" name="Google Shape;136;p15"/>
          <p:cNvSpPr txBox="1"/>
          <p:nvPr>
            <p:ph type="subTitle" idx="4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type="subTitle" idx="5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type="subTitle" idx="6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type="subTitle" idx="7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0" name="Google Shape;140;p15"/>
          <p:cNvSpPr txBox="1"/>
          <p:nvPr>
            <p:ph type="subTitle" idx="8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type="subTitle" idx="9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type="subTitle" idx="13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p2, 2)">
  <p:cSld name="CUSTOM_3_1_1_1_1">
    <p:spTree>
      <p:nvGrpSpPr>
        <p:cNvPr id="143" name="Shape 143"/>
        <p:cNvGrpSpPr/>
        <p:nvPr/>
      </p:nvGrpSpPr>
      <p:grpSpPr>
        <a:xfrm>
          <a:off x="0" y="0"/>
          <a:ext cx="0" cy="0"/>
        </a:xfrm>
      </p:grpSpPr>
      <p:sp>
        <p:nvSpPr>
          <p:cNvPr id="144" name="Google Shape;144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45" name="Google Shape;145;p16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" name="Google Shape;148;p16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type="subTitle" idx="3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type="subTitle" idx="4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2)">
  <p:cSld name="CUSTOM_3">
    <p:spTree>
      <p:nvGrpSpPr>
        <p:cNvPr id="151" name="Shape 151"/>
        <p:cNvGrpSpPr/>
        <p:nvPr/>
      </p:nvGrpSpPr>
      <p:grpSpPr>
        <a:xfrm>
          <a:off x="0" y="0"/>
          <a:ext cx="0" cy="0"/>
        </a:xfrm>
      </p:grpSpPr>
      <p:sp>
        <p:nvSpPr>
          <p:cNvPr id="152" name="Google Shape;152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53" name="Google Shape;153;p17"/>
          <p:cNvPicPr preferRelativeResize="0"/>
          <p:nvPr/>
        </p:nvPicPr>
        <p:blipFill>
          <a:blip r:embed="rId1">
            <a:alphaModFix/>
          </a:blip>
          <a:srcRect t="3678" b="3669"/>
          <a:stretch>
            <a:fillRect/>
          </a:stretch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>
          <a:blip r:embed="rId2">
            <a:alphaModFix/>
          </a:blip>
          <a:srcRect t="3678" b="3669"/>
          <a:stretch>
            <a:fillRect/>
          </a:stretch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>
          <a:blip r:embed="rId3">
            <a:alphaModFix/>
          </a:blip>
          <a:srcRect l="74624"/>
          <a:stretch>
            <a:fillRect/>
          </a:stretch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7"/>
          <p:cNvCxnSpPr>
            <a:endCxn id="157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58" name="Google Shape;15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0" name="Google Shape;160;p17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57" name="Google Shape;15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>
          <a:blip r:embed="rId6">
            <a:alphaModFix/>
          </a:blip>
          <a:srcRect t="1700" b="1710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" name="Google Shape;163;p17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3)">
  <p:cSld name="CUSTOM_3_2">
    <p:spTree>
      <p:nvGrpSpPr>
        <p:cNvPr id="164" name="Shape 164"/>
        <p:cNvGrpSpPr/>
        <p:nvPr/>
      </p:nvGrpSpPr>
      <p:grpSpPr>
        <a:xfrm>
          <a:off x="0" y="0"/>
          <a:ext cx="0" cy="0"/>
        </a:xfrm>
      </p:grpSpPr>
      <p:pic>
        <p:nvPicPr>
          <p:cNvPr id="165" name="Google Shape;165;p18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>
          <a:blip r:embed="rId3">
            <a:alphaModFix/>
          </a:blip>
          <a:srcRect t="3678" b="3669"/>
          <a:stretch>
            <a:fillRect/>
          </a:stretch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18"/>
          <p:cNvCxnSpPr>
            <a:endCxn id="172" idx="2"/>
          </p:cNvCxnSpPr>
          <p:nvPr/>
        </p:nvCxnSpPr>
        <p:spPr>
          <a:xfrm flipH="1">
            <a:off x="647802" y="1841898"/>
            <a:ext cx="0" cy="23664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2" name="Google Shape;172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75" name="Google Shape;175;p18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76" name="Google Shape;176;p18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77" name="Google Shape;177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79" name="Google Shape;179;p18"/>
          <p:cNvPicPr preferRelativeResize="0"/>
          <p:nvPr/>
        </p:nvPicPr>
        <p:blipFill>
          <a:blip r:embed="rId8">
            <a:alphaModFix/>
          </a:blip>
          <a:srcRect t="1700" b="1710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18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4)">
  <p:cSld name="CUSTOM_4">
    <p:spTree>
      <p:nvGrpSpPr>
        <p:cNvPr id="182" name="Shape 182"/>
        <p:cNvGrpSpPr/>
        <p:nvPr/>
      </p:nvGrpSpPr>
      <p:grpSpPr>
        <a:xfrm>
          <a:off x="0" y="0"/>
          <a:ext cx="0" cy="0"/>
        </a:xfrm>
      </p:grpSpPr>
      <p:pic>
        <p:nvPicPr>
          <p:cNvPr id="183" name="Google Shape;183;p19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>
          <a:blip r:embed="rId3">
            <a:alphaModFix/>
          </a:blip>
          <a:srcRect t="4387" b="4397"/>
          <a:stretch>
            <a:fillRect/>
          </a:stretch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>
          <a:blip r:embed="rId5">
            <a:alphaModFix/>
          </a:blip>
          <a:srcRect t="3678" b="3669"/>
          <a:stretch>
            <a:fillRect/>
          </a:stretch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92" name="Google Shape;192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6" name="Google Shape;196;p19"/>
          <p:cNvSpPr txBox="1"/>
          <p:nvPr>
            <p:ph type="title" idx="2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type="title" idx="3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type="title" idx="4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99" name="Google Shape;199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01" name="Google Shape;201;p19"/>
          <p:cNvPicPr preferRelativeResize="0"/>
          <p:nvPr/>
        </p:nvPicPr>
        <p:blipFill>
          <a:blip r:embed="rId10">
            <a:alphaModFix/>
          </a:blip>
          <a:srcRect t="1700" b="1710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" name="Google Shape;203;p19"/>
          <p:cNvSpPr txBox="1"/>
          <p:nvPr>
            <p:ph type="title" idx="5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0 Explanation blank - purple ">
  <p:cSld name="TITLE_AND_TWO_COLUMNS_1_1_6_2_1_4">
    <p:spTree>
      <p:nvGrpSpPr>
        <p:cNvPr id="204" name="Shape 204"/>
        <p:cNvGrpSpPr/>
        <p:nvPr/>
      </p:nvGrpSpPr>
      <p:grpSpPr>
        <a:xfrm>
          <a:off x="0" y="0"/>
          <a:ext cx="0" cy="0"/>
        </a:xfrm>
      </p:grpSpPr>
      <p:pic>
        <p:nvPicPr>
          <p:cNvPr id="205" name="Google Shape;205;p2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7" name="Google Shape;207;p2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8" name="Google Shape;208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09" name="Google Shape;209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0 Explanation blank - jade">
  <p:cSld name="TITLE_AND_TWO_COLUMNS_1_1_6_2_1_2">
    <p:spTree>
      <p:nvGrpSpPr>
        <p:cNvPr id="211" name="Shape 211"/>
        <p:cNvGrpSpPr/>
        <p:nvPr/>
      </p:nvGrpSpPr>
      <p:grpSpPr>
        <a:xfrm>
          <a:off x="0" y="0"/>
          <a:ext cx="0" cy="0"/>
        </a:xfrm>
      </p:grpSpPr>
      <p:pic>
        <p:nvPicPr>
          <p:cNvPr id="212" name="Google Shape;212;p21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4" name="Google Shape;214;p2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5" name="Google Shape;215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" name="Google Shape;216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7" name="Google Shape;217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0 Explanation blank - blue ">
  <p:cSld name="TITLE_AND_TWO_COLUMNS_1_1_6_2_2">
    <p:spTree>
      <p:nvGrpSpPr>
        <p:cNvPr id="218" name="Shape 218"/>
        <p:cNvGrpSpPr/>
        <p:nvPr/>
      </p:nvGrpSpPr>
      <p:grpSpPr>
        <a:xfrm>
          <a:off x="0" y="0"/>
          <a:ext cx="0" cy="0"/>
        </a:xfrm>
      </p:grpSpPr>
      <p:pic>
        <p:nvPicPr>
          <p:cNvPr id="219" name="Google Shape;219;p22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1" name="Google Shape;221;p2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2" name="Google Shape;222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" name="Google Shape;223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24" name="Google Shape;224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0 Explanation blank - pink ">
  <p:cSld name="TITLE_AND_TWO_COLUMNS_1_1_6_2_1_1">
    <p:spTree>
      <p:nvGrpSpPr>
        <p:cNvPr id="225" name="Shape 225"/>
        <p:cNvGrpSpPr/>
        <p:nvPr/>
      </p:nvGrpSpPr>
      <p:grpSpPr>
        <a:xfrm>
          <a:off x="0" y="0"/>
          <a:ext cx="0" cy="0"/>
        </a:xfrm>
      </p:grpSpPr>
      <p:pic>
        <p:nvPicPr>
          <p:cNvPr id="226" name="Google Shape;226;p2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8" name="Google Shape;228;p2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9" name="Google Shape;229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1" name="Google Shape;231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</a:xfrm>
      </p:grpSpPr>
      <p:sp>
        <p:nvSpPr>
          <p:cNvPr id="233" name="Google Shape;233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34" name="Google Shape;234;p2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6" name="Google Shape;236;p24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7" name="Google Shape;237;p24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39" name="Google Shape;239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0" name="Google Shape;240;p2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2" name="Google Shape;242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3" name="Google Shape;243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</a:xfrm>
      </p:grpSpPr>
      <p:sp>
        <p:nvSpPr>
          <p:cNvPr id="246" name="Google Shape;246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47" name="Google Shape;247;p2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49" name="Google Shape;249;p25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0" name="Google Shape;250;p25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2" name="Google Shape;252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3" name="Google Shape;253;p2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" name="Google Shape;255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6" name="Google Shape;256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</a:xfrm>
      </p:grpSpPr>
      <p:sp>
        <p:nvSpPr>
          <p:cNvPr id="259" name="Google Shape;259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60" name="Google Shape;260;p26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62" name="Google Shape;262;p26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3" name="Google Shape;263;p26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5" name="Google Shape;265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6" name="Google Shape;266;p2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8" name="Google Shape;268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9" name="Google Shape;269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</a:xfrm>
      </p:grpSpPr>
      <p:sp>
        <p:nvSpPr>
          <p:cNvPr id="272" name="Google Shape;272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73" name="Google Shape;273;p27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75" name="Google Shape;275;p27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6" name="Google Shape;276;p27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8" name="Google Shape;278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79" name="Google Shape;279;p2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1" name="Google Shape;281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2" name="Google Shape;282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</a:xfrm>
      </p:grpSpPr>
      <p:pic>
        <p:nvPicPr>
          <p:cNvPr id="285" name="Google Shape;285;p2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89" name="Google Shape;289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>
            <p:ph type="subTitle" idx="1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93" name="Google Shape;293;p28"/>
          <p:cNvSpPr txBox="1"/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94" name="Google Shape;294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5" name="Google Shape;295;p28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96" name="Google Shape;296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" name="Google Shape;297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8" name="Google Shape;29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0" name="Google Shape;300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301" name="Google Shape;301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2" name="Google Shape;302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4" name="Google Shape;304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5" name="Google Shape;305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</a:xfrm>
      </p:grpSpPr>
      <p:pic>
        <p:nvPicPr>
          <p:cNvPr id="308" name="Google Shape;308;p29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10" name="Google Shape;310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1" name="Google Shape;311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4" name="Google Shape;314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5" name="Google Shape;315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8" name="Google Shape;318;p29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0" name="Google Shape;320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1" name="Google Shape;321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" name="Google Shape;322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3" name="Google Shape;323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4" name="Google Shape;324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6" name="Google Shape;32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" name="Google Shape;329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</a:xfrm>
      </p:grpSpPr>
      <p:pic>
        <p:nvPicPr>
          <p:cNvPr id="331" name="Google Shape;331;p30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33" name="Google Shape;33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" name="Google Shape;33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7" name="Google Shape;337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8" name="Google Shape;338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41" name="Google Shape;341;p30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3" name="Google Shape;343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4" name="Google Shape;344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5" name="Google Shape;345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6" name="Google Shape;346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7" name="Google Shape;347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49" name="Google Shape;34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2" name="Google Shape;352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</a:xfrm>
      </p:grpSpPr>
      <p:pic>
        <p:nvPicPr>
          <p:cNvPr id="354" name="Google Shape;354;p31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56" name="Google Shape;356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7" name="Google Shape;357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0" name="Google Shape;360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1" name="Google Shape;361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4" name="Google Shape;364;p31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6" name="Google Shape;366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7" name="Google Shape;367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9" name="Google Shape;369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0" name="Google Shape;370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1" name="Google Shape;371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2" name="Google Shape;37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5" name="Google Shape;375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</a:xfrm>
      </p:grpSpPr>
      <p:pic>
        <p:nvPicPr>
          <p:cNvPr id="377" name="Google Shape;377;p3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79" name="Google Shape;379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0" name="Google Shape;380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2" name="Google Shape;382;p3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3" name="Google Shape;383;p32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6" name="Google Shape;386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7" name="Google Shape;387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0" name="Google Shape;390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3" name="Google Shape;393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</a:xfrm>
      </p:grpSpPr>
      <p:pic>
        <p:nvPicPr>
          <p:cNvPr id="396" name="Google Shape;396;p3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98" name="Google Shape;398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99" name="Google Shape;399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1" name="Google Shape;401;p3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2" name="Google Shape;402;p33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5" name="Google Shape;405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6" name="Google Shape;406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7" name="Google Shape;407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8" name="Google Shape;408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09" name="Google Shape;409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1" name="Google Shape;411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2" name="Google Shape;412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</a:xfrm>
      </p:grpSpPr>
      <p:pic>
        <p:nvPicPr>
          <p:cNvPr id="415" name="Google Shape;415;p34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17" name="Google Shape;417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8" name="Google Shape;418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0" name="Google Shape;420;p34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1" name="Google Shape;421;p34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4" name="Google Shape;424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5" name="Google Shape;425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6" name="Google Shape;426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7" name="Google Shape;427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8" name="Google Shape;428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9" name="Google Shape;429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0" name="Google Shape;430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1" name="Google Shape;431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" name="Google Shape;432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</a:xfrm>
      </p:grpSpPr>
      <p:pic>
        <p:nvPicPr>
          <p:cNvPr id="434" name="Google Shape;434;p3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36" name="Google Shape;436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7" name="Google Shape;437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9" name="Google Shape;439;p35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35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3" name="Google Shape;443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4" name="Google Shape;44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5" name="Google Shape;445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6" name="Google Shape;446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7" name="Google Shape;447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8" name="Google Shape;448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9" name="Google Shape;449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0" name="Google Shape;450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1" name="Google Shape;451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</a:xfrm>
      </p:grpSpPr>
      <p:pic>
        <p:nvPicPr>
          <p:cNvPr id="453" name="Google Shape;453;p3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55" name="Google Shape;455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6" name="Google Shape;456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8" name="Google Shape;458;p36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9" name="Google Shape;459;p36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3" name="Google Shape;463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4" name="Google Shape;464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5" name="Google Shape;46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6" name="Google Shape;466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7" name="Google Shape;467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8" name="Google Shape;468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9" name="Google Shape;469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0" name="Google Shape;470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1" name="Google Shape;471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2" name="Google Shape;472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3" name="Google Shape;473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4" name="Google Shape;474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</a:xfrm>
      </p:grpSpPr>
      <p:pic>
        <p:nvPicPr>
          <p:cNvPr id="476" name="Google Shape;476;p37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78" name="Google Shape;478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479" name="Google Shape;479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1" name="Google Shape;481;p37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2" name="Google Shape;482;p37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6" name="Google Shape;486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7" name="Google Shape;487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8" name="Google Shape;48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9" name="Google Shape;489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0" name="Google Shape;490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1" name="Google Shape;491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2" name="Google Shape;492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3" name="Google Shape;493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4" name="Google Shape;494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5" name="Google Shape;495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6" name="Google Shape;496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7" name="Google Shape;497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</a:xfrm>
      </p:grpSpPr>
      <p:pic>
        <p:nvPicPr>
          <p:cNvPr id="499" name="Google Shape;499;p38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01" name="Google Shape;501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2" name="Google Shape;502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38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5" name="Google Shape;505;p38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9" name="Google Shape;509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0" name="Google Shape;510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1" name="Google Shape;51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2" name="Google Shape;512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3" name="Google Shape;513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4" name="Google Shape;514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5" name="Google Shape;515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6" name="Google Shape;516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7" name="Google Shape;517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8" name="Google Shape;518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19" name="Google Shape;519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0" name="Google Shape;520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</a:xfrm>
      </p:grpSpPr>
      <p:pic>
        <p:nvPicPr>
          <p:cNvPr id="522" name="Google Shape;522;p39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24" name="Google Shape;524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5" name="Google Shape;525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7" name="Google Shape;527;p39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8" name="Google Shape;528;p39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3" name="Google Shape;533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6" name="Google Shape;536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39" name="Google Shape;539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2" name="Google Shape;542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</a:xfrm>
      </p:grpSpPr>
      <p:pic>
        <p:nvPicPr>
          <p:cNvPr id="545" name="Google Shape;545;p4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47" name="Google Shape;547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8" name="Google Shape;548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0" name="Google Shape;550;p40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1" name="Google Shape;551;p40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52" name="Google Shape;552;p40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53" name="Google Shape;553;p40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54" name="Google Shape;554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5" name="Google Shape;555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6" name="Google Shape;55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7" name="Google Shape;557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8" name="Google Shape;558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" name="Google Shape;559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0" name="Google Shape;560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1" name="Google Shape;561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2" name="Google Shape;562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</a:xfrm>
      </p:grpSpPr>
      <p:pic>
        <p:nvPicPr>
          <p:cNvPr id="564" name="Google Shape;564;p41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66" name="Google Shape;566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7" name="Google Shape;567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9" name="Google Shape;569;p41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0" name="Google Shape;570;p41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71" name="Google Shape;571;p41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72" name="Google Shape;572;p41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73" name="Google Shape;573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4" name="Google Shape;574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5" name="Google Shape;575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6" name="Google Shape;576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7" name="Google Shape;577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" name="Google Shape;578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9" name="Google Shape;579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0" name="Google Shape;580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1" name="Google Shape;581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2" name="Shape 582"/>
        <p:cNvGrpSpPr/>
        <p:nvPr/>
      </p:nvGrpSpPr>
      <p:grpSpPr>
        <a:xfrm>
          <a:off x="0" y="0"/>
          <a:ext cx="0" cy="0"/>
        </a:xfrm>
      </p:grpSpPr>
      <p:pic>
        <p:nvPicPr>
          <p:cNvPr id="583" name="Google Shape;583;p42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85" name="Google Shape;585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6" name="Google Shape;586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8" name="Google Shape;588;p4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9" name="Google Shape;589;p42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90" name="Google Shape;590;p42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91" name="Google Shape;591;p42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92" name="Google Shape;592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3" name="Google Shape;593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4" name="Google Shape;594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5" name="Google Shape;595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6" name="Google Shape;596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7" name="Google Shape;597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8" name="Google Shape;598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99" name="Google Shape;599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</a:xfrm>
      </p:grpSpPr>
      <p:pic>
        <p:nvPicPr>
          <p:cNvPr id="602" name="Google Shape;602;p4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04" name="Google Shape;604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5" name="Google Shape;605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7" name="Google Shape;607;p4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8" name="Google Shape;608;p43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09" name="Google Shape;609;p43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10" name="Google Shape;610;p43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611" name="Google Shape;611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2" name="Google Shape;612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4" name="Google Shape;614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5" name="Google Shape;615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6" name="Google Shape;616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7" name="Google Shape;617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8" name="Google Shape;618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Google Shape;61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</a:xfrm>
      </p:grpSpPr>
      <p:pic>
        <p:nvPicPr>
          <p:cNvPr id="621" name="Google Shape;621;p4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23" name="Google Shape;623;p4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4" name="Google Shape;624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6" name="Google Shape;626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</a:xfrm>
      </p:grpSpPr>
      <p:pic>
        <p:nvPicPr>
          <p:cNvPr id="628" name="Google Shape;628;p4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30" name="Google Shape;630;p4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1" name="Google Shape;631;p4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3" name="Google Shape;633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4" name="Shape 634"/>
        <p:cNvGrpSpPr/>
        <p:nvPr/>
      </p:nvGrpSpPr>
      <p:grpSpPr>
        <a:xfrm>
          <a:off x="0" y="0"/>
          <a:ext cx="0" cy="0"/>
        </a:xfrm>
      </p:grpSpPr>
      <p:pic>
        <p:nvPicPr>
          <p:cNvPr id="635" name="Google Shape;635;p46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37" name="Google Shape;637;p46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8" name="Google Shape;638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0" name="Google Shape;640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</a:xfrm>
      </p:grpSpPr>
      <p:pic>
        <p:nvPicPr>
          <p:cNvPr id="642" name="Google Shape;642;p47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44" name="Google Shape;644;p47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5" name="Google Shape;645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7" name="Google Shape;647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7 Practice - purple ">
  <p:cSld name="TITLE_AND_TWO_COLUMNS_1_1_5_1_3_1_1">
    <p:spTree>
      <p:nvGrpSpPr>
        <p:cNvPr id="648" name="Shape 648"/>
        <p:cNvGrpSpPr/>
        <p:nvPr/>
      </p:nvGrpSpPr>
      <p:grpSpPr>
        <a:xfrm>
          <a:off x="0" y="0"/>
          <a:ext cx="0" cy="0"/>
        </a:xfrm>
      </p:grpSpPr>
      <p:pic>
        <p:nvPicPr>
          <p:cNvPr id="649" name="Google Shape;649;p4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51" name="Google Shape;651;p48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52" name="Google Shape;652;p48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3" name="Google Shape;653;p48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654" name="Google Shape;654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5" name="Google Shape;655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7 Practice - jade">
  <p:cSld name="TITLE_AND_TWO_COLUMNS_1_1_5_1_3_1_1_1_1">
    <p:spTree>
      <p:nvGrpSpPr>
        <p:cNvPr id="656" name="Shape 656"/>
        <p:cNvGrpSpPr/>
        <p:nvPr/>
      </p:nvGrpSpPr>
      <p:grpSpPr>
        <a:xfrm>
          <a:off x="0" y="0"/>
          <a:ext cx="0" cy="0"/>
        </a:xfrm>
      </p:grpSpPr>
      <p:pic>
        <p:nvPicPr>
          <p:cNvPr id="657" name="Google Shape;657;p49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59" name="Google Shape;659;p49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0" name="Google Shape;660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1" name="Google Shape;661;p49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2" name="Google Shape;662;p49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63" name="Google Shape;663;p4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7 Practice - blue ">
  <p:cSld name="TITLE_AND_TWO_COLUMNS_1_1_5_1_3_1_2">
    <p:spTree>
      <p:nvGrpSpPr>
        <p:cNvPr id="664" name="Shape 664"/>
        <p:cNvGrpSpPr/>
        <p:nvPr/>
      </p:nvGrpSpPr>
      <p:grpSpPr>
        <a:xfrm>
          <a:off x="0" y="0"/>
          <a:ext cx="0" cy="0"/>
        </a:xfrm>
      </p:grpSpPr>
      <p:pic>
        <p:nvPicPr>
          <p:cNvPr id="665" name="Google Shape;665;p50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67" name="Google Shape;667;p5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68" name="Google Shape;668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9" name="Google Shape;669;p50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0" name="Google Shape;670;p50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71" name="Google Shape;671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7 Practice - pink">
  <p:cSld name="TITLE_AND_TWO_COLUMNS_1_1_5_1_3_1_1_1_1_1">
    <p:spTree>
      <p:nvGrpSpPr>
        <p:cNvPr id="672" name="Shape 672"/>
        <p:cNvGrpSpPr/>
        <p:nvPr/>
      </p:nvGrpSpPr>
      <p:grpSpPr>
        <a:xfrm>
          <a:off x="0" y="0"/>
          <a:ext cx="0" cy="0"/>
        </a:xfrm>
      </p:grpSpPr>
      <p:pic>
        <p:nvPicPr>
          <p:cNvPr id="673" name="Google Shape;673;p51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75" name="Google Shape;675;p5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6" name="Google Shape;676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7" name="Google Shape;677;p51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8" name="Google Shape;678;p51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679" name="Google Shape;679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</a:xfrm>
      </p:grpSpPr>
      <p:pic>
        <p:nvPicPr>
          <p:cNvPr id="681" name="Google Shape;681;p5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83" name="Google Shape;683;p5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84" name="Google Shape;684;p52"/>
          <p:cNvSpPr txBox="1"/>
          <p:nvPr/>
        </p:nvSpPr>
        <p:spPr>
          <a:xfrm>
            <a:off x="324000" y="45525"/>
            <a:ext cx="1092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5" name="Google Shape;685;p52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86" name="Google Shape;686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8" name="Shape 688"/>
        <p:cNvGrpSpPr/>
        <p:nvPr/>
      </p:nvGrpSpPr>
      <p:grpSpPr>
        <a:xfrm>
          <a:off x="0" y="0"/>
          <a:ext cx="0" cy="0"/>
        </a:xfrm>
      </p:grpSpPr>
      <p:pic>
        <p:nvPicPr>
          <p:cNvPr id="689" name="Google Shape;689;p5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91" name="Google Shape;691;p5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2" name="Google Shape;692;p53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3" name="Google Shape;693;p53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4" name="Google Shape;694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5" name="Google Shape;695;p5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6" name="Shape 696"/>
        <p:cNvGrpSpPr/>
        <p:nvPr/>
      </p:nvGrpSpPr>
      <p:grpSpPr>
        <a:xfrm>
          <a:off x="0" y="0"/>
          <a:ext cx="0" cy="0"/>
        </a:xfrm>
      </p:grpSpPr>
      <p:pic>
        <p:nvPicPr>
          <p:cNvPr id="697" name="Google Shape;697;p54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99" name="Google Shape;699;p5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00" name="Google Shape;700;p54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1" name="Google Shape;701;p54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02" name="Google Shape;702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3" name="Google Shape;703;p5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</a:xfrm>
      </p:grpSpPr>
      <p:pic>
        <p:nvPicPr>
          <p:cNvPr id="705" name="Google Shape;705;p5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07" name="Google Shape;707;p5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8" name="Google Shape;708;p55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9" name="Google Shape;709;p55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10" name="Google Shape;710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1" name="Google Shape;711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1">
  <p:cSld name="TITLE_AND_TWO_COLUMNS_1_1_5_1_2_1">
    <p:spTree>
      <p:nvGrpSpPr>
        <p:cNvPr id="712" name="Shape 712"/>
        <p:cNvGrpSpPr/>
        <p:nvPr/>
      </p:nvGrpSpPr>
      <p:grpSpPr>
        <a:xfrm>
          <a:off x="0" y="0"/>
          <a:ext cx="0" cy="0"/>
        </a:xfrm>
      </p:grpSpPr>
      <p:sp>
        <p:nvSpPr>
          <p:cNvPr id="713" name="Google Shape;713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14" name="Google Shape;714;p56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56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6" name="Google Shape;716;p56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7" name="Google Shape;717;p56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2">
  <p:cSld name="TITLE_AND_TWO_COLUMNS_1_1_5_1_2">
    <p:spTree>
      <p:nvGrpSpPr>
        <p:cNvPr id="718" name="Shape 718"/>
        <p:cNvGrpSpPr/>
        <p:nvPr/>
      </p:nvGrpSpPr>
      <p:grpSpPr>
        <a:xfrm>
          <a:off x="0" y="0"/>
          <a:ext cx="0" cy="0"/>
        </a:xfrm>
      </p:grpSpPr>
      <p:sp>
        <p:nvSpPr>
          <p:cNvPr id="719" name="Google Shape;719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20" name="Google Shape;720;p57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7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2" name="Google Shape;722;p57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3" name="Google Shape;723;p57"/>
          <p:cNvSpPr txBox="1"/>
          <p:nvPr>
            <p:ph type="title"/>
          </p:nvPr>
        </p:nvSpPr>
        <p:spPr>
          <a:xfrm>
            <a:off x="1684800" y="157525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3 Projectable quiz">
  <p:cSld name="Title Slide 3_1">
    <p:bg>
      <p:bgPr>
        <a:solidFill>
          <a:schemeClr val="lt1"/>
        </a:soli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</a:xfrm>
      </p:grpSpPr>
      <p:sp>
        <p:nvSpPr>
          <p:cNvPr id="726" name="Google Shape;726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4 Items to copy-paste">
  <p:cSld name="CUSTOM_104_1_2_1_1">
    <p:spTree>
      <p:nvGrpSpPr>
        <p:cNvPr id="727" name="Shape 727"/>
        <p:cNvGrpSpPr/>
        <p:nvPr/>
      </p:nvGrpSpPr>
      <p:grpSpPr>
        <a:xfrm>
          <a:off x="0" y="0"/>
          <a:ext cx="0" cy="0"/>
        </a:xfrm>
      </p:grpSpPr>
      <p:sp>
        <p:nvSpPr>
          <p:cNvPr id="728" name="Google Shape;728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5 OGL">
  <p:cSld name="CUSTOM_5_1">
    <p:bg>
      <p:bgPr>
        <a:solidFill>
          <a:srgbClr val="EBEDFE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</a:xfrm>
      </p:grpSpPr>
      <p:pic>
        <p:nvPicPr>
          <p:cNvPr id="738" name="Google Shape;738;p6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60"/>
          <p:cNvSpPr txBox="1"/>
          <p:nvPr>
            <p:ph type="subTitle" idx="1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6 Blank">
  <p:cSld name="CUSTOM_6">
    <p:spTree>
      <p:nvGrpSpPr>
        <p:cNvPr id="740" name="Shape 740"/>
        <p:cNvGrpSpPr/>
        <p:nvPr/>
      </p:nvGrpSpPr>
      <p:grpSpPr>
        <a:xfrm>
          <a:off x="0" y="0"/>
          <a:ext cx="0" cy="0"/>
        </a:xfrm>
      </p:grpSpPr>
      <p:sp>
        <p:nvSpPr>
          <p:cNvPr id="741" name="Google Shape;741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60" Type="http://schemas.openxmlformats.org/officeDocument/2006/relationships/slideLayout" Target="../slideLayouts/slideLayout60.xml"/><Relationship Id="rId61" Type="http://schemas.openxmlformats.org/officeDocument/2006/relationships/image" Target="../media/image42.png"/><Relationship Id="rId6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None/>
              <a:defRPr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195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4925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lnSpc>
                <a:spcPct val="13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04" userDrawn="1">
          <p15:clr>
            <a:srgbClr val="000000"/>
          </p15:clr>
        </p15:guide>
        <p15:guide id="2" pos="1819" userDrawn="1">
          <p15:clr>
            <a:srgbClr val="0000FF"/>
          </p15:clr>
        </p15:guide>
        <p15:guide id="3" orient="horz" pos="340" userDrawn="1">
          <p15:clr>
            <a:srgbClr val="222222"/>
          </p15:clr>
        </p15:guide>
        <p15:guide id="4" pos="2123" userDrawn="1">
          <p15:clr>
            <a:srgbClr val="0000FF"/>
          </p15:clr>
        </p15:guide>
        <p15:guide id="5" pos="2880" userDrawn="1">
          <p15:clr>
            <a:srgbClr val="EA4335"/>
          </p15:clr>
        </p15:guide>
        <p15:guide id="6" pos="3637" userDrawn="1">
          <p15:clr>
            <a:srgbClr val="0000FF"/>
          </p15:clr>
        </p15:guide>
        <p15:guide id="7" pos="3941" userDrawn="1">
          <p15:clr>
            <a:srgbClr val="0000FF"/>
          </p15:clr>
        </p15:guide>
        <p15:guide id="8" pos="5556" userDrawn="1">
          <p15:clr>
            <a:srgbClr val="222222"/>
          </p15:clr>
        </p15:guide>
        <p15:guide id="9" pos="1061" userDrawn="1">
          <p15:clr>
            <a:srgbClr val="9AA0A6"/>
          </p15:clr>
        </p15:guide>
        <p15:guide id="10" pos="4699" userDrawn="1">
          <p15:clr>
            <a:srgbClr val="9AA0A6"/>
          </p15:clr>
        </p15:guide>
        <p15:guide id="11" orient="horz" pos="680" userDrawn="1">
          <p15:clr>
            <a:srgbClr val="B7B7B7"/>
          </p15:clr>
        </p15:guide>
        <p15:guide id="12" orient="horz" pos="1020" userDrawn="1">
          <p15:clr>
            <a:srgbClr val="B7B7B7"/>
          </p15:clr>
        </p15:guide>
        <p15:guide id="13" orient="horz" pos="1361" userDrawn="1">
          <p15:clr>
            <a:srgbClr val="B7B7B7"/>
          </p15:clr>
        </p15:guide>
        <p15:guide id="14" orient="horz" pos="1701" userDrawn="1">
          <p15:clr>
            <a:srgbClr val="B7B7B7"/>
          </p15:clr>
        </p15:guide>
        <p15:guide id="15" orient="horz" pos="2041" userDrawn="1">
          <p15:clr>
            <a:srgbClr val="B7B7B7"/>
          </p15:clr>
        </p15:guide>
        <p15:guide id="16" orient="horz" pos="2381" userDrawn="1">
          <p15:clr>
            <a:srgbClr val="B7B7B7"/>
          </p15:clr>
        </p15:guide>
        <p15:guide id="17" orient="horz" pos="3036" userDrawn="1">
          <p15:clr>
            <a:srgbClr val="000000"/>
          </p15:clr>
        </p15:guide>
        <p15:guide id="18" pos="2721" userDrawn="1">
          <p15:clr>
            <a:srgbClr val="000000"/>
          </p15:clr>
        </p15:guide>
        <p15:guide id="19" pos="3039" userDrawn="1">
          <p15:clr>
            <a:srgbClr val="000000"/>
          </p15:clr>
        </p15:guide>
        <p15:guide id="20" orient="horz" pos="510" userDrawn="1">
          <p15:clr>
            <a:srgbClr val="B7B7B7"/>
          </p15:clr>
        </p15:guide>
        <p15:guide id="21" orient="horz" pos="1620" userDrawn="1">
          <p15:clr>
            <a:srgbClr val="EA4335"/>
          </p15:clr>
        </p15:guide>
        <p15:guide id="22" orient="horz" pos="2721" userDrawn="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5.png"/><Relationship Id="rId4" Type="http://schemas.openxmlformats.org/officeDocument/2006/relationships/image" Target="../media/image4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7.png"/><Relationship Id="rId4" Type="http://schemas.openxmlformats.org/officeDocument/2006/relationships/image" Target="../media/image4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7" Type="http://schemas.openxmlformats.org/officeDocument/2006/relationships/image" Target="../media/image54.png"/><Relationship Id="rId8" Type="http://schemas.openxmlformats.org/officeDocument/2006/relationships/image" Target="../media/image67.png"/><Relationship Id="rId9" Type="http://schemas.openxmlformats.org/officeDocument/2006/relationships/image" Target="../media/image68.png"/><Relationship Id="rId10" Type="http://schemas.openxmlformats.org/officeDocument/2006/relationships/image" Target="../media/image69.png"/><Relationship Id="rId11" Type="http://schemas.openxmlformats.org/officeDocument/2006/relationships/image" Target="../media/image70.png"/><Relationship Id="rId12" Type="http://schemas.openxmlformats.org/officeDocument/2006/relationships/image" Target="../media/image71.png"/><Relationship Id="rId13" Type="http://schemas.openxmlformats.org/officeDocument/2006/relationships/image" Target="../media/image72.png"/><Relationship Id="rId14" Type="http://schemas.openxmlformats.org/officeDocument/2006/relationships/image" Target="../media/image73.png"/><Relationship Id="rId15" Type="http://schemas.openxmlformats.org/officeDocument/2006/relationships/image" Target="../media/image74.png"/><Relationship Id="rId16" Type="http://schemas.openxmlformats.org/officeDocument/2006/relationships/image" Target="../media/image7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8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5.jpe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9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image" Target="../media/image50.png"/><Relationship Id="rId6" Type="http://schemas.openxmlformats.org/officeDocument/2006/relationships/image" Target="../media/image67.png"/><Relationship Id="rId7" Type="http://schemas.openxmlformats.org/officeDocument/2006/relationships/image" Target="../media/image68.png"/><Relationship Id="rId8" Type="http://schemas.openxmlformats.org/officeDocument/2006/relationships/image" Target="../media/image70.png"/><Relationship Id="rId9" Type="http://schemas.openxmlformats.org/officeDocument/2006/relationships/image" Target="../media/image71.png"/><Relationship Id="rId10" Type="http://schemas.openxmlformats.org/officeDocument/2006/relationships/image" Target="../media/image73.png"/><Relationship Id="rId11" Type="http://schemas.openxmlformats.org/officeDocument/2006/relationships/image" Target="../media/image74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4.png"/><Relationship Id="rId4" Type="http://schemas.openxmlformats.org/officeDocument/2006/relationships/image" Target="../media/image59.jpeg"/><Relationship Id="rId5" Type="http://schemas.openxmlformats.org/officeDocument/2006/relationships/image" Target="../media/image60.jpe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1.jpe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2.jpeg"/><Relationship Id="rId4" Type="http://schemas.openxmlformats.org/officeDocument/2006/relationships/image" Target="../media/image63.png"/><Relationship Id="rId5" Type="http://schemas.openxmlformats.org/officeDocument/2006/relationships/image" Target="../media/image64.jpeg"/><Relationship Id="rId6" Type="http://schemas.openxmlformats.org/officeDocument/2006/relationships/image" Target="../media/image65.jpe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9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45" name="Shape 745"/>
        <p:cNvGrpSpPr/>
        <p:nvPr/>
      </p:nvGrpSpPr>
      <p:grpSpPr>
        <a:xfrm>
          <a:off x="0" y="0"/>
          <a:ext cx="0" cy="0"/>
        </a:xfrm>
      </p:grpSpPr>
      <p:sp>
        <p:nvSpPr>
          <p:cNvPr id="746" name="Google Shape;746;p6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Helitaanka qaab-dhismeedka DNA</a:t>
            </a:r>
            <a:endParaRPr/>
          </a:p>
        </p:txBody>
      </p:sp>
      <p:sp>
        <p:nvSpPr>
          <p:cNvPr id="747" name="Google Shape;747;p62"/>
          <p:cNvSpPr txBox="1"/>
          <p:nvPr>
            <p:ph type="subTitle" idx="1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Dhaxalka iyo DNA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="0">
  <p:cSld name="">
    <p:spTree>
      <p:nvGrpSpPr>
        <p:cNvPr id="751" name="Shape 751"/>
        <p:cNvGrpSpPr/>
        <p:nvPr/>
      </p:nvGrpSpPr>
      <p:grpSpPr>
        <a:xfrm>
          <a:off x="0" y="0"/>
          <a:ext cx="0" cy="0"/>
        </a:xfrm>
      </p:grpSpPr>
      <p:sp>
        <p:nvSpPr>
          <p:cNvPr id="752" name="Google Shape;752;p63"/>
          <p:cNvSpPr txBox="1"/>
          <p:nvPr/>
        </p:nvSpPr>
        <p:spPr>
          <a:xfrm>
            <a:off x="5578975" y="724425"/>
            <a:ext cx="1928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sida loo isticmaalo darasyada Oak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56" name="Shape 756"/>
        <p:cNvGrpSpPr/>
        <p:nvPr/>
      </p:nvGrpSpPr>
      <p:grpSpPr>
        <a:xfrm>
          <a:off x="0" y="0"/>
          <a:ext cx="0" cy="0"/>
        </a:xfrm>
      </p:grpSpPr>
      <p:sp>
        <p:nvSpPr>
          <p:cNvPr id="757" name="Google Shape;757;p64"/>
          <p:cNvSpPr txBox="1"/>
          <p:nvPr>
            <p:ph type="subTitle" idx="1"/>
          </p:nvPr>
        </p:nvSpPr>
        <p:spPr>
          <a:xfrm>
            <a:off x="585575" y="1463950"/>
            <a:ext cx="74325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qeexi karaa sida saynisyahanadu u ururiyeen caddayn oo ay u wadaageen natiijooyin si ay u horumariyaan moodel lagu qeexayo qaab-dhismeedka DNA.</a:t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61" name="Shape 761"/>
        <p:cNvGrpSpPr/>
        <p:nvPr/>
      </p:nvGrpSpPr>
      <p:grpSpPr>
        <a:xfrm>
          <a:off x="0" y="0"/>
          <a:ext cx="0" cy="0"/>
        </a:xfrm>
      </p:grpSpPr>
      <p:sp>
        <p:nvSpPr>
          <p:cNvPr id="762" name="Google Shape;762;p65"/>
          <p:cNvSpPr txBox="1"/>
          <p:nvPr>
            <p:ph type="subTitle" idx="1"/>
          </p:nvPr>
        </p:nvSpPr>
        <p:spPr>
          <a:xfrm>
            <a:off x="324000" y="924975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DNA</a:t>
            </a:r>
            <a:endParaRPr/>
          </a:p>
        </p:txBody>
      </p:sp>
      <p:sp>
        <p:nvSpPr>
          <p:cNvPr id="763" name="Google Shape;763;p65"/>
          <p:cNvSpPr txBox="1"/>
          <p:nvPr>
            <p:ph type="subTitle" idx="3"/>
          </p:nvPr>
        </p:nvSpPr>
        <p:spPr>
          <a:xfrm>
            <a:off x="324000" y="2923325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double helix</a:t>
            </a:r>
            <a:endParaRPr/>
          </a:p>
        </p:txBody>
      </p:sp>
      <p:sp>
        <p:nvSpPr>
          <p:cNvPr id="764" name="Google Shape;764;p65"/>
          <p:cNvSpPr txBox="1"/>
          <p:nvPr>
            <p:ph type="subTitle" idx="7"/>
          </p:nvPr>
        </p:nvSpPr>
        <p:spPr>
          <a:xfrm>
            <a:off x="324000" y="1866663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X-ray</a:t>
            </a:r>
            <a:endParaRPr/>
          </a:p>
        </p:txBody>
      </p:sp>
      <p:sp>
        <p:nvSpPr>
          <p:cNvPr id="765" name="Google Shape;765;p65"/>
          <p:cNvSpPr txBox="1"/>
          <p:nvPr>
            <p:ph type="subTitle" idx="3"/>
          </p:nvPr>
        </p:nvSpPr>
        <p:spPr>
          <a:xfrm>
            <a:off x="324000" y="3895925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genome</a:t>
            </a:r>
            <a:endParaRPr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69" name="Shape 769"/>
        <p:cNvGrpSpPr/>
        <p:nvPr/>
      </p:nvGrpSpPr>
      <p:grpSpPr>
        <a:xfrm>
          <a:off x="0" y="0"/>
          <a:ext cx="0" cy="0"/>
        </a:xfrm>
      </p:grpSpPr>
      <p:sp>
        <p:nvSpPr>
          <p:cNvPr id="770" name="Google Shape;770;p66"/>
          <p:cNvSpPr txBox="1"/>
          <p:nvPr>
            <p:ph type="subTitle" idx="1"/>
          </p:nvPr>
        </p:nvSpPr>
        <p:spPr>
          <a:xfrm>
            <a:off x="324000" y="810000"/>
            <a:ext cx="6903600" cy="66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DNA waa walaxda kiimikaad ee laga sameeyo maadada hidde-side; waxay kaydisaa koodhka hidde-side.</a:t>
            </a:r>
            <a:r>
              <a:rPr lang="en-GB" b="0" sz="1400">
                <a:latin typeface="Lexend"/>
              </a:rPr>
              <a:t/>
            </a:r>
            <a:endParaRPr/>
          </a:p>
        </p:txBody>
      </p:sp>
      <p:sp>
        <p:nvSpPr>
          <p:cNvPr id="771" name="Google Shape;771;p66"/>
          <p:cNvSpPr txBox="1"/>
          <p:nvPr>
            <p:ph type="subTitle" idx="3"/>
          </p:nvPr>
        </p:nvSpPr>
        <p:spPr>
          <a:xfrm>
            <a:off x="304950" y="2945117"/>
            <a:ext cx="8061900" cy="66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b="0" sz="1400">
                <a:latin typeface="Lexend"/>
              </a:rPr>
              <a:t>DNA waxay leedahay qaab-dhismeedka double helix oo ka kooban laba silsiladood oo qalloocan.</a:t>
            </a:r>
            <a:r>
              <a:rPr lang="en-GB" sz="1400">
                <a:latin typeface="Lexend"/>
              </a:rPr>
              <a:t/>
            </a:r>
            <a:r>
              <a:rPr lang="en-GB" b="0" sz="1400">
                <a:latin typeface="Lexend"/>
              </a:rPr>
              <a:t/>
            </a:r>
            <a:endParaRPr/>
          </a:p>
        </p:txBody>
      </p:sp>
      <p:sp>
        <p:nvSpPr>
          <p:cNvPr id="772" name="Google Shape;772;p66"/>
          <p:cNvSpPr txBox="1"/>
          <p:nvPr>
            <p:ph type="subTitle" idx="7"/>
          </p:nvPr>
        </p:nvSpPr>
        <p:spPr>
          <a:xfrm>
            <a:off x="324000" y="1877558"/>
            <a:ext cx="8023800" cy="66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b="0" sz="1400">
                <a:latin typeface="Lexend"/>
              </a:rPr>
              <a:t>X-ray waa nooc ka mid ah shucaaca loo isticmaali karo samaynta sawiro.</a:t>
            </a:r>
            <a:r>
              <a:rPr lang="en-GB" sz="1400">
                <a:latin typeface="Lexend"/>
              </a:rPr>
              <a:t/>
            </a:r>
            <a:r>
              <a:rPr lang="en-GB" b="0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773" name="Google Shape;773;p66"/>
          <p:cNvSpPr txBox="1"/>
          <p:nvPr/>
        </p:nvSpPr>
        <p:spPr>
          <a:xfrm>
            <a:off x="304950" y="4012675"/>
            <a:ext cx="8399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Genome waa dhammaan maadada hidde-side ee unugga.</a:t>
            </a:r>
            <a:r>
              <a:rPr lang="en-GB" sz="18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282828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77" name="Shape 777"/>
        <p:cNvGrpSpPr/>
        <p:nvPr/>
      </p:nvGrpSpPr>
      <p:grpSpPr>
        <a:xfrm>
          <a:off x="0" y="0"/>
          <a:ext cx="0" cy="0"/>
        </a:xfrm>
      </p:grpSpPr>
      <p:sp>
        <p:nvSpPr>
          <p:cNvPr id="778" name="Google Shape;778;p67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Aqoonta hore ee DNA</a:t>
            </a:r>
            <a:endParaRPr/>
          </a:p>
        </p:txBody>
      </p:sp>
      <p:sp>
        <p:nvSpPr>
          <p:cNvPr id="779" name="Google Shape;779;p67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Helitaanka qaab-dhismeedka DNA</a:t>
            </a:r>
            <a:endParaRPr/>
          </a:p>
        </p:txBody>
      </p:sp>
      <p:sp>
        <p:nvSpPr>
          <p:cNvPr id="780" name="Google Shape;780;p67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Muhiimadda fahamka DNA</a:t>
            </a:r>
            <a:endParaRPr/>
          </a:p>
        </p:txBody>
      </p:sp>
      <p:sp>
        <p:nvSpPr>
          <p:cNvPr id="781" name="Google Shape;781;p67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Helitaanka qaab-dhismeedka DNA</a:t>
            </a:r>
            <a:endParaRPr/>
          </a:p>
        </p:txBody>
      </p:sp>
      <p:pic>
        <p:nvPicPr>
          <p:cNvPr id="782" name="Google Shape;782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650" y="17410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86" name="Shape 786"/>
        <p:cNvGrpSpPr/>
        <p:nvPr/>
      </p:nvGrpSpPr>
      <p:grpSpPr>
        <a:xfrm>
          <a:off x="0" y="0"/>
          <a:ext cx="0" cy="0"/>
        </a:xfrm>
      </p:grpSpPr>
      <p:sp>
        <p:nvSpPr>
          <p:cNvPr id="787" name="Google Shape;787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Aqoonta hore ee DNA</a:t>
            </a:r>
            <a:endParaRPr/>
          </a:p>
        </p:txBody>
      </p:sp>
      <p:sp>
        <p:nvSpPr>
          <p:cNvPr id="788" name="Google Shape;788;p68"/>
          <p:cNvSpPr txBox="1"/>
          <p:nvPr>
            <p:ph type="body" idx="1"/>
          </p:nvPr>
        </p:nvSpPr>
        <p:spPr>
          <a:xfrm>
            <a:off x="324000" y="759300"/>
            <a:ext cx="8452800" cy="140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 b="1">
                <a:solidFill>
                  <a:srgbClr val="141414"/>
                </a:solidFill>
                <a:latin typeface="Lexend"/>
              </a:rPr>
              <a:t>DNA waxaa laga soo saari karaa unugyo nool, sida midho.</a:t>
            </a:r>
            <a:r>
              <a:rPr lang="en-GB" sz="1800">
                <a:solidFill>
                  <a:srgbClr val="141414"/>
                </a:solidFill>
                <a:latin typeface="Lexend"/>
              </a:rPr>
              <a:t/>
            </a:r>
            <a:endParaRPr sz="1900">
              <a:solidFill>
                <a:srgbClr val="141414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900">
              <a:solidFill>
                <a:srgbClr val="141414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141414"/>
                </a:solidFill>
                <a:latin typeface="Lexend"/>
              </a:rPr>
              <a:t>DNA waxaa la helay 1869, markii laga soo saaray nucleus-ka unugyada bini'aadamka.</a:t>
            </a:r>
            <a:endParaRPr sz="1900">
              <a:solidFill>
                <a:srgbClr val="141414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900">
              <a:solidFill>
                <a:srgbClr val="141414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141414"/>
                </a:solidFill>
                <a:latin typeface="Lexend"/>
              </a:rPr>
              <a:t>Kadib waxaa la ogaaday inay tahay isku-dhaf gaar ah oo curiye ah.</a:t>
            </a:r>
            <a:endParaRPr sz="1900">
              <a:solidFill>
                <a:srgbClr val="141414"/>
              </a:solidFill>
            </a:endParaRPr>
          </a:p>
        </p:txBody>
      </p:sp>
      <p:grpSp>
        <p:nvGrpSpPr>
          <p:cNvPr id="789" name="Google Shape;789;p68"/>
          <p:cNvGrpSpPr/>
          <p:nvPr/>
        </p:nvGrpSpPr>
        <p:grpSpPr>
          <a:xfrm>
            <a:off x="808215" y="2618876"/>
            <a:ext cx="5927394" cy="2303648"/>
            <a:chOff x="808215" y="2618876"/>
            <a:chExt cx="5927394" cy="2303648"/>
          </a:xfrm>
        </p:grpSpPr>
        <p:sp>
          <p:nvSpPr>
            <p:cNvPr id="790" name="Google Shape;790;p68"/>
            <p:cNvSpPr txBox="1"/>
            <p:nvPr/>
          </p:nvSpPr>
          <p:spPr>
            <a:xfrm>
              <a:off x="5072724" y="3124275"/>
              <a:ext cx="1662885" cy="3425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unug xayawaan (animal cell)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791" name="Google Shape;791;p68"/>
            <p:cNvGrpSpPr/>
            <p:nvPr/>
          </p:nvGrpSpPr>
          <p:grpSpPr>
            <a:xfrm>
              <a:off x="3367637" y="2618876"/>
              <a:ext cx="1456388" cy="1240557"/>
              <a:chOff x="3273611" y="2161783"/>
              <a:chExt cx="1759348" cy="1498438"/>
            </a:xfrm>
          </p:grpSpPr>
          <p:grpSp>
            <p:nvGrpSpPr>
              <p:cNvPr id="792" name="Google Shape;792;p68"/>
              <p:cNvGrpSpPr/>
              <p:nvPr/>
            </p:nvGrpSpPr>
            <p:grpSpPr>
              <a:xfrm flipH="1">
                <a:off x="3273611" y="2161783"/>
                <a:ext cx="1759348" cy="1498438"/>
                <a:chOff x="1507143" y="2157601"/>
                <a:chExt cx="1924468" cy="1796473"/>
              </a:xfrm>
            </p:grpSpPr>
            <p:sp>
              <p:nvSpPr>
                <p:cNvPr id="793" name="Google Shape;793;p68"/>
                <p:cNvSpPr/>
                <p:nvPr/>
              </p:nvSpPr>
              <p:spPr>
                <a:xfrm rot="10800000" flipH="1">
                  <a:off x="1507314" y="2157601"/>
                  <a:ext cx="1924296" cy="1796473"/>
                </a:xfrm>
                <a:custGeom>
                  <a:rect l="l" t="t" r="r" b="b"/>
                  <a:pathLst>
                    <a:path w="105038" h="92554" extrusionOk="0">
                      <a:moveTo>
                        <a:pt x="1627" y="44162"/>
                      </a:moveTo>
                      <a:cubicBezTo>
                        <a:pt x="2931" y="36951"/>
                        <a:pt x="4251" y="27181"/>
                        <a:pt x="9019" y="20884"/>
                      </a:cubicBezTo>
                      <a:cubicBezTo>
                        <a:pt x="13787" y="14588"/>
                        <a:pt x="22064" y="9830"/>
                        <a:pt x="30233" y="6383"/>
                      </a:cubicBezTo>
                      <a:cubicBezTo>
                        <a:pt x="38403" y="2937"/>
                        <a:pt x="49366" y="778"/>
                        <a:pt x="58036" y="205"/>
                      </a:cubicBezTo>
                      <a:cubicBezTo>
                        <a:pt x="66706" y="-368"/>
                        <a:pt x="75541" y="171"/>
                        <a:pt x="82255" y="2944"/>
                      </a:cubicBezTo>
                      <a:cubicBezTo>
                        <a:pt x="88969" y="5717"/>
                        <a:pt x="94561" y="11594"/>
                        <a:pt x="98319" y="16845"/>
                      </a:cubicBezTo>
                      <a:cubicBezTo>
                        <a:pt x="102078" y="22097"/>
                        <a:pt x="104085" y="26833"/>
                        <a:pt x="104806" y="34453"/>
                      </a:cubicBezTo>
                      <a:cubicBezTo>
                        <a:pt x="105527" y="42073"/>
                        <a:pt x="104497" y="54276"/>
                        <a:pt x="102643" y="62565"/>
                      </a:cubicBezTo>
                      <a:cubicBezTo>
                        <a:pt x="100790" y="70854"/>
                        <a:pt x="99194" y="79298"/>
                        <a:pt x="93685" y="84189"/>
                      </a:cubicBezTo>
                      <a:cubicBezTo>
                        <a:pt x="88176" y="89080"/>
                        <a:pt x="77642" y="90824"/>
                        <a:pt x="69589" y="91912"/>
                      </a:cubicBezTo>
                      <a:cubicBezTo>
                        <a:pt x="61537" y="93000"/>
                        <a:pt x="54452" y="92771"/>
                        <a:pt x="45370" y="90718"/>
                      </a:cubicBezTo>
                      <a:cubicBezTo>
                        <a:pt x="36288" y="88666"/>
                        <a:pt x="22459" y="84025"/>
                        <a:pt x="15096" y="79597"/>
                      </a:cubicBezTo>
                      <a:cubicBezTo>
                        <a:pt x="7733" y="75169"/>
                        <a:pt x="3439" y="70057"/>
                        <a:pt x="1194" y="64151"/>
                      </a:cubicBezTo>
                      <a:cubicBezTo>
                        <a:pt x="-1051" y="58245"/>
                        <a:pt x="323" y="51373"/>
                        <a:pt x="1627" y="44162"/>
                      </a:cubicBezTo>
                      <a:close/>
                    </a:path>
                  </a:pathLst>
                </a:custGeom>
                <a:solidFill>
                  <a:srgbClr val="F0F0F0"/>
                </a:solidFill>
                <a:ln w="19050" cap="flat" cmpd="sng">
                  <a:solidFill>
                    <a:srgbClr val="BF9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794" name="Google Shape;794;p68"/>
                <p:cNvSpPr/>
                <p:nvPr/>
              </p:nvSpPr>
              <p:spPr>
                <a:xfrm rot="9596846" flipH="1">
                  <a:off x="2771363" y="2799954"/>
                  <a:ext cx="507463" cy="549208"/>
                </a:xfrm>
                <a:prstGeom prst="ellipse">
                  <a:avLst/>
                </a:prstGeom>
                <a:solidFill>
                  <a:srgbClr val="59595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grpSp>
              <p:nvGrpSpPr>
                <p:cNvPr id="795" name="Google Shape;795;p68"/>
                <p:cNvGrpSpPr/>
                <p:nvPr/>
              </p:nvGrpSpPr>
              <p:grpSpPr>
                <a:xfrm rot="9597350" flipH="1">
                  <a:off x="2105860" y="3029855"/>
                  <a:ext cx="300046" cy="196372"/>
                  <a:chOff x="2824575" y="3282450"/>
                  <a:chExt cx="406800" cy="254400"/>
                </a:xfrm>
              </p:grpSpPr>
              <p:sp>
                <p:nvSpPr>
                  <p:cNvPr id="796" name="Google Shape;796;p68"/>
                  <p:cNvSpPr/>
                  <p:nvPr/>
                </p:nvSpPr>
                <p:spPr>
                  <a:xfrm>
                    <a:off x="2824575" y="3434850"/>
                    <a:ext cx="25800" cy="2580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797" name="Google Shape;797;p68"/>
                  <p:cNvSpPr/>
                  <p:nvPr/>
                </p:nvSpPr>
                <p:spPr>
                  <a:xfrm>
                    <a:off x="2900775" y="3511050"/>
                    <a:ext cx="25800" cy="2580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798" name="Google Shape;798;p68"/>
                  <p:cNvSpPr/>
                  <p:nvPr/>
                </p:nvSpPr>
                <p:spPr>
                  <a:xfrm>
                    <a:off x="2976975" y="3282450"/>
                    <a:ext cx="25800" cy="2580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799" name="Google Shape;799;p68"/>
                  <p:cNvSpPr/>
                  <p:nvPr/>
                </p:nvSpPr>
                <p:spPr>
                  <a:xfrm>
                    <a:off x="2900775" y="3434850"/>
                    <a:ext cx="25800" cy="2580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800" name="Google Shape;800;p68"/>
                  <p:cNvSpPr/>
                  <p:nvPr/>
                </p:nvSpPr>
                <p:spPr>
                  <a:xfrm>
                    <a:off x="3053175" y="3434850"/>
                    <a:ext cx="25800" cy="2580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801" name="Google Shape;801;p68"/>
                  <p:cNvSpPr/>
                  <p:nvPr/>
                </p:nvSpPr>
                <p:spPr>
                  <a:xfrm>
                    <a:off x="3053175" y="3282450"/>
                    <a:ext cx="25800" cy="2580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802" name="Google Shape;802;p68"/>
                  <p:cNvSpPr/>
                  <p:nvPr/>
                </p:nvSpPr>
                <p:spPr>
                  <a:xfrm>
                    <a:off x="3129375" y="3358650"/>
                    <a:ext cx="25800" cy="2580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803" name="Google Shape;803;p68"/>
                  <p:cNvSpPr/>
                  <p:nvPr/>
                </p:nvSpPr>
                <p:spPr>
                  <a:xfrm>
                    <a:off x="3205575" y="3511050"/>
                    <a:ext cx="25800" cy="2580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804" name="Google Shape;804;p68"/>
                  <p:cNvSpPr/>
                  <p:nvPr/>
                </p:nvSpPr>
                <p:spPr>
                  <a:xfrm>
                    <a:off x="3205575" y="3282450"/>
                    <a:ext cx="25800" cy="2580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</p:grpSp>
            <p:grpSp>
              <p:nvGrpSpPr>
                <p:cNvPr id="805" name="Google Shape;805;p68"/>
                <p:cNvGrpSpPr/>
                <p:nvPr/>
              </p:nvGrpSpPr>
              <p:grpSpPr>
                <a:xfrm rot="7550809" flipH="1">
                  <a:off x="2023536" y="2382492"/>
                  <a:ext cx="271267" cy="323464"/>
                  <a:chOff x="3491884" y="4069739"/>
                  <a:chExt cx="356666" cy="431748"/>
                </a:xfrm>
              </p:grpSpPr>
              <p:sp>
                <p:nvSpPr>
                  <p:cNvPr id="806" name="Google Shape;806;p68"/>
                  <p:cNvSpPr/>
                  <p:nvPr/>
                </p:nvSpPr>
                <p:spPr>
                  <a:xfrm rot="7620152">
                    <a:off x="3788525" y="4074929"/>
                    <a:ext cx="25920" cy="2592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807" name="Google Shape;807;p68"/>
                  <p:cNvSpPr/>
                  <p:nvPr/>
                </p:nvSpPr>
                <p:spPr>
                  <a:xfrm rot="7620152">
                    <a:off x="3681736" y="4089387"/>
                    <a:ext cx="25920" cy="2592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808" name="Google Shape;808;p68"/>
                  <p:cNvSpPr/>
                  <p:nvPr/>
                </p:nvSpPr>
                <p:spPr>
                  <a:xfrm rot="7620152">
                    <a:off x="3817440" y="4288506"/>
                    <a:ext cx="25920" cy="2592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809" name="Google Shape;809;p68"/>
                  <p:cNvSpPr/>
                  <p:nvPr/>
                </p:nvSpPr>
                <p:spPr>
                  <a:xfrm rot="7620152">
                    <a:off x="3742359" y="4135552"/>
                    <a:ext cx="25920" cy="2592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810" name="Google Shape;810;p68"/>
                  <p:cNvSpPr/>
                  <p:nvPr/>
                </p:nvSpPr>
                <p:spPr>
                  <a:xfrm rot="7620152">
                    <a:off x="3650028" y="4256799"/>
                    <a:ext cx="25920" cy="2592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811" name="Google Shape;811;p68"/>
                  <p:cNvSpPr/>
                  <p:nvPr/>
                </p:nvSpPr>
                <p:spPr>
                  <a:xfrm rot="7620152">
                    <a:off x="3771275" y="4349130"/>
                    <a:ext cx="25920" cy="2592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812" name="Google Shape;812;p68"/>
                  <p:cNvSpPr/>
                  <p:nvPr/>
                </p:nvSpPr>
                <p:spPr>
                  <a:xfrm rot="7620152">
                    <a:off x="3664486" y="4363588"/>
                    <a:ext cx="25920" cy="2592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813" name="Google Shape;813;p68"/>
                  <p:cNvSpPr/>
                  <p:nvPr/>
                </p:nvSpPr>
                <p:spPr>
                  <a:xfrm rot="7620152">
                    <a:off x="3497074" y="4331880"/>
                    <a:ext cx="25920" cy="2592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814" name="Google Shape;814;p68"/>
                  <p:cNvSpPr/>
                  <p:nvPr/>
                </p:nvSpPr>
                <p:spPr>
                  <a:xfrm rot="7620152">
                    <a:off x="3678944" y="4470376"/>
                    <a:ext cx="25920" cy="2592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</p:grpSp>
            <p:grpSp>
              <p:nvGrpSpPr>
                <p:cNvPr id="815" name="Google Shape;815;p68"/>
                <p:cNvGrpSpPr/>
                <p:nvPr/>
              </p:nvGrpSpPr>
              <p:grpSpPr>
                <a:xfrm rot="9338843" flipH="1">
                  <a:off x="1534782" y="2652666"/>
                  <a:ext cx="310042" cy="221709"/>
                  <a:chOff x="5880900" y="1005490"/>
                  <a:chExt cx="2211875" cy="1517650"/>
                </a:xfrm>
              </p:grpSpPr>
              <p:sp>
                <p:nvSpPr>
                  <p:cNvPr id="816" name="Google Shape;816;p68"/>
                  <p:cNvSpPr/>
                  <p:nvPr/>
                </p:nvSpPr>
                <p:spPr>
                  <a:xfrm>
                    <a:off x="5880900" y="1005490"/>
                    <a:ext cx="2211875" cy="1517650"/>
                  </a:xfrm>
                  <a:custGeom>
                    <a:rect l="l" t="t" r="r" b="b"/>
                    <a:pathLst>
                      <a:path w="88475" h="60706" extrusionOk="0">
                        <a:moveTo>
                          <a:pt x="1067" y="12030"/>
                        </a:moveTo>
                        <a:cubicBezTo>
                          <a:pt x="2619" y="8869"/>
                          <a:pt x="5952" y="3697"/>
                          <a:pt x="9860" y="1858"/>
                        </a:cubicBezTo>
                        <a:cubicBezTo>
                          <a:pt x="13768" y="19"/>
                          <a:pt x="19945" y="-785"/>
                          <a:pt x="24513" y="996"/>
                        </a:cubicBezTo>
                        <a:cubicBezTo>
                          <a:pt x="29082" y="2778"/>
                          <a:pt x="33507" y="9501"/>
                          <a:pt x="37271" y="12547"/>
                        </a:cubicBezTo>
                        <a:cubicBezTo>
                          <a:pt x="41035" y="15593"/>
                          <a:pt x="43420" y="17604"/>
                          <a:pt x="47098" y="19270"/>
                        </a:cubicBezTo>
                        <a:cubicBezTo>
                          <a:pt x="50776" y="20937"/>
                          <a:pt x="55287" y="21770"/>
                          <a:pt x="59338" y="22546"/>
                        </a:cubicBezTo>
                        <a:cubicBezTo>
                          <a:pt x="63389" y="23322"/>
                          <a:pt x="67441" y="23063"/>
                          <a:pt x="71406" y="23925"/>
                        </a:cubicBezTo>
                        <a:cubicBezTo>
                          <a:pt x="75371" y="24787"/>
                          <a:pt x="80285" y="25046"/>
                          <a:pt x="83129" y="27718"/>
                        </a:cubicBezTo>
                        <a:cubicBezTo>
                          <a:pt x="85974" y="30390"/>
                          <a:pt x="88559" y="35706"/>
                          <a:pt x="88473" y="39958"/>
                        </a:cubicBezTo>
                        <a:cubicBezTo>
                          <a:pt x="88387" y="44211"/>
                          <a:pt x="85830" y="49986"/>
                          <a:pt x="82612" y="53233"/>
                        </a:cubicBezTo>
                        <a:cubicBezTo>
                          <a:pt x="79394" y="56480"/>
                          <a:pt x="73675" y="58204"/>
                          <a:pt x="69164" y="59439"/>
                        </a:cubicBezTo>
                        <a:cubicBezTo>
                          <a:pt x="64653" y="60675"/>
                          <a:pt x="60056" y="60818"/>
                          <a:pt x="55545" y="60646"/>
                        </a:cubicBezTo>
                        <a:cubicBezTo>
                          <a:pt x="51034" y="60474"/>
                          <a:pt x="46609" y="59727"/>
                          <a:pt x="42098" y="58405"/>
                        </a:cubicBezTo>
                        <a:cubicBezTo>
                          <a:pt x="37587" y="57083"/>
                          <a:pt x="32961" y="55158"/>
                          <a:pt x="28479" y="52716"/>
                        </a:cubicBezTo>
                        <a:cubicBezTo>
                          <a:pt x="23997" y="50274"/>
                          <a:pt x="19169" y="47257"/>
                          <a:pt x="15204" y="43751"/>
                        </a:cubicBezTo>
                        <a:cubicBezTo>
                          <a:pt x="11239" y="40246"/>
                          <a:pt x="7130" y="35505"/>
                          <a:pt x="4688" y="31683"/>
                        </a:cubicBezTo>
                        <a:cubicBezTo>
                          <a:pt x="2246" y="27862"/>
                          <a:pt x="1154" y="24098"/>
                          <a:pt x="550" y="20822"/>
                        </a:cubicBezTo>
                        <a:cubicBezTo>
                          <a:pt x="-53" y="17547"/>
                          <a:pt x="-485" y="15191"/>
                          <a:pt x="1067" y="12030"/>
                        </a:cubicBezTo>
                        <a:close/>
                      </a:path>
                    </a:pathLst>
                  </a:custGeom>
                  <a:solidFill>
                    <a:srgbClr val="DD7E6B"/>
                  </a:solidFill>
                  <a:ln w="9525" cap="flat" cmpd="sng">
                    <a:solidFill>
                      <a:srgbClr val="66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/>
                </p:txBody>
              </p:sp>
              <p:sp>
                <p:nvSpPr>
                  <p:cNvPr id="817" name="Google Shape;817;p68"/>
                  <p:cNvSpPr/>
                  <p:nvPr/>
                </p:nvSpPr>
                <p:spPr>
                  <a:xfrm>
                    <a:off x="5984008" y="1124569"/>
                    <a:ext cx="1975150" cy="1287500"/>
                  </a:xfrm>
                  <a:custGeom>
                    <a:rect l="l" t="t" r="r" b="b"/>
                    <a:pathLst>
                      <a:path w="79006" h="51500" extrusionOk="0">
                        <a:moveTo>
                          <a:pt x="219" y="10887"/>
                        </a:moveTo>
                        <a:cubicBezTo>
                          <a:pt x="1282" y="8445"/>
                          <a:pt x="7173" y="2267"/>
                          <a:pt x="9701" y="715"/>
                        </a:cubicBezTo>
                        <a:cubicBezTo>
                          <a:pt x="12230" y="-837"/>
                          <a:pt x="14701" y="456"/>
                          <a:pt x="15390" y="1577"/>
                        </a:cubicBezTo>
                        <a:cubicBezTo>
                          <a:pt x="16080" y="2698"/>
                          <a:pt x="13580" y="6089"/>
                          <a:pt x="13838" y="7439"/>
                        </a:cubicBezTo>
                        <a:cubicBezTo>
                          <a:pt x="14097" y="8790"/>
                          <a:pt x="15677" y="10341"/>
                          <a:pt x="16941" y="9680"/>
                        </a:cubicBezTo>
                        <a:cubicBezTo>
                          <a:pt x="18205" y="9019"/>
                          <a:pt x="19298" y="3158"/>
                          <a:pt x="21424" y="3474"/>
                        </a:cubicBezTo>
                        <a:cubicBezTo>
                          <a:pt x="23550" y="3790"/>
                          <a:pt x="28262" y="9393"/>
                          <a:pt x="29699" y="11577"/>
                        </a:cubicBezTo>
                        <a:cubicBezTo>
                          <a:pt x="31136" y="13761"/>
                          <a:pt x="30303" y="14881"/>
                          <a:pt x="30044" y="16576"/>
                        </a:cubicBezTo>
                        <a:cubicBezTo>
                          <a:pt x="29785" y="18271"/>
                          <a:pt x="28291" y="20225"/>
                          <a:pt x="28147" y="21748"/>
                        </a:cubicBezTo>
                        <a:cubicBezTo>
                          <a:pt x="28003" y="23271"/>
                          <a:pt x="28435" y="25282"/>
                          <a:pt x="29182" y="25713"/>
                        </a:cubicBezTo>
                        <a:cubicBezTo>
                          <a:pt x="29929" y="26144"/>
                          <a:pt x="31682" y="25368"/>
                          <a:pt x="32630" y="24334"/>
                        </a:cubicBezTo>
                        <a:cubicBezTo>
                          <a:pt x="33578" y="23300"/>
                          <a:pt x="33205" y="20455"/>
                          <a:pt x="34871" y="19507"/>
                        </a:cubicBezTo>
                        <a:cubicBezTo>
                          <a:pt x="36538" y="18559"/>
                          <a:pt x="40560" y="17812"/>
                          <a:pt x="42629" y="18645"/>
                        </a:cubicBezTo>
                        <a:cubicBezTo>
                          <a:pt x="44698" y="19478"/>
                          <a:pt x="46651" y="23012"/>
                          <a:pt x="47283" y="24506"/>
                        </a:cubicBezTo>
                        <a:cubicBezTo>
                          <a:pt x="47915" y="26000"/>
                          <a:pt x="46392" y="26518"/>
                          <a:pt x="46421" y="27610"/>
                        </a:cubicBezTo>
                        <a:cubicBezTo>
                          <a:pt x="46450" y="28702"/>
                          <a:pt x="46795" y="30656"/>
                          <a:pt x="47456" y="31058"/>
                        </a:cubicBezTo>
                        <a:cubicBezTo>
                          <a:pt x="48117" y="31460"/>
                          <a:pt x="49525" y="30914"/>
                          <a:pt x="50387" y="30023"/>
                        </a:cubicBezTo>
                        <a:cubicBezTo>
                          <a:pt x="51249" y="29132"/>
                          <a:pt x="50962" y="26891"/>
                          <a:pt x="52628" y="25713"/>
                        </a:cubicBezTo>
                        <a:cubicBezTo>
                          <a:pt x="54295" y="24535"/>
                          <a:pt x="57973" y="22811"/>
                          <a:pt x="60386" y="22955"/>
                        </a:cubicBezTo>
                        <a:cubicBezTo>
                          <a:pt x="62800" y="23099"/>
                          <a:pt x="66190" y="25225"/>
                          <a:pt x="67109" y="26575"/>
                        </a:cubicBezTo>
                        <a:cubicBezTo>
                          <a:pt x="68028" y="27926"/>
                          <a:pt x="65902" y="29966"/>
                          <a:pt x="65902" y="31058"/>
                        </a:cubicBezTo>
                        <a:cubicBezTo>
                          <a:pt x="65902" y="32150"/>
                          <a:pt x="66477" y="32954"/>
                          <a:pt x="67109" y="33126"/>
                        </a:cubicBezTo>
                        <a:cubicBezTo>
                          <a:pt x="67741" y="33298"/>
                          <a:pt x="68891" y="32925"/>
                          <a:pt x="69695" y="32092"/>
                        </a:cubicBezTo>
                        <a:cubicBezTo>
                          <a:pt x="70500" y="31259"/>
                          <a:pt x="70930" y="28932"/>
                          <a:pt x="71936" y="28127"/>
                        </a:cubicBezTo>
                        <a:cubicBezTo>
                          <a:pt x="72942" y="27323"/>
                          <a:pt x="74551" y="25972"/>
                          <a:pt x="75729" y="27265"/>
                        </a:cubicBezTo>
                        <a:cubicBezTo>
                          <a:pt x="76907" y="28558"/>
                          <a:pt x="78948" y="33069"/>
                          <a:pt x="79005" y="35885"/>
                        </a:cubicBezTo>
                        <a:cubicBezTo>
                          <a:pt x="79063" y="38701"/>
                          <a:pt x="77281" y="42609"/>
                          <a:pt x="76074" y="44160"/>
                        </a:cubicBezTo>
                        <a:cubicBezTo>
                          <a:pt x="74867" y="45712"/>
                          <a:pt x="72741" y="45654"/>
                          <a:pt x="71764" y="45194"/>
                        </a:cubicBezTo>
                        <a:cubicBezTo>
                          <a:pt x="70787" y="44734"/>
                          <a:pt x="70844" y="42091"/>
                          <a:pt x="70212" y="41401"/>
                        </a:cubicBezTo>
                        <a:cubicBezTo>
                          <a:pt x="69580" y="40712"/>
                          <a:pt x="68603" y="40798"/>
                          <a:pt x="67971" y="41057"/>
                        </a:cubicBezTo>
                        <a:cubicBezTo>
                          <a:pt x="67339" y="41316"/>
                          <a:pt x="66679" y="41890"/>
                          <a:pt x="66420" y="42953"/>
                        </a:cubicBezTo>
                        <a:cubicBezTo>
                          <a:pt x="66162" y="44016"/>
                          <a:pt x="66966" y="46113"/>
                          <a:pt x="66420" y="47435"/>
                        </a:cubicBezTo>
                        <a:cubicBezTo>
                          <a:pt x="65874" y="48757"/>
                          <a:pt x="64667" y="50251"/>
                          <a:pt x="63144" y="50883"/>
                        </a:cubicBezTo>
                        <a:cubicBezTo>
                          <a:pt x="61621" y="51515"/>
                          <a:pt x="58835" y="51716"/>
                          <a:pt x="57283" y="51228"/>
                        </a:cubicBezTo>
                        <a:cubicBezTo>
                          <a:pt x="55732" y="50740"/>
                          <a:pt x="54324" y="49505"/>
                          <a:pt x="53835" y="47953"/>
                        </a:cubicBezTo>
                        <a:cubicBezTo>
                          <a:pt x="53347" y="46402"/>
                          <a:pt x="54611" y="43298"/>
                          <a:pt x="54352" y="41919"/>
                        </a:cubicBezTo>
                        <a:cubicBezTo>
                          <a:pt x="54093" y="40540"/>
                          <a:pt x="53059" y="39735"/>
                          <a:pt x="52283" y="39677"/>
                        </a:cubicBezTo>
                        <a:cubicBezTo>
                          <a:pt x="51507" y="39620"/>
                          <a:pt x="50243" y="40367"/>
                          <a:pt x="49697" y="41574"/>
                        </a:cubicBezTo>
                        <a:cubicBezTo>
                          <a:pt x="49151" y="42781"/>
                          <a:pt x="49783" y="45539"/>
                          <a:pt x="49007" y="46918"/>
                        </a:cubicBezTo>
                        <a:cubicBezTo>
                          <a:pt x="48231" y="48297"/>
                          <a:pt x="47628" y="49849"/>
                          <a:pt x="45042" y="49849"/>
                        </a:cubicBezTo>
                        <a:cubicBezTo>
                          <a:pt x="42456" y="49849"/>
                          <a:pt x="35791" y="48154"/>
                          <a:pt x="33492" y="46918"/>
                        </a:cubicBezTo>
                        <a:cubicBezTo>
                          <a:pt x="31193" y="45683"/>
                          <a:pt x="31365" y="43787"/>
                          <a:pt x="31250" y="42436"/>
                        </a:cubicBezTo>
                        <a:cubicBezTo>
                          <a:pt x="31135" y="41086"/>
                          <a:pt x="32687" y="39821"/>
                          <a:pt x="32802" y="38815"/>
                        </a:cubicBezTo>
                        <a:cubicBezTo>
                          <a:pt x="32917" y="37809"/>
                          <a:pt x="32515" y="36747"/>
                          <a:pt x="31940" y="36402"/>
                        </a:cubicBezTo>
                        <a:cubicBezTo>
                          <a:pt x="31365" y="36057"/>
                          <a:pt x="30245" y="36000"/>
                          <a:pt x="29354" y="36747"/>
                        </a:cubicBezTo>
                        <a:cubicBezTo>
                          <a:pt x="28463" y="37494"/>
                          <a:pt x="27889" y="40195"/>
                          <a:pt x="26596" y="40884"/>
                        </a:cubicBezTo>
                        <a:cubicBezTo>
                          <a:pt x="25303" y="41574"/>
                          <a:pt x="23550" y="41631"/>
                          <a:pt x="21596" y="40884"/>
                        </a:cubicBezTo>
                        <a:cubicBezTo>
                          <a:pt x="19642" y="40137"/>
                          <a:pt x="16224" y="38040"/>
                          <a:pt x="14873" y="36402"/>
                        </a:cubicBezTo>
                        <a:cubicBezTo>
                          <a:pt x="13523" y="34764"/>
                          <a:pt x="13263" y="32696"/>
                          <a:pt x="13493" y="31058"/>
                        </a:cubicBezTo>
                        <a:cubicBezTo>
                          <a:pt x="13723" y="29420"/>
                          <a:pt x="15821" y="27753"/>
                          <a:pt x="16252" y="26575"/>
                        </a:cubicBezTo>
                        <a:cubicBezTo>
                          <a:pt x="16683" y="25397"/>
                          <a:pt x="16539" y="24420"/>
                          <a:pt x="16079" y="23989"/>
                        </a:cubicBezTo>
                        <a:cubicBezTo>
                          <a:pt x="15619" y="23558"/>
                          <a:pt x="14470" y="23501"/>
                          <a:pt x="13493" y="23989"/>
                        </a:cubicBezTo>
                        <a:cubicBezTo>
                          <a:pt x="12516" y="24478"/>
                          <a:pt x="11568" y="26345"/>
                          <a:pt x="10218" y="26920"/>
                        </a:cubicBezTo>
                        <a:cubicBezTo>
                          <a:pt x="8868" y="27495"/>
                          <a:pt x="6512" y="27782"/>
                          <a:pt x="5391" y="27437"/>
                        </a:cubicBezTo>
                        <a:cubicBezTo>
                          <a:pt x="4270" y="27092"/>
                          <a:pt x="3695" y="26029"/>
                          <a:pt x="3494" y="24851"/>
                        </a:cubicBezTo>
                        <a:cubicBezTo>
                          <a:pt x="3293" y="23673"/>
                          <a:pt x="3293" y="21490"/>
                          <a:pt x="4184" y="20369"/>
                        </a:cubicBezTo>
                        <a:cubicBezTo>
                          <a:pt x="5075" y="19249"/>
                          <a:pt x="8006" y="18933"/>
                          <a:pt x="8839" y="18128"/>
                        </a:cubicBezTo>
                        <a:cubicBezTo>
                          <a:pt x="9672" y="17324"/>
                          <a:pt x="9557" y="16146"/>
                          <a:pt x="9183" y="15542"/>
                        </a:cubicBezTo>
                        <a:cubicBezTo>
                          <a:pt x="8810" y="14939"/>
                          <a:pt x="7575" y="14536"/>
                          <a:pt x="6598" y="14507"/>
                        </a:cubicBezTo>
                        <a:cubicBezTo>
                          <a:pt x="5621" y="14478"/>
                          <a:pt x="4385" y="15972"/>
                          <a:pt x="3322" y="15369"/>
                        </a:cubicBezTo>
                        <a:cubicBezTo>
                          <a:pt x="2259" y="14766"/>
                          <a:pt x="-844" y="13329"/>
                          <a:pt x="219" y="10887"/>
                        </a:cubicBezTo>
                        <a:close/>
                      </a:path>
                    </a:pathLst>
                  </a:custGeom>
                  <a:solidFill>
                    <a:srgbClr val="F0F0F0"/>
                  </a:solidFill>
                  <a:ln w="9525" cap="flat" cmpd="sng">
                    <a:solidFill>
                      <a:srgbClr val="66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/>
                </p:txBody>
              </p:sp>
            </p:grpSp>
            <p:grpSp>
              <p:nvGrpSpPr>
                <p:cNvPr id="818" name="Google Shape;818;p68"/>
                <p:cNvGrpSpPr/>
                <p:nvPr/>
              </p:nvGrpSpPr>
              <p:grpSpPr>
                <a:xfrm rot="-3802088" flipH="1">
                  <a:off x="2118952" y="3513521"/>
                  <a:ext cx="273553" cy="320615"/>
                  <a:chOff x="3491884" y="4069739"/>
                  <a:chExt cx="356666" cy="431748"/>
                </a:xfrm>
              </p:grpSpPr>
              <p:sp>
                <p:nvSpPr>
                  <p:cNvPr id="819" name="Google Shape;819;p68"/>
                  <p:cNvSpPr/>
                  <p:nvPr/>
                </p:nvSpPr>
                <p:spPr>
                  <a:xfrm rot="7620152">
                    <a:off x="3788525" y="4074929"/>
                    <a:ext cx="25920" cy="2592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820" name="Google Shape;820;p68"/>
                  <p:cNvSpPr/>
                  <p:nvPr/>
                </p:nvSpPr>
                <p:spPr>
                  <a:xfrm rot="7620152">
                    <a:off x="3681736" y="4089387"/>
                    <a:ext cx="25920" cy="2592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821" name="Google Shape;821;p68"/>
                  <p:cNvSpPr/>
                  <p:nvPr/>
                </p:nvSpPr>
                <p:spPr>
                  <a:xfrm rot="7620152">
                    <a:off x="3817440" y="4288506"/>
                    <a:ext cx="25920" cy="2592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822" name="Google Shape;822;p68"/>
                  <p:cNvSpPr/>
                  <p:nvPr/>
                </p:nvSpPr>
                <p:spPr>
                  <a:xfrm rot="7620152">
                    <a:off x="3742359" y="4135552"/>
                    <a:ext cx="25920" cy="2592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823" name="Google Shape;823;p68"/>
                  <p:cNvSpPr/>
                  <p:nvPr/>
                </p:nvSpPr>
                <p:spPr>
                  <a:xfrm rot="7620152">
                    <a:off x="3650028" y="4256799"/>
                    <a:ext cx="25920" cy="2592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824" name="Google Shape;824;p68"/>
                  <p:cNvSpPr/>
                  <p:nvPr/>
                </p:nvSpPr>
                <p:spPr>
                  <a:xfrm rot="7620152">
                    <a:off x="3771275" y="4349130"/>
                    <a:ext cx="25920" cy="2592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825" name="Google Shape;825;p68"/>
                  <p:cNvSpPr/>
                  <p:nvPr/>
                </p:nvSpPr>
                <p:spPr>
                  <a:xfrm rot="7620152">
                    <a:off x="3664486" y="4363588"/>
                    <a:ext cx="25920" cy="2592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826" name="Google Shape;826;p68"/>
                  <p:cNvSpPr/>
                  <p:nvPr/>
                </p:nvSpPr>
                <p:spPr>
                  <a:xfrm rot="7620152">
                    <a:off x="3497074" y="4331880"/>
                    <a:ext cx="25920" cy="2592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827" name="Google Shape;827;p68"/>
                  <p:cNvSpPr/>
                  <p:nvPr/>
                </p:nvSpPr>
                <p:spPr>
                  <a:xfrm rot="7620152">
                    <a:off x="3678944" y="4470376"/>
                    <a:ext cx="25920" cy="2592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</p:grpSp>
            <p:grpSp>
              <p:nvGrpSpPr>
                <p:cNvPr id="828" name="Google Shape;828;p68"/>
                <p:cNvGrpSpPr/>
                <p:nvPr/>
              </p:nvGrpSpPr>
              <p:grpSpPr>
                <a:xfrm rot="-9212530" flipH="1">
                  <a:off x="1602748" y="3030385"/>
                  <a:ext cx="301398" cy="195554"/>
                  <a:chOff x="2824575" y="3282450"/>
                  <a:chExt cx="406800" cy="254400"/>
                </a:xfrm>
              </p:grpSpPr>
              <p:sp>
                <p:nvSpPr>
                  <p:cNvPr id="829" name="Google Shape;829;p68"/>
                  <p:cNvSpPr/>
                  <p:nvPr/>
                </p:nvSpPr>
                <p:spPr>
                  <a:xfrm>
                    <a:off x="2824575" y="3434850"/>
                    <a:ext cx="25800" cy="2580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830" name="Google Shape;830;p68"/>
                  <p:cNvSpPr/>
                  <p:nvPr/>
                </p:nvSpPr>
                <p:spPr>
                  <a:xfrm>
                    <a:off x="2900775" y="3511050"/>
                    <a:ext cx="25800" cy="2580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831" name="Google Shape;831;p68"/>
                  <p:cNvSpPr/>
                  <p:nvPr/>
                </p:nvSpPr>
                <p:spPr>
                  <a:xfrm>
                    <a:off x="2976975" y="3282450"/>
                    <a:ext cx="25800" cy="2580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832" name="Google Shape;832;p68"/>
                  <p:cNvSpPr/>
                  <p:nvPr/>
                </p:nvSpPr>
                <p:spPr>
                  <a:xfrm>
                    <a:off x="2900775" y="3434850"/>
                    <a:ext cx="25800" cy="2580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833" name="Google Shape;833;p68"/>
                  <p:cNvSpPr/>
                  <p:nvPr/>
                </p:nvSpPr>
                <p:spPr>
                  <a:xfrm>
                    <a:off x="3053175" y="3434850"/>
                    <a:ext cx="25800" cy="2580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834" name="Google Shape;834;p68"/>
                  <p:cNvSpPr/>
                  <p:nvPr/>
                </p:nvSpPr>
                <p:spPr>
                  <a:xfrm>
                    <a:off x="3053175" y="3282450"/>
                    <a:ext cx="25800" cy="2580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835" name="Google Shape;835;p68"/>
                  <p:cNvSpPr/>
                  <p:nvPr/>
                </p:nvSpPr>
                <p:spPr>
                  <a:xfrm>
                    <a:off x="3129375" y="3358650"/>
                    <a:ext cx="25800" cy="2580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836" name="Google Shape;836;p68"/>
                  <p:cNvSpPr/>
                  <p:nvPr/>
                </p:nvSpPr>
                <p:spPr>
                  <a:xfrm>
                    <a:off x="3205575" y="3511050"/>
                    <a:ext cx="25800" cy="2580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837" name="Google Shape;837;p68"/>
                  <p:cNvSpPr/>
                  <p:nvPr/>
                </p:nvSpPr>
                <p:spPr>
                  <a:xfrm>
                    <a:off x="3205575" y="3282450"/>
                    <a:ext cx="25800" cy="25800"/>
                  </a:xfrm>
                  <a:prstGeom prst="ellipse">
                    <a:avLst/>
                  </a:prstGeom>
                  <a:solidFill>
                    <a:srgbClr val="878787"/>
                  </a:solidFill>
                  <a:ln w="9525" cap="flat" cmpd="sng">
                    <a:solidFill>
                      <a:srgbClr val="878787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</p:grpSp>
          </p:grpSp>
          <p:grpSp>
            <p:nvGrpSpPr>
              <p:cNvPr id="838" name="Google Shape;838;p68"/>
              <p:cNvGrpSpPr/>
              <p:nvPr/>
            </p:nvGrpSpPr>
            <p:grpSpPr>
              <a:xfrm rot="9854123">
                <a:off x="3844207" y="2296898"/>
                <a:ext cx="279246" cy="187542"/>
                <a:chOff x="5880900" y="1005490"/>
                <a:chExt cx="2211875" cy="1517650"/>
              </a:xfrm>
            </p:grpSpPr>
            <p:sp>
              <p:nvSpPr>
                <p:cNvPr id="839" name="Google Shape;839;p68"/>
                <p:cNvSpPr/>
                <p:nvPr/>
              </p:nvSpPr>
              <p:spPr>
                <a:xfrm>
                  <a:off x="5880900" y="1005490"/>
                  <a:ext cx="2211875" cy="1517650"/>
                </a:xfrm>
                <a:custGeom>
                  <a:rect l="l" t="t" r="r" b="b"/>
                  <a:pathLst>
                    <a:path w="88475" h="60706" extrusionOk="0">
                      <a:moveTo>
                        <a:pt x="1067" y="12030"/>
                      </a:moveTo>
                      <a:cubicBezTo>
                        <a:pt x="2619" y="8869"/>
                        <a:pt x="5952" y="3697"/>
                        <a:pt x="9860" y="1858"/>
                      </a:cubicBezTo>
                      <a:cubicBezTo>
                        <a:pt x="13768" y="19"/>
                        <a:pt x="19945" y="-785"/>
                        <a:pt x="24513" y="996"/>
                      </a:cubicBezTo>
                      <a:cubicBezTo>
                        <a:pt x="29082" y="2778"/>
                        <a:pt x="33507" y="9501"/>
                        <a:pt x="37271" y="12547"/>
                      </a:cubicBezTo>
                      <a:cubicBezTo>
                        <a:pt x="41035" y="15593"/>
                        <a:pt x="43420" y="17604"/>
                        <a:pt x="47098" y="19270"/>
                      </a:cubicBezTo>
                      <a:cubicBezTo>
                        <a:pt x="50776" y="20937"/>
                        <a:pt x="55287" y="21770"/>
                        <a:pt x="59338" y="22546"/>
                      </a:cubicBezTo>
                      <a:cubicBezTo>
                        <a:pt x="63389" y="23322"/>
                        <a:pt x="67441" y="23063"/>
                        <a:pt x="71406" y="23925"/>
                      </a:cubicBezTo>
                      <a:cubicBezTo>
                        <a:pt x="75371" y="24787"/>
                        <a:pt x="80285" y="25046"/>
                        <a:pt x="83129" y="27718"/>
                      </a:cubicBezTo>
                      <a:cubicBezTo>
                        <a:pt x="85974" y="30390"/>
                        <a:pt x="88559" y="35706"/>
                        <a:pt x="88473" y="39958"/>
                      </a:cubicBezTo>
                      <a:cubicBezTo>
                        <a:pt x="88387" y="44211"/>
                        <a:pt x="85830" y="49986"/>
                        <a:pt x="82612" y="53233"/>
                      </a:cubicBezTo>
                      <a:cubicBezTo>
                        <a:pt x="79394" y="56480"/>
                        <a:pt x="73675" y="58204"/>
                        <a:pt x="69164" y="59439"/>
                      </a:cubicBezTo>
                      <a:cubicBezTo>
                        <a:pt x="64653" y="60675"/>
                        <a:pt x="60056" y="60818"/>
                        <a:pt x="55545" y="60646"/>
                      </a:cubicBezTo>
                      <a:cubicBezTo>
                        <a:pt x="51034" y="60474"/>
                        <a:pt x="46609" y="59727"/>
                        <a:pt x="42098" y="58405"/>
                      </a:cubicBezTo>
                      <a:cubicBezTo>
                        <a:pt x="37587" y="57083"/>
                        <a:pt x="32961" y="55158"/>
                        <a:pt x="28479" y="52716"/>
                      </a:cubicBezTo>
                      <a:cubicBezTo>
                        <a:pt x="23997" y="50274"/>
                        <a:pt x="19169" y="47257"/>
                        <a:pt x="15204" y="43751"/>
                      </a:cubicBezTo>
                      <a:cubicBezTo>
                        <a:pt x="11239" y="40246"/>
                        <a:pt x="7130" y="35505"/>
                        <a:pt x="4688" y="31683"/>
                      </a:cubicBezTo>
                      <a:cubicBezTo>
                        <a:pt x="2246" y="27862"/>
                        <a:pt x="1154" y="24098"/>
                        <a:pt x="550" y="20822"/>
                      </a:cubicBezTo>
                      <a:cubicBezTo>
                        <a:pt x="-53" y="17547"/>
                        <a:pt x="-485" y="15191"/>
                        <a:pt x="1067" y="12030"/>
                      </a:cubicBezTo>
                      <a:close/>
                    </a:path>
                  </a:pathLst>
                </a:custGeom>
                <a:solidFill>
                  <a:srgbClr val="DD7E6B"/>
                </a:solidFill>
                <a:ln w="9525" cap="flat" cmpd="sng">
                  <a:solidFill>
                    <a:srgbClr val="66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840" name="Google Shape;840;p68"/>
                <p:cNvSpPr/>
                <p:nvPr/>
              </p:nvSpPr>
              <p:spPr>
                <a:xfrm>
                  <a:off x="5984008" y="1124569"/>
                  <a:ext cx="1975150" cy="1287500"/>
                </a:xfrm>
                <a:custGeom>
                  <a:rect l="l" t="t" r="r" b="b"/>
                  <a:pathLst>
                    <a:path w="79006" h="51500" extrusionOk="0">
                      <a:moveTo>
                        <a:pt x="219" y="10887"/>
                      </a:moveTo>
                      <a:cubicBezTo>
                        <a:pt x="1282" y="8445"/>
                        <a:pt x="7173" y="2267"/>
                        <a:pt x="9701" y="715"/>
                      </a:cubicBezTo>
                      <a:cubicBezTo>
                        <a:pt x="12230" y="-837"/>
                        <a:pt x="14701" y="456"/>
                        <a:pt x="15390" y="1577"/>
                      </a:cubicBezTo>
                      <a:cubicBezTo>
                        <a:pt x="16080" y="2698"/>
                        <a:pt x="13580" y="6089"/>
                        <a:pt x="13838" y="7439"/>
                      </a:cubicBezTo>
                      <a:cubicBezTo>
                        <a:pt x="14097" y="8790"/>
                        <a:pt x="15677" y="10341"/>
                        <a:pt x="16941" y="9680"/>
                      </a:cubicBezTo>
                      <a:cubicBezTo>
                        <a:pt x="18205" y="9019"/>
                        <a:pt x="19298" y="3158"/>
                        <a:pt x="21424" y="3474"/>
                      </a:cubicBezTo>
                      <a:cubicBezTo>
                        <a:pt x="23550" y="3790"/>
                        <a:pt x="28262" y="9393"/>
                        <a:pt x="29699" y="11577"/>
                      </a:cubicBezTo>
                      <a:cubicBezTo>
                        <a:pt x="31136" y="13761"/>
                        <a:pt x="30303" y="14881"/>
                        <a:pt x="30044" y="16576"/>
                      </a:cubicBezTo>
                      <a:cubicBezTo>
                        <a:pt x="29785" y="18271"/>
                        <a:pt x="28291" y="20225"/>
                        <a:pt x="28147" y="21748"/>
                      </a:cubicBezTo>
                      <a:cubicBezTo>
                        <a:pt x="28003" y="23271"/>
                        <a:pt x="28435" y="25282"/>
                        <a:pt x="29182" y="25713"/>
                      </a:cubicBezTo>
                      <a:cubicBezTo>
                        <a:pt x="29929" y="26144"/>
                        <a:pt x="31682" y="25368"/>
                        <a:pt x="32630" y="24334"/>
                      </a:cubicBezTo>
                      <a:cubicBezTo>
                        <a:pt x="33578" y="23300"/>
                        <a:pt x="33205" y="20455"/>
                        <a:pt x="34871" y="19507"/>
                      </a:cubicBezTo>
                      <a:cubicBezTo>
                        <a:pt x="36538" y="18559"/>
                        <a:pt x="40560" y="17812"/>
                        <a:pt x="42629" y="18645"/>
                      </a:cubicBezTo>
                      <a:cubicBezTo>
                        <a:pt x="44698" y="19478"/>
                        <a:pt x="46651" y="23012"/>
                        <a:pt x="47283" y="24506"/>
                      </a:cubicBezTo>
                      <a:cubicBezTo>
                        <a:pt x="47915" y="26000"/>
                        <a:pt x="46392" y="26518"/>
                        <a:pt x="46421" y="27610"/>
                      </a:cubicBezTo>
                      <a:cubicBezTo>
                        <a:pt x="46450" y="28702"/>
                        <a:pt x="46795" y="30656"/>
                        <a:pt x="47456" y="31058"/>
                      </a:cubicBezTo>
                      <a:cubicBezTo>
                        <a:pt x="48117" y="31460"/>
                        <a:pt x="49525" y="30914"/>
                        <a:pt x="50387" y="30023"/>
                      </a:cubicBezTo>
                      <a:cubicBezTo>
                        <a:pt x="51249" y="29132"/>
                        <a:pt x="50962" y="26891"/>
                        <a:pt x="52628" y="25713"/>
                      </a:cubicBezTo>
                      <a:cubicBezTo>
                        <a:pt x="54295" y="24535"/>
                        <a:pt x="57973" y="22811"/>
                        <a:pt x="60386" y="22955"/>
                      </a:cubicBezTo>
                      <a:cubicBezTo>
                        <a:pt x="62800" y="23099"/>
                        <a:pt x="66190" y="25225"/>
                        <a:pt x="67109" y="26575"/>
                      </a:cubicBezTo>
                      <a:cubicBezTo>
                        <a:pt x="68028" y="27926"/>
                        <a:pt x="65902" y="29966"/>
                        <a:pt x="65902" y="31058"/>
                      </a:cubicBezTo>
                      <a:cubicBezTo>
                        <a:pt x="65902" y="32150"/>
                        <a:pt x="66477" y="32954"/>
                        <a:pt x="67109" y="33126"/>
                      </a:cubicBezTo>
                      <a:cubicBezTo>
                        <a:pt x="67741" y="33298"/>
                        <a:pt x="68891" y="32925"/>
                        <a:pt x="69695" y="32092"/>
                      </a:cubicBezTo>
                      <a:cubicBezTo>
                        <a:pt x="70500" y="31259"/>
                        <a:pt x="70930" y="28932"/>
                        <a:pt x="71936" y="28127"/>
                      </a:cubicBezTo>
                      <a:cubicBezTo>
                        <a:pt x="72942" y="27323"/>
                        <a:pt x="74551" y="25972"/>
                        <a:pt x="75729" y="27265"/>
                      </a:cubicBezTo>
                      <a:cubicBezTo>
                        <a:pt x="76907" y="28558"/>
                        <a:pt x="78948" y="33069"/>
                        <a:pt x="79005" y="35885"/>
                      </a:cubicBezTo>
                      <a:cubicBezTo>
                        <a:pt x="79063" y="38701"/>
                        <a:pt x="77281" y="42609"/>
                        <a:pt x="76074" y="44160"/>
                      </a:cubicBezTo>
                      <a:cubicBezTo>
                        <a:pt x="74867" y="45712"/>
                        <a:pt x="72741" y="45654"/>
                        <a:pt x="71764" y="45194"/>
                      </a:cubicBezTo>
                      <a:cubicBezTo>
                        <a:pt x="70787" y="44734"/>
                        <a:pt x="70844" y="42091"/>
                        <a:pt x="70212" y="41401"/>
                      </a:cubicBezTo>
                      <a:cubicBezTo>
                        <a:pt x="69580" y="40712"/>
                        <a:pt x="68603" y="40798"/>
                        <a:pt x="67971" y="41057"/>
                      </a:cubicBezTo>
                      <a:cubicBezTo>
                        <a:pt x="67339" y="41316"/>
                        <a:pt x="66679" y="41890"/>
                        <a:pt x="66420" y="42953"/>
                      </a:cubicBezTo>
                      <a:cubicBezTo>
                        <a:pt x="66162" y="44016"/>
                        <a:pt x="66966" y="46113"/>
                        <a:pt x="66420" y="47435"/>
                      </a:cubicBezTo>
                      <a:cubicBezTo>
                        <a:pt x="65874" y="48757"/>
                        <a:pt x="64667" y="50251"/>
                        <a:pt x="63144" y="50883"/>
                      </a:cubicBezTo>
                      <a:cubicBezTo>
                        <a:pt x="61621" y="51515"/>
                        <a:pt x="58835" y="51716"/>
                        <a:pt x="57283" y="51228"/>
                      </a:cubicBezTo>
                      <a:cubicBezTo>
                        <a:pt x="55732" y="50740"/>
                        <a:pt x="54324" y="49505"/>
                        <a:pt x="53835" y="47953"/>
                      </a:cubicBezTo>
                      <a:cubicBezTo>
                        <a:pt x="53347" y="46402"/>
                        <a:pt x="54611" y="43298"/>
                        <a:pt x="54352" y="41919"/>
                      </a:cubicBezTo>
                      <a:cubicBezTo>
                        <a:pt x="54093" y="40540"/>
                        <a:pt x="53059" y="39735"/>
                        <a:pt x="52283" y="39677"/>
                      </a:cubicBezTo>
                      <a:cubicBezTo>
                        <a:pt x="51507" y="39620"/>
                        <a:pt x="50243" y="40367"/>
                        <a:pt x="49697" y="41574"/>
                      </a:cubicBezTo>
                      <a:cubicBezTo>
                        <a:pt x="49151" y="42781"/>
                        <a:pt x="49783" y="45539"/>
                        <a:pt x="49007" y="46918"/>
                      </a:cubicBezTo>
                      <a:cubicBezTo>
                        <a:pt x="48231" y="48297"/>
                        <a:pt x="47628" y="49849"/>
                        <a:pt x="45042" y="49849"/>
                      </a:cubicBezTo>
                      <a:cubicBezTo>
                        <a:pt x="42456" y="49849"/>
                        <a:pt x="35791" y="48154"/>
                        <a:pt x="33492" y="46918"/>
                      </a:cubicBezTo>
                      <a:cubicBezTo>
                        <a:pt x="31193" y="45683"/>
                        <a:pt x="31365" y="43787"/>
                        <a:pt x="31250" y="42436"/>
                      </a:cubicBezTo>
                      <a:cubicBezTo>
                        <a:pt x="31135" y="41086"/>
                        <a:pt x="32687" y="39821"/>
                        <a:pt x="32802" y="38815"/>
                      </a:cubicBezTo>
                      <a:cubicBezTo>
                        <a:pt x="32917" y="37809"/>
                        <a:pt x="32515" y="36747"/>
                        <a:pt x="31940" y="36402"/>
                      </a:cubicBezTo>
                      <a:cubicBezTo>
                        <a:pt x="31365" y="36057"/>
                        <a:pt x="30245" y="36000"/>
                        <a:pt x="29354" y="36747"/>
                      </a:cubicBezTo>
                      <a:cubicBezTo>
                        <a:pt x="28463" y="37494"/>
                        <a:pt x="27889" y="40195"/>
                        <a:pt x="26596" y="40884"/>
                      </a:cubicBezTo>
                      <a:cubicBezTo>
                        <a:pt x="25303" y="41574"/>
                        <a:pt x="23550" y="41631"/>
                        <a:pt x="21596" y="40884"/>
                      </a:cubicBezTo>
                      <a:cubicBezTo>
                        <a:pt x="19642" y="40137"/>
                        <a:pt x="16224" y="38040"/>
                        <a:pt x="14873" y="36402"/>
                      </a:cubicBezTo>
                      <a:cubicBezTo>
                        <a:pt x="13523" y="34764"/>
                        <a:pt x="13263" y="32696"/>
                        <a:pt x="13493" y="31058"/>
                      </a:cubicBezTo>
                      <a:cubicBezTo>
                        <a:pt x="13723" y="29420"/>
                        <a:pt x="15821" y="27753"/>
                        <a:pt x="16252" y="26575"/>
                      </a:cubicBezTo>
                      <a:cubicBezTo>
                        <a:pt x="16683" y="25397"/>
                        <a:pt x="16539" y="24420"/>
                        <a:pt x="16079" y="23989"/>
                      </a:cubicBezTo>
                      <a:cubicBezTo>
                        <a:pt x="15619" y="23558"/>
                        <a:pt x="14470" y="23501"/>
                        <a:pt x="13493" y="23989"/>
                      </a:cubicBezTo>
                      <a:cubicBezTo>
                        <a:pt x="12516" y="24478"/>
                        <a:pt x="11568" y="26345"/>
                        <a:pt x="10218" y="26920"/>
                      </a:cubicBezTo>
                      <a:cubicBezTo>
                        <a:pt x="8868" y="27495"/>
                        <a:pt x="6512" y="27782"/>
                        <a:pt x="5391" y="27437"/>
                      </a:cubicBezTo>
                      <a:cubicBezTo>
                        <a:pt x="4270" y="27092"/>
                        <a:pt x="3695" y="26029"/>
                        <a:pt x="3494" y="24851"/>
                      </a:cubicBezTo>
                      <a:cubicBezTo>
                        <a:pt x="3293" y="23673"/>
                        <a:pt x="3293" y="21490"/>
                        <a:pt x="4184" y="20369"/>
                      </a:cubicBezTo>
                      <a:cubicBezTo>
                        <a:pt x="5075" y="19249"/>
                        <a:pt x="8006" y="18933"/>
                        <a:pt x="8839" y="18128"/>
                      </a:cubicBezTo>
                      <a:cubicBezTo>
                        <a:pt x="9672" y="17324"/>
                        <a:pt x="9557" y="16146"/>
                        <a:pt x="9183" y="15542"/>
                      </a:cubicBezTo>
                      <a:cubicBezTo>
                        <a:pt x="8810" y="14939"/>
                        <a:pt x="7575" y="14536"/>
                        <a:pt x="6598" y="14507"/>
                      </a:cubicBezTo>
                      <a:cubicBezTo>
                        <a:pt x="5621" y="14478"/>
                        <a:pt x="4385" y="15972"/>
                        <a:pt x="3322" y="15369"/>
                      </a:cubicBezTo>
                      <a:cubicBezTo>
                        <a:pt x="2259" y="14766"/>
                        <a:pt x="-844" y="13329"/>
                        <a:pt x="219" y="10887"/>
                      </a:cubicBezTo>
                      <a:close/>
                    </a:path>
                  </a:pathLst>
                </a:custGeom>
                <a:solidFill>
                  <a:srgbClr val="F0F0F0"/>
                </a:solidFill>
                <a:ln w="9525" cap="flat" cmpd="sng">
                  <a:solidFill>
                    <a:srgbClr val="66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</p:grpSp>
        </p:grpSp>
        <p:sp>
          <p:nvSpPr>
            <p:cNvPr id="841" name="Google Shape;841;p68"/>
            <p:cNvSpPr txBox="1"/>
            <p:nvPr/>
          </p:nvSpPr>
          <p:spPr>
            <a:xfrm>
              <a:off x="1888921" y="2787042"/>
              <a:ext cx="1245922" cy="3425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nucleus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842" name="Google Shape;842;p68"/>
            <p:cNvCxnSpPr/>
            <p:nvPr/>
          </p:nvCxnSpPr>
          <p:spPr>
            <a:xfrm rot="10800000">
              <a:off x="4799307" y="3290565"/>
              <a:ext cx="273422" cy="4967"/>
            </a:xfrm>
            <a:prstGeom prst="straightConnector1">
              <a:avLst/>
            </a:prstGeom>
            <a:noFill/>
            <a:ln w="38100" cap="flat" cmpd="sng">
              <a:solidFill>
                <a:srgbClr val="4F7B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3" name="Google Shape;843;p68"/>
            <p:cNvCxnSpPr/>
            <p:nvPr/>
          </p:nvCxnSpPr>
          <p:spPr>
            <a:xfrm rot="10800000">
              <a:off x="3037832" y="2978716"/>
              <a:ext cx="550818" cy="192238"/>
            </a:xfrm>
            <a:prstGeom prst="straightConnector1">
              <a:avLst/>
            </a:prstGeom>
            <a:noFill/>
            <a:ln w="38100" cap="flat" cmpd="sng">
              <a:solidFill>
                <a:srgbClr val="4F7B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844" name="Google Shape;844;p68"/>
            <p:cNvSpPr txBox="1"/>
            <p:nvPr/>
          </p:nvSpPr>
          <p:spPr>
            <a:xfrm>
              <a:off x="808215" y="4280173"/>
              <a:ext cx="803400" cy="34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DNA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845" name="Google Shape;845;p68"/>
            <p:cNvCxnSpPr/>
            <p:nvPr/>
          </p:nvCxnSpPr>
          <p:spPr>
            <a:xfrm flipH="1">
              <a:off x="1510103" y="4184540"/>
              <a:ext cx="573300" cy="270900"/>
            </a:xfrm>
            <a:prstGeom prst="straightConnector1">
              <a:avLst/>
            </a:prstGeom>
            <a:noFill/>
            <a:ln w="38100" cap="flat" cmpd="sng">
              <a:solidFill>
                <a:srgbClr val="4F7B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846" name="Google Shape;846;p68"/>
            <p:cNvPicPr preferRelativeResize="0"/>
            <p:nvPr/>
          </p:nvPicPr>
          <p:blipFill>
            <a:blip r:embed="rId3">
              <a:alphaModFix/>
            </a:blip>
            <a:srcRect t="-8788" b="4174"/>
            <a:stretch>
              <a:fillRect/>
            </a:stretch>
          </p:blipFill>
          <p:spPr>
            <a:xfrm>
              <a:off x="1655275" y="2978724"/>
              <a:ext cx="4651899" cy="194379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47" name="Google Shape;847;p68"/>
          <p:cNvSpPr txBox="1"/>
          <p:nvPr/>
        </p:nvSpPr>
        <p:spPr>
          <a:xfrm>
            <a:off x="324000" y="4763725"/>
            <a:ext cx="56433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2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51" name="Shape 851"/>
        <p:cNvGrpSpPr/>
        <p:nvPr/>
      </p:nvGrpSpPr>
      <p:grpSpPr>
        <a:xfrm>
          <a:off x="0" y="0"/>
          <a:ext cx="0" cy="0"/>
        </a:xfrm>
      </p:grpSpPr>
      <p:sp>
        <p:nvSpPr>
          <p:cNvPr id="852" name="Google Shape;852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Aqoonta hore ee DNA</a:t>
            </a:r>
            <a:endParaRPr/>
          </a:p>
        </p:txBody>
      </p:sp>
      <p:sp>
        <p:nvSpPr>
          <p:cNvPr id="853" name="Google Shape;853;p69"/>
          <p:cNvSpPr txBox="1"/>
          <p:nvPr>
            <p:ph type="body" idx="1"/>
          </p:nvPr>
        </p:nvSpPr>
        <p:spPr>
          <a:xfrm>
            <a:off x="324000" y="759300"/>
            <a:ext cx="4819500" cy="4146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Sanadkii 1944, saynisyahannadu waxay garteen in DNA uu yahay walaxda hidde-sidaha (genetic material) ee unugyada (cells) taasoo u oggolaanaysa sifooyinka in la dhaxlo (inherited).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00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Bilowgii 1950-meeyadii, Francis Crick iyo James Watson waxay ahaayeen cilmi-baarayaal ka shaqaynayay Jaamacadda Cambridge.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None/>
            </a:pPr>
            <a:endParaRPr sz="100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Waxay isku dayayeen inay ogaadaan qaab-dhismeedka (structure) DNA oo ay dhisaan moodel (model) molecule DNA ah.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None/>
            </a:pPr>
            <a:endParaRPr sz="2000"/>
          </a:p>
        </p:txBody>
      </p:sp>
      <p:pic>
        <p:nvPicPr>
          <p:cNvPr id="854" name="Google Shape;854;p69"/>
          <p:cNvPicPr preferRelativeResize="0"/>
          <p:nvPr/>
        </p:nvPicPr>
        <p:blipFill>
          <a:blip r:embed="rId3">
            <a:alphaModFix/>
          </a:blip>
          <a:srcRect b="6420"/>
          <a:stretch>
            <a:fillRect/>
          </a:stretch>
        </p:blipFill>
        <p:spPr>
          <a:xfrm>
            <a:off x="5945500" y="2870725"/>
            <a:ext cx="1332850" cy="187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5" name="Google Shape;855;p69"/>
          <p:cNvPicPr preferRelativeResize="0"/>
          <p:nvPr/>
        </p:nvPicPr>
        <p:blipFill>
          <a:blip r:embed="rId4">
            <a:alphaModFix/>
          </a:blip>
          <a:srcRect t="544" b="554"/>
          <a:stretch>
            <a:fillRect/>
          </a:stretch>
        </p:blipFill>
        <p:spPr>
          <a:xfrm>
            <a:off x="5945500" y="810000"/>
            <a:ext cx="1332850" cy="1907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6" name="Google Shape;856;p69"/>
          <p:cNvSpPr txBox="1"/>
          <p:nvPr/>
        </p:nvSpPr>
        <p:spPr>
          <a:xfrm>
            <a:off x="7360750" y="1475200"/>
            <a:ext cx="1220400" cy="57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Francis Crick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7" name="Google Shape;857;p69"/>
          <p:cNvSpPr txBox="1"/>
          <p:nvPr/>
        </p:nvSpPr>
        <p:spPr>
          <a:xfrm>
            <a:off x="7360750" y="3412150"/>
            <a:ext cx="1220400" cy="57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James Watson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61" name="Shape 861"/>
        <p:cNvGrpSpPr/>
        <p:nvPr/>
      </p:nvGrpSpPr>
      <p:grpSpPr>
        <a:xfrm>
          <a:off x="0" y="0"/>
          <a:ext cx="0" cy="0"/>
        </a:xfrm>
      </p:grpSpPr>
      <p:sp>
        <p:nvSpPr>
          <p:cNvPr id="862" name="Google Shape;862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Aqoonta hore ee DNA</a:t>
            </a:r>
            <a:endParaRPr/>
          </a:p>
        </p:txBody>
      </p:sp>
      <p:sp>
        <p:nvSpPr>
          <p:cNvPr id="863" name="Google Shape;863;p70"/>
          <p:cNvSpPr txBox="1"/>
          <p:nvPr>
            <p:ph type="body" idx="1"/>
          </p:nvPr>
        </p:nvSpPr>
        <p:spPr>
          <a:xfrm>
            <a:off x="324000" y="759300"/>
            <a:ext cx="5242800" cy="219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Koox kale oo cilmi-baarayaal ah oo ka tirsan King's College, London, ayaa sidoo kale isku dayayay inay ogaadaan qaab-dhismeedka DNA iyagoo adeegsanaya farsamo cusub oo la yiraahdo X-ray crystallography.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None/>
            </a:pPr>
            <a:endParaRPr sz="100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Farsamadani waxay adeegsatay shucaaca (radiation) X-ray si ay u sawirto qaab-dhismeedka walxaha aad u yaryar sida molecules-ka.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None/>
            </a:pPr>
            <a:endParaRPr sz="100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Kooxdan waxaa ka mid ahaa Rosalind Franklin iyo Maurice Wilkins.</a:t>
            </a:r>
            <a:endParaRPr sz="2000"/>
          </a:p>
        </p:txBody>
      </p:sp>
      <p:pic>
        <p:nvPicPr>
          <p:cNvPr id="864" name="Google Shape;864;p70"/>
          <p:cNvPicPr preferRelativeResize="0"/>
          <p:nvPr/>
        </p:nvPicPr>
        <p:blipFill>
          <a:blip r:embed="rId3">
            <a:alphaModFix/>
          </a:blip>
          <a:srcRect t="1057" b="1047"/>
          <a:stretch>
            <a:fillRect/>
          </a:stretch>
        </p:blipFill>
        <p:spPr>
          <a:xfrm>
            <a:off x="5774400" y="2930200"/>
            <a:ext cx="1330894" cy="1882251"/>
          </a:xfrm>
          <a:prstGeom prst="rect">
            <a:avLst/>
          </a:prstGeom>
          <a:noFill/>
          <a:ln>
            <a:noFill/>
          </a:ln>
        </p:spPr>
      </p:pic>
      <p:sp>
        <p:nvSpPr>
          <p:cNvPr id="865" name="Google Shape;865;p70"/>
          <p:cNvSpPr txBox="1"/>
          <p:nvPr/>
        </p:nvSpPr>
        <p:spPr>
          <a:xfrm>
            <a:off x="7312900" y="3491700"/>
            <a:ext cx="1220400" cy="57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Maurice Wilkins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6" name="Google Shape;866;p70"/>
          <p:cNvSpPr txBox="1"/>
          <p:nvPr/>
        </p:nvSpPr>
        <p:spPr>
          <a:xfrm>
            <a:off x="7312900" y="1331700"/>
            <a:ext cx="1220400" cy="57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Rosalind Franklin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7" name="Google Shape;867;p70"/>
          <p:cNvSpPr txBox="1"/>
          <p:nvPr/>
        </p:nvSpPr>
        <p:spPr>
          <a:xfrm>
            <a:off x="275025" y="4812450"/>
            <a:ext cx="5643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68" name="Google Shape;868;p70"/>
          <p:cNvPicPr preferRelativeResize="0"/>
          <p:nvPr/>
        </p:nvPicPr>
        <p:blipFill>
          <a:blip r:embed="rId4">
            <a:alphaModFix/>
          </a:blip>
          <a:srcRect b="7158"/>
          <a:stretch>
            <a:fillRect/>
          </a:stretch>
        </p:blipFill>
        <p:spPr>
          <a:xfrm>
            <a:off x="5730675" y="985300"/>
            <a:ext cx="1418325" cy="1846650"/>
          </a:xfrm>
          <a:prstGeom prst="rect">
            <a:avLst/>
          </a:prstGeom>
          <a:noFill/>
          <a:ln>
            <a:noFill/>
          </a:ln>
        </p:spPr>
      </p:pic>
      <p:sp>
        <p:nvSpPr>
          <p:cNvPr id="869" name="Google Shape;869;p70"/>
          <p:cNvSpPr txBox="1"/>
          <p:nvPr/>
        </p:nvSpPr>
        <p:spPr>
          <a:xfrm>
            <a:off x="255425" y="4820400"/>
            <a:ext cx="5643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73" name="Shape 873"/>
        <p:cNvGrpSpPr/>
        <p:nvPr/>
      </p:nvGrpSpPr>
      <p:grpSpPr>
        <a:xfrm>
          <a:off x="0" y="0"/>
          <a:ext cx="0" cy="0"/>
        </a:xfrm>
      </p:grpSpPr>
      <p:sp>
        <p:nvSpPr>
          <p:cNvPr id="874" name="Google Shape;874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Aqoonta hore ee DNA</a:t>
            </a:r>
            <a:endParaRPr/>
          </a:p>
        </p:txBody>
      </p:sp>
      <p:sp>
        <p:nvSpPr>
          <p:cNvPr id="875" name="Google Shape;875;p71"/>
          <p:cNvSpPr txBox="1"/>
          <p:nvPr>
            <p:ph type="subTitle" idx="1"/>
          </p:nvPr>
        </p:nvSpPr>
        <p:spPr>
          <a:xfrm>
            <a:off x="980575" y="3104175"/>
            <a:ext cx="70182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DNA waxaa loo aqoonsaday inuu yahay isku-dhaf kiimikooyin gaar ah (specific combination of chemicals) sanadkii 1869.</a:t>
            </a:r>
            <a:endParaRPr/>
          </a:p>
        </p:txBody>
      </p:sp>
      <p:sp>
        <p:nvSpPr>
          <p:cNvPr id="876" name="Google Shape;876;p71"/>
          <p:cNvSpPr txBox="1"/>
          <p:nvPr>
            <p:ph type="subTitle" idx="2"/>
          </p:nvPr>
        </p:nvSpPr>
        <p:spPr>
          <a:xfrm>
            <a:off x="324000" y="1080000"/>
            <a:ext cx="84960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DNA waxaa markii ugu horreysay helay Watson iyo Crick.</a:t>
            </a:r>
            <a:endParaRPr/>
          </a:p>
        </p:txBody>
      </p:sp>
      <p:sp>
        <p:nvSpPr>
          <p:cNvPr id="877" name="Google Shape;877;p71"/>
          <p:cNvSpPr txBox="1"/>
          <p:nvPr>
            <p:ph type="subTitle" idx="3"/>
          </p:nvPr>
        </p:nvSpPr>
        <p:spPr>
          <a:xfrm>
            <a:off x="980575" y="395459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Watson iyo Crick waxay ogaayeen in DNA uu yahay walaxda hidde-sidaha (genetic material) ee la dhaxlo (inherited).</a:t>
            </a:r>
            <a:endParaRPr/>
          </a:p>
        </p:txBody>
      </p:sp>
      <p:pic>
        <p:nvPicPr>
          <p:cNvPr id="878" name="Google Shape;878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808" y="17409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9" name="Google Shape;879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80283" y="31931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83" name="Shape 883"/>
        <p:cNvGrpSpPr/>
        <p:nvPr/>
      </p:nvGrpSpPr>
      <p:grpSpPr>
        <a:xfrm>
          <a:off x="0" y="0"/>
          <a:ext cx="0" cy="0"/>
        </a:xfrm>
      </p:grpSpPr>
      <p:pic>
        <p:nvPicPr>
          <p:cNvPr id="884" name="Google Shape;884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8725" y="2640112"/>
            <a:ext cx="1956949" cy="119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5" name="Google Shape;885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610876" y="2683975"/>
            <a:ext cx="2089799" cy="12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6" name="Google Shape;886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8725" y="1360475"/>
            <a:ext cx="1956949" cy="119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7" name="Google Shape;887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571998" y="1360475"/>
            <a:ext cx="2139677" cy="12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8" name="Google Shape;888;p72"/>
          <p:cNvSpPr txBox="1"/>
          <p:nvPr>
            <p:ph type="body" idx="4294967295"/>
          </p:nvPr>
        </p:nvSpPr>
        <p:spPr>
          <a:xfrm>
            <a:off x="1979400" y="1411800"/>
            <a:ext cx="1815600" cy="34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Sanadkii 1950 qofna ma ogeyn waxa DNA yahay.</a:t>
            </a:r>
            <a:endParaRPr sz="1800"/>
          </a:p>
        </p:txBody>
      </p:sp>
      <p:sp>
        <p:nvSpPr>
          <p:cNvPr id="889" name="Google Shape;889;p72"/>
          <p:cNvSpPr txBox="1"/>
          <p:nvPr>
            <p:ph type="subTitle" idx="2"/>
          </p:nvPr>
        </p:nvSpPr>
        <p:spPr>
          <a:xfrm>
            <a:off x="4636013" y="1411800"/>
            <a:ext cx="2089800" cy="84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</a:rPr>
              <a:t>Sanadkii 1950 qofna ma ogeyn waxa DNA ka samaysan yahay.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890" name="Google Shape;890;p72"/>
          <p:cNvSpPr txBox="1"/>
          <p:nvPr>
            <p:ph type="body" idx="4294967295"/>
          </p:nvPr>
        </p:nvSpPr>
        <p:spPr>
          <a:xfrm>
            <a:off x="1979400" y="2731700"/>
            <a:ext cx="1815600" cy="34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Sanadkii 1950 qofna ma ogeyn doorka (role) DNA.</a:t>
            </a:r>
            <a:endParaRPr sz="1800"/>
          </a:p>
        </p:txBody>
      </p:sp>
      <p:sp>
        <p:nvSpPr>
          <p:cNvPr id="891" name="Google Shape;891;p72"/>
          <p:cNvSpPr txBox="1"/>
          <p:nvPr>
            <p:ph type="body" idx="4294967295"/>
          </p:nvPr>
        </p:nvSpPr>
        <p:spPr>
          <a:xfrm>
            <a:off x="4650950" y="2731700"/>
            <a:ext cx="1956900" cy="34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Sanadkii 1950 qofna ma ogeyn qaab-dhismeedka (structure) DNA.</a:t>
            </a:r>
            <a:endParaRPr sz="1800"/>
          </a:p>
        </p:txBody>
      </p:sp>
      <p:pic>
        <p:nvPicPr>
          <p:cNvPr id="892" name="Google Shape;892;p7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866625" y="1411800"/>
            <a:ext cx="727175" cy="89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3" name="Google Shape;893;p7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061450" y="1148943"/>
            <a:ext cx="623346" cy="1177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4" name="Google Shape;894;p7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841709" y="2883913"/>
            <a:ext cx="777007" cy="896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5" name="Google Shape;895;p7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978857" y="2731712"/>
            <a:ext cx="705943" cy="1016575"/>
          </a:xfrm>
          <a:prstGeom prst="rect">
            <a:avLst/>
          </a:prstGeom>
          <a:noFill/>
          <a:ln>
            <a:noFill/>
          </a:ln>
        </p:spPr>
      </p:pic>
      <p:sp>
        <p:nvSpPr>
          <p:cNvPr id="896" name="Google Shape;896;p72"/>
          <p:cNvSpPr txBox="1"/>
          <p:nvPr/>
        </p:nvSpPr>
        <p:spPr>
          <a:xfrm>
            <a:off x="366800" y="702100"/>
            <a:ext cx="8174400" cy="3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Ardayda qaar ayaa ka wada hadlaya aqoonta DNA ee sanadkii 1950.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7" name="Google Shape;897;p72"/>
          <p:cNvSpPr txBox="1"/>
          <p:nvPr/>
        </p:nvSpPr>
        <p:spPr>
          <a:xfrm>
            <a:off x="540125" y="2160000"/>
            <a:ext cx="623400" cy="2349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8" name="Google Shape;898;p72"/>
          <p:cNvSpPr txBox="1"/>
          <p:nvPr/>
        </p:nvSpPr>
        <p:spPr>
          <a:xfrm>
            <a:off x="7670625" y="3545100"/>
            <a:ext cx="623400" cy="2349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Axmed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9" name="Google Shape;899;p72"/>
          <p:cNvSpPr txBox="1"/>
          <p:nvPr/>
        </p:nvSpPr>
        <p:spPr>
          <a:xfrm>
            <a:off x="540125" y="3604975"/>
            <a:ext cx="623400" cy="2349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0" name="Google Shape;900;p72"/>
          <p:cNvSpPr txBox="1"/>
          <p:nvPr/>
        </p:nvSpPr>
        <p:spPr>
          <a:xfrm>
            <a:off x="7566825" y="2160000"/>
            <a:ext cx="727200" cy="2349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1" name="Google Shape;901;p72"/>
          <p:cNvSpPr txBox="1"/>
          <p:nvPr/>
        </p:nvSpPr>
        <p:spPr>
          <a:xfrm>
            <a:off x="248600" y="4085075"/>
            <a:ext cx="8563200" cy="7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AutoNum type="arabicPeriod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Dooro ardayga saxan.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4290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AutoNum type="arabicPeriod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Sharax sababta ay u saxan yihiin, iyo sababta ardayda kale ay u qaldan yihiin.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2" name="Google Shape;902;p72"/>
          <p:cNvSpPr txBox="1"/>
          <p:nvPr/>
        </p:nvSpPr>
        <p:spPr>
          <a:xfrm>
            <a:off x="1433550" y="34400"/>
            <a:ext cx="6564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Aqoonta hore ee DNA</a:t>
            </a:r>
            <a:endParaRPr/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06" name="Shape 906"/>
        <p:cNvGrpSpPr/>
        <p:nvPr/>
      </p:nvGrpSpPr>
      <p:grpSpPr>
        <a:xfrm>
          <a:off x="0" y="0"/>
          <a:ext cx="0" cy="0"/>
        </a:xfrm>
      </p:grpSpPr>
      <p:pic>
        <p:nvPicPr>
          <p:cNvPr id="907" name="Google Shape;907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6700801" y="1749900"/>
            <a:ext cx="2089799" cy="1018125"/>
          </a:xfrm>
          <a:prstGeom prst="rect">
            <a:avLst/>
          </a:prstGeom>
          <a:noFill/>
          <a:ln>
            <a:noFill/>
          </a:ln>
        </p:spPr>
      </p:pic>
      <p:sp>
        <p:nvSpPr>
          <p:cNvPr id="908" name="Google Shape;908;p73"/>
          <p:cNvSpPr txBox="1"/>
          <p:nvPr>
            <p:ph type="body" idx="1"/>
          </p:nvPr>
        </p:nvSpPr>
        <p:spPr>
          <a:xfrm>
            <a:off x="324000" y="759300"/>
            <a:ext cx="63768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Ardayda ayaa ka hadlaya aqoonta DNA ee 1950.</a:t>
            </a:r>
            <a:endParaRPr sz="1800"/>
          </a:p>
          <a:p>
            <a:pPr marL="457200" lvl="0" indent="-3429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800"/>
              <a:buFont typeface="Lexend"/>
              <a:buAutoNum type="arabicPeriod"/>
            </a:pPr>
            <a:r>
              <a:rPr lang="en-GB" sz="1800">
                <a:latin typeface="Lexend"/>
              </a:rPr>
              <a:t>Dooro ardayga saxan.</a:t>
            </a:r>
            <a:endParaRPr sz="1800"/>
          </a:p>
          <a:p>
            <a:pPr marL="457200" lvl="0" indent="-3429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800"/>
              <a:buFont typeface="Lexend"/>
              <a:buAutoNum type="arabicPeriod"/>
            </a:pPr>
            <a:r>
              <a:rPr lang="en-GB" sz="1800">
                <a:latin typeface="Lexend"/>
              </a:rPr>
              <a:t>Sharax sababta ay u saxan yihiin, iyo sababta ardayda kale ay u qaldan yihiin.</a:t>
            </a:r>
            <a:endParaRPr sz="18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900"/>
          </a:p>
          <a:p>
            <a:pPr marL="457200" lvl="0" indent="-355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Caasha waa qaldan. DNA waxaa laga helay nucleus-ka 1869.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457200" lvl="0" indent="-355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Yacquub waa qaldan. Markii DNA la helay waxaa la ogaaday in uu ka kooban yahay isku-dhaf kiimikooyin gaar ah.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457200" lvl="0" indent="-355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Saciid waa qaldan. DNA waxaa la ogaaday in uu qayb ka yahay maadada hidde-sidaha (genetic material) ee la dhaxlo 1944.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457200" lvl="0" indent="-355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Axmed waa sax. Saynisyahannadu ma ay ogeyn qaab-dhismeedka (structure) DNA 1950.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09" name="Google Shape;909;p73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Aqoonta hore ee DNA</a:t>
            </a:r>
            <a:endParaRPr/>
          </a:p>
        </p:txBody>
      </p:sp>
      <p:pic>
        <p:nvPicPr>
          <p:cNvPr id="910" name="Google Shape;910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6700799" y="683100"/>
            <a:ext cx="2119201" cy="1018125"/>
          </a:xfrm>
          <a:prstGeom prst="rect">
            <a:avLst/>
          </a:prstGeom>
          <a:noFill/>
          <a:ln>
            <a:noFill/>
          </a:ln>
        </p:spPr>
      </p:pic>
      <p:sp>
        <p:nvSpPr>
          <p:cNvPr id="911" name="Google Shape;911;p73"/>
          <p:cNvSpPr txBox="1"/>
          <p:nvPr>
            <p:ph type="body" idx="4294967295"/>
          </p:nvPr>
        </p:nvSpPr>
        <p:spPr>
          <a:xfrm>
            <a:off x="6818525" y="810000"/>
            <a:ext cx="2083200" cy="34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1">
                <a:latin typeface="Lexend"/>
              </a:rPr>
              <a:t>Caasha: 1950 qofna ma ogeyn waxa DNA yahay.</a:t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912" name="Google Shape;912;p73"/>
          <p:cNvSpPr txBox="1"/>
          <p:nvPr>
            <p:ph type="subTitle" idx="2"/>
          </p:nvPr>
        </p:nvSpPr>
        <p:spPr>
          <a:xfrm>
            <a:off x="6815213" y="1838063"/>
            <a:ext cx="2089800" cy="84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 b="1">
                <a:solidFill>
                  <a:schemeClr val="dk1"/>
                </a:solidFill>
                <a:latin typeface="Lexend"/>
              </a:rPr>
              <a:t>Yacquub: 1950 qofna ma ogeyn waxa DNA ka samaysan yahay.</a:t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913" name="Google Shape;913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6700799" y="2816700"/>
            <a:ext cx="2119201" cy="101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4" name="Google Shape;914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6700799" y="3883500"/>
            <a:ext cx="2119201" cy="1018125"/>
          </a:xfrm>
          <a:prstGeom prst="rect">
            <a:avLst/>
          </a:prstGeom>
          <a:noFill/>
          <a:ln>
            <a:noFill/>
          </a:ln>
        </p:spPr>
      </p:pic>
      <p:sp>
        <p:nvSpPr>
          <p:cNvPr id="915" name="Google Shape;915;p73"/>
          <p:cNvSpPr txBox="1"/>
          <p:nvPr>
            <p:ph type="body" idx="4294967295"/>
          </p:nvPr>
        </p:nvSpPr>
        <p:spPr>
          <a:xfrm>
            <a:off x="6852600" y="2896500"/>
            <a:ext cx="1815600" cy="34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 b="1">
                <a:latin typeface="Lexend"/>
              </a:rPr>
              <a:t>Saciid: 1950 qofna ma ogeyn doorka DNA.</a:t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916" name="Google Shape;916;p73"/>
          <p:cNvSpPr txBox="1"/>
          <p:nvPr>
            <p:ph type="body" idx="4294967295"/>
          </p:nvPr>
        </p:nvSpPr>
        <p:spPr>
          <a:xfrm>
            <a:off x="6881675" y="3971650"/>
            <a:ext cx="1956900" cy="34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 b="1">
                <a:latin typeface="Lexend"/>
              </a:rPr>
              <a:t>Axmed: 1950 qofna ma ogeyn qaab-dhismeedka (structure) DNA.</a:t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20" name="Shape 920"/>
        <p:cNvGrpSpPr/>
        <p:nvPr/>
      </p:nvGrpSpPr>
      <p:grpSpPr>
        <a:xfrm>
          <a:off x="0" y="0"/>
          <a:ext cx="0" cy="0"/>
        </a:xfrm>
      </p:grpSpPr>
      <p:sp>
        <p:nvSpPr>
          <p:cNvPr id="921" name="Google Shape;921;p74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Aqoonta hore ee DNA</a:t>
            </a:r>
            <a:endParaRPr/>
          </a:p>
        </p:txBody>
      </p:sp>
      <p:sp>
        <p:nvSpPr>
          <p:cNvPr id="922" name="Google Shape;922;p74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Helista qaab-dhismeedka (structure) DNA</a:t>
            </a:r>
            <a:endParaRPr/>
          </a:p>
        </p:txBody>
      </p:sp>
      <p:sp>
        <p:nvSpPr>
          <p:cNvPr id="923" name="Google Shape;923;p74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Muhiimadda fahamka DNA</a:t>
            </a:r>
            <a:endParaRPr/>
          </a:p>
        </p:txBody>
      </p:sp>
      <p:sp>
        <p:nvSpPr>
          <p:cNvPr id="924" name="Google Shape;924;p74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Helitaanka qaab-dhismeedka DNA</a:t>
            </a:r>
            <a:endParaRPr/>
          </a:p>
        </p:txBody>
      </p:sp>
      <p:pic>
        <p:nvPicPr>
          <p:cNvPr id="925" name="Google Shape;925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725" y="27660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29" name="Shape 929"/>
        <p:cNvGrpSpPr/>
        <p:nvPr/>
      </p:nvGrpSpPr>
      <p:grpSpPr>
        <a:xfrm>
          <a:off x="0" y="0"/>
          <a:ext cx="0" cy="0"/>
        </a:xfrm>
      </p:grpSpPr>
      <p:sp>
        <p:nvSpPr>
          <p:cNvPr id="930" name="Google Shape;930;p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Helitaanka qaab-dhismeedka DNA</a:t>
            </a:r>
            <a:endParaRPr/>
          </a:p>
        </p:txBody>
      </p:sp>
      <p:sp>
        <p:nvSpPr>
          <p:cNvPr id="931" name="Google Shape;931;p75"/>
          <p:cNvSpPr txBox="1"/>
          <p:nvPr>
            <p:ph type="body" idx="1"/>
          </p:nvPr>
        </p:nvSpPr>
        <p:spPr>
          <a:xfrm>
            <a:off x="324000" y="810000"/>
            <a:ext cx="48984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Sanadkii 1952 Rosalind Franklin, oo ahayd farmashiist (chemist), waxay samaysay sawir DNA iyadoo isticmaalaysa raajo (X-rays).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Farsamadani waxay ahayd mid cusub waxayna muujisay in DNA uu leeyahay qaab wareegsan (helix shape).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Sawirka waxaa loo tusay James Watson oo ku sugnaa Cambridge, waxaana tusay Maurice Wilkins, oo ahaa madaxa Rosalind Franklin, iyada oo aan la ogayn.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Sanadkii 1953 Watson iyo Crick waxay isticmaaleen sawirka si ay uga caawiyaan soo saarista qaabka (model) qaab-dhismeedka DNA.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141414"/>
              </a:solidFill>
            </a:endParaRPr>
          </a:p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endParaRPr/>
          </a:p>
        </p:txBody>
      </p:sp>
      <p:pic>
        <p:nvPicPr>
          <p:cNvPr id="932" name="Google Shape;932;p75"/>
          <p:cNvPicPr preferRelativeResize="0"/>
          <p:nvPr/>
        </p:nvPicPr>
        <p:blipFill>
          <a:blip r:embed="rId3">
            <a:alphaModFix/>
          </a:blip>
          <a:srcRect b="7167"/>
          <a:stretch>
            <a:fillRect/>
          </a:stretch>
        </p:blipFill>
        <p:spPr>
          <a:xfrm>
            <a:off x="5530125" y="875275"/>
            <a:ext cx="2514050" cy="3273225"/>
          </a:xfrm>
          <a:prstGeom prst="rect">
            <a:avLst/>
          </a:prstGeom>
          <a:noFill/>
          <a:ln>
            <a:noFill/>
          </a:ln>
        </p:spPr>
      </p:pic>
      <p:sp>
        <p:nvSpPr>
          <p:cNvPr id="933" name="Google Shape;933;p75"/>
          <p:cNvSpPr txBox="1"/>
          <p:nvPr/>
        </p:nvSpPr>
        <p:spPr>
          <a:xfrm>
            <a:off x="5600200" y="4148500"/>
            <a:ext cx="2761500" cy="4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Rosalind Franklin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37" name="Shape 937"/>
        <p:cNvGrpSpPr/>
        <p:nvPr/>
      </p:nvGrpSpPr>
      <p:grpSpPr>
        <a:xfrm>
          <a:off x="0" y="0"/>
          <a:ext cx="0" cy="0"/>
        </a:xfrm>
      </p:grpSpPr>
      <p:sp>
        <p:nvSpPr>
          <p:cNvPr id="938" name="Google Shape;938;p76"/>
          <p:cNvSpPr txBox="1"/>
          <p:nvPr>
            <p:ph type="body" idx="1"/>
          </p:nvPr>
        </p:nvSpPr>
        <p:spPr>
          <a:xfrm>
            <a:off x="324000" y="918125"/>
            <a:ext cx="45000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141414"/>
                </a:solidFill>
                <a:latin typeface="Lexend"/>
              </a:rPr>
              <a:t>Watson iyo Crick waxay qaabeeyeen laba xarig (strands) oo isku wareega si ay u sameeyaan laba-jeex wareegsan (double helix).</a:t>
            </a:r>
            <a:r>
              <a:rPr lang="en-GB" sz="1400" b="1">
                <a:solidFill>
                  <a:srgbClr val="141414"/>
                </a:solidFill>
                <a:latin typeface="Lexend"/>
              </a:rPr>
              <a:t/>
            </a:r>
            <a:r>
              <a:rPr lang="en-GB" sz="1400">
                <a:solidFill>
                  <a:srgbClr val="141414"/>
                </a:solidFill>
                <a:latin typeface="Lexend"/>
              </a:rPr>
              <a:t/>
            </a:r>
            <a:endParaRPr sz="2000">
              <a:solidFill>
                <a:srgbClr val="141414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141414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141414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141414"/>
                </a:solidFill>
                <a:latin typeface="Lexend"/>
              </a:rPr>
              <a:t>Laba xarig waxaa isku haya xidhiidhyo (bonds) dhexda, sida jaranjarooyinka jaranjaro qalloocan.</a:t>
            </a:r>
            <a:endParaRPr sz="2000">
              <a:solidFill>
                <a:srgbClr val="141414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141414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141414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rgbClr val="141414"/>
                </a:solidFill>
                <a:latin typeface="Lexend"/>
              </a:rPr>
              <a:t>Sanadkii 1953 waxay dhisteen qaabkii ugu horreeyay ee 3D ee DNA.</a:t>
            </a:r>
            <a:r>
              <a:rPr lang="en-GB" sz="1400" b="1">
                <a:solidFill>
                  <a:srgbClr val="141414"/>
                </a:solidFill>
                <a:latin typeface="Lexend"/>
              </a:rPr>
              <a:t/>
            </a:r>
            <a:r>
              <a:rPr lang="en-GB" sz="1400">
                <a:solidFill>
                  <a:srgbClr val="141414"/>
                </a:solidFill>
                <a:latin typeface="Lexend"/>
              </a:rPr>
              <a:t/>
            </a:r>
            <a:endParaRPr sz="2000">
              <a:solidFill>
                <a:srgbClr val="141414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141414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141414"/>
              </a:solidFill>
            </a:endParaRPr>
          </a:p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939" name="Google Shape;939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Helitaanka qaab-dhismeedka DNA</a:t>
            </a:r>
            <a:endParaRPr/>
          </a:p>
        </p:txBody>
      </p:sp>
      <p:pic>
        <p:nvPicPr>
          <p:cNvPr id="940" name="Google Shape;940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4850" y="1196475"/>
            <a:ext cx="2055789" cy="3084426"/>
          </a:xfrm>
          <a:prstGeom prst="rect">
            <a:avLst/>
          </a:prstGeom>
          <a:noFill/>
          <a:ln>
            <a:noFill/>
          </a:ln>
        </p:spPr>
      </p:pic>
      <p:sp>
        <p:nvSpPr>
          <p:cNvPr id="941" name="Google Shape;941;p76"/>
          <p:cNvSpPr txBox="1"/>
          <p:nvPr/>
        </p:nvSpPr>
        <p:spPr>
          <a:xfrm>
            <a:off x="5524850" y="4398425"/>
            <a:ext cx="2798400" cy="4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 casri ah oo DNA ah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45" name="Shape 945"/>
        <p:cNvGrpSpPr/>
        <p:nvPr/>
      </p:nvGrpSpPr>
      <p:grpSpPr>
        <a:xfrm>
          <a:off x="0" y="0"/>
          <a:ext cx="0" cy="0"/>
        </a:xfrm>
      </p:grpSpPr>
      <p:sp>
        <p:nvSpPr>
          <p:cNvPr id="946" name="Google Shape;946;p77"/>
          <p:cNvSpPr txBox="1"/>
          <p:nvPr>
            <p:ph type="body" idx="1"/>
          </p:nvPr>
        </p:nvSpPr>
        <p:spPr>
          <a:xfrm>
            <a:off x="299250" y="1299300"/>
            <a:ext cx="46989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rgbClr val="141414"/>
                </a:solidFill>
                <a:latin typeface="Lexend"/>
              </a:rPr>
              <a:t>Watson, Crick iyo Wilkins waxay heleen abaalmarinta Nobel sanadkii 1962 sababtoo ah waxay ogaadeen qaab-dhismeedka DNA.</a:t>
            </a:r>
            <a:endParaRPr sz="2000">
              <a:solidFill>
                <a:srgbClr val="141414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000">
              <a:solidFill>
                <a:srgbClr val="141414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141414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rgbClr val="141414"/>
                </a:solidFill>
                <a:latin typeface="Lexend"/>
              </a:rPr>
              <a:t>Rosalind Franklin laguma darin ama looma tixgalin cilmi-baadhiseedii muhiimka ahayd.</a:t>
            </a:r>
            <a:endParaRPr/>
          </a:p>
        </p:txBody>
      </p:sp>
      <p:sp>
        <p:nvSpPr>
          <p:cNvPr id="947" name="Google Shape;947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Helitaanka qaab-dhismeedka DNA</a:t>
            </a:r>
            <a:endParaRPr/>
          </a:p>
        </p:txBody>
      </p:sp>
      <p:pic>
        <p:nvPicPr>
          <p:cNvPr id="948" name="Google Shape;948;p77"/>
          <p:cNvPicPr preferRelativeResize="0"/>
          <p:nvPr/>
        </p:nvPicPr>
        <p:blipFill>
          <a:blip r:embed="rId3">
            <a:alphaModFix/>
          </a:blip>
          <a:srcRect l="2117" r="2107"/>
          <a:stretch>
            <a:fillRect/>
          </a:stretch>
        </p:blipFill>
        <p:spPr>
          <a:xfrm>
            <a:off x="4851500" y="1396400"/>
            <a:ext cx="4147999" cy="2607200"/>
          </a:xfrm>
          <a:prstGeom prst="rect">
            <a:avLst/>
          </a:prstGeom>
          <a:noFill/>
          <a:ln>
            <a:noFill/>
          </a:ln>
        </p:spPr>
      </p:pic>
      <p:sp>
        <p:nvSpPr>
          <p:cNvPr id="949" name="Google Shape;949;p77"/>
          <p:cNvSpPr txBox="1"/>
          <p:nvPr/>
        </p:nvSpPr>
        <p:spPr>
          <a:xfrm>
            <a:off x="5524850" y="4017425"/>
            <a:ext cx="2798400" cy="4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53" name="Shape 953"/>
        <p:cNvGrpSpPr/>
        <p:nvPr/>
      </p:nvGrpSpPr>
      <p:grpSpPr>
        <a:xfrm>
          <a:off x="0" y="0"/>
          <a:ext cx="0" cy="0"/>
        </a:xfrm>
      </p:grpSpPr>
      <p:sp>
        <p:nvSpPr>
          <p:cNvPr id="954" name="Google Shape;954;p78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Helitaanka qaab-dhismeedka DNA</a:t>
            </a:r>
            <a:endParaRPr/>
          </a:p>
        </p:txBody>
      </p:sp>
      <p:sp>
        <p:nvSpPr>
          <p:cNvPr id="955" name="Google Shape;955;p78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Qaab-dhismeedka DNA waa la ogaaday.</a:t>
            </a:r>
            <a:endParaRPr sz="2000"/>
          </a:p>
        </p:txBody>
      </p:sp>
      <p:sp>
        <p:nvSpPr>
          <p:cNvPr id="956" name="Google Shape;956;p78"/>
          <p:cNvSpPr txBox="1"/>
          <p:nvPr>
            <p:ph type="title"/>
          </p:nvPr>
        </p:nvSpPr>
        <p:spPr>
          <a:xfrm>
            <a:off x="324000" y="810000"/>
            <a:ext cx="84438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Dhig weedhahan si habboon si aad u soo koobto helitaanka DNA:</a:t>
            </a:r>
            <a:endParaRPr/>
          </a:p>
        </p:txBody>
      </p:sp>
      <p:sp>
        <p:nvSpPr>
          <p:cNvPr id="957" name="Google Shape;957;p78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DNA waxaa laga soo saaray xudunta (nucleus) unugga (cell).</a:t>
            </a:r>
            <a:endParaRPr sz="2000"/>
          </a:p>
        </p:txBody>
      </p:sp>
      <p:sp>
        <p:nvSpPr>
          <p:cNvPr id="958" name="Google Shape;958;p78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Qaybaha kiimikada (chemical parts) ee DNA waa la aqoonsaday.</a:t>
            </a:r>
            <a:endParaRPr sz="2000"/>
          </a:p>
        </p:txBody>
      </p:sp>
      <p:sp>
        <p:nvSpPr>
          <p:cNvPr id="959" name="Google Shape;959;p78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DNA waxaa laga sawiray iyadoo la isticmaalayo raajo (X-rays).</a:t>
            </a:r>
            <a:endParaRPr sz="1800"/>
          </a:p>
        </p:txBody>
      </p:sp>
      <p:sp>
        <p:nvSpPr>
          <p:cNvPr id="960" name="Google Shape;960;p78"/>
          <p:cNvSpPr txBox="1"/>
          <p:nvPr/>
        </p:nvSpPr>
        <p:spPr>
          <a:xfrm>
            <a:off x="1202412" y="4869180"/>
            <a:ext cx="5349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61" name="Google Shape;961;p78"/>
          <p:cNvSpPr txBox="1"/>
          <p:nvPr/>
        </p:nvSpPr>
        <p:spPr>
          <a:xfrm>
            <a:off x="411480" y="4869180"/>
            <a:ext cx="5349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4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62" name="Google Shape;962;p78"/>
          <p:cNvSpPr txBox="1"/>
          <p:nvPr/>
        </p:nvSpPr>
        <p:spPr>
          <a:xfrm>
            <a:off x="2784276" y="4869180"/>
            <a:ext cx="5349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63" name="Google Shape;963;p78"/>
          <p:cNvSpPr txBox="1"/>
          <p:nvPr/>
        </p:nvSpPr>
        <p:spPr>
          <a:xfrm>
            <a:off x="1993344" y="4869180"/>
            <a:ext cx="5349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64" name="TextBox 963"/>
          <p:cNvSpPr txBox="1"/>
          <p:nvPr/>
        </p:nvSpPr>
        <p:spPr>
          <a:xfrm>
            <a:off x="411480" y="459486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67" name="Shape 967"/>
        <p:cNvGrpSpPr/>
        <p:nvPr/>
      </p:nvGrpSpPr>
      <p:grpSpPr>
        <a:xfrm>
          <a:off x="0" y="0"/>
          <a:ext cx="0" cy="0"/>
        </a:xfrm>
      </p:grpSpPr>
      <p:sp>
        <p:nvSpPr>
          <p:cNvPr id="968" name="Google Shape;968;p7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Maxay saynisyahannadu sameeyeen si ay u ogaadaan qaab-dhismeedka DNA?</a:t>
            </a:r>
            <a:endParaRPr sz="2000"/>
          </a:p>
        </p:txBody>
      </p:sp>
      <p:sp>
        <p:nvSpPr>
          <p:cNvPr id="969" name="Google Shape;969;p79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Helitaanka qaab-dhismeedka DNA</a:t>
            </a:r>
            <a:endParaRPr/>
          </a:p>
        </p:txBody>
      </p:sp>
      <p:sp>
        <p:nvSpPr>
          <p:cNvPr id="970" name="Google Shape;970;p79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Waxyaabihii la ururiyay (Collected evidence)</a:t>
            </a:r>
            <a:endParaRPr sz="2000"/>
          </a:p>
        </p:txBody>
      </p:sp>
      <p:sp>
        <p:nvSpPr>
          <p:cNvPr id="971" name="Google Shape;971;p79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Wadaagista natiijooyinka (Shared findings)</a:t>
            </a:r>
            <a:endParaRPr sz="2000"/>
          </a:p>
        </p:txBody>
      </p:sp>
      <p:sp>
        <p:nvSpPr>
          <p:cNvPr id="972" name="Google Shape;972;p79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Dhisidda moodello (Built models)</a:t>
            </a:r>
            <a:endParaRPr sz="2000"/>
          </a:p>
        </p:txBody>
      </p:sp>
      <p:pic>
        <p:nvPicPr>
          <p:cNvPr id="973" name="Google Shape;973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9208" y="15885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4" name="Google Shape;974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2008" y="23982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5" name="Google Shape;975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9208" y="3286638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976" name="Google Shape;976;p79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Sameeyay sharaxaad ku habboon caddaynta (Developed an explanation that fit the evidence)</a:t>
            </a:r>
            <a:endParaRPr sz="2000"/>
          </a:p>
        </p:txBody>
      </p:sp>
      <p:pic>
        <p:nvPicPr>
          <p:cNvPr id="977" name="Google Shape;977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32083" y="4065588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81" name="Shape 981"/>
        <p:cNvGrpSpPr/>
        <p:nvPr/>
      </p:nvGrpSpPr>
      <p:grpSpPr>
        <a:xfrm>
          <a:off x="0" y="0"/>
          <a:ext cx="0" cy="0"/>
        </a:xfrm>
      </p:grpSpPr>
      <p:sp>
        <p:nvSpPr>
          <p:cNvPr id="982" name="Google Shape;982;p80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Helitaanka qaab-dhismeedka DNA</a:t>
            </a:r>
            <a:endParaRPr/>
          </a:p>
        </p:txBody>
      </p:sp>
      <p:sp>
        <p:nvSpPr>
          <p:cNvPr id="983" name="Google Shape;983;p80"/>
          <p:cNvSpPr txBox="1"/>
          <p:nvPr>
            <p:ph type="body" idx="1"/>
          </p:nvPr>
        </p:nvSpPr>
        <p:spPr>
          <a:xfrm>
            <a:off x="324000" y="759300"/>
            <a:ext cx="7135200" cy="107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</a:rPr>
              <a:t>Ardaydu waxay ka wada hadlayeen cinwaanka maqaal online ah oo loo isticmaali lahaa si ay u soo jiitaan dareenka dadweynaha, haddii helitaanka qaab-dhismeedka DNA la sameeyo maanta.</a:t>
            </a:r>
            <a:endParaRPr sz="2000">
              <a:solidFill>
                <a:srgbClr val="000000"/>
              </a:solidFill>
            </a:endParaRPr>
          </a:p>
        </p:txBody>
      </p:sp>
      <p:sp>
        <p:nvSpPr>
          <p:cNvPr id="984" name="Google Shape;984;p80"/>
          <p:cNvSpPr txBox="1"/>
          <p:nvPr/>
        </p:nvSpPr>
        <p:spPr>
          <a:xfrm>
            <a:off x="324000" y="3410400"/>
            <a:ext cx="8427300" cy="8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4290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AutoNum type="arabicPeriod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Ka hadla cinwaanka Layla iyo Cali: ma soo jiitaan dareenkaaga? Ma yihiin soo koobid wanaagsan?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4290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AutoNum type="arabicPeriod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Qor cinwaan war ah oo soo jiiti doona dareenka dadweynaha.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4290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AutoNum type="arabicPeriod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 sharax qof kale sababta cinwaankaagu u yahay soo koobid wanaagsan oo ku saabsan helitaanka qaab-dhismeedka DNA.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85" name="Google Shape;985;p8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528337" y="1865799"/>
            <a:ext cx="788350" cy="1016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986" name="Google Shape;986;p8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76127" y="1883140"/>
            <a:ext cx="807750" cy="1057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7" name="Google Shape;987;p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12650" y="1830600"/>
            <a:ext cx="2708000" cy="124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8" name="Google Shape;988;p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4438274" y="1780425"/>
            <a:ext cx="2883601" cy="1420801"/>
          </a:xfrm>
          <a:prstGeom prst="rect">
            <a:avLst/>
          </a:prstGeom>
          <a:noFill/>
          <a:ln>
            <a:noFill/>
          </a:ln>
        </p:spPr>
      </p:pic>
      <p:sp>
        <p:nvSpPr>
          <p:cNvPr id="989" name="Google Shape;989;p80"/>
          <p:cNvSpPr txBox="1"/>
          <p:nvPr/>
        </p:nvSpPr>
        <p:spPr>
          <a:xfrm>
            <a:off x="1538625" y="2010338"/>
            <a:ext cx="2544900" cy="72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Laba maskaxood ayaa furaysa koodhka nolosha.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" name="Google Shape;990;p80"/>
          <p:cNvSpPr txBox="1"/>
          <p:nvPr/>
        </p:nvSpPr>
        <p:spPr>
          <a:xfrm>
            <a:off x="4507025" y="1865800"/>
            <a:ext cx="2708100" cy="72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Saddex waa shirkad, afarna waa dad badan oo ku tartamaya inay noqdaan saynisyahano sare oo helitaanka DNA.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1" name="Google Shape;991;p80"/>
          <p:cNvSpPr txBox="1"/>
          <p:nvPr/>
        </p:nvSpPr>
        <p:spPr>
          <a:xfrm>
            <a:off x="324000" y="2993600"/>
            <a:ext cx="11181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Layla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2" name="Google Shape;992;p80"/>
          <p:cNvSpPr txBox="1"/>
          <p:nvPr/>
        </p:nvSpPr>
        <p:spPr>
          <a:xfrm>
            <a:off x="7459200" y="2980800"/>
            <a:ext cx="11181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Cali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96" name="Shape 996"/>
        <p:cNvGrpSpPr/>
        <p:nvPr/>
      </p:nvGrpSpPr>
      <p:grpSpPr>
        <a:xfrm>
          <a:off x="0" y="0"/>
          <a:ext cx="0" cy="0"/>
        </a:xfrm>
      </p:grpSpPr>
      <p:sp>
        <p:nvSpPr>
          <p:cNvPr id="997" name="Google Shape;997;p81"/>
          <p:cNvSpPr txBox="1"/>
          <p:nvPr>
            <p:ph type="body" idx="1"/>
          </p:nvPr>
        </p:nvSpPr>
        <p:spPr>
          <a:xfrm>
            <a:off x="324000" y="759300"/>
            <a:ext cx="8237700" cy="2693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800"/>
              <a:buFont typeface="Lexend"/>
              <a:buAutoNum type="arabicPeriod"/>
            </a:pPr>
            <a:r>
              <a:rPr lang="en-GB" sz="1800">
                <a:latin typeface="Lexend"/>
              </a:rPr>
              <a:t>Ka hadla cinwaanka Layla iyo Cali; ma soo jiitaan dareenkaaga? Ma yihiin soo koobid wanaagsan?</a:t>
            </a:r>
            <a:endParaRPr sz="18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000"/>
          </a:p>
          <a:p>
            <a:pPr marL="457200" lvl="0" indent="-355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Kalam"/>
              <a:buChar char="-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Cali wuxuu soo koobayaa saynisyahannadii ku guuleystay abaalmarinta Nobel; Watson, Crick iyo Wilkins. Franklin laguma darin liiska sababtoo ah waxay ku biirisay sawirka DNA iyadoo la adeegsanayo raajo (X-rays).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45720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900">
              <a:latin typeface="Kalam"/>
              <a:ea typeface="Kalam"/>
              <a:cs typeface="Kalam"/>
              <a:sym typeface="Kalam"/>
            </a:endParaRPr>
          </a:p>
          <a:p>
            <a:pPr marL="457200" lvl="0" indent="-355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Kalam"/>
              <a:buChar char="-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Layla waxay soo koobaysaa Watson iyo Crick oo helay qaab-dhismeedka DNA. Tani ma aqoonsanayso waxqabadka Franklin iyo Wilkins.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98" name="Google Shape;998;p81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Helitaanka qaab-dhismeedka DNA</a:t>
            </a:r>
            <a:endParaRPr/>
          </a:p>
        </p:txBody>
      </p:sp>
      <p:sp>
        <p:nvSpPr>
          <p:cNvPr id="999" name="Google Shape;999;p81"/>
          <p:cNvSpPr txBox="1"/>
          <p:nvPr>
            <p:ph type="body" idx="1"/>
          </p:nvPr>
        </p:nvSpPr>
        <p:spPr>
          <a:xfrm>
            <a:off x="324000" y="3654900"/>
            <a:ext cx="8237700" cy="95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800"/>
              <a:buFont typeface="Lexend"/>
              <a:buAutoNum type="arabicPeriod" startAt="2"/>
            </a:pPr>
            <a:r>
              <a:rPr lang="en-GB" sz="1800">
                <a:latin typeface="Lexend"/>
              </a:rPr>
              <a:t>Qor cinwaan war ah oo soo jiiti doona dareenka dadweynaha.</a:t>
            </a:r>
            <a:endParaRPr sz="1800"/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800"/>
              <a:buFont typeface="Lexend"/>
              <a:buAutoNum type="arabicPeriod" startAt="2"/>
            </a:pPr>
            <a:r>
              <a:rPr lang="en-GB" sz="1800">
                <a:latin typeface="Lexend"/>
              </a:rPr>
              <a:t>U sharax qof kale sababta cinwaankaagu u yahay soo koobid wanaagsan oo ku saabsan helitaanka qaab-dhismeedka DNA.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03" name="Shape 1003"/>
        <p:cNvGrpSpPr/>
        <p:nvPr/>
      </p:nvGrpSpPr>
      <p:grpSpPr>
        <a:xfrm>
          <a:off x="0" y="0"/>
          <a:ext cx="0" cy="0"/>
        </a:xfrm>
      </p:grpSpPr>
      <p:sp>
        <p:nvSpPr>
          <p:cNvPr id="1004" name="Google Shape;1004;p82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Aqoonta hore ee DNA</a:t>
            </a:r>
            <a:endParaRPr/>
          </a:p>
        </p:txBody>
      </p:sp>
      <p:sp>
        <p:nvSpPr>
          <p:cNvPr id="1005" name="Google Shape;1005;p82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Helitaanka qaab-dhismeedka DNA</a:t>
            </a:r>
            <a:endParaRPr/>
          </a:p>
        </p:txBody>
      </p:sp>
      <p:sp>
        <p:nvSpPr>
          <p:cNvPr id="1006" name="Google Shape;1006;p82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Muhiimadda fahamka DNA</a:t>
            </a:r>
            <a:endParaRPr/>
          </a:p>
        </p:txBody>
      </p:sp>
      <p:sp>
        <p:nvSpPr>
          <p:cNvPr id="1007" name="Google Shape;1007;p82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Helista qaab-dhismeedka DNA</a:t>
            </a:r>
            <a:endParaRPr/>
          </a:p>
        </p:txBody>
      </p:sp>
      <p:pic>
        <p:nvPicPr>
          <p:cNvPr id="1008" name="Google Shape;1008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000" y="37004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12" name="Shape 1012"/>
        <p:cNvGrpSpPr/>
        <p:nvPr/>
      </p:nvGrpSpPr>
      <p:grpSpPr>
        <a:xfrm>
          <a:off x="0" y="0"/>
          <a:ext cx="0" cy="0"/>
        </a:xfrm>
      </p:grpSpPr>
      <p:sp>
        <p:nvSpPr>
          <p:cNvPr id="1013" name="Google Shape;1013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Muhiimadda fahamka DNA</a:t>
            </a:r>
            <a:endParaRPr/>
          </a:p>
        </p:txBody>
      </p:sp>
      <p:sp>
        <p:nvSpPr>
          <p:cNvPr id="1014" name="Google Shape;1014;p83"/>
          <p:cNvSpPr txBox="1"/>
          <p:nvPr>
            <p:ph type="body" idx="1"/>
          </p:nvPr>
        </p:nvSpPr>
        <p:spPr>
          <a:xfrm>
            <a:off x="324000" y="776025"/>
            <a:ext cx="7135200" cy="585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Helista DNA ayaa xaqiijisay sida astaamaha loogu gudbiyo jiil ilaa jiil.</a:t>
            </a:r>
            <a:endParaRPr sz="2100"/>
          </a:p>
        </p:txBody>
      </p:sp>
      <p:pic>
        <p:nvPicPr>
          <p:cNvPr id="1015" name="Google Shape;1015;p83"/>
          <p:cNvPicPr preferRelativeResize="0"/>
          <p:nvPr/>
        </p:nvPicPr>
        <p:blipFill>
          <a:blip r:embed="rId3">
            <a:alphaModFix/>
          </a:blip>
          <a:srcRect l="13015" t="45082" r="8151"/>
          <a:stretch>
            <a:fillRect/>
          </a:stretch>
        </p:blipFill>
        <p:spPr>
          <a:xfrm>
            <a:off x="3369600" y="3423401"/>
            <a:ext cx="2563200" cy="713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6" name="Google Shape;1016;p83"/>
          <p:cNvPicPr preferRelativeResize="0"/>
          <p:nvPr/>
        </p:nvPicPr>
        <p:blipFill>
          <a:blip r:embed="rId4">
            <a:alphaModFix/>
          </a:blip>
          <a:srcRect l="34879" t="21060" r="28429" b="15944"/>
          <a:stretch>
            <a:fillRect/>
          </a:stretch>
        </p:blipFill>
        <p:spPr>
          <a:xfrm>
            <a:off x="6463179" y="2658350"/>
            <a:ext cx="1602570" cy="1833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7" name="Google Shape;1017;p83"/>
          <p:cNvPicPr preferRelativeResize="0"/>
          <p:nvPr/>
        </p:nvPicPr>
        <p:blipFill>
          <a:blip r:embed="rId5">
            <a:alphaModFix/>
          </a:blip>
          <a:srcRect t="10032" b="10032"/>
          <a:stretch>
            <a:fillRect/>
          </a:stretch>
        </p:blipFill>
        <p:spPr>
          <a:xfrm>
            <a:off x="1159627" y="2571823"/>
            <a:ext cx="1568775" cy="18929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18" name="Google Shape;1018;p83"/>
          <p:cNvCxnSpPr/>
          <p:nvPr/>
        </p:nvCxnSpPr>
        <p:spPr>
          <a:xfrm>
            <a:off x="3376750" y="3226300"/>
            <a:ext cx="2382000" cy="252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19" name="Google Shape;1019;p83"/>
          <p:cNvSpPr txBox="1"/>
          <p:nvPr/>
        </p:nvSpPr>
        <p:spPr>
          <a:xfrm>
            <a:off x="3686000" y="2882500"/>
            <a:ext cx="20061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Tarmidda (Reproduction)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0" name="Google Shape;1020;p83"/>
          <p:cNvSpPr txBox="1"/>
          <p:nvPr/>
        </p:nvSpPr>
        <p:spPr>
          <a:xfrm>
            <a:off x="4342500" y="4148100"/>
            <a:ext cx="6174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DNA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1" name="Google Shape;1021;p83"/>
          <p:cNvSpPr txBox="1"/>
          <p:nvPr/>
        </p:nvSpPr>
        <p:spPr>
          <a:xfrm>
            <a:off x="1159625" y="4546800"/>
            <a:ext cx="1638300" cy="2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daayeer weyn (adult monkey)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2" name="Google Shape;1022;p83"/>
          <p:cNvSpPr txBox="1"/>
          <p:nvPr/>
        </p:nvSpPr>
        <p:spPr>
          <a:xfrm>
            <a:off x="6463175" y="4546800"/>
            <a:ext cx="1746000" cy="2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daayeer yar (infant monkey)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3" name="Google Shape;1023;p83"/>
          <p:cNvSpPr txBox="1"/>
          <p:nvPr>
            <p:ph type="body" idx="1"/>
          </p:nvPr>
        </p:nvSpPr>
        <p:spPr>
          <a:xfrm>
            <a:off x="324000" y="1538025"/>
            <a:ext cx="8496000" cy="87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DNA waxay isticmaashaa koodh hidde-side (genetic code) si ay u kaydiso tilmaamaha dhammaan astaamaha la dhaxlo iyo hababka noolaha (living organisms). Waxaa loo gudbiyaa tarmidda (reproduction), faraca (offspring).</a:t>
            </a:r>
            <a:endParaRPr sz="2100"/>
          </a:p>
        </p:txBody>
      </p:sp>
      <p:sp>
        <p:nvSpPr>
          <p:cNvPr id="1024" name="Google Shape;1024;p83"/>
          <p:cNvSpPr txBox="1"/>
          <p:nvPr/>
        </p:nvSpPr>
        <p:spPr>
          <a:xfrm>
            <a:off x="289500" y="4820400"/>
            <a:ext cx="5643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28" name="Shape 1028"/>
        <p:cNvGrpSpPr/>
        <p:nvPr/>
      </p:nvGrpSpPr>
      <p:grpSpPr>
        <a:xfrm>
          <a:off x="0" y="0"/>
          <a:ext cx="0" cy="0"/>
        </a:xfrm>
      </p:grpSpPr>
      <p:sp>
        <p:nvSpPr>
          <p:cNvPr id="1029" name="Google Shape;1029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Muhiimadda fahamka DNA</a:t>
            </a:r>
            <a:endParaRPr/>
          </a:p>
        </p:txBody>
      </p:sp>
      <p:sp>
        <p:nvSpPr>
          <p:cNvPr id="1030" name="Google Shape;1030;p84"/>
          <p:cNvSpPr txBox="1"/>
          <p:nvPr>
            <p:ph type="body" idx="1"/>
          </p:nvPr>
        </p:nvSpPr>
        <p:spPr>
          <a:xfrm>
            <a:off x="324000" y="759300"/>
            <a:ext cx="42480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Dhammaan DNA-ga ku jira noole (organism) waxaa loo yaqaan genome-ka.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9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9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Genome-ku wuxuu siday dhammaan tilmaamaha astaamaha la dhaxlo ee noole (organism).</a:t>
            </a:r>
            <a:endParaRPr sz="19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9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Sanadkii 2003, genome-ka bini'aadamka oo dhan ayaa markii ugu horreysay la taxay (sequenced).</a:t>
            </a:r>
            <a:endParaRPr sz="19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9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Tan iyo markaas, saynisyahannadu waxay baarayaan qaybaha genome-ka ee bixiya tilmaamaha astaamaha.</a:t>
            </a:r>
            <a:endParaRPr sz="19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9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9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000">
              <a:solidFill>
                <a:srgbClr val="434343"/>
              </a:solidFill>
            </a:endParaRPr>
          </a:p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endParaRPr sz="2300"/>
          </a:p>
        </p:txBody>
      </p:sp>
      <p:sp>
        <p:nvSpPr>
          <p:cNvPr id="1031" name="Google Shape;1031;p84"/>
          <p:cNvSpPr txBox="1"/>
          <p:nvPr/>
        </p:nvSpPr>
        <p:spPr>
          <a:xfrm>
            <a:off x="4859425" y="3751900"/>
            <a:ext cx="3547200" cy="3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muunado DNA ah oo loo isticmaalo taxista genome-ka (genome sequencing)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32" name="Google Shape;1032;p84"/>
          <p:cNvPicPr preferRelativeResize="0"/>
          <p:nvPr/>
        </p:nvPicPr>
        <p:blipFill>
          <a:blip r:embed="rId3">
            <a:alphaModFix/>
          </a:blip>
          <a:srcRect l="8056" t="12930" r="16512"/>
          <a:stretch>
            <a:fillRect/>
          </a:stretch>
        </p:blipFill>
        <p:spPr>
          <a:xfrm>
            <a:off x="4870000" y="954025"/>
            <a:ext cx="3612800" cy="277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36" name="Shape 1036"/>
        <p:cNvGrpSpPr/>
        <p:nvPr/>
      </p:nvGrpSpPr>
      <p:grpSpPr>
        <a:xfrm>
          <a:off x="0" y="0"/>
          <a:ext cx="0" cy="0"/>
        </a:xfrm>
      </p:grpSpPr>
      <p:pic>
        <p:nvPicPr>
          <p:cNvPr id="1037" name="Google Shape;1037;p85"/>
          <p:cNvPicPr preferRelativeResize="0"/>
          <p:nvPr/>
        </p:nvPicPr>
        <p:blipFill>
          <a:blip r:embed="rId3">
            <a:alphaModFix amt="75000"/>
          </a:blip>
          <a:srcRect l="36524" t="30848" r="36511" b="27124"/>
          <a:stretch>
            <a:fillRect/>
          </a:stretch>
        </p:blipFill>
        <p:spPr>
          <a:xfrm>
            <a:off x="6429600" y="1819250"/>
            <a:ext cx="2047824" cy="17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8" name="Google Shape;1038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Muhiimadda fahamka DNA</a:t>
            </a:r>
            <a:endParaRPr/>
          </a:p>
        </p:txBody>
      </p:sp>
      <p:sp>
        <p:nvSpPr>
          <p:cNvPr id="1039" name="Google Shape;1039;p85"/>
          <p:cNvSpPr txBox="1"/>
          <p:nvPr>
            <p:ph type="body" idx="1"/>
          </p:nvPr>
        </p:nvSpPr>
        <p:spPr>
          <a:xfrm>
            <a:off x="324000" y="702500"/>
            <a:ext cx="7135200" cy="825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Taxista (Sequencing) genome-yada bini'aadamka iyo noolaha kale waxay keentay horumarro weyn oo ku saabsan meelaha sida daawada (medicine) iyo xakamaynta cudurrada.</a:t>
            </a:r>
            <a:endParaRPr sz="2000"/>
          </a:p>
        </p:txBody>
      </p:sp>
      <p:sp>
        <p:nvSpPr>
          <p:cNvPr id="1040" name="Google Shape;1040;p85"/>
          <p:cNvSpPr txBox="1"/>
          <p:nvPr/>
        </p:nvSpPr>
        <p:spPr>
          <a:xfrm>
            <a:off x="446975" y="3690750"/>
            <a:ext cx="2465700" cy="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tijaabinta DNA-ga fayraska (virus DNA)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1" name="Google Shape;1041;p85"/>
          <p:cNvSpPr txBox="1"/>
          <p:nvPr/>
        </p:nvSpPr>
        <p:spPr>
          <a:xfrm>
            <a:off x="3423950" y="3690750"/>
            <a:ext cx="2820900" cy="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tallaalidda DNA-ga fayraska (vaccinating with virus DNA)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42" name="Google Shape;1042;p85"/>
          <p:cNvPicPr preferRelativeResize="0"/>
          <p:nvPr/>
        </p:nvPicPr>
        <p:blipFill>
          <a:blip r:embed="rId4">
            <a:alphaModFix/>
          </a:blip>
          <a:srcRect l="23672" t="37414" r="4940"/>
          <a:stretch>
            <a:fillRect/>
          </a:stretch>
        </p:blipFill>
        <p:spPr>
          <a:xfrm rot="-2511850">
            <a:off x="6761128" y="2565186"/>
            <a:ext cx="1015896" cy="269626"/>
          </a:xfrm>
          <a:prstGeom prst="rect">
            <a:avLst/>
          </a:prstGeom>
          <a:noFill/>
          <a:ln>
            <a:noFill/>
          </a:ln>
        </p:spPr>
      </p:pic>
      <p:sp>
        <p:nvSpPr>
          <p:cNvPr id="1043" name="Google Shape;1043;p85"/>
          <p:cNvSpPr txBox="1"/>
          <p:nvPr/>
        </p:nvSpPr>
        <p:spPr>
          <a:xfrm>
            <a:off x="6429600" y="3690750"/>
            <a:ext cx="2390400" cy="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tifatirka genome-yada (editing genomes) si loo daweeyo cudurrada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44" name="Google Shape;1044;p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6975" y="1819250"/>
            <a:ext cx="2694003" cy="1795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5" name="Google Shape;1045;p85"/>
          <p:cNvPicPr preferRelativeResize="0"/>
          <p:nvPr/>
        </p:nvPicPr>
        <p:blipFill>
          <a:blip r:embed="rId6">
            <a:alphaModFix/>
          </a:blip>
          <a:srcRect t="1670" r="5571" b="-1670"/>
          <a:stretch>
            <a:fillRect/>
          </a:stretch>
        </p:blipFill>
        <p:spPr>
          <a:xfrm>
            <a:off x="3423950" y="1819250"/>
            <a:ext cx="2544026" cy="1795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49" name="Shape 1049"/>
        <p:cNvGrpSpPr/>
        <p:nvPr/>
      </p:nvGrpSpPr>
      <p:grpSpPr>
        <a:xfrm>
          <a:off x="0" y="0"/>
          <a:ext cx="0" cy="0"/>
        </a:xfrm>
      </p:grpSpPr>
      <p:sp>
        <p:nvSpPr>
          <p:cNvPr id="1050" name="Google Shape;1050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Muhiimadda fahamka DNA</a:t>
            </a:r>
            <a:endParaRPr/>
          </a:p>
        </p:txBody>
      </p:sp>
      <p:sp>
        <p:nvSpPr>
          <p:cNvPr id="1051" name="Google Shape;1051;p86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0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.</a:t>
            </a:r>
            <a:endParaRPr sz="1000"/>
          </a:p>
        </p:txBody>
      </p:sp>
      <p:sp>
        <p:nvSpPr>
          <p:cNvPr id="1052" name="Google Shape;1052;p86"/>
          <p:cNvSpPr txBox="1"/>
          <p:nvPr>
            <p:ph type="subTitle" idx="1"/>
          </p:nvPr>
        </p:nvSpPr>
        <p:spPr>
          <a:xfrm>
            <a:off x="324000" y="996425"/>
            <a:ext cx="85443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Fahamka DNA wuxuu naga caawiyaa horumarinta caafimaadka dadka.</a:t>
            </a:r>
            <a:endParaRPr sz="2000"/>
          </a:p>
        </p:txBody>
      </p:sp>
      <p:sp>
        <p:nvSpPr>
          <p:cNvPr id="1053" name="Google Shape;1053;p86"/>
          <p:cNvSpPr txBox="1"/>
          <p:nvPr>
            <p:ph type="subTitle" idx="3"/>
          </p:nvPr>
        </p:nvSpPr>
        <p:spPr>
          <a:xfrm>
            <a:off x="951550" y="4040350"/>
            <a:ext cx="68424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Fahanka DNA waxay keentay horumarinta daawada (medicine) iyo xakamaynta cudurrada (disease control).</a:t>
            </a:r>
            <a:endParaRPr sz="2000"/>
          </a:p>
        </p:txBody>
      </p:sp>
      <p:sp>
        <p:nvSpPr>
          <p:cNvPr id="1054" name="Google Shape;1054;p86"/>
          <p:cNvSpPr txBox="1"/>
          <p:nvPr>
            <p:ph type="subTitle" idx="3"/>
          </p:nvPr>
        </p:nvSpPr>
        <p:spPr>
          <a:xfrm>
            <a:off x="951550" y="3147970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Fahanka DNA kaliya wuxuu sharaxaa sida astaamaha (features) loogu gudbiyo jiil ilaa jiil.</a:t>
            </a:r>
            <a:endParaRPr sz="2000"/>
          </a:p>
        </p:txBody>
      </p:sp>
      <p:pic>
        <p:nvPicPr>
          <p:cNvPr id="1055" name="Google Shape;1055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1108" y="17409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6" name="Google Shape;1056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7183" y="41104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60" name="Shape 1060"/>
        <p:cNvGrpSpPr/>
        <p:nvPr/>
      </p:nvGrpSpPr>
      <p:grpSpPr>
        <a:xfrm>
          <a:off x="0" y="0"/>
          <a:ext cx="0" cy="0"/>
        </a:xfrm>
      </p:grpSpPr>
      <p:sp>
        <p:nvSpPr>
          <p:cNvPr id="1061" name="Google Shape;1061;p87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Muhiimadda fahanka DNA</a:t>
            </a:r>
            <a:endParaRPr/>
          </a:p>
        </p:txBody>
      </p:sp>
      <p:sp>
        <p:nvSpPr>
          <p:cNvPr id="1062" name="Google Shape;1062;p87"/>
          <p:cNvSpPr txBox="1"/>
          <p:nvPr>
            <p:ph type="body" idx="1"/>
          </p:nvPr>
        </p:nvSpPr>
        <p:spPr>
          <a:xfrm>
            <a:off x="324000" y="759300"/>
            <a:ext cx="8237700" cy="48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Nuur wuxuu samaynayaa jadwalka waqtiga (timeline) ee helista DNA.</a:t>
            </a:r>
            <a:endParaRPr/>
          </a:p>
        </p:txBody>
      </p:sp>
      <p:sp>
        <p:nvSpPr>
          <p:cNvPr id="1063" name="Google Shape;1063;p87"/>
          <p:cNvSpPr txBox="1"/>
          <p:nvPr/>
        </p:nvSpPr>
        <p:spPr>
          <a:xfrm>
            <a:off x="325975" y="3986925"/>
            <a:ext cx="7873500" cy="8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Dhamaystir jadwalka waqtiga (timeline) si aad u muujiso dhacdooyinka waaweyn.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64" name="Google Shape;1064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274" y="1375825"/>
            <a:ext cx="886496" cy="22871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5" name="Google Shape;1065;p87"/>
          <p:cNvGrpSpPr/>
          <p:nvPr/>
        </p:nvGrpSpPr>
        <p:grpSpPr>
          <a:xfrm>
            <a:off x="2231675" y="2042950"/>
            <a:ext cx="5081750" cy="225817"/>
            <a:chOff x="2231675" y="2042950"/>
            <a:chExt cx="5081750" cy="225817"/>
          </a:xfrm>
        </p:grpSpPr>
        <p:grpSp>
          <p:nvGrpSpPr>
            <p:cNvPr id="1066" name="Google Shape;1066;p87"/>
            <p:cNvGrpSpPr/>
            <p:nvPr/>
          </p:nvGrpSpPr>
          <p:grpSpPr>
            <a:xfrm>
              <a:off x="2231675" y="2042950"/>
              <a:ext cx="3928500" cy="225817"/>
              <a:chOff x="2507500" y="3443625"/>
              <a:chExt cx="3928500" cy="225817"/>
            </a:xfrm>
          </p:grpSpPr>
          <p:cxnSp>
            <p:nvCxnSpPr>
              <p:cNvPr id="1067" name="Google Shape;1067;p87"/>
              <p:cNvCxnSpPr/>
              <p:nvPr/>
            </p:nvCxnSpPr>
            <p:spPr>
              <a:xfrm>
                <a:off x="2507500" y="3460350"/>
                <a:ext cx="3928500" cy="36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374CF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8" name="Google Shape;1068;p87"/>
              <p:cNvCxnSpPr/>
              <p:nvPr/>
            </p:nvCxnSpPr>
            <p:spPr>
              <a:xfrm>
                <a:off x="2524217" y="3443625"/>
                <a:ext cx="3600" cy="20910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9" name="Google Shape;1069;p87"/>
              <p:cNvCxnSpPr/>
              <p:nvPr/>
            </p:nvCxnSpPr>
            <p:spPr>
              <a:xfrm>
                <a:off x="4594017" y="3460342"/>
                <a:ext cx="3600" cy="20910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1070" name="Google Shape;1070;p87"/>
            <p:cNvCxnSpPr/>
            <p:nvPr/>
          </p:nvCxnSpPr>
          <p:spPr>
            <a:xfrm>
              <a:off x="6193525" y="2072875"/>
              <a:ext cx="1119900" cy="3600"/>
            </a:xfrm>
            <a:prstGeom prst="straightConnector1">
              <a:avLst/>
            </a:prstGeom>
            <a:noFill/>
            <a:ln w="38100" cap="flat" cmpd="sng">
              <a:solidFill>
                <a:schemeClr val="accent2"/>
              </a:solidFill>
              <a:prstDash val="dot"/>
              <a:round/>
              <a:headEnd type="none" w="med" len="med"/>
              <a:tailEnd type="none" w="med" len="med"/>
            </a:ln>
          </p:spPr>
        </p:cxnSp>
      </p:grpSp>
      <p:sp>
        <p:nvSpPr>
          <p:cNvPr id="1071" name="Google Shape;1071;p87"/>
          <p:cNvSpPr txBox="1"/>
          <p:nvPr/>
        </p:nvSpPr>
        <p:spPr>
          <a:xfrm>
            <a:off x="1914050" y="2331863"/>
            <a:ext cx="2056200" cy="5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1869 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DNA laga soo saaray nucleus-ka (nucleus) waxaana la helay kooxaha kiimikaad (chemical groups).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75" name="Shape 1075"/>
        <p:cNvGrpSpPr/>
        <p:nvPr/>
      </p:nvGrpSpPr>
      <p:grpSpPr>
        <a:xfrm>
          <a:off x="0" y="0"/>
          <a:ext cx="0" cy="0"/>
        </a:xfrm>
      </p:grpSpPr>
      <p:sp>
        <p:nvSpPr>
          <p:cNvPr id="1076" name="Google Shape;1076;p88"/>
          <p:cNvSpPr txBox="1"/>
          <p:nvPr>
            <p:ph type="body" idx="1"/>
          </p:nvPr>
        </p:nvSpPr>
        <p:spPr>
          <a:xfrm>
            <a:off x="324000" y="759300"/>
            <a:ext cx="8237700" cy="59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Nuur wuxuu samaynayaa jadwalka waqtiga (timeline) ee helista DNA.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Dhamaystir jadwalka waqtiga (timeline) si aad u muujiso dhacdooyinka waaweyn.</a:t>
            </a:r>
            <a:endParaRPr/>
          </a:p>
        </p:txBody>
      </p:sp>
      <p:sp>
        <p:nvSpPr>
          <p:cNvPr id="1077" name="Google Shape;1077;p88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Muhiimadda fahanka DNA</a:t>
            </a:r>
            <a:endParaRPr/>
          </a:p>
        </p:txBody>
      </p:sp>
      <p:cxnSp>
        <p:nvCxnSpPr>
          <p:cNvPr id="1078" name="Google Shape;1078;p88"/>
          <p:cNvCxnSpPr/>
          <p:nvPr/>
        </p:nvCxnSpPr>
        <p:spPr>
          <a:xfrm>
            <a:off x="323919" y="2453567"/>
            <a:ext cx="7382400" cy="3900"/>
          </a:xfrm>
          <a:prstGeom prst="straightConnector1">
            <a:avLst/>
          </a:prstGeom>
          <a:noFill/>
          <a:ln w="38100" cap="flat" cmpd="sng">
            <a:solidFill>
              <a:srgbClr val="374CF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79" name="Google Shape;1079;p88"/>
          <p:cNvCxnSpPr/>
          <p:nvPr/>
        </p:nvCxnSpPr>
        <p:spPr>
          <a:xfrm>
            <a:off x="343356" y="2433017"/>
            <a:ext cx="7800" cy="2568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80" name="Google Shape;1080;p88"/>
          <p:cNvCxnSpPr/>
          <p:nvPr/>
        </p:nvCxnSpPr>
        <p:spPr>
          <a:xfrm>
            <a:off x="3365712" y="2453594"/>
            <a:ext cx="7800" cy="2568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81" name="Google Shape;1081;p88"/>
          <p:cNvCxnSpPr/>
          <p:nvPr/>
        </p:nvCxnSpPr>
        <p:spPr>
          <a:xfrm>
            <a:off x="7714056" y="2440580"/>
            <a:ext cx="7800" cy="2568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82" name="Google Shape;1082;p88"/>
          <p:cNvCxnSpPr/>
          <p:nvPr/>
        </p:nvCxnSpPr>
        <p:spPr>
          <a:xfrm>
            <a:off x="1826681" y="2443342"/>
            <a:ext cx="7800" cy="2568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83" name="Google Shape;1083;p88"/>
          <p:cNvCxnSpPr/>
          <p:nvPr/>
        </p:nvCxnSpPr>
        <p:spPr>
          <a:xfrm>
            <a:off x="4700493" y="2453592"/>
            <a:ext cx="7800" cy="2568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84" name="Google Shape;1084;p88"/>
          <p:cNvSpPr txBox="1"/>
          <p:nvPr/>
        </p:nvSpPr>
        <p:spPr>
          <a:xfrm>
            <a:off x="279225" y="2799950"/>
            <a:ext cx="1648800" cy="5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1869 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DNA laga soo saaray nucleus-ka (nucleus) waxaana la helay kooxaha kiimikaad (chemical groups).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5" name="Google Shape;1085;p88"/>
          <p:cNvSpPr txBox="1"/>
          <p:nvPr/>
        </p:nvSpPr>
        <p:spPr>
          <a:xfrm>
            <a:off x="1826675" y="2799950"/>
            <a:ext cx="1514700" cy="5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1944 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DNA waxaa la ogaaday inuu yahay maadada hidaha (genetic material) ee dhaxalka (heredity).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86" name="Google Shape;1086;p88"/>
          <p:cNvSpPr txBox="1"/>
          <p:nvPr/>
        </p:nvSpPr>
        <p:spPr>
          <a:xfrm>
            <a:off x="3378400" y="2799950"/>
            <a:ext cx="1322100" cy="5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1952 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Franklin waxay soo saartay sawir DNA iyadoo isticmaalaysa raajo (X-rays).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87" name="Google Shape;1087;p88"/>
          <p:cNvSpPr txBox="1"/>
          <p:nvPr/>
        </p:nvSpPr>
        <p:spPr>
          <a:xfrm>
            <a:off x="4700500" y="2799950"/>
            <a:ext cx="1322100" cy="5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1953 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Watson iyo Crick waxay soo saareen moodel 3D ah oo DNA ah.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088" name="Google Shape;1088;p88"/>
          <p:cNvCxnSpPr/>
          <p:nvPr/>
        </p:nvCxnSpPr>
        <p:spPr>
          <a:xfrm>
            <a:off x="6143068" y="2453567"/>
            <a:ext cx="7800" cy="2568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89" name="Google Shape;1089;p88"/>
          <p:cNvSpPr txBox="1"/>
          <p:nvPr/>
        </p:nvSpPr>
        <p:spPr>
          <a:xfrm>
            <a:off x="6150875" y="2799950"/>
            <a:ext cx="1434900" cy="5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1962 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Watson, Crick iyo Wilkins waxay ku guuleysteen abaalmarinta Nobel ee helista DNA.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90" name="Google Shape;1090;p88"/>
          <p:cNvSpPr txBox="1"/>
          <p:nvPr/>
        </p:nvSpPr>
        <p:spPr>
          <a:xfrm>
            <a:off x="7714050" y="2799950"/>
            <a:ext cx="1434900" cy="5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2003 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Human genome (Human genome) waa la xusay (sequenced).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091" name="Google Shape;1091;p88"/>
          <p:cNvCxnSpPr/>
          <p:nvPr/>
        </p:nvCxnSpPr>
        <p:spPr>
          <a:xfrm rot="10800000" flipH="1">
            <a:off x="7706325" y="2451325"/>
            <a:ext cx="1195200" cy="8400"/>
          </a:xfrm>
          <a:prstGeom prst="straightConnector1">
            <a:avLst/>
          </a:prstGeom>
          <a:noFill/>
          <a:ln w="38100" cap="flat" cmpd="sng">
            <a:solidFill>
              <a:srgbClr val="374CF1"/>
            </a:solidFill>
            <a:prstDash val="dot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95" name="Shape 1095"/>
        <p:cNvGrpSpPr/>
        <p:nvPr/>
      </p:nvGrpSpPr>
      <p:grpSpPr>
        <a:xfrm>
          <a:off x="0" y="0"/>
          <a:ext cx="0" cy="0"/>
        </a:xfrm>
      </p:grpSpPr>
      <p:sp>
        <p:nvSpPr>
          <p:cNvPr id="1096" name="Google Shape;1096;p89"/>
          <p:cNvSpPr txBox="1"/>
          <p:nvPr>
            <p:ph type="body" idx="1"/>
          </p:nvPr>
        </p:nvSpPr>
        <p:spPr>
          <a:xfrm>
            <a:off x="324000" y="829800"/>
            <a:ext cx="84960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55600" algn="l" rtl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>
                <a:srgbClr val="282828"/>
              </a:buClr>
              <a:buSzPts val="2000"/>
              <a:buChar char="●"/>
            </a:pPr>
            <a:r>
              <a:rPr lang="en-GB" sz="1400" b="1">
                <a:latin typeface="Lexend"/>
              </a:rPr>
              <a:t>DNA waxaa la helay 1869, laakiin saynisyahannadu ma ay ogaanin qaabkiisa (structure) ilaa 1953.</a:t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marL="457200" lvl="0" indent="-355600" algn="l" rtl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>
                <a:srgbClr val="282828"/>
              </a:buClr>
              <a:buSzPts val="2000"/>
              <a:buChar char="●"/>
            </a:pPr>
            <a:r>
              <a:rPr lang="en-GB" sz="1400">
                <a:latin typeface="Lexend"/>
              </a:rPr>
              <a:t>DNA waxaa la ogaaday inuu yahay molecule-ka (molecule) dhaxalka (heredity) 1944.</a:t>
            </a:r>
            <a:endParaRPr sz="2000"/>
          </a:p>
          <a:p>
            <a:pPr marL="457200" lvl="0" indent="-355600" algn="l" rtl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>
                <a:srgbClr val="282828"/>
              </a:buClr>
              <a:buSzPts val="2000"/>
              <a:buChar char="●"/>
            </a:pPr>
            <a:r>
              <a:rPr lang="en-GB" sz="1400">
                <a:latin typeface="Lexend"/>
              </a:rPr>
              <a:t>Kooxda Rosalind Franklin ee London waxay isticmaaleen raajo (X-rays) si ay u soo saaraan sawir molecule-ka (molecule) DNA 1952.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marL="457200" lvl="0" indent="-355600" algn="l" rtl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>
                <a:srgbClr val="282828"/>
              </a:buClr>
              <a:buSzPts val="2000"/>
              <a:buChar char="●"/>
            </a:pPr>
            <a:r>
              <a:rPr lang="en-GB" sz="1400">
                <a:latin typeface="Lexend"/>
              </a:rPr>
              <a:t>Maurice Wilkins oo ka tirsan kooxda Franklin ayaa sawirka tusay James Watson oo ka socday Cambridge.</a:t>
            </a:r>
            <a:endParaRPr sz="2000"/>
          </a:p>
          <a:p>
            <a:pPr marL="457200" lvl="0" indent="-355600" algn="l" rtl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>
                <a:srgbClr val="282828"/>
              </a:buClr>
              <a:buSzPts val="2000"/>
              <a:buChar char="●"/>
            </a:pPr>
            <a:r>
              <a:rPr lang="en-GB" sz="1400">
                <a:latin typeface="Lexend"/>
              </a:rPr>
              <a:t>James Watson iyo Francis Crick waxay isticmaaleen caddaynta sawirka ee Rosalind Franklin si ay u horumariyaan moodel qeexaya qaabka laba-laabka (double helix) ee DNA.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marL="457200" lvl="0" indent="-3556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282828"/>
              </a:buClr>
              <a:buSzPts val="2000"/>
              <a:buChar char="●"/>
            </a:pPr>
            <a:r>
              <a:rPr lang="en-GB" sz="1400">
                <a:latin typeface="Lexend"/>
              </a:rPr>
              <a:t>Fahanka DNA ee sii kordhaya wuxuu keentay horumarinta daawada (medicine) iyo xakamaynta cudurrada (disease control).</a:t>
            </a:r>
            <a:endParaRPr sz="2000"/>
          </a:p>
        </p:txBody>
      </p:sp>
      <p:sp>
        <p:nvSpPr>
          <p:cNvPr id="1097" name="Google Shape;1097;p89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Helista qaabka (structure) DNA</a:t>
            </a:r>
            <a:endParaRPr/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6.0.31"/>
  <p:tag name="AS_OS" val="Microsoft Windows NT 10.0.17763.0"/>
  <p:tag name="AS_RELEASE_DATE" val="2026.01.14"/>
  <p:tag name="AS_TITLE" val="Aspose.Slides for .NET6"/>
  <p:tag name="AS_VERSION" val="26.1"/>
</p:tagLst>
</file>

<file path=ppt/theme/theme1.xml><?xml version="1.0" encoding="utf-8"?>
<a:theme xmlns:r="http://schemas.openxmlformats.org/officeDocument/2006/relationships"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simple-light-2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169</Paragraphs>
  <Slides>29</Slides>
  <Notes>29</Notes>
  <TotalTime>0</TotalTime>
  <HiddenSlides>1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baseType="lpstr" size="37">
      <vt:lpstr>Arial</vt:lpstr>
      <vt:lpstr>Lexend</vt:lpstr>
      <vt:lpstr>Lexend Medium</vt:lpstr>
      <vt:lpstr>Kalam</vt:lpstr>
      <vt:lpstr>Lexend Light</vt:lpstr>
      <vt:lpstr>Calibri</vt:lpstr>
      <vt:lpstr>ABeeZee</vt:lpstr>
      <vt:lpstr>simple-light-2</vt:lpstr>
      <vt:lpstr>The discovery of the structure of DNA</vt:lpstr>
      <vt:lpstr>PowerPoint Presentation</vt:lpstr>
      <vt:lpstr>PowerPoint Presentation</vt:lpstr>
      <vt:lpstr>PowerPoint Presentation</vt:lpstr>
      <vt:lpstr>PowerPoint Presentation</vt:lpstr>
      <vt:lpstr>Early knowledge of DNA </vt:lpstr>
      <vt:lpstr>Early knowledge of DNA </vt:lpstr>
      <vt:lpstr>Early knowledge of DNA </vt:lpstr>
      <vt:lpstr>Early knowledge of DNA </vt:lpstr>
      <vt:lpstr>Early knowledge of DNA </vt:lpstr>
      <vt:lpstr>PowerPoint Presentation</vt:lpstr>
      <vt:lpstr>PowerPoint Presentation</vt:lpstr>
      <vt:lpstr>Early knowledge of DNA</vt:lpstr>
      <vt:lpstr>Discovery of DNA structure</vt:lpstr>
      <vt:lpstr>Discovery of DNA structure</vt:lpstr>
      <vt:lpstr>Discovery of DNA structure</vt:lpstr>
      <vt:lpstr>Discovery of DNA structure</vt:lpstr>
      <vt:lpstr>What things did scientists do to work out the structure of DNA?</vt:lpstr>
      <vt:lpstr>PowerPoint Presentation</vt:lpstr>
      <vt:lpstr>PowerPoint Presentation</vt:lpstr>
      <vt:lpstr>Early knowledge of DNA</vt:lpstr>
      <vt:lpstr>The importance of understanding DNA</vt:lpstr>
      <vt:lpstr>The importance of understanding DNA</vt:lpstr>
      <vt:lpstr>The importance of understanding DNA</vt:lpstr>
      <vt:lpstr>The importance of understanding DNA</vt:lpstr>
      <vt:lpstr>PowerPoint Presentation</vt:lpstr>
      <vt:lpstr>PowerPoint Presentation</vt:lpstr>
      <vt:lpstr>The discovery of the structure of DNA</vt:lpstr>
      <vt:lpstr>PowerPoint Presentation</vt:lpstr>
    </vt:vector>
  </TitlesOfParts>
  <LinksUpToDate>0</LinksUpToDate>
  <SharedDoc>0</SharedDoc>
  <HyperlinksChanged>0</HyperlinksChanged>
  <Application>Aspose.Slides for .NET</Application>
  <AppVersion>26.0100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2026-03-12T15:45:44.885</cp:lastPrinted>
  <dcterms:created xsi:type="dcterms:W3CDTF">2026-03-12T15:45:44Z</dcterms:created>
  <dcterms:modified xsi:type="dcterms:W3CDTF">2026-03-12T15:46:45Z</dcterms:modified>
</cp:coreProperties>
</file>