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1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g279955a40ae_0_8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8" name="Google Shape;748;g279955a40ae_0_8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g279955a40ae_0_8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4" name="Google Shape;754;g279955a40ae_0_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7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g279955a40ae_0_8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9" name="Google Shape;759;g279955a40ae_0_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g1e92eb2fa0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4" name="Google Shape;764;g1e92eb2fa0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g2904487619d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3" name="Google Shape;773;g2904487619d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g1e92eb2fa00_0_7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2" name="Google Shape;782;g1e92eb2fa00_0_7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g1e92eb2fa00_0_7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0" name="Google Shape;790;g1e92eb2fa00_0_7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g1e92eb2fa00_0_8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9" name="Google Shape;809;g1e92eb2fa00_0_8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3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g1e92eb2fa00_0_17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5" name="Google Shape;825;g1e92eb2fa00_0_17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9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g1e92eb2fa00_0_2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1" name="Google Shape;851;g1e92eb2fa00_0_2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0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g1e92eb2fa00_0_18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2" name="Google Shape;862;g1e92eb2fa00_0_18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9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g1e92eb2fa00_0_2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1" name="Google Shape;891;g1e92eb2fa00_0_2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3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g1e92eb2fa00_0_2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5" name="Google Shape;915;g1e92eb2fa00_0_2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2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Google Shape;923;g28c7bd2d380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4" name="Google Shape;924;g28c7bd2d380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9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g28c7bd2d380_0_7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1" name="Google Shape;931;g28c7bd2d380_0_7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6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g28c7bd2d380_0_7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8" name="Google Shape;938;g28c7bd2d380_0_7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4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g28c7bd2d380_0_7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6" name="Google Shape;946;g28c7bd2d380_0_7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5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g28c7bd2d380_0_10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7" name="Google Shape;997;g28c7bd2d380_0_10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2" name="Shape 1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Google Shape;1083;g28c7bd2d380_0_1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4" name="Google Shape;1084;g28c7bd2d380_0_1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3" name="Shape 1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" name="Google Shape;1124;g28c7bd2d380_0_14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5" name="Google Shape;1125;g28c7bd2d380_0_14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4" name="Shape 1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" name="Google Shape;1165;g2936a20c61f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6" name="Google Shape;1166;g2936a20c61f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4" name="Shape 1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5" name="Google Shape;1215;g1e92eb2fa00_0_17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6" name="Google Shape;1216;g1e92eb2fa00_0_17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4" name="Shape 1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5" name="Google Shape;1235;g28c7bd2d380_0_14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6" name="Google Shape;1236;g28c7bd2d380_0_14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5" name="Shape 1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6" name="Google Shape;1256;g2936a20c61f_0_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7" name="Google Shape;1257;g2936a20c61f_0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6" name="Shape 1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7" name="Google Shape;1277;g28c7bd2d380_0_15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8" name="Google Shape;1278;g28c7bd2d380_0_15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2" name="Shape 1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3" name="Google Shape;1283;g1e94df0937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4" name="Google Shape;1284;g1e94df0937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8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" name="Google Shape;1289;g1e94df0937c_1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0" name="Google Shape;1290;g1e94df0937c_1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8" name="Shape 1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9" name="Google Shape;1309;g1e94df0937c_1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0" name="Google Shape;1310;g1e94df0937c_1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8" name="Shape 1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9" name="Google Shape;1319;g1e94df0937c_1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0" name="Google Shape;1320;g1e94df0937c_1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9" name="Shape 1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0" name="Google Shape;1330;g1e94df0937c_1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1" name="Google Shape;1331;g1e94df0937c_1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6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g1e94df0937c_1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8" name="Google Shape;1338;g1e94df0937c_1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3" name="Shape 1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4" name="Google Shape;1344;g1e95ca98c82_1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5" name="Google Shape;1345;g1e95ca98c82_1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10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6.png"/><Relationship Id="rId5" Type="http://schemas.openxmlformats.org/officeDocument/2006/relationships/image" Target="../media/image18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24.png"/><Relationship Id="rId4" Type="http://schemas.openxmlformats.org/officeDocument/2006/relationships/image" Target="../media/image1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image" Target="../media/image19.png"/><Relationship Id="rId5" Type="http://schemas.openxmlformats.org/officeDocument/2006/relationships/image" Target="../media/image15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17.png"/><Relationship Id="rId4" Type="http://schemas.openxmlformats.org/officeDocument/2006/relationships/image" Target="../media/image16.png"/><Relationship Id="rId5" Type="http://schemas.openxmlformats.org/officeDocument/2006/relationships/image" Target="../media/image20.png"/><Relationship Id="rId6" Type="http://schemas.openxmlformats.org/officeDocument/2006/relationships/image" Target="../media/image11.png"/><Relationship Id="rId7" Type="http://schemas.openxmlformats.org/officeDocument/2006/relationships/image" Target="../media/image14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Relationship Id="rId3" Type="http://schemas.openxmlformats.org/officeDocument/2006/relationships/image" Target="../media/image25.png"/><Relationship Id="rId4" Type="http://schemas.openxmlformats.org/officeDocument/2006/relationships/image" Target="../media/image67.png"/><Relationship Id="rId5" Type="http://schemas.openxmlformats.org/officeDocument/2006/relationships/image" Target="../media/image28.png"/><Relationship Id="rId6" Type="http://schemas.openxmlformats.org/officeDocument/2006/relationships/image" Target="../media/image27.png"/><Relationship Id="rId7" Type="http://schemas.openxmlformats.org/officeDocument/2006/relationships/image" Target="../media/image21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png"/><Relationship Id="rId3" Type="http://schemas.openxmlformats.org/officeDocument/2006/relationships/image" Target="../media/image67.png"/><Relationship Id="rId4" Type="http://schemas.openxmlformats.org/officeDocument/2006/relationships/image" Target="../media/image22.png"/><Relationship Id="rId5" Type="http://schemas.openxmlformats.org/officeDocument/2006/relationships/image" Target="../media/image25.png"/><Relationship Id="rId6" Type="http://schemas.openxmlformats.org/officeDocument/2006/relationships/image" Target="../media/image30.png"/><Relationship Id="rId7" Type="http://schemas.openxmlformats.org/officeDocument/2006/relationships/image" Target="../media/image28.png"/><Relationship Id="rId8" Type="http://schemas.openxmlformats.org/officeDocument/2006/relationships/image" Target="../media/image27.png"/><Relationship Id="rId9" Type="http://schemas.openxmlformats.org/officeDocument/2006/relationships/image" Target="../media/image21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png"/><Relationship Id="rId3" Type="http://schemas.openxmlformats.org/officeDocument/2006/relationships/image" Target="../media/image67.png"/><Relationship Id="rId4" Type="http://schemas.openxmlformats.org/officeDocument/2006/relationships/image" Target="../media/image29.png"/><Relationship Id="rId5" Type="http://schemas.openxmlformats.org/officeDocument/2006/relationships/image" Target="../media/image22.png"/><Relationship Id="rId6" Type="http://schemas.openxmlformats.org/officeDocument/2006/relationships/image" Target="../media/image25.png"/><Relationship Id="rId7" Type="http://schemas.openxmlformats.org/officeDocument/2006/relationships/image" Target="../media/image30.png"/><Relationship Id="rId8" Type="http://schemas.openxmlformats.org/officeDocument/2006/relationships/image" Target="../media/image28.png"/><Relationship Id="rId9" Type="http://schemas.openxmlformats.org/officeDocument/2006/relationships/image" Target="../media/image27.png"/><Relationship Id="rId10" Type="http://schemas.openxmlformats.org/officeDocument/2006/relationships/image" Target="../media/image35.png"/><Relationship Id="rId11" Type="http://schemas.openxmlformats.org/officeDocument/2006/relationships/image" Target="../media/image21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4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34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34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34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4.png"/><Relationship Id="rId4" Type="http://schemas.openxmlformats.org/officeDocument/2006/relationships/image" Target="../media/image41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34.png"/><Relationship Id="rId4" Type="http://schemas.openxmlformats.org/officeDocument/2006/relationships/image" Target="../media/image41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34.png"/><Relationship Id="rId4" Type="http://schemas.openxmlformats.org/officeDocument/2006/relationships/image" Target="../media/image41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34.png"/><Relationship Id="rId4" Type="http://schemas.openxmlformats.org/officeDocument/2006/relationships/image" Target="../media/image41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3.png"/><Relationship Id="rId3" Type="http://schemas.openxmlformats.org/officeDocument/2006/relationships/image" Target="../media/image38.png"/><Relationship Id="rId4" Type="http://schemas.openxmlformats.org/officeDocument/2006/relationships/image" Target="../media/image41.png"/><Relationship Id="rId5" Type="http://schemas.openxmlformats.org/officeDocument/2006/relationships/image" Target="../media/image42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1.png"/><Relationship Id="rId4" Type="http://schemas.openxmlformats.org/officeDocument/2006/relationships/image" Target="../media/image42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1.png"/><Relationship Id="rId4" Type="http://schemas.openxmlformats.org/officeDocument/2006/relationships/image" Target="../media/image42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Relationship Id="rId4" Type="http://schemas.openxmlformats.org/officeDocument/2006/relationships/image" Target="../media/image42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1.png"/><Relationship Id="rId4" Type="http://schemas.openxmlformats.org/officeDocument/2006/relationships/image" Target="../media/image42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1.png"/><Relationship Id="rId4" Type="http://schemas.openxmlformats.org/officeDocument/2006/relationships/image" Target="../media/image42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1.png"/><Relationship Id="rId4" Type="http://schemas.openxmlformats.org/officeDocument/2006/relationships/image" Target="../media/image42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Relationship Id="rId4" Type="http://schemas.openxmlformats.org/officeDocument/2006/relationships/image" Target="../media/image42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1.png"/><Relationship Id="rId4" Type="http://schemas.openxmlformats.org/officeDocument/2006/relationships/image" Target="../media/image42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1.png"/><Relationship Id="rId4" Type="http://schemas.openxmlformats.org/officeDocument/2006/relationships/image" Target="../media/image42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1.png"/><Relationship Id="rId4" Type="http://schemas.openxmlformats.org/officeDocument/2006/relationships/image" Target="../media/image42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Relationship Id="rId4" Type="http://schemas.openxmlformats.org/officeDocument/2006/relationships/image" Target="../media/image42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1.png"/><Relationship Id="rId4" Type="http://schemas.openxmlformats.org/officeDocument/2006/relationships/image" Target="../media/image42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1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1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1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5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5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5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5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4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4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4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4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" name="Google Shape;1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">
    <p:bg>
      <p:bgPr>
        <a:solidFill>
          <a:srgbClr val="EBEDFE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3" name="Google Shape;23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4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2" name="Google Shape;32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">
    <p:bg>
      <p:bgPr>
        <a:solidFill>
          <a:srgbClr val="EBEDFE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" name="Google Shape;37;p5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0" name="Google Shape;40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1" name="Google Shape;41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42;p5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3" name="Google Shape;43;p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" name="Google Shape;48;p6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">
    <p:bg>
      <p:bgPr>
        <a:solidFill>
          <a:srgbClr val="EBEDFE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4" name="Google Shape;54;p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" name="Google Shape;55;p7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57" name="Google Shape;57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8" name="Google Shape;58;p7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0" name="Google Shape;60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7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2" name="Google Shape;62;p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8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0" name="Google Shape;70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">
    <p:bg>
      <p:bgPr>
        <a:solidFill>
          <a:srgbClr val="EBEDFE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9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" name="Google Shape;77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8" name="Google Shape;78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" name="Google Shape;79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9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1" name="Google Shape;81;p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0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" name="Google Shape;89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1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1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2"/>
          <p:cNvSpPr txBox="1"/>
          <p:nvPr/>
        </p:nvSpPr>
        <p:spPr>
          <a:xfrm>
            <a:off x="177375" y="7248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" name="Google Shape;96;p12"/>
          <p:cNvSpPr txBox="1"/>
          <p:nvPr/>
        </p:nvSpPr>
        <p:spPr>
          <a:xfrm>
            <a:off x="177375" y="248475"/>
            <a:ext cx="4241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2"/>
          <p:cNvSpPr txBox="1"/>
          <p:nvPr/>
        </p:nvSpPr>
        <p:spPr>
          <a:xfrm>
            <a:off x="4825725" y="248475"/>
            <a:ext cx="4012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" name="Google Shape;98;p12"/>
          <p:cNvSpPr txBox="1"/>
          <p:nvPr/>
        </p:nvSpPr>
        <p:spPr>
          <a:xfrm>
            <a:off x="177375" y="30535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" name="Google Shape;99;p12"/>
          <p:cNvSpPr txBox="1"/>
          <p:nvPr/>
        </p:nvSpPr>
        <p:spPr>
          <a:xfrm>
            <a:off x="4825725" y="724875"/>
            <a:ext cx="4012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Advice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on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                                         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to </a:t>
            </a: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bring the lesson to life in your classroom and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best fit the needs of your pupils.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0" name="Google Shape;100;p12"/>
          <p:cNvGrpSpPr/>
          <p:nvPr/>
        </p:nvGrpSpPr>
        <p:grpSpPr>
          <a:xfrm>
            <a:off x="2498516" y="1415817"/>
            <a:ext cx="1745270" cy="1430724"/>
            <a:chOff x="2642961" y="1644312"/>
            <a:chExt cx="1454634" cy="1195657"/>
          </a:xfrm>
        </p:grpSpPr>
        <p:pic>
          <p:nvPicPr>
            <p:cNvPr id="101" name="Google Shape;101;p1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2" name="Google Shape;102;p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3" name="Google Shape;103;p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4" name="Google Shape;104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252313" y="34173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6350" y="15494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9" name="Google Shape;109;p13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3"/>
          <p:cNvSpPr txBox="1"/>
          <p:nvPr>
            <p:ph idx="1" type="subTitle"/>
          </p:nvPr>
        </p:nvSpPr>
        <p:spPr>
          <a:xfrm>
            <a:off x="323994" y="99364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2" name="Google Shape;112;p13"/>
          <p:cNvSpPr txBox="1"/>
          <p:nvPr>
            <p:ph idx="2" type="subTitle"/>
          </p:nvPr>
        </p:nvSpPr>
        <p:spPr>
          <a:xfrm>
            <a:off x="323994" y="223873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3" name="Google Shape;113;p13"/>
          <p:cNvSpPr txBox="1"/>
          <p:nvPr>
            <p:ph idx="3" type="subTitle"/>
          </p:nvPr>
        </p:nvSpPr>
        <p:spPr>
          <a:xfrm>
            <a:off x="323994" y="348382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.1 Keywords definitions (3)">
  <p:cSld name="CUSTOM_3_1_1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6" name="Google Shape;116;p1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4"/>
          <p:cNvSpPr txBox="1"/>
          <p:nvPr>
            <p:ph idx="1" type="subTitle"/>
          </p:nvPr>
        </p:nvSpPr>
        <p:spPr>
          <a:xfrm>
            <a:off x="324000" y="993650"/>
            <a:ext cx="8496000" cy="54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9" name="Google Shape;119;p14"/>
          <p:cNvSpPr txBox="1"/>
          <p:nvPr>
            <p:ph idx="2" type="subTitle"/>
          </p:nvPr>
        </p:nvSpPr>
        <p:spPr>
          <a:xfrm>
            <a:off x="324001" y="2238725"/>
            <a:ext cx="8496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0" name="Google Shape;120;p14"/>
          <p:cNvSpPr txBox="1"/>
          <p:nvPr>
            <p:ph idx="3" type="subTitle"/>
          </p:nvPr>
        </p:nvSpPr>
        <p:spPr>
          <a:xfrm>
            <a:off x="324001" y="3483825"/>
            <a:ext cx="8496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1 Keyword (4)">
  <p:cSld name="CUSTOM_27_1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3" name="Google Shape;123;p1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5"/>
          <p:cNvSpPr txBox="1"/>
          <p:nvPr>
            <p:ph idx="1" type="subTitle"/>
          </p:nvPr>
        </p:nvSpPr>
        <p:spPr>
          <a:xfrm>
            <a:off x="324000" y="908475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5" name="Google Shape;125;p15"/>
          <p:cNvSpPr txBox="1"/>
          <p:nvPr>
            <p:ph idx="2" type="subTitle"/>
          </p:nvPr>
        </p:nvSpPr>
        <p:spPr>
          <a:xfrm>
            <a:off x="324000" y="1905625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6" name="Google Shape;126;p15"/>
          <p:cNvSpPr txBox="1"/>
          <p:nvPr>
            <p:ph idx="3" type="subTitle"/>
          </p:nvPr>
        </p:nvSpPr>
        <p:spPr>
          <a:xfrm>
            <a:off x="324000" y="2897675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7" name="Google Shape;127;p15"/>
          <p:cNvSpPr txBox="1"/>
          <p:nvPr>
            <p:ph idx="4" type="subTitle"/>
          </p:nvPr>
        </p:nvSpPr>
        <p:spPr>
          <a:xfrm>
            <a:off x="324000" y="3887250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8" name="Google Shape;128;p1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1.1 Keyword definitions (4)">
  <p:cSld name="CUSTOM_27_1_2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1" name="Google Shape;131;p1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6"/>
          <p:cNvSpPr txBox="1"/>
          <p:nvPr>
            <p:ph idx="1" type="subTitle"/>
          </p:nvPr>
        </p:nvSpPr>
        <p:spPr>
          <a:xfrm>
            <a:off x="324000" y="90847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3" name="Google Shape;133;p16"/>
          <p:cNvSpPr txBox="1"/>
          <p:nvPr>
            <p:ph idx="2" type="subTitle"/>
          </p:nvPr>
        </p:nvSpPr>
        <p:spPr>
          <a:xfrm>
            <a:off x="324000" y="190562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4" name="Google Shape;134;p16"/>
          <p:cNvSpPr txBox="1"/>
          <p:nvPr>
            <p:ph idx="3" type="subTitle"/>
          </p:nvPr>
        </p:nvSpPr>
        <p:spPr>
          <a:xfrm>
            <a:off x="324000" y="289767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5" name="Google Shape;135;p16"/>
          <p:cNvSpPr txBox="1"/>
          <p:nvPr>
            <p:ph idx="4" type="subTitle"/>
          </p:nvPr>
        </p:nvSpPr>
        <p:spPr>
          <a:xfrm>
            <a:off x="324000" y="3887250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6" name="Google Shape;136;p1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2 Keywords (5)">
  <p:cSld name="CUSTOM_27_1_1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9" name="Google Shape;139;p1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7"/>
          <p:cNvSpPr txBox="1"/>
          <p:nvPr>
            <p:ph idx="1" type="subTitle"/>
          </p:nvPr>
        </p:nvSpPr>
        <p:spPr>
          <a:xfrm>
            <a:off x="324000" y="744038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41" name="Google Shape;141;p17"/>
          <p:cNvSpPr txBox="1"/>
          <p:nvPr>
            <p:ph idx="2" type="subTitle"/>
          </p:nvPr>
        </p:nvSpPr>
        <p:spPr>
          <a:xfrm>
            <a:off x="324000" y="1588788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42" name="Google Shape;142;p17"/>
          <p:cNvSpPr txBox="1"/>
          <p:nvPr>
            <p:ph idx="3" type="subTitle"/>
          </p:nvPr>
        </p:nvSpPr>
        <p:spPr>
          <a:xfrm>
            <a:off x="324000" y="2428437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43" name="Google Shape;143;p17"/>
          <p:cNvSpPr txBox="1"/>
          <p:nvPr>
            <p:ph idx="4" type="subTitle"/>
          </p:nvPr>
        </p:nvSpPr>
        <p:spPr>
          <a:xfrm>
            <a:off x="324000" y="3265613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44" name="Google Shape;144;p17"/>
          <p:cNvSpPr txBox="1"/>
          <p:nvPr>
            <p:ph idx="5" type="subTitle"/>
          </p:nvPr>
        </p:nvSpPr>
        <p:spPr>
          <a:xfrm>
            <a:off x="324000" y="4103813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5" name="Google Shape;145;p1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2.1 Keywords definitions (5)">
  <p:cSld name="CUSTOM_27_1_1_1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8" name="Google Shape;148;p18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8"/>
          <p:cNvSpPr txBox="1"/>
          <p:nvPr>
            <p:ph idx="1" type="subTitle"/>
          </p:nvPr>
        </p:nvSpPr>
        <p:spPr>
          <a:xfrm>
            <a:off x="324000" y="744050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0" name="Google Shape;150;p18"/>
          <p:cNvSpPr txBox="1"/>
          <p:nvPr>
            <p:ph idx="2" type="subTitle"/>
          </p:nvPr>
        </p:nvSpPr>
        <p:spPr>
          <a:xfrm>
            <a:off x="324000" y="1588800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1" name="Google Shape;151;p18"/>
          <p:cNvSpPr txBox="1"/>
          <p:nvPr>
            <p:ph idx="3" type="subTitle"/>
          </p:nvPr>
        </p:nvSpPr>
        <p:spPr>
          <a:xfrm>
            <a:off x="324000" y="242842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9pPr>
          </a:lstStyle>
          <a:p/>
        </p:txBody>
      </p:sp>
      <p:sp>
        <p:nvSpPr>
          <p:cNvPr id="152" name="Google Shape;152;p18"/>
          <p:cNvSpPr txBox="1"/>
          <p:nvPr>
            <p:ph idx="4" type="subTitle"/>
          </p:nvPr>
        </p:nvSpPr>
        <p:spPr>
          <a:xfrm>
            <a:off x="324000" y="326562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9pPr>
          </a:lstStyle>
          <a:p/>
        </p:txBody>
      </p:sp>
      <p:sp>
        <p:nvSpPr>
          <p:cNvPr id="153" name="Google Shape;153;p18"/>
          <p:cNvSpPr txBox="1"/>
          <p:nvPr>
            <p:ph idx="5" type="subTitle"/>
          </p:nvPr>
        </p:nvSpPr>
        <p:spPr>
          <a:xfrm>
            <a:off x="324000" y="410382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4" name="Google Shape;154;p18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7" name="Google Shape;157;p19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9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9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0" name="Google Shape;160;p19"/>
          <p:cNvCxnSpPr>
            <a:endCxn id="161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62" name="Google Shape;162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9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64" name="Google Shape;164;p19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161" name="Google Shape;161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9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" name="Google Shape;167;p19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20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0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0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5" name="Google Shape;175;p20"/>
          <p:cNvCxnSpPr>
            <a:endCxn id="176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6" name="Google Shape;176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0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9" name="Google Shape;179;p20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80" name="Google Shape;180;p20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81" name="Google Shape;181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0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3" name="Google Shape;183;p20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0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" name="Google Shape;185;p20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21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1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1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1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5" name="Google Shape;195;p21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96" name="Google Shape;196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1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00" name="Google Shape;200;p21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01" name="Google Shape;201;p21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02" name="Google Shape;202;p21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03" name="Google Shape;203;p2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1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5" name="Google Shape;205;p21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1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7" name="Google Shape;207;p21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2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2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12" name="Google Shape;212;p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3" name="Google Shape;213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2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2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2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19" name="Google Shape;219;p2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0" name="Google Shape;220;p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21" name="Google Shape;221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2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2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6" name="Google Shape;226;p24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7" name="Google Shape;227;p2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28" name="Google Shape;228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2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2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3" name="Google Shape;233;p25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4" name="Google Shape;234;p2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35" name="Google Shape;235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6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8" name="Google Shape;238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2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41" name="Google Shape;241;p2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42" name="Google Shape;242;p26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43" name="Google Shape;243;p2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44" name="Google Shape;244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5" name="Google Shape;245;p2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6" name="Google Shape;246;p2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7" name="Google Shape;247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8" name="Google Shape;248;p2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1" name="Google Shape;251;p2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2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2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4" name="Google Shape;254;p2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5" name="Google Shape;255;p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56" name="Google Shape;256;p2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7" name="Google Shape;257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8" name="Google Shape;258;p2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9" name="Google Shape;259;p2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60" name="Google Shape;260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1" name="Google Shape;261;p2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8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4" name="Google Shape;264;p2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28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7" name="Google Shape;267;p28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8" name="Google Shape;268;p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69" name="Google Shape;269;p28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70" name="Google Shape;270;p2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28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72" name="Google Shape;272;p28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73" name="Google Shape;273;p2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4" name="Google Shape;274;p28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9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7" name="Google Shape;277;p2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2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29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80" name="Google Shape;280;p29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81" name="Google Shape;281;p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82" name="Google Shape;282;p29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83" name="Google Shape;283;p2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4" name="Google Shape;284;p29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5" name="Google Shape;285;p29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86" name="Google Shape;286;p2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29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Google Shape;289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3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4" name="Google Shape;294;p3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5" name="Google Shape;295;p3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6" name="Google Shape;296;p30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7" name="Google Shape;297;p30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8" name="Google Shape;298;p3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99" name="Google Shape;299;p3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00" name="Google Shape;300;p3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1" name="Google Shape;301;p3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02" name="Google Shape;302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4" name="Google Shape;304;p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05" name="Google Shape;305;p3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06" name="Google Shape;306;p3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7" name="Google Shape;307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08" name="Google Shape;308;p3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09" name="Google Shape;309;p3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0" name="Google Shape;310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p3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3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3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5" name="Google Shape;315;p3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6" name="Google Shape;316;p3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7" name="Google Shape;317;p3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8" name="Google Shape;318;p3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19" name="Google Shape;319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1" name="Google Shape;321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22" name="Google Shape;322;p3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23" name="Google Shape;323;p3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24" name="Google Shape;324;p3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25" name="Google Shape;325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6" name="Google Shape;326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7" name="Google Shape;327;p3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28" name="Google Shape;328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9" name="Google Shape;329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30" name="Google Shape;330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3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3" name="Google Shape;333;p3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Google Shape;335;p3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32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8" name="Google Shape;338;p32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9" name="Google Shape;339;p32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0" name="Google Shape;340;p32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41" name="Google Shape;341;p32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42" name="Google Shape;342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4" name="Google Shape;344;p3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5" name="Google Shape;345;p32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46" name="Google Shape;346;p32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47" name="Google Shape;347;p32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48" name="Google Shape;348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9" name="Google Shape;349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50" name="Google Shape;350;p32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51" name="Google Shape;351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2" name="Google Shape;352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53" name="Google Shape;353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32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6" name="Google Shape;356;p32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" name="Google Shape;358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3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33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1" name="Google Shape;361;p33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2" name="Google Shape;362;p33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3" name="Google Shape;363;p33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4" name="Google Shape;364;p33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65" name="Google Shape;365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7" name="Google Shape;367;p3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8" name="Google Shape;368;p33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9" name="Google Shape;369;p33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70" name="Google Shape;370;p33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71" name="Google Shape;371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2" name="Google Shape;372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73" name="Google Shape;373;p33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74" name="Google Shape;374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5" name="Google Shape;375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76" name="Google Shape;376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33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9" name="Google Shape;379;p33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Google Shape;381;p3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3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84" name="Google Shape;384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5" name="Google Shape;385;p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6" name="Google Shape;386;p3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7" name="Google Shape;387;p3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8" name="Google Shape;388;p3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9" name="Google Shape;389;p3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90" name="Google Shape;390;p3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391" name="Google Shape;391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2" name="Google Shape;392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3" name="Google Shape;393;p3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394" name="Google Shape;394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5" name="Google Shape;395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6" name="Google Shape;396;p3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397" name="Google Shape;397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8" name="Google Shape;398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Google Shape;400;p3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3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3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403" name="Google Shape;403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5" name="Google Shape;405;p3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06" name="Google Shape;406;p3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07" name="Google Shape;407;p3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08" name="Google Shape;408;p3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409" name="Google Shape;409;p3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10" name="Google Shape;410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1" name="Google Shape;411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2" name="Google Shape;412;p3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13" name="Google Shape;413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4" name="Google Shape;414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5" name="Google Shape;415;p3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16" name="Google Shape;416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7" name="Google Shape;417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" name="Google Shape;419;p3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3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22" name="Google Shape;422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p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4" name="Google Shape;424;p3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5" name="Google Shape;425;p36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6" name="Google Shape;426;p36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7" name="Google Shape;427;p36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28" name="Google Shape;428;p36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29" name="Google Shape;429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0" name="Google Shape;430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1" name="Google Shape;431;p36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32" name="Google Shape;432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3" name="Google Shape;433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4" name="Google Shape;434;p36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35" name="Google Shape;435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6" name="Google Shape;436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8" name="Google Shape;438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3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37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41" name="Google Shape;441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42" name="Google Shape;442;p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3" name="Google Shape;443;p3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4" name="Google Shape;444;p37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5" name="Google Shape;445;p37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6" name="Google Shape;446;p37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7" name="Google Shape;447;p37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48" name="Google Shape;448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9" name="Google Shape;449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50" name="Google Shape;450;p37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51" name="Google Shape;451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2" name="Google Shape;452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53" name="Google Shape;453;p37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54" name="Google Shape;454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5" name="Google Shape;455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7" name="Google Shape;457;p3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3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60" name="Google Shape;460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2" name="Google Shape;462;p3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63" name="Google Shape;463;p3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4" name="Google Shape;464;p3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5" name="Google Shape;465;p3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6" name="Google Shape;466;p3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7" name="Google Shape;467;p3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68" name="Google Shape;468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9" name="Google Shape;469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0" name="Google Shape;470;p3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71" name="Google Shape;471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2" name="Google Shape;472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3" name="Google Shape;473;p3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74" name="Google Shape;474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5" name="Google Shape;475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6" name="Google Shape;476;p3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77" name="Google Shape;477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8" name="Google Shape;478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0" name="Google Shape;480;p3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3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2" name="Google Shape;482;p3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83" name="Google Shape;483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4" name="Google Shape;484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5" name="Google Shape;485;p3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6" name="Google Shape;486;p3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7" name="Google Shape;487;p3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8" name="Google Shape;488;p3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9" name="Google Shape;489;p3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90" name="Google Shape;490;p3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91" name="Google Shape;491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2" name="Google Shape;492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3" name="Google Shape;493;p3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94" name="Google Shape;494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5" name="Google Shape;495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6" name="Google Shape;496;p3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97" name="Google Shape;497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8" name="Google Shape;498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9" name="Google Shape;499;p3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00" name="Google Shape;500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1" name="Google Shape;501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3" name="Google Shape;503;p4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5" name="Google Shape;505;p4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6" name="Google Shape;506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7" name="Google Shape;507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8" name="Google Shape;508;p4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9" name="Google Shape;509;p40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10" name="Google Shape;510;p40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11" name="Google Shape;511;p40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12" name="Google Shape;512;p40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13" name="Google Shape;513;p40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14" name="Google Shape;514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6" name="Google Shape;516;p40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17" name="Google Shape;517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8" name="Google Shape;518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9" name="Google Shape;519;p40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20" name="Google Shape;520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1" name="Google Shape;521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22" name="Google Shape;522;p40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23" name="Google Shape;523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4" name="Google Shape;524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6" name="Google Shape;526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4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p41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9" name="Google Shape;529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30" name="Google Shape;530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31" name="Google Shape;531;p4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32" name="Google Shape;532;p41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3" name="Google Shape;533;p41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4" name="Google Shape;534;p41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5" name="Google Shape;535;p41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6" name="Google Shape;536;p41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37" name="Google Shape;537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8" name="Google Shape;538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9" name="Google Shape;539;p41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40" name="Google Shape;540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1" name="Google Shape;541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2" name="Google Shape;542;p41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43" name="Google Shape;543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4" name="Google Shape;544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5" name="Google Shape;545;p41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46" name="Google Shape;546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7" name="Google Shape;547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9" name="Google Shape;549;p4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1" name="Google Shape;551;p4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52" name="Google Shape;552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3" name="Google Shape;553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4" name="Google Shape;554;p4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5" name="Google Shape;555;p4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6" name="Google Shape;556;p4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7" name="Google Shape;557;p4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58" name="Google Shape;558;p4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59" name="Google Shape;559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0" name="Google Shape;560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1" name="Google Shape;561;p4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62" name="Google Shape;562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3" name="Google Shape;563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4" name="Google Shape;564;p4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65" name="Google Shape;565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6" name="Google Shape;566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8" name="Google Shape;568;p4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4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0" name="Google Shape;570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571" name="Google Shape;571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72" name="Google Shape;572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3" name="Google Shape;573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74" name="Google Shape;574;p4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5" name="Google Shape;575;p4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6" name="Google Shape;576;p4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77" name="Google Shape;577;p4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78" name="Google Shape;578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9" name="Google Shape;579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0" name="Google Shape;580;p4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81" name="Google Shape;581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2" name="Google Shape;582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3" name="Google Shape;583;p4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84" name="Google Shape;584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5" name="Google Shape;585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7" name="Google Shape;587;p4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9" name="Google Shape;589;p4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90" name="Google Shape;590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91" name="Google Shape;591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92" name="Google Shape;592;p4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93" name="Google Shape;593;p44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4" name="Google Shape;594;p44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5" name="Google Shape;595;p44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96" name="Google Shape;596;p44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97" name="Google Shape;597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8" name="Google Shape;598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9" name="Google Shape;599;p44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00" name="Google Shape;600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1" name="Google Shape;601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02" name="Google Shape;602;p44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03" name="Google Shape;603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4" name="Google Shape;604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6" name="Google Shape;606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4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8" name="Google Shape;608;p4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9" name="Google Shape;609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10" name="Google Shape;610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11" name="Google Shape;611;p4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2" name="Google Shape;612;p45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3" name="Google Shape;613;p45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4" name="Google Shape;614;p45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15" name="Google Shape;615;p45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16" name="Google Shape;616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7" name="Google Shape;617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8" name="Google Shape;618;p45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19" name="Google Shape;619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0" name="Google Shape;620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21" name="Google Shape;621;p45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22" name="Google Shape;622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3" name="Google Shape;623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5" name="Google Shape;625;p4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7" name="Google Shape;627;p4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628" name="Google Shape;628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9" name="Google Shape;629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0" name="Google Shape;630;p4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2" name="Google Shape;632;p4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3" name="Google Shape;633;p4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4" name="Google Shape;634;p4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635" name="Google Shape;635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6" name="Google Shape;636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7" name="Google Shape;637;p4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9" name="Google Shape;639;p4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1" name="Google Shape;641;p4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42" name="Google Shape;642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4" name="Google Shape;644;p4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6" name="Google Shape;646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4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8" name="Google Shape;648;p4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49" name="Google Shape;649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1" name="Google Shape;651;p4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3" name="Google Shape;653;p5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5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56" name="Google Shape;656;p50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7" name="Google Shape;657;p50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pic>
        <p:nvPicPr>
          <p:cNvPr id="658" name="Google Shape;658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9" name="Google Shape;659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1" name="Google Shape;661;p5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2" name="Google Shape;662;p5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3" name="Google Shape;663;p5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664" name="Google Shape;664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65" name="Google Shape;665;p51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66" name="Google Shape;666;p51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pic>
        <p:nvPicPr>
          <p:cNvPr id="667" name="Google Shape;667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9" name="Google Shape;669;p5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1" name="Google Shape;671;p5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72" name="Google Shape;672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3" name="Google Shape;673;p52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4" name="Google Shape;674;p52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675" name="Google Shape;675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7" name="Google Shape;677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8" name="Google Shape;678;p5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9" name="Google Shape;679;p5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80" name="Google Shape;680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1" name="Google Shape;681;p53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2" name="Google Shape;682;p53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683" name="Google Shape;683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5" name="Google Shape;685;p5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7" name="Google Shape;687;p5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88" name="Google Shape;688;p54"/>
          <p:cNvSpPr txBox="1"/>
          <p:nvPr/>
        </p:nvSpPr>
        <p:spPr>
          <a:xfrm>
            <a:off x="324000" y="45525"/>
            <a:ext cx="1092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9" name="Google Shape;689;p54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pic>
        <p:nvPicPr>
          <p:cNvPr id="690" name="Google Shape;690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1" name="Google Shape;691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3" name="Google Shape;693;p5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4" name="Google Shape;694;p5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5" name="Google Shape;695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96" name="Google Shape;696;p55"/>
          <p:cNvSpPr txBox="1"/>
          <p:nvPr/>
        </p:nvSpPr>
        <p:spPr>
          <a:xfrm>
            <a:off x="324000" y="45525"/>
            <a:ext cx="1142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97" name="Google Shape;697;p55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98" name="Google Shape;698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99" name="Google Shape;699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1" name="Google Shape;701;p5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2" name="Google Shape;702;p5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3" name="Google Shape;703;p5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4" name="Google Shape;704;p56"/>
          <p:cNvSpPr txBox="1"/>
          <p:nvPr/>
        </p:nvSpPr>
        <p:spPr>
          <a:xfrm>
            <a:off x="324000" y="45525"/>
            <a:ext cx="1142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05" name="Google Shape;705;p56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06" name="Google Shape;706;p5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7" name="Google Shape;707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9" name="Google Shape;709;p5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5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1" name="Google Shape;711;p5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12" name="Google Shape;712;p57"/>
          <p:cNvSpPr txBox="1"/>
          <p:nvPr/>
        </p:nvSpPr>
        <p:spPr>
          <a:xfrm>
            <a:off x="324000" y="45525"/>
            <a:ext cx="1142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3" name="Google Shape;713;p57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14" name="Google Shape;714;p5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15" name="Google Shape;715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"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58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8" name="Google Shape;718;p58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9" name="Google Shape;719;p58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20" name="Google Shape;720;p58"/>
          <p:cNvSpPr txBox="1"/>
          <p:nvPr/>
        </p:nvSpPr>
        <p:spPr>
          <a:xfrm>
            <a:off x="324000" y="112500"/>
            <a:ext cx="1316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1" name="Google Shape;721;p58"/>
          <p:cNvSpPr txBox="1"/>
          <p:nvPr>
            <p:ph type="title"/>
          </p:nvPr>
        </p:nvSpPr>
        <p:spPr>
          <a:xfrm>
            <a:off x="1684800" y="157525"/>
            <a:ext cx="5741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p59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4" name="Google Shape;724;p59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5" name="Google Shape;725;p59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26" name="Google Shape;726;p59"/>
          <p:cNvSpPr txBox="1"/>
          <p:nvPr/>
        </p:nvSpPr>
        <p:spPr>
          <a:xfrm>
            <a:off x="324000" y="112500"/>
            <a:ext cx="1316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7" name="Google Shape;727;p59"/>
          <p:cNvSpPr txBox="1"/>
          <p:nvPr>
            <p:ph type="title"/>
          </p:nvPr>
        </p:nvSpPr>
        <p:spPr>
          <a:xfrm>
            <a:off x="1684800" y="157525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60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61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3" name="Google Shape;733;p61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4" name="Google Shape;734;p61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5" name="Google Shape;735;p61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61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7" name="Google Shape;737;p61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8" name="Google Shape;738;p61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9" name="Google Shape;739;p61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40" name="Google Shape;740;p61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2" name="Google Shape;742;p6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743" name="Google Shape;743;p62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63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slideLayout" Target="../slideLayouts/slideLayout61.xml"/><Relationship Id="rId63" Type="http://schemas.openxmlformats.org/officeDocument/2006/relationships/slideLayout" Target="../slideLayouts/slideLayout62.xml"/><Relationship Id="rId6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  <p:sldLayoutId id="2147483708" r:id="rId62"/>
    <p:sldLayoutId id="2147483709" r:id="rId6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8.jpg"/><Relationship Id="rId4" Type="http://schemas.openxmlformats.org/officeDocument/2006/relationships/image" Target="../media/image49.jpg"/><Relationship Id="rId5" Type="http://schemas.openxmlformats.org/officeDocument/2006/relationships/image" Target="../media/image47.jpg"/><Relationship Id="rId6" Type="http://schemas.openxmlformats.org/officeDocument/2006/relationships/image" Target="../media/image54.jpg"/><Relationship Id="rId7" Type="http://schemas.openxmlformats.org/officeDocument/2006/relationships/image" Target="../media/image58.jpg"/><Relationship Id="rId8" Type="http://schemas.openxmlformats.org/officeDocument/2006/relationships/image" Target="../media/image53.jpg"/><Relationship Id="rId9" Type="http://schemas.openxmlformats.org/officeDocument/2006/relationships/image" Target="../media/image59.jpg"/><Relationship Id="rId10" Type="http://schemas.openxmlformats.org/officeDocument/2006/relationships/image" Target="../media/image57.jpg"/><Relationship Id="rId11" Type="http://schemas.openxmlformats.org/officeDocument/2006/relationships/image" Target="../media/image55.jpg"/><Relationship Id="rId12" Type="http://schemas.openxmlformats.org/officeDocument/2006/relationships/image" Target="../media/image61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0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0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0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0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0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0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2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3.png"/><Relationship Id="rId4" Type="http://schemas.openxmlformats.org/officeDocument/2006/relationships/image" Target="../media/image66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63.png"/><Relationship Id="rId4" Type="http://schemas.openxmlformats.org/officeDocument/2006/relationships/image" Target="../media/image66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3.png"/><Relationship Id="rId4" Type="http://schemas.openxmlformats.org/officeDocument/2006/relationships/image" Target="../media/image66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65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68.gif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52.png"/><Relationship Id="rId4" Type="http://schemas.openxmlformats.org/officeDocument/2006/relationships/image" Target="../media/image65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65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4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7.xml"/><Relationship Id="rId2" Type="http://schemas.openxmlformats.org/officeDocument/2006/relationships/notesSlide" Target="../notesSlides/notesSlide3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p64"/>
          <p:cNvSpPr txBox="1"/>
          <p:nvPr>
            <p:ph type="ctrTitle"/>
          </p:nvPr>
        </p:nvSpPr>
        <p:spPr>
          <a:xfrm>
            <a:off x="323850" y="810000"/>
            <a:ext cx="52929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Nidaamka is-weydaarsiga gaaska ee bini'aadamka iyo neefsashada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751" name="Google Shape;751;p64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Neefsashada iyo neefsiga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65"/>
          <p:cNvSpPr txBox="1"/>
          <p:nvPr/>
        </p:nvSpPr>
        <p:spPr>
          <a:xfrm>
            <a:off x="5578975" y="724425"/>
            <a:ext cx="1928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loo isticmaalo darasyada Oak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0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66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Waxaan qeexi karaa sida bini'aadamku u neefsado, oo ay ku jiraan doorka qaybaha kala duwan ee nidaamka is-weydaarsiga gaaska.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67"/>
          <p:cNvSpPr txBox="1"/>
          <p:nvPr>
            <p:ph idx="1" type="subTitle"/>
          </p:nvPr>
        </p:nvSpPr>
        <p:spPr>
          <a:xfrm>
            <a:off x="324000" y="744038"/>
            <a:ext cx="72159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nidaamka is-weydaarsiga gaaska</a:t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767" name="Google Shape;767;p67"/>
          <p:cNvSpPr txBox="1"/>
          <p:nvPr>
            <p:ph idx="2" type="subTitle"/>
          </p:nvPr>
        </p:nvSpPr>
        <p:spPr>
          <a:xfrm>
            <a:off x="324000" y="3389290"/>
            <a:ext cx="72159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neefsasho (inhalation)</a:t>
            </a:r>
            <a:endParaRPr/>
          </a:p>
        </p:txBody>
      </p:sp>
      <p:sp>
        <p:nvSpPr>
          <p:cNvPr id="768" name="Google Shape;768;p67"/>
          <p:cNvSpPr txBox="1"/>
          <p:nvPr>
            <p:ph idx="3" type="subTitle"/>
          </p:nvPr>
        </p:nvSpPr>
        <p:spPr>
          <a:xfrm>
            <a:off x="324000" y="4271041"/>
            <a:ext cx="72159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neefsasho (exhalation)</a:t>
            </a:r>
            <a:endParaRPr/>
          </a:p>
        </p:txBody>
      </p:sp>
      <p:sp>
        <p:nvSpPr>
          <p:cNvPr id="769" name="Google Shape;769;p67"/>
          <p:cNvSpPr txBox="1"/>
          <p:nvPr>
            <p:ph idx="2" type="subTitle"/>
          </p:nvPr>
        </p:nvSpPr>
        <p:spPr>
          <a:xfrm>
            <a:off x="324000" y="1625789"/>
            <a:ext cx="72159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cadaadis (pressure)</a:t>
            </a:r>
            <a:endParaRPr/>
          </a:p>
        </p:txBody>
      </p:sp>
      <p:sp>
        <p:nvSpPr>
          <p:cNvPr id="770" name="Google Shape;770;p67"/>
          <p:cNvSpPr txBox="1"/>
          <p:nvPr>
            <p:ph idx="3" type="subTitle"/>
          </p:nvPr>
        </p:nvSpPr>
        <p:spPr>
          <a:xfrm>
            <a:off x="324000" y="2507539"/>
            <a:ext cx="72159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mug (volume)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p68"/>
          <p:cNvSpPr txBox="1"/>
          <p:nvPr>
            <p:ph idx="1" type="subTitle"/>
          </p:nvPr>
        </p:nvSpPr>
        <p:spPr>
          <a:xfrm>
            <a:off x="324000" y="744050"/>
            <a:ext cx="68892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b="0" lang="en-GB" sz="1400">
                <a:latin typeface="Lexend"/>
              </a:rPr>
              <a:t>Nidaamka is-weydaarsiga gaaska ee bini'aadamku waa koox xubno ah oo wada shaqeeya si ay noo suurtogeliyaan inaan neefsano.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b="0" lang="en-GB" sz="1400">
                <a:latin typeface="Lexend"/>
              </a:rPr>
              <a:t/>
            </a:r>
            <a:r>
              <a:rPr b="0" lang="en-GB" sz="1400">
                <a:latin typeface="Lexend"/>
              </a:rPr>
              <a:t/>
            </a:r>
            <a:endParaRPr/>
          </a:p>
        </p:txBody>
      </p:sp>
      <p:sp>
        <p:nvSpPr>
          <p:cNvPr id="776" name="Google Shape;776;p68"/>
          <p:cNvSpPr txBox="1"/>
          <p:nvPr>
            <p:ph idx="2" type="subTitle"/>
          </p:nvPr>
        </p:nvSpPr>
        <p:spPr>
          <a:xfrm>
            <a:off x="324000" y="1736325"/>
            <a:ext cx="74223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b="0" lang="en-GB" sz="1400">
                <a:latin typeface="Lexend"/>
              </a:rPr>
              <a:t>Molekyuulada gaaska ee ku jira weel ayaa isku dhaca derbiyada weelka taasna waxay abuurtaa cadaadis.</a:t>
            </a:r>
            <a:r>
              <a:rPr lang="en-GB" sz="1400">
                <a:latin typeface="Lexend"/>
              </a:rPr>
              <a:t/>
            </a:r>
            <a:r>
              <a:rPr b="0" lang="en-GB" sz="1400">
                <a:latin typeface="Lexend"/>
              </a:rPr>
              <a:t/>
            </a:r>
            <a:endParaRPr b="0"/>
          </a:p>
        </p:txBody>
      </p:sp>
      <p:sp>
        <p:nvSpPr>
          <p:cNvPr id="777" name="Google Shape;777;p68"/>
          <p:cNvSpPr txBox="1"/>
          <p:nvPr>
            <p:ph idx="3" type="subTitle"/>
          </p:nvPr>
        </p:nvSpPr>
        <p:spPr>
          <a:xfrm>
            <a:off x="324000" y="2728600"/>
            <a:ext cx="83181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b="0" lang="en-GB" sz="1400">
                <a:latin typeface="Lexend"/>
              </a:rPr>
              <a:t>Mugga gaasku waa qadarka booska 3D ee uu buuxiyo.</a:t>
            </a:r>
            <a:r>
              <a:rPr lang="en-GB" sz="1400">
                <a:latin typeface="Lexend"/>
              </a:rPr>
              <a:t/>
            </a:r>
            <a:r>
              <a:rPr b="0" lang="en-GB" sz="1400">
                <a:latin typeface="Lexend"/>
              </a:rPr>
              <a:t/>
            </a:r>
            <a:endParaRPr b="0"/>
          </a:p>
        </p:txBody>
      </p:sp>
      <p:sp>
        <p:nvSpPr>
          <p:cNvPr id="778" name="Google Shape;778;p68"/>
          <p:cNvSpPr txBox="1"/>
          <p:nvPr>
            <p:ph idx="4" type="subTitle"/>
          </p:nvPr>
        </p:nvSpPr>
        <p:spPr>
          <a:xfrm>
            <a:off x="324000" y="3366875"/>
            <a:ext cx="68199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b="0" lang="en-GB" sz="1400">
                <a:latin typeface="Lexend"/>
              </a:rPr>
              <a:t>Neefsashada gudaha waxaa loo yaqaan inhalation.</a:t>
            </a:r>
            <a:r>
              <a:rPr lang="en-GB" sz="1400">
                <a:latin typeface="Lexend"/>
              </a:rPr>
              <a:t/>
            </a:r>
            <a:r>
              <a:rPr b="0" lang="en-GB" sz="1400">
                <a:latin typeface="Lexend"/>
              </a:rPr>
              <a:t/>
            </a:r>
            <a:endParaRPr b="0"/>
          </a:p>
        </p:txBody>
      </p:sp>
      <p:sp>
        <p:nvSpPr>
          <p:cNvPr id="779" name="Google Shape;779;p68"/>
          <p:cNvSpPr txBox="1"/>
          <p:nvPr>
            <p:ph idx="4" type="subTitle"/>
          </p:nvPr>
        </p:nvSpPr>
        <p:spPr>
          <a:xfrm>
            <a:off x="324000" y="4005150"/>
            <a:ext cx="79827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b="0" lang="en-GB" sz="1400">
                <a:latin typeface="Lexend"/>
              </a:rPr>
              <a:t>Neefsashada dibadda waxaa loo yaqaan exhalation.</a:t>
            </a:r>
            <a:r>
              <a:rPr lang="en-GB" sz="1400">
                <a:latin typeface="Lexend"/>
              </a:rPr>
              <a:t/>
            </a:r>
            <a:r>
              <a:rPr b="0" lang="en-GB" sz="1400">
                <a:latin typeface="Lexend"/>
              </a:rPr>
              <a:t/>
            </a:r>
            <a:r>
              <a:rPr b="0" lang="en-GB" sz="1400"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69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Nidaamka is-weydaarsiga gaaska</a:t>
            </a:r>
            <a:endParaRPr/>
          </a:p>
        </p:txBody>
      </p:sp>
      <p:sp>
        <p:nvSpPr>
          <p:cNvPr id="785" name="Google Shape;785;p69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Cadaadis, mug iyo neefsasho</a:t>
            </a:r>
            <a:endParaRPr/>
          </a:p>
        </p:txBody>
      </p:sp>
      <p:sp>
        <p:nvSpPr>
          <p:cNvPr id="786" name="Google Shape;786;p69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Nidaamka is-weydaarsiga gaaska ee bini'aadamka iyo neefsashada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pic>
        <p:nvPicPr>
          <p:cNvPr id="787" name="Google Shape;787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575" y="206152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70"/>
          <p:cNvSpPr txBox="1"/>
          <p:nvPr>
            <p:ph idx="1" type="body"/>
          </p:nvPr>
        </p:nvSpPr>
        <p:spPr>
          <a:xfrm>
            <a:off x="324000" y="733800"/>
            <a:ext cx="6792300" cy="59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Bini'aadamka, xayawaanka kale, dhirta iyo fangaska waxay u baahan yihiin oksijiin (oxygen) hawada si ay u noolaadaan.</a:t>
            </a:r>
            <a:endParaRPr sz="1800"/>
          </a:p>
        </p:txBody>
      </p:sp>
      <p:sp>
        <p:nvSpPr>
          <p:cNvPr id="793" name="Google Shape;793;p7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Nidaamka is-weydaarsiga gaaska</a:t>
            </a:r>
            <a:endParaRPr/>
          </a:p>
        </p:txBody>
      </p:sp>
      <p:sp>
        <p:nvSpPr>
          <p:cNvPr id="794" name="Google Shape;794;p70"/>
          <p:cNvSpPr txBox="1"/>
          <p:nvPr/>
        </p:nvSpPr>
        <p:spPr>
          <a:xfrm>
            <a:off x="226200" y="4348450"/>
            <a:ext cx="8376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Bini'aadamka iyo xayawaanka qaarkood waxay neefsadaan si ay hawada uga qaataan oksijiin.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5" name="Google Shape;795;p70"/>
          <p:cNvSpPr txBox="1"/>
          <p:nvPr/>
        </p:nvSpPr>
        <p:spPr>
          <a:xfrm>
            <a:off x="226200" y="3936300"/>
            <a:ext cx="4093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Laakiin dhammaan nooluhu ma neefsadaan.</a:t>
            </a:r>
            <a:endParaRPr sz="1800"/>
          </a:p>
        </p:txBody>
      </p:sp>
      <p:pic>
        <p:nvPicPr>
          <p:cNvPr id="796" name="Google Shape;796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195" y="2878697"/>
            <a:ext cx="1424956" cy="1025893"/>
          </a:xfrm>
          <a:prstGeom prst="rect">
            <a:avLst/>
          </a:prstGeom>
          <a:noFill/>
          <a:ln>
            <a:noFill/>
          </a:ln>
        </p:spPr>
      </p:pic>
      <p:pic>
        <p:nvPicPr>
          <p:cNvPr id="797" name="Google Shape;797;p70"/>
          <p:cNvPicPr preferRelativeResize="0"/>
          <p:nvPr/>
        </p:nvPicPr>
        <p:blipFill rotWithShape="1">
          <a:blip r:embed="rId4">
            <a:alphaModFix/>
          </a:blip>
          <a:srcRect b="5439" l="10677" r="12280" t="17519"/>
          <a:stretch/>
        </p:blipFill>
        <p:spPr>
          <a:xfrm>
            <a:off x="1825132" y="2878697"/>
            <a:ext cx="1565983" cy="1025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798" name="Google Shape;798;p70"/>
          <p:cNvPicPr preferRelativeResize="0"/>
          <p:nvPr/>
        </p:nvPicPr>
        <p:blipFill rotWithShape="1">
          <a:blip r:embed="rId5">
            <a:alphaModFix/>
          </a:blip>
          <a:srcRect b="4902" l="11073" r="758" t="6929"/>
          <a:stretch/>
        </p:blipFill>
        <p:spPr>
          <a:xfrm>
            <a:off x="3374905" y="2878697"/>
            <a:ext cx="1538352" cy="1025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799" name="Google Shape;799;p70"/>
          <p:cNvPicPr preferRelativeResize="0"/>
          <p:nvPr/>
        </p:nvPicPr>
        <p:blipFill rotWithShape="1">
          <a:blip r:embed="rId6">
            <a:alphaModFix/>
          </a:blip>
          <a:srcRect b="10610" l="0" r="10610" t="0"/>
          <a:stretch/>
        </p:blipFill>
        <p:spPr>
          <a:xfrm>
            <a:off x="4913269" y="2878697"/>
            <a:ext cx="1538711" cy="1025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800" name="Google Shape;800;p7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406132" y="2878697"/>
            <a:ext cx="1539306" cy="1025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1" name="Google Shape;801;p70"/>
          <p:cNvPicPr preferRelativeResize="0"/>
          <p:nvPr/>
        </p:nvPicPr>
        <p:blipFill rotWithShape="1">
          <a:blip r:embed="rId8">
            <a:alphaModFix/>
          </a:blip>
          <a:srcRect b="0" l="10007" r="0" t="4643"/>
          <a:stretch/>
        </p:blipFill>
        <p:spPr>
          <a:xfrm flipH="1">
            <a:off x="4855422" y="1877883"/>
            <a:ext cx="1565986" cy="1025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802" name="Google Shape;802;p7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1786056" y="1877883"/>
            <a:ext cx="1536559" cy="1025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803" name="Google Shape;803;p70"/>
          <p:cNvPicPr preferRelativeResize="0"/>
          <p:nvPr/>
        </p:nvPicPr>
        <p:blipFill rotWithShape="1">
          <a:blip r:embed="rId10">
            <a:alphaModFix/>
          </a:blip>
          <a:srcRect b="0" l="4987" r="4987" t="0"/>
          <a:stretch/>
        </p:blipFill>
        <p:spPr>
          <a:xfrm>
            <a:off x="400208" y="1877883"/>
            <a:ext cx="1385843" cy="1025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804" name="Google Shape;804;p70"/>
          <p:cNvPicPr preferRelativeResize="0"/>
          <p:nvPr/>
        </p:nvPicPr>
        <p:blipFill rotWithShape="1">
          <a:blip r:embed="rId11">
            <a:alphaModFix/>
          </a:blip>
          <a:srcRect b="26799" l="36378" r="22893" t="32472"/>
          <a:stretch/>
        </p:blipFill>
        <p:spPr>
          <a:xfrm flipH="1">
            <a:off x="3322626" y="1877883"/>
            <a:ext cx="1537276" cy="1025893"/>
          </a:xfrm>
          <a:prstGeom prst="rect">
            <a:avLst/>
          </a:prstGeom>
          <a:noFill/>
          <a:ln>
            <a:noFill/>
          </a:ln>
        </p:spPr>
      </p:pic>
      <p:pic>
        <p:nvPicPr>
          <p:cNvPr id="805" name="Google Shape;805;p70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 flipH="1">
            <a:off x="6411605" y="1877883"/>
            <a:ext cx="1536559" cy="1025892"/>
          </a:xfrm>
          <a:prstGeom prst="rect">
            <a:avLst/>
          </a:prstGeom>
          <a:noFill/>
          <a:ln>
            <a:noFill/>
          </a:ln>
        </p:spPr>
      </p:pic>
      <p:sp>
        <p:nvSpPr>
          <p:cNvPr id="806" name="Google Shape;806;p70"/>
          <p:cNvSpPr txBox="1"/>
          <p:nvPr>
            <p:ph idx="1" type="body"/>
          </p:nvPr>
        </p:nvSpPr>
        <p:spPr>
          <a:xfrm>
            <a:off x="324000" y="1449900"/>
            <a:ext cx="83310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Waxay u baahan yihiin oksijiin (oxygen) neefsiga unugyada (cellular respiration) ee mitochondria, unugyadooda.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0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7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Nidaamka is-weydaarsiga hawada (Gas exchange system)</a:t>
            </a:r>
            <a:endParaRPr/>
          </a:p>
        </p:txBody>
      </p:sp>
      <p:sp>
        <p:nvSpPr>
          <p:cNvPr id="812" name="Google Shape;812;p71"/>
          <p:cNvSpPr txBox="1"/>
          <p:nvPr/>
        </p:nvSpPr>
        <p:spPr>
          <a:xfrm>
            <a:off x="324000" y="1291525"/>
            <a:ext cx="45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3" name="Google Shape;813;p71"/>
          <p:cNvSpPr txBox="1"/>
          <p:nvPr/>
        </p:nvSpPr>
        <p:spPr>
          <a:xfrm>
            <a:off x="324000" y="720775"/>
            <a:ext cx="3564600" cy="16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Neefsashadu waxay ku lug leedahay sambabada (lungs).</a:t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Marka aan neefsanayno, hawadu waxay u dhaqaaqdaa gudaha iyo dibadda sambabada.</a:t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4" name="Google Shape;814;p71"/>
          <p:cNvSpPr txBox="1"/>
          <p:nvPr/>
        </p:nvSpPr>
        <p:spPr>
          <a:xfrm>
            <a:off x="324000" y="4020925"/>
            <a:ext cx="85632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Si kastaba ha ahaatee, ma aha oo kaliya sambabada ku lug leh neefsashada!</a:t>
            </a:r>
            <a:endParaRPr sz="1900"/>
          </a:p>
        </p:txBody>
      </p:sp>
      <p:pic>
        <p:nvPicPr>
          <p:cNvPr id="815" name="Google Shape;815;p71"/>
          <p:cNvPicPr preferRelativeResize="0"/>
          <p:nvPr/>
        </p:nvPicPr>
        <p:blipFill rotWithShape="1">
          <a:blip r:embed="rId3">
            <a:alphaModFix/>
          </a:blip>
          <a:srcRect b="45575" l="84987" r="1942" t="0"/>
          <a:stretch/>
        </p:blipFill>
        <p:spPr>
          <a:xfrm>
            <a:off x="4728151" y="474126"/>
            <a:ext cx="2453873" cy="36271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16" name="Google Shape;816;p71"/>
          <p:cNvCxnSpPr/>
          <p:nvPr/>
        </p:nvCxnSpPr>
        <p:spPr>
          <a:xfrm>
            <a:off x="6243425" y="2267300"/>
            <a:ext cx="900600" cy="3357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17" name="Google Shape;817;p71"/>
          <p:cNvSpPr txBox="1"/>
          <p:nvPr/>
        </p:nvSpPr>
        <p:spPr>
          <a:xfrm>
            <a:off x="7134425" y="2411475"/>
            <a:ext cx="792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sambabada (lungs)</a:t>
            </a:r>
            <a:endParaRPr sz="1800"/>
          </a:p>
        </p:txBody>
      </p:sp>
      <p:cxnSp>
        <p:nvCxnSpPr>
          <p:cNvPr id="818" name="Google Shape;818;p71"/>
          <p:cNvCxnSpPr/>
          <p:nvPr/>
        </p:nvCxnSpPr>
        <p:spPr>
          <a:xfrm flipH="1" rot="10800000">
            <a:off x="5657675" y="2602950"/>
            <a:ext cx="1494000" cy="246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819" name="Google Shape;819;p71"/>
          <p:cNvGrpSpPr/>
          <p:nvPr/>
        </p:nvGrpSpPr>
        <p:grpSpPr>
          <a:xfrm>
            <a:off x="5423316" y="1266229"/>
            <a:ext cx="953744" cy="1309684"/>
            <a:chOff x="5423075" y="1184050"/>
            <a:chExt cx="978600" cy="1391800"/>
          </a:xfrm>
        </p:grpSpPr>
        <p:sp>
          <p:nvSpPr>
            <p:cNvPr id="820" name="Google Shape;820;p71"/>
            <p:cNvSpPr/>
            <p:nvPr/>
          </p:nvSpPr>
          <p:spPr>
            <a:xfrm>
              <a:off x="5423075" y="1184050"/>
              <a:ext cx="978600" cy="1391800"/>
            </a:xfrm>
            <a:custGeom>
              <a:rect b="b" l="l" r="r" t="t"/>
              <a:pathLst>
                <a:path extrusionOk="0" h="55672" w="39144">
                  <a:moveTo>
                    <a:pt x="0" y="7655"/>
                  </a:moveTo>
                  <a:lnTo>
                    <a:pt x="6611" y="6437"/>
                  </a:lnTo>
                  <a:lnTo>
                    <a:pt x="9221" y="1914"/>
                  </a:lnTo>
                  <a:lnTo>
                    <a:pt x="12004" y="0"/>
                  </a:lnTo>
                  <a:lnTo>
                    <a:pt x="19659" y="870"/>
                  </a:lnTo>
                  <a:lnTo>
                    <a:pt x="22268" y="5567"/>
                  </a:lnTo>
                  <a:lnTo>
                    <a:pt x="22442" y="12178"/>
                  </a:lnTo>
                  <a:lnTo>
                    <a:pt x="21747" y="45059"/>
                  </a:lnTo>
                  <a:lnTo>
                    <a:pt x="26096" y="50452"/>
                  </a:lnTo>
                  <a:lnTo>
                    <a:pt x="39144" y="55672"/>
                  </a:lnTo>
                </a:path>
              </a:pathLst>
            </a:custGeom>
            <a:noFill/>
            <a:ln cap="flat" cmpd="sng" w="38100">
              <a:solidFill>
                <a:srgbClr val="EBEDFE"/>
              </a:solidFill>
              <a:prstDash val="solid"/>
              <a:round/>
              <a:headEnd len="med" w="med" type="triangle"/>
              <a:tailEnd len="med" w="med" type="triangle"/>
            </a:ln>
          </p:spPr>
          <p:txBody>
            <a:bodyPr/>
            <a:p/>
          </p:txBody>
        </p:sp>
        <p:sp>
          <p:nvSpPr>
            <p:cNvPr id="821" name="Google Shape;821;p71"/>
            <p:cNvSpPr/>
            <p:nvPr/>
          </p:nvSpPr>
          <p:spPr>
            <a:xfrm>
              <a:off x="5492675" y="2301825"/>
              <a:ext cx="478425" cy="274025"/>
            </a:xfrm>
            <a:custGeom>
              <a:rect b="b" l="l" r="r" t="t"/>
              <a:pathLst>
                <a:path extrusionOk="0" h="10961" w="19137">
                  <a:moveTo>
                    <a:pt x="19137" y="0"/>
                  </a:moveTo>
                  <a:lnTo>
                    <a:pt x="14961" y="4524"/>
                  </a:lnTo>
                  <a:lnTo>
                    <a:pt x="0" y="10961"/>
                  </a:lnTo>
                </a:path>
              </a:pathLst>
            </a:custGeom>
            <a:noFill/>
            <a:ln cap="flat" cmpd="sng" w="38100">
              <a:solidFill>
                <a:srgbClr val="EBEDFE"/>
              </a:solidFill>
              <a:prstDash val="solid"/>
              <a:round/>
              <a:headEnd len="med" w="med" type="none"/>
              <a:tailEnd len="med" w="med" type="triangle"/>
            </a:ln>
          </p:spPr>
          <p:txBody>
            <a:bodyPr/>
            <a:p/>
          </p:txBody>
        </p:sp>
      </p:grpSp>
      <p:sp>
        <p:nvSpPr>
          <p:cNvPr id="822" name="Google Shape;822;p71"/>
          <p:cNvSpPr txBox="1"/>
          <p:nvPr/>
        </p:nvSpPr>
        <p:spPr>
          <a:xfrm>
            <a:off x="4974275" y="1102738"/>
            <a:ext cx="645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hawada (air)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6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7" name="Google Shape;827;p72"/>
          <p:cNvPicPr preferRelativeResize="0"/>
          <p:nvPr/>
        </p:nvPicPr>
        <p:blipFill rotWithShape="1">
          <a:blip r:embed="rId3">
            <a:alphaModFix/>
          </a:blip>
          <a:srcRect b="57668" l="80983" r="1586" t="1148"/>
          <a:stretch/>
        </p:blipFill>
        <p:spPr>
          <a:xfrm>
            <a:off x="-575175" y="1620000"/>
            <a:ext cx="3622973" cy="3038600"/>
          </a:xfrm>
          <a:prstGeom prst="rect">
            <a:avLst/>
          </a:prstGeom>
          <a:noFill/>
          <a:ln>
            <a:noFill/>
          </a:ln>
        </p:spPr>
      </p:pic>
      <p:sp>
        <p:nvSpPr>
          <p:cNvPr id="828" name="Google Shape;828;p7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Nidaamka is-weydaarsiga hawada (Gas exchange system)</a:t>
            </a:r>
            <a:endParaRPr/>
          </a:p>
        </p:txBody>
      </p:sp>
      <p:sp>
        <p:nvSpPr>
          <p:cNvPr id="829" name="Google Shape;829;p72"/>
          <p:cNvSpPr txBox="1"/>
          <p:nvPr/>
        </p:nvSpPr>
        <p:spPr>
          <a:xfrm>
            <a:off x="324000" y="668125"/>
            <a:ext cx="6981300" cy="7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Qaybo badan oo ka mid ah nidaamka is-weydaarsiga hawada ayaa wada shaqeeya si ay noo suurtogeliyaan neefsashada.</a:t>
            </a:r>
            <a:r>
              <a:rPr b="1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/>
          </a:p>
        </p:txBody>
      </p:sp>
      <p:sp>
        <p:nvSpPr>
          <p:cNvPr id="830" name="Google Shape;830;p72"/>
          <p:cNvSpPr txBox="1"/>
          <p:nvPr/>
        </p:nvSpPr>
        <p:spPr>
          <a:xfrm>
            <a:off x="4260250" y="2373575"/>
            <a:ext cx="4026300" cy="7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-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laba xubnood oo ku yaal bini'aadamka iyo xayawaanka qaarkood</a:t>
            </a:r>
            <a:endParaRPr sz="1800"/>
          </a:p>
        </p:txBody>
      </p:sp>
      <p:grpSp>
        <p:nvGrpSpPr>
          <p:cNvPr id="831" name="Google Shape;831;p72"/>
          <p:cNvGrpSpPr/>
          <p:nvPr/>
        </p:nvGrpSpPr>
        <p:grpSpPr>
          <a:xfrm>
            <a:off x="1260728" y="1535364"/>
            <a:ext cx="3189529" cy="823306"/>
            <a:chOff x="1896175" y="1535350"/>
            <a:chExt cx="2554075" cy="623150"/>
          </a:xfrm>
        </p:grpSpPr>
        <p:sp>
          <p:nvSpPr>
            <p:cNvPr id="832" name="Google Shape;832;p72"/>
            <p:cNvSpPr txBox="1"/>
            <p:nvPr/>
          </p:nvSpPr>
          <p:spPr>
            <a:xfrm>
              <a:off x="2394350" y="1535350"/>
              <a:ext cx="2055900" cy="34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sanka iyo afka (nose and mouth)</a:t>
              </a:r>
              <a:endParaRPr sz="1800"/>
            </a:p>
          </p:txBody>
        </p:sp>
        <p:cxnSp>
          <p:nvCxnSpPr>
            <p:cNvPr id="833" name="Google Shape;833;p72"/>
            <p:cNvCxnSpPr/>
            <p:nvPr/>
          </p:nvCxnSpPr>
          <p:spPr>
            <a:xfrm flipH="1">
              <a:off x="1896175" y="1835100"/>
              <a:ext cx="524400" cy="3234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834" name="Google Shape;834;p72"/>
          <p:cNvSpPr txBox="1"/>
          <p:nvPr/>
        </p:nvSpPr>
        <p:spPr>
          <a:xfrm>
            <a:off x="4243800" y="3300325"/>
            <a:ext cx="4500000" cy="14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-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xidid muruq ah oo hoos yimaada sambabada kaas oo isku qabsada oo nasada si uu uga caawiyo dhaqdhaqaaqa hawada gudaha iyo dibadda sambabada</a:t>
            </a:r>
            <a:endParaRPr sz="1800"/>
          </a:p>
        </p:txBody>
      </p:sp>
      <p:grpSp>
        <p:nvGrpSpPr>
          <p:cNvPr id="835" name="Google Shape;835;p72"/>
          <p:cNvGrpSpPr/>
          <p:nvPr/>
        </p:nvGrpSpPr>
        <p:grpSpPr>
          <a:xfrm>
            <a:off x="1645004" y="1876855"/>
            <a:ext cx="2972905" cy="937422"/>
            <a:chOff x="1590302" y="1876725"/>
            <a:chExt cx="3027398" cy="762380"/>
          </a:xfrm>
        </p:grpSpPr>
        <p:sp>
          <p:nvSpPr>
            <p:cNvPr id="836" name="Google Shape;836;p72"/>
            <p:cNvSpPr txBox="1"/>
            <p:nvPr/>
          </p:nvSpPr>
          <p:spPr>
            <a:xfrm>
              <a:off x="3352899" y="1876725"/>
              <a:ext cx="1264800" cy="37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qanjirka hunguriga (trachea)</a:t>
              </a:r>
              <a:endParaRPr sz="1800"/>
            </a:p>
          </p:txBody>
        </p:sp>
        <p:cxnSp>
          <p:nvCxnSpPr>
            <p:cNvPr id="837" name="Google Shape;837;p72"/>
            <p:cNvCxnSpPr/>
            <p:nvPr/>
          </p:nvCxnSpPr>
          <p:spPr>
            <a:xfrm flipH="1">
              <a:off x="1590302" y="2160005"/>
              <a:ext cx="1818600" cy="4791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38" name="Google Shape;838;p72"/>
          <p:cNvGrpSpPr/>
          <p:nvPr/>
        </p:nvGrpSpPr>
        <p:grpSpPr>
          <a:xfrm>
            <a:off x="1859043" y="3300325"/>
            <a:ext cx="2636782" cy="617336"/>
            <a:chOff x="4817170" y="1720604"/>
            <a:chExt cx="2626800" cy="616350"/>
          </a:xfrm>
        </p:grpSpPr>
        <p:cxnSp>
          <p:nvCxnSpPr>
            <p:cNvPr id="839" name="Google Shape;839;p72"/>
            <p:cNvCxnSpPr>
              <a:stCxn id="840" idx="1"/>
            </p:cNvCxnSpPr>
            <p:nvPr/>
          </p:nvCxnSpPr>
          <p:spPr>
            <a:xfrm flipH="1">
              <a:off x="4817170" y="1951154"/>
              <a:ext cx="1140000" cy="3858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840" name="Google Shape;840;p72"/>
            <p:cNvSpPr txBox="1"/>
            <p:nvPr/>
          </p:nvSpPr>
          <p:spPr>
            <a:xfrm>
              <a:off x="5957170" y="1720604"/>
              <a:ext cx="1486800" cy="46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xididka neefsashada (diaphragm)</a:t>
              </a:r>
              <a:endParaRPr sz="1800"/>
            </a:p>
          </p:txBody>
        </p:sp>
      </p:grpSp>
      <p:grpSp>
        <p:nvGrpSpPr>
          <p:cNvPr id="841" name="Google Shape;841;p72"/>
          <p:cNvGrpSpPr/>
          <p:nvPr/>
        </p:nvGrpSpPr>
        <p:grpSpPr>
          <a:xfrm>
            <a:off x="4482875" y="1555788"/>
            <a:ext cx="4239750" cy="780300"/>
            <a:chOff x="4482875" y="1555788"/>
            <a:chExt cx="4239750" cy="780300"/>
          </a:xfrm>
        </p:grpSpPr>
        <p:sp>
          <p:nvSpPr>
            <p:cNvPr id="842" name="Google Shape;842;p72"/>
            <p:cNvSpPr/>
            <p:nvPr/>
          </p:nvSpPr>
          <p:spPr>
            <a:xfrm>
              <a:off x="4482875" y="1669050"/>
              <a:ext cx="89100" cy="534900"/>
            </a:xfrm>
            <a:prstGeom prst="rightBrace">
              <a:avLst>
                <a:gd fmla="val 50000" name="adj1"/>
                <a:gd fmla="val 50000" name="adj2"/>
              </a:avLst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43" name="Google Shape;843;p72"/>
            <p:cNvSpPr txBox="1"/>
            <p:nvPr/>
          </p:nvSpPr>
          <p:spPr>
            <a:xfrm>
              <a:off x="4696325" y="1555788"/>
              <a:ext cx="4026300" cy="78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sameeyaan waddo ay hawadu ku dhaqaaqdo gudaha iyo dibadda sambabada</a:t>
              </a:r>
              <a:endParaRPr sz="1800"/>
            </a:p>
          </p:txBody>
        </p:sp>
      </p:grpSp>
      <p:grpSp>
        <p:nvGrpSpPr>
          <p:cNvPr id="844" name="Google Shape;844;p72"/>
          <p:cNvGrpSpPr/>
          <p:nvPr/>
        </p:nvGrpSpPr>
        <p:grpSpPr>
          <a:xfrm>
            <a:off x="1375897" y="2373550"/>
            <a:ext cx="3226759" cy="912859"/>
            <a:chOff x="1848653" y="1154386"/>
            <a:chExt cx="3287244" cy="966090"/>
          </a:xfrm>
        </p:grpSpPr>
        <p:grpSp>
          <p:nvGrpSpPr>
            <p:cNvPr id="845" name="Google Shape;845;p72"/>
            <p:cNvGrpSpPr/>
            <p:nvPr/>
          </p:nvGrpSpPr>
          <p:grpSpPr>
            <a:xfrm>
              <a:off x="1848653" y="1154386"/>
              <a:ext cx="3287244" cy="936596"/>
              <a:chOff x="4806819" y="1502215"/>
              <a:chExt cx="3274800" cy="935100"/>
            </a:xfrm>
          </p:grpSpPr>
          <p:cxnSp>
            <p:nvCxnSpPr>
              <p:cNvPr id="846" name="Google Shape;846;p72"/>
              <p:cNvCxnSpPr>
                <a:stCxn id="847" idx="1"/>
              </p:cNvCxnSpPr>
              <p:nvPr/>
            </p:nvCxnSpPr>
            <p:spPr>
              <a:xfrm flipH="1">
                <a:off x="4806819" y="1746115"/>
                <a:ext cx="2331000" cy="69120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847" name="Google Shape;847;p72"/>
              <p:cNvSpPr txBox="1"/>
              <p:nvPr/>
            </p:nvSpPr>
            <p:spPr>
              <a:xfrm>
                <a:off x="7137819" y="1502215"/>
                <a:ext cx="943800" cy="48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None/>
                </a:pPr>
                <a:r>
                  <a:rPr lang="en-GB" sz="10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sambabada (lungs)</a:t>
                </a:r>
                <a:endParaRPr sz="1800"/>
              </a:p>
            </p:txBody>
          </p:sp>
        </p:grpSp>
        <p:cxnSp>
          <p:nvCxnSpPr>
            <p:cNvPr id="848" name="Google Shape;848;p72"/>
            <p:cNvCxnSpPr>
              <a:stCxn id="847" idx="1"/>
            </p:cNvCxnSpPr>
            <p:nvPr/>
          </p:nvCxnSpPr>
          <p:spPr>
            <a:xfrm flipH="1">
              <a:off x="2408011" y="1398676"/>
              <a:ext cx="1780500" cy="7218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2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p73"/>
          <p:cNvSpPr txBox="1"/>
          <p:nvPr>
            <p:ph type="title"/>
          </p:nvPr>
        </p:nvSpPr>
        <p:spPr>
          <a:xfrm>
            <a:off x="324000" y="619475"/>
            <a:ext cx="71352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1506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22A35"/>
                </a:solidFill>
                <a:latin typeface="Lexend"/>
              </a:rPr>
              <a:t>Qaab-dhismeedkee ayaan ka mid ahayn nidaamka is-weydaarsiga hawada ee bini'aadamka?</a:t>
            </a:r>
            <a:r>
              <a:rPr b="1" lang="en-GB" sz="1800">
                <a:solidFill>
                  <a:schemeClr val="accent4"/>
                </a:solidFill>
                <a:latin typeface="Lexend"/>
              </a:rPr>
              <a:t/>
            </a:r>
            <a:r>
              <a:rPr lang="en-GB" sz="1800">
                <a:solidFill>
                  <a:srgbClr val="222A35"/>
                </a:solidFill>
                <a:latin typeface="Lexend"/>
              </a:rPr>
              <a:t/>
            </a:r>
            <a:endParaRPr sz="2000"/>
          </a:p>
        </p:txBody>
      </p:sp>
      <p:sp>
        <p:nvSpPr>
          <p:cNvPr id="854" name="Google Shape;854;p7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Nidaamka is-weydaarsiga hawada (Gas exchange system)</a:t>
            </a:r>
            <a:endParaRPr b="0"/>
          </a:p>
        </p:txBody>
      </p:sp>
      <p:sp>
        <p:nvSpPr>
          <p:cNvPr id="855" name="Google Shape;855;p73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xididka neefsashada (diaphragm)</a:t>
            </a:r>
            <a:endParaRPr sz="2000"/>
          </a:p>
        </p:txBody>
      </p:sp>
      <p:sp>
        <p:nvSpPr>
          <p:cNvPr id="856" name="Google Shape;856;p73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wadnaha (heart)</a:t>
            </a:r>
            <a:endParaRPr sz="2000"/>
          </a:p>
        </p:txBody>
      </p:sp>
      <p:sp>
        <p:nvSpPr>
          <p:cNvPr id="857" name="Google Shape;857;p73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sambabada (lungs)</a:t>
            </a:r>
            <a:endParaRPr sz="2000"/>
          </a:p>
        </p:txBody>
      </p:sp>
      <p:sp>
        <p:nvSpPr>
          <p:cNvPr id="858" name="Google Shape;858;p73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qanjirka hunguriga (trachea)</a:t>
            </a:r>
            <a:endParaRPr sz="2000"/>
          </a:p>
        </p:txBody>
      </p:sp>
      <p:pic>
        <p:nvPicPr>
          <p:cNvPr id="859" name="Google Shape;859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5208" y="246237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4" name="Google Shape;864;p74"/>
          <p:cNvPicPr preferRelativeResize="0"/>
          <p:nvPr/>
        </p:nvPicPr>
        <p:blipFill rotWithShape="1">
          <a:blip r:embed="rId3">
            <a:alphaModFix/>
          </a:blip>
          <a:srcRect b="60106" l="84870" r="1660" t="0"/>
          <a:stretch/>
        </p:blipFill>
        <p:spPr>
          <a:xfrm flipH="1">
            <a:off x="-2" y="1155150"/>
            <a:ext cx="3475052" cy="3653737"/>
          </a:xfrm>
          <a:prstGeom prst="rect">
            <a:avLst/>
          </a:prstGeom>
          <a:noFill/>
          <a:ln>
            <a:noFill/>
          </a:ln>
        </p:spPr>
      </p:pic>
      <p:sp>
        <p:nvSpPr>
          <p:cNvPr id="865" name="Google Shape;865;p7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Nidaamka is-weydaarsiga hawada (Gas exchange system)</a:t>
            </a:r>
            <a:endParaRPr/>
          </a:p>
        </p:txBody>
      </p:sp>
      <p:sp>
        <p:nvSpPr>
          <p:cNvPr id="866" name="Google Shape;866;p74"/>
          <p:cNvSpPr txBox="1"/>
          <p:nvPr/>
        </p:nvSpPr>
        <p:spPr>
          <a:xfrm>
            <a:off x="189175" y="693450"/>
            <a:ext cx="7152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Markaan neefsano, hawadu waxay martaa qaababkan soo socda: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67" name="Google Shape;867;p74"/>
          <p:cNvGrpSpPr/>
          <p:nvPr/>
        </p:nvGrpSpPr>
        <p:grpSpPr>
          <a:xfrm>
            <a:off x="2204950" y="1239005"/>
            <a:ext cx="4149762" cy="921003"/>
            <a:chOff x="2250700" y="1239000"/>
            <a:chExt cx="4103800" cy="809175"/>
          </a:xfrm>
        </p:grpSpPr>
        <p:sp>
          <p:nvSpPr>
            <p:cNvPr id="868" name="Google Shape;868;p74"/>
            <p:cNvSpPr txBox="1"/>
            <p:nvPr/>
          </p:nvSpPr>
          <p:spPr>
            <a:xfrm>
              <a:off x="3902600" y="1239000"/>
              <a:ext cx="2451900" cy="40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sanka iyo afka</a:t>
              </a:r>
              <a:endParaRPr sz="1800"/>
            </a:p>
          </p:txBody>
        </p:sp>
        <p:cxnSp>
          <p:nvCxnSpPr>
            <p:cNvPr id="869" name="Google Shape;869;p74"/>
            <p:cNvCxnSpPr/>
            <p:nvPr/>
          </p:nvCxnSpPr>
          <p:spPr>
            <a:xfrm flipH="1">
              <a:off x="2250700" y="1500375"/>
              <a:ext cx="1677300" cy="5478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70" name="Google Shape;870;p74"/>
          <p:cNvGrpSpPr/>
          <p:nvPr/>
        </p:nvGrpSpPr>
        <p:grpSpPr>
          <a:xfrm>
            <a:off x="1735986" y="1672293"/>
            <a:ext cx="3710934" cy="1086919"/>
            <a:chOff x="1820725" y="1672338"/>
            <a:chExt cx="3627147" cy="873238"/>
          </a:xfrm>
        </p:grpSpPr>
        <p:sp>
          <p:nvSpPr>
            <p:cNvPr id="871" name="Google Shape;871;p74"/>
            <p:cNvSpPr txBox="1"/>
            <p:nvPr/>
          </p:nvSpPr>
          <p:spPr>
            <a:xfrm>
              <a:off x="4230172" y="1852706"/>
              <a:ext cx="1217700" cy="37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trachea (qanjirka hawada)</a:t>
              </a:r>
              <a:endParaRPr sz="1800"/>
            </a:p>
          </p:txBody>
        </p:sp>
        <p:sp>
          <p:nvSpPr>
            <p:cNvPr id="872" name="Google Shape;872;p74"/>
            <p:cNvSpPr/>
            <p:nvPr/>
          </p:nvSpPr>
          <p:spPr>
            <a:xfrm>
              <a:off x="4610416" y="1672338"/>
              <a:ext cx="228600" cy="276000"/>
            </a:xfrm>
            <a:prstGeom prst="downArrow">
              <a:avLst>
                <a:gd fmla="val 50000" name="adj1"/>
                <a:gd fmla="val 50000" name="adj2"/>
              </a:avLst>
            </a:prstGeom>
            <a:solidFill>
              <a:schemeClr val="accent4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873" name="Google Shape;873;p74"/>
            <p:cNvCxnSpPr/>
            <p:nvPr/>
          </p:nvCxnSpPr>
          <p:spPr>
            <a:xfrm flipH="1">
              <a:off x="1820725" y="2107275"/>
              <a:ext cx="2427600" cy="4383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74" name="Google Shape;874;p74"/>
          <p:cNvGrpSpPr/>
          <p:nvPr/>
        </p:nvGrpSpPr>
        <p:grpSpPr>
          <a:xfrm>
            <a:off x="1661332" y="2300924"/>
            <a:ext cx="3876052" cy="1183033"/>
            <a:chOff x="1915486" y="2300988"/>
            <a:chExt cx="3621802" cy="1321382"/>
          </a:xfrm>
        </p:grpSpPr>
        <p:sp>
          <p:nvSpPr>
            <p:cNvPr id="875" name="Google Shape;875;p74"/>
            <p:cNvSpPr txBox="1"/>
            <p:nvPr/>
          </p:nvSpPr>
          <p:spPr>
            <a:xfrm>
              <a:off x="4319588" y="2499563"/>
              <a:ext cx="1217700" cy="51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bronchi (laamaha hawada)</a:t>
              </a:r>
              <a:endParaRPr sz="1800"/>
            </a:p>
          </p:txBody>
        </p:sp>
        <p:sp>
          <p:nvSpPr>
            <p:cNvPr id="876" name="Google Shape;876;p74"/>
            <p:cNvSpPr/>
            <p:nvPr/>
          </p:nvSpPr>
          <p:spPr>
            <a:xfrm>
              <a:off x="4678688" y="2300988"/>
              <a:ext cx="228600" cy="276000"/>
            </a:xfrm>
            <a:prstGeom prst="downArrow">
              <a:avLst>
                <a:gd fmla="val 50000" name="adj1"/>
                <a:gd fmla="val 50000" name="adj2"/>
              </a:avLst>
            </a:prstGeom>
            <a:solidFill>
              <a:schemeClr val="accent4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877" name="Google Shape;877;p74"/>
            <p:cNvCxnSpPr/>
            <p:nvPr/>
          </p:nvCxnSpPr>
          <p:spPr>
            <a:xfrm flipH="1">
              <a:off x="2054100" y="2731050"/>
              <a:ext cx="2278500" cy="8913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8" name="Google Shape;878;p74"/>
            <p:cNvCxnSpPr/>
            <p:nvPr/>
          </p:nvCxnSpPr>
          <p:spPr>
            <a:xfrm flipH="1">
              <a:off x="1915486" y="3401569"/>
              <a:ext cx="718200" cy="2208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79" name="Google Shape;879;p74"/>
          <p:cNvGrpSpPr/>
          <p:nvPr/>
        </p:nvGrpSpPr>
        <p:grpSpPr>
          <a:xfrm>
            <a:off x="1414672" y="2931260"/>
            <a:ext cx="4344894" cy="898343"/>
            <a:chOff x="2290034" y="2931288"/>
            <a:chExt cx="3469254" cy="760727"/>
          </a:xfrm>
        </p:grpSpPr>
        <p:sp>
          <p:nvSpPr>
            <p:cNvPr id="880" name="Google Shape;880;p74"/>
            <p:cNvSpPr txBox="1"/>
            <p:nvPr/>
          </p:nvSpPr>
          <p:spPr>
            <a:xfrm>
              <a:off x="4097588" y="3146394"/>
              <a:ext cx="1661700" cy="39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bronchioles (laamo yaryar)</a:t>
              </a:r>
              <a:endParaRPr sz="1800"/>
            </a:p>
          </p:txBody>
        </p:sp>
        <p:sp>
          <p:nvSpPr>
            <p:cNvPr id="881" name="Google Shape;881;p74"/>
            <p:cNvSpPr/>
            <p:nvPr/>
          </p:nvSpPr>
          <p:spPr>
            <a:xfrm>
              <a:off x="4814143" y="2931288"/>
              <a:ext cx="228600" cy="276000"/>
            </a:xfrm>
            <a:prstGeom prst="downArrow">
              <a:avLst>
                <a:gd fmla="val 50000" name="adj1"/>
                <a:gd fmla="val 50000" name="adj2"/>
              </a:avLst>
            </a:prstGeom>
            <a:solidFill>
              <a:schemeClr val="accent4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882" name="Google Shape;882;p74"/>
            <p:cNvCxnSpPr/>
            <p:nvPr/>
          </p:nvCxnSpPr>
          <p:spPr>
            <a:xfrm flipH="1">
              <a:off x="2290034" y="3362074"/>
              <a:ext cx="2094900" cy="2745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3" name="Google Shape;883;p74"/>
            <p:cNvCxnSpPr/>
            <p:nvPr/>
          </p:nvCxnSpPr>
          <p:spPr>
            <a:xfrm flipH="1">
              <a:off x="2360070" y="3575915"/>
              <a:ext cx="411900" cy="1161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84" name="Google Shape;884;p74"/>
          <p:cNvGrpSpPr/>
          <p:nvPr/>
        </p:nvGrpSpPr>
        <p:grpSpPr>
          <a:xfrm>
            <a:off x="1326371" y="3641999"/>
            <a:ext cx="6891214" cy="678013"/>
            <a:chOff x="2346153" y="3641838"/>
            <a:chExt cx="5870359" cy="678013"/>
          </a:xfrm>
        </p:grpSpPr>
        <p:sp>
          <p:nvSpPr>
            <p:cNvPr id="885" name="Google Shape;885;p74"/>
            <p:cNvSpPr txBox="1"/>
            <p:nvPr/>
          </p:nvSpPr>
          <p:spPr>
            <a:xfrm>
              <a:off x="4350112" y="3858150"/>
              <a:ext cx="38664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alveoli (kiishash yaryar oo sambabaha ku yaal)</a:t>
              </a:r>
              <a:endParaRPr sz="1800"/>
            </a:p>
          </p:txBody>
        </p:sp>
        <p:sp>
          <p:nvSpPr>
            <p:cNvPr id="886" name="Google Shape;886;p74"/>
            <p:cNvSpPr/>
            <p:nvPr/>
          </p:nvSpPr>
          <p:spPr>
            <a:xfrm>
              <a:off x="5110986" y="3641838"/>
              <a:ext cx="228600" cy="276000"/>
            </a:xfrm>
            <a:prstGeom prst="downArrow">
              <a:avLst>
                <a:gd fmla="val 50000" name="adj1"/>
                <a:gd fmla="val 50000" name="adj2"/>
              </a:avLst>
            </a:prstGeom>
            <a:solidFill>
              <a:schemeClr val="accent4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887" name="Google Shape;887;p74"/>
            <p:cNvCxnSpPr/>
            <p:nvPr/>
          </p:nvCxnSpPr>
          <p:spPr>
            <a:xfrm rot="10800000">
              <a:off x="2444525" y="3889800"/>
              <a:ext cx="1905600" cy="1266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8" name="Google Shape;888;p74"/>
            <p:cNvCxnSpPr/>
            <p:nvPr/>
          </p:nvCxnSpPr>
          <p:spPr>
            <a:xfrm flipH="1">
              <a:off x="2346153" y="3939338"/>
              <a:ext cx="664200" cy="1098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2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75"/>
          <p:cNvSpPr txBox="1"/>
          <p:nvPr>
            <p:ph idx="1" type="body"/>
          </p:nvPr>
        </p:nvSpPr>
        <p:spPr>
          <a:xfrm>
            <a:off x="324000" y="759300"/>
            <a:ext cx="8237700" cy="4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Ku calaamadee jaantuska.</a:t>
            </a:r>
            <a:endParaRPr/>
          </a:p>
        </p:txBody>
      </p:sp>
      <p:sp>
        <p:nvSpPr>
          <p:cNvPr id="894" name="Google Shape;894;p7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Nidaamka is-weydaarsiga gaasaska (gas exchange system)</a:t>
            </a:r>
            <a:endParaRPr/>
          </a:p>
        </p:txBody>
      </p:sp>
      <p:pic>
        <p:nvPicPr>
          <p:cNvPr id="895" name="Google Shape;895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38350" y="872538"/>
            <a:ext cx="3446548" cy="365493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96" name="Google Shape;896;p75"/>
          <p:cNvCxnSpPr/>
          <p:nvPr/>
        </p:nvCxnSpPr>
        <p:spPr>
          <a:xfrm flipH="1" rot="10800000">
            <a:off x="5435300" y="2548675"/>
            <a:ext cx="932100" cy="8076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97" name="Google Shape;897;p75"/>
          <p:cNvCxnSpPr>
            <a:endCxn id="898" idx="7"/>
          </p:cNvCxnSpPr>
          <p:nvPr/>
        </p:nvCxnSpPr>
        <p:spPr>
          <a:xfrm flipH="1">
            <a:off x="5630034" y="3652982"/>
            <a:ext cx="798900" cy="3360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99" name="Google Shape;899;p75"/>
          <p:cNvCxnSpPr/>
          <p:nvPr/>
        </p:nvCxnSpPr>
        <p:spPr>
          <a:xfrm rot="10800000">
            <a:off x="4062100" y="2079275"/>
            <a:ext cx="751500" cy="3969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0" name="Google Shape;900;p75"/>
          <p:cNvCxnSpPr>
            <a:endCxn id="901" idx="3"/>
          </p:cNvCxnSpPr>
          <p:nvPr/>
        </p:nvCxnSpPr>
        <p:spPr>
          <a:xfrm flipH="1">
            <a:off x="3827325" y="4161875"/>
            <a:ext cx="479700" cy="4731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2" name="Google Shape;902;p75"/>
          <p:cNvCxnSpPr/>
          <p:nvPr/>
        </p:nvCxnSpPr>
        <p:spPr>
          <a:xfrm>
            <a:off x="4710800" y="3335550"/>
            <a:ext cx="86700" cy="10266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3" name="Google Shape;903;p75"/>
          <p:cNvCxnSpPr/>
          <p:nvPr/>
        </p:nvCxnSpPr>
        <p:spPr>
          <a:xfrm flipH="1">
            <a:off x="4797575" y="3356275"/>
            <a:ext cx="223800" cy="10170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98" name="Google Shape;898;p75"/>
          <p:cNvSpPr/>
          <p:nvPr/>
        </p:nvSpPr>
        <p:spPr>
          <a:xfrm>
            <a:off x="5504050" y="3969300"/>
            <a:ext cx="147600" cy="134400"/>
          </a:xfrm>
          <a:prstGeom prst="ellips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4" name="Google Shape;904;p75"/>
          <p:cNvSpPr txBox="1"/>
          <p:nvPr/>
        </p:nvSpPr>
        <p:spPr>
          <a:xfrm>
            <a:off x="1581250" y="1812300"/>
            <a:ext cx="2897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200"/>
              </a:spcBef>
              <a:spcAft>
                <a:spcPts val="1200"/>
              </a:spcAft>
              <a:buSzPts val="2200"/>
              <a:buFont typeface="Lexend"/>
              <a:buAutoNum type="alphaUcPeriod"/>
            </a:pPr>
            <a:r>
              <a:rPr lang="en-GB" sz="1800" u="sng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__________</a:t>
            </a:r>
            <a:r>
              <a:rPr lang="en-GB" sz="1800" u="sng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b="1"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5" name="Google Shape;905;p75"/>
          <p:cNvSpPr txBox="1"/>
          <p:nvPr/>
        </p:nvSpPr>
        <p:spPr>
          <a:xfrm>
            <a:off x="5677125" y="2055950"/>
            <a:ext cx="2984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200"/>
              </a:spcBef>
              <a:spcAft>
                <a:spcPts val="120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B. </a:t>
            </a:r>
            <a:r>
              <a:rPr lang="en-GB" sz="1800" u="sng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__________ </a:t>
            </a:r>
            <a:endParaRPr b="1"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6" name="Google Shape;906;p75"/>
          <p:cNvSpPr txBox="1"/>
          <p:nvPr/>
        </p:nvSpPr>
        <p:spPr>
          <a:xfrm>
            <a:off x="5920125" y="3383800"/>
            <a:ext cx="2984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200"/>
              </a:spcBef>
              <a:spcAft>
                <a:spcPts val="120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. </a:t>
            </a:r>
            <a:r>
              <a:rPr lang="en-GB" sz="1800" u="sng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__________ </a:t>
            </a:r>
            <a:endParaRPr b="1"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1" name="Google Shape;901;p75"/>
          <p:cNvSpPr txBox="1"/>
          <p:nvPr/>
        </p:nvSpPr>
        <p:spPr>
          <a:xfrm>
            <a:off x="738525" y="4373375"/>
            <a:ext cx="3088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200"/>
              </a:spcBef>
              <a:spcAft>
                <a:spcPts val="120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E. </a:t>
            </a:r>
            <a:r>
              <a:rPr lang="en-GB" sz="1800" u="sng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__________</a:t>
            </a:r>
            <a:endParaRPr b="1"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7" name="Google Shape;907;p75"/>
          <p:cNvSpPr txBox="1"/>
          <p:nvPr/>
        </p:nvSpPr>
        <p:spPr>
          <a:xfrm>
            <a:off x="3932200" y="4373375"/>
            <a:ext cx="2984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200"/>
              </a:spcBef>
              <a:spcAft>
                <a:spcPts val="120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</a:t>
            </a: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. </a:t>
            </a:r>
            <a:r>
              <a:rPr lang="en-GB" sz="1800" u="sng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__________ </a:t>
            </a:r>
            <a:endParaRPr b="1"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8" name="Google Shape;908;p75"/>
          <p:cNvSpPr txBox="1"/>
          <p:nvPr/>
        </p:nvSpPr>
        <p:spPr>
          <a:xfrm>
            <a:off x="1581250" y="1682025"/>
            <a:ext cx="2480700" cy="585000"/>
          </a:xfrm>
          <a:prstGeom prst="rect">
            <a:avLst/>
          </a:prstGeom>
          <a:solidFill>
            <a:srgbClr val="EBEDFE"/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r">
              <a:spcBef>
                <a:spcPts val="0"/>
              </a:spcBef>
              <a:spcAft>
                <a:spcPts val="0"/>
              </a:spcAft>
              <a:buSzPts val="2200"/>
              <a:buFont typeface="Lexend"/>
              <a:buAutoNum type="alphaUcPeriod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trachea (qanjirka hawada)</a:t>
            </a:r>
            <a:endParaRPr sz="26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09" name="Google Shape;909;p75"/>
          <p:cNvSpPr txBox="1"/>
          <p:nvPr/>
        </p:nvSpPr>
        <p:spPr>
          <a:xfrm>
            <a:off x="6584900" y="1963675"/>
            <a:ext cx="2480700" cy="585000"/>
          </a:xfrm>
          <a:prstGeom prst="rect">
            <a:avLst/>
          </a:prstGeom>
          <a:solidFill>
            <a:srgbClr val="EBEDFE"/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bronchioles (laamo yaryar)</a:t>
            </a:r>
            <a:endParaRPr sz="26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10" name="Google Shape;910;p75"/>
          <p:cNvSpPr txBox="1"/>
          <p:nvPr/>
        </p:nvSpPr>
        <p:spPr>
          <a:xfrm>
            <a:off x="6781325" y="3261050"/>
            <a:ext cx="2038800" cy="585000"/>
          </a:xfrm>
          <a:prstGeom prst="rect">
            <a:avLst/>
          </a:prstGeom>
          <a:solidFill>
            <a:srgbClr val="EBEDFE"/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alveoli (kiishash yaryar)</a:t>
            </a:r>
            <a:endParaRPr sz="26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11" name="Google Shape;911;p75"/>
          <p:cNvSpPr txBox="1"/>
          <p:nvPr/>
        </p:nvSpPr>
        <p:spPr>
          <a:xfrm>
            <a:off x="4824000" y="4295000"/>
            <a:ext cx="1967700" cy="585000"/>
          </a:xfrm>
          <a:prstGeom prst="rect">
            <a:avLst/>
          </a:prstGeom>
          <a:solidFill>
            <a:srgbClr val="EBEDFE"/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bronchi (laamaha hawada)</a:t>
            </a:r>
            <a:endParaRPr sz="26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12" name="Google Shape;912;p75"/>
          <p:cNvSpPr txBox="1"/>
          <p:nvPr/>
        </p:nvSpPr>
        <p:spPr>
          <a:xfrm>
            <a:off x="1092425" y="4342475"/>
            <a:ext cx="2698500" cy="585000"/>
          </a:xfrm>
          <a:prstGeom prst="rect">
            <a:avLst/>
          </a:prstGeom>
          <a:solidFill>
            <a:srgbClr val="EBEDFE"/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E. diaphragm (xijaab)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6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6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76"/>
          <p:cNvSpPr txBox="1"/>
          <p:nvPr>
            <p:ph idx="1" type="body"/>
          </p:nvPr>
        </p:nvSpPr>
        <p:spPr>
          <a:xfrm>
            <a:off x="324000" y="759300"/>
            <a:ext cx="7135200" cy="35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Laga bilaabo afka, kala saar qaababkan sida ay hawadu u marto markaan neefsano.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-368300" lvl="0" marL="457200" rtl="0" algn="l">
              <a:spcBef>
                <a:spcPts val="1000"/>
              </a:spcBef>
              <a:spcAft>
                <a:spcPts val="0"/>
              </a:spcAft>
              <a:buSzPts val="2200"/>
              <a:buChar char="●"/>
              <a:defRPr/>
            </a:pPr>
            <a:r>
              <a:rPr lang="en-GB">
                <a:latin typeface="Lexend"/>
              </a:rPr>
              <a:t>alveoli (kiishash yaryar)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pPr>
            <a:r>
              <a:rPr lang="en-GB">
                <a:latin typeface="Lexend"/>
              </a:rPr>
              <a:t>bronchioles (laamo yaryar)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pPr>
            <a:r>
              <a:rPr lang="en-GB">
                <a:latin typeface="Lexend"/>
              </a:rPr>
              <a:t>trachea (qanjirka hawada)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pPr>
            <a:r>
              <a:rPr lang="en-GB">
                <a:latin typeface="Lexend"/>
              </a:rPr>
              <a:t>bronchi (laamaha hawada)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pPr>
            <a:r>
              <a:rPr lang="en-GB">
                <a:latin typeface="Lexend"/>
              </a:rPr>
              <a:t>afka</a:t>
            </a:r>
            <a:endParaRPr/>
          </a:p>
        </p:txBody>
      </p:sp>
      <p:sp>
        <p:nvSpPr>
          <p:cNvPr id="918" name="Google Shape;918;p7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Nidaamka is-weydaarsiga gaasaska (gas exchange system)</a:t>
            </a:r>
            <a:endParaRPr/>
          </a:p>
        </p:txBody>
      </p:sp>
      <p:sp>
        <p:nvSpPr>
          <p:cNvPr id="919" name="Google Shape;919;p76"/>
          <p:cNvSpPr txBox="1"/>
          <p:nvPr/>
        </p:nvSpPr>
        <p:spPr>
          <a:xfrm>
            <a:off x="335550" y="2053938"/>
            <a:ext cx="2698500" cy="2185800"/>
          </a:xfrm>
          <a:prstGeom prst="rect">
            <a:avLst/>
          </a:prstGeom>
          <a:solidFill>
            <a:srgbClr val="EBEDFE"/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Font typeface="Kalam"/>
              <a:buAutoNum type="arabicPeriod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afka</a:t>
            </a:r>
            <a:endParaRPr sz="2600">
              <a:latin typeface="Kalam"/>
              <a:ea typeface="Kalam"/>
              <a:cs typeface="Kalam"/>
              <a:sym typeface="Kalam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Font typeface="Kalam"/>
              <a:buAutoNum type="arabicPeriod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trachea (qanjirka hawada)</a:t>
            </a:r>
            <a:endParaRPr sz="2600">
              <a:latin typeface="Kalam"/>
              <a:ea typeface="Kalam"/>
              <a:cs typeface="Kalam"/>
              <a:sym typeface="Kalam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Font typeface="Kalam"/>
              <a:buAutoNum type="arabicPeriod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Bronchi (Neef-mareenka weyn)</a:t>
            </a:r>
            <a:endParaRPr sz="2600">
              <a:latin typeface="Kalam"/>
              <a:ea typeface="Kalam"/>
              <a:cs typeface="Kalam"/>
              <a:sym typeface="Kalam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Font typeface="Kalam"/>
              <a:buAutoNum type="arabicPeriod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Bronchioles (Neef-mareenka yar)</a:t>
            </a:r>
            <a:endParaRPr sz="2600">
              <a:latin typeface="Kalam"/>
              <a:ea typeface="Kalam"/>
              <a:cs typeface="Kalam"/>
              <a:sym typeface="Kalam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Font typeface="Kalam"/>
              <a:buAutoNum type="arabicPeriod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Alveoli (Kiishadaha hawada)</a:t>
            </a:r>
            <a:endParaRPr sz="26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920" name="Google Shape;920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10742" y="1639883"/>
            <a:ext cx="3048460" cy="3200226"/>
          </a:xfrm>
          <a:prstGeom prst="rect">
            <a:avLst/>
          </a:prstGeom>
          <a:noFill/>
          <a:ln>
            <a:noFill/>
          </a:ln>
        </p:spPr>
      </p:pic>
      <p:sp>
        <p:nvSpPr>
          <p:cNvPr id="921" name="Google Shape;921;p76"/>
          <p:cNvSpPr/>
          <p:nvPr/>
        </p:nvSpPr>
        <p:spPr>
          <a:xfrm>
            <a:off x="5137525" y="2437888"/>
            <a:ext cx="787800" cy="1944250"/>
          </a:xfrm>
          <a:custGeom>
            <a:rect b="b" l="l" r="r" t="t"/>
            <a:pathLst>
              <a:path extrusionOk="0" h="77770" w="31512">
                <a:moveTo>
                  <a:pt x="0" y="0"/>
                </a:moveTo>
                <a:lnTo>
                  <a:pt x="30422" y="229"/>
                </a:lnTo>
                <a:lnTo>
                  <a:pt x="31512" y="49687"/>
                </a:lnTo>
                <a:lnTo>
                  <a:pt x="18633" y="58810"/>
                </a:lnTo>
                <a:lnTo>
                  <a:pt x="13803" y="77770"/>
                </a:lnTo>
              </a:path>
            </a:pathLst>
          </a:custGeom>
          <a:noFill/>
          <a:ln cap="flat" cmpd="sng" w="7620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  <p:txBody>
          <a:bodyPr wrap="square">
            <a:normAutofit/>
          </a:bodyPr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5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6" name="Google Shape;926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68692" y="1198420"/>
            <a:ext cx="3048460" cy="3200226"/>
          </a:xfrm>
          <a:prstGeom prst="rect">
            <a:avLst/>
          </a:prstGeom>
          <a:noFill/>
          <a:ln>
            <a:noFill/>
          </a:ln>
        </p:spPr>
      </p:pic>
      <p:sp>
        <p:nvSpPr>
          <p:cNvPr id="927" name="Google Shape;927;p77"/>
          <p:cNvSpPr txBox="1"/>
          <p:nvPr/>
        </p:nvSpPr>
        <p:spPr>
          <a:xfrm>
            <a:off x="314850" y="804000"/>
            <a:ext cx="57795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Sharax socdaalka unugga oksijiinta (oxygen molecule) ee afka ilaa alveolus (kiishad yar oo hawada) ee sambabada.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8" name="Google Shape;928;p77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Nidaamka is-weydaarsiga gaaska (gas exchange system)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2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p78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Nidaamka is-weydaarsiga gaaska</a:t>
            </a:r>
            <a:endParaRPr/>
          </a:p>
        </p:txBody>
      </p:sp>
      <p:sp>
        <p:nvSpPr>
          <p:cNvPr id="934" name="Google Shape;934;p78"/>
          <p:cNvSpPr txBox="1"/>
          <p:nvPr/>
        </p:nvSpPr>
        <p:spPr>
          <a:xfrm>
            <a:off x="324000" y="1522500"/>
            <a:ext cx="8496000" cy="324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Unugga oksijiinta wuxuu ka soo guuraa afka galinta tuubbo la yiraahdo trachea (neef-mareenka weyn).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Kadib wuxuu u guuraa mid ka mid ah labada tuubbo oo cidhiidhi ah oo la yiraahdo bronchi.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Intaas ka dib, wuxuu u guuraa tuubbo ka sii cidhiidhi ah oo la yiraahdo bronchiole.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2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Kadib unugga oksijiinta wuxuu u guuraa alveolus, oo ah kiishad yar oo hawada ah ee sambabada.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35" name="Google Shape;935;p78"/>
          <p:cNvSpPr txBox="1"/>
          <p:nvPr/>
        </p:nvSpPr>
        <p:spPr>
          <a:xfrm>
            <a:off x="324000" y="656700"/>
            <a:ext cx="69843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Sharax socdaalka unugga oksijiinta ee afka ilaa alveolus (kiishad yar oo hawada) ee sambabada.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9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Google Shape;940;p79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Nidaamka is-weydaarsiga gaaska</a:t>
            </a:r>
            <a:endParaRPr/>
          </a:p>
        </p:txBody>
      </p:sp>
      <p:sp>
        <p:nvSpPr>
          <p:cNvPr id="941" name="Google Shape;941;p79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Cadaadiska (Pressure), mugga (volume) iyo neefsashada</a:t>
            </a:r>
            <a:endParaRPr/>
          </a:p>
        </p:txBody>
      </p:sp>
      <p:sp>
        <p:nvSpPr>
          <p:cNvPr id="942" name="Google Shape;942;p79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Nidaamka is-weydaarsiga gaaska ee bini'aadamka iyo neefsashada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pic>
        <p:nvPicPr>
          <p:cNvPr id="943" name="Google Shape;943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1750" y="298737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7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p8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Cadaadiska, mugga iyo neefsashada</a:t>
            </a:r>
            <a:endParaRPr/>
          </a:p>
        </p:txBody>
      </p:sp>
      <p:sp>
        <p:nvSpPr>
          <p:cNvPr id="949" name="Google Shape;949;p80"/>
          <p:cNvSpPr txBox="1"/>
          <p:nvPr>
            <p:ph idx="1" type="body"/>
          </p:nvPr>
        </p:nvSpPr>
        <p:spPr>
          <a:xfrm>
            <a:off x="324000" y="733800"/>
            <a:ext cx="7145100" cy="79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Si loo fahmo sida neefsashadu u dhacdo, waa inaan ka fikirnaa cadaadiska iyo mugga.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950" name="Google Shape;950;p80"/>
          <p:cNvSpPr txBox="1"/>
          <p:nvPr/>
        </p:nvSpPr>
        <p:spPr>
          <a:xfrm>
            <a:off x="224700" y="1406000"/>
            <a:ext cx="8595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Qiyaas sanduuq ay ka buuxaan gaaska oksijiinta (oxygen gas).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/>
          </a:p>
        </p:txBody>
      </p:sp>
      <p:grpSp>
        <p:nvGrpSpPr>
          <p:cNvPr id="951" name="Google Shape;951;p80"/>
          <p:cNvGrpSpPr/>
          <p:nvPr/>
        </p:nvGrpSpPr>
        <p:grpSpPr>
          <a:xfrm>
            <a:off x="2480863" y="3389700"/>
            <a:ext cx="1865475" cy="780300"/>
            <a:chOff x="2480863" y="3389700"/>
            <a:chExt cx="1865475" cy="780300"/>
          </a:xfrm>
        </p:grpSpPr>
        <p:sp>
          <p:nvSpPr>
            <p:cNvPr id="952" name="Google Shape;952;p80"/>
            <p:cNvSpPr txBox="1"/>
            <p:nvPr/>
          </p:nvSpPr>
          <p:spPr>
            <a:xfrm>
              <a:off x="3024838" y="3389700"/>
              <a:ext cx="1321500" cy="78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Unugga oksijiinta (oxygen molecule)</a:t>
              </a: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/>
            </a:p>
          </p:txBody>
        </p:sp>
        <p:cxnSp>
          <p:nvCxnSpPr>
            <p:cNvPr id="953" name="Google Shape;953;p80"/>
            <p:cNvCxnSpPr/>
            <p:nvPr/>
          </p:nvCxnSpPr>
          <p:spPr>
            <a:xfrm flipH="1">
              <a:off x="2480863" y="3779850"/>
              <a:ext cx="673200" cy="39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954" name="Google Shape;954;p80"/>
          <p:cNvSpPr txBox="1"/>
          <p:nvPr/>
        </p:nvSpPr>
        <p:spPr>
          <a:xfrm>
            <a:off x="224700" y="1787000"/>
            <a:ext cx="8595300" cy="8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Unugyada oksijiinta ee sanduuqa dhexdiisa waxay u dhaqaaqaan si aan kala go' lahayn.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Waxay isku dhacaan derbiyada sanduuqa, taas oo abuurta cadaadis (pressure).</a:t>
            </a:r>
            <a:r>
              <a:rPr b="1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/>
          </a:p>
        </p:txBody>
      </p:sp>
      <p:grpSp>
        <p:nvGrpSpPr>
          <p:cNvPr id="955" name="Google Shape;955;p80"/>
          <p:cNvGrpSpPr/>
          <p:nvPr/>
        </p:nvGrpSpPr>
        <p:grpSpPr>
          <a:xfrm>
            <a:off x="724558" y="2807165"/>
            <a:ext cx="1920000" cy="1923048"/>
            <a:chOff x="724558" y="2807165"/>
            <a:chExt cx="1920000" cy="1923048"/>
          </a:xfrm>
        </p:grpSpPr>
        <p:sp>
          <p:nvSpPr>
            <p:cNvPr id="956" name="Google Shape;956;p80"/>
            <p:cNvSpPr/>
            <p:nvPr/>
          </p:nvSpPr>
          <p:spPr>
            <a:xfrm>
              <a:off x="736558" y="2822213"/>
              <a:ext cx="1908000" cy="1908000"/>
            </a:xfrm>
            <a:prstGeom prst="rect">
              <a:avLst/>
            </a:prstGeom>
            <a:noFill/>
            <a:ln cap="flat" cmpd="sng" w="19050">
              <a:solidFill>
                <a:srgbClr val="0B5FA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957" name="Google Shape;957;p80"/>
            <p:cNvGrpSpPr/>
            <p:nvPr/>
          </p:nvGrpSpPr>
          <p:grpSpPr>
            <a:xfrm>
              <a:off x="724558" y="2807165"/>
              <a:ext cx="1887623" cy="1893685"/>
              <a:chOff x="526383" y="2276140"/>
              <a:chExt cx="1887623" cy="1893685"/>
            </a:xfrm>
          </p:grpSpPr>
          <p:grpSp>
            <p:nvGrpSpPr>
              <p:cNvPr id="958" name="Google Shape;958;p80"/>
              <p:cNvGrpSpPr/>
              <p:nvPr/>
            </p:nvGrpSpPr>
            <p:grpSpPr>
              <a:xfrm rot="2325495">
                <a:off x="542782" y="2415633"/>
                <a:ext cx="362662" cy="179985"/>
                <a:chOff x="5208325" y="2053075"/>
                <a:chExt cx="492600" cy="246300"/>
              </a:xfrm>
            </p:grpSpPr>
            <p:sp>
              <p:nvSpPr>
                <p:cNvPr id="959" name="Google Shape;959;p80"/>
                <p:cNvSpPr/>
                <p:nvPr/>
              </p:nvSpPr>
              <p:spPr>
                <a:xfrm>
                  <a:off x="5208325" y="2053075"/>
                  <a:ext cx="246300" cy="246300"/>
                </a:xfrm>
                <a:prstGeom prst="ellipse">
                  <a:avLst/>
                </a:prstGeom>
                <a:solidFill>
                  <a:srgbClr val="FF0000"/>
                </a:solidFill>
                <a:ln cap="flat" cmpd="sng" w="9525">
                  <a:solidFill>
                    <a:srgbClr val="FF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60" name="Google Shape;960;p80"/>
                <p:cNvSpPr/>
                <p:nvPr/>
              </p:nvSpPr>
              <p:spPr>
                <a:xfrm>
                  <a:off x="5454625" y="2053075"/>
                  <a:ext cx="246300" cy="246300"/>
                </a:xfrm>
                <a:prstGeom prst="ellipse">
                  <a:avLst/>
                </a:prstGeom>
                <a:solidFill>
                  <a:srgbClr val="FF0000"/>
                </a:solidFill>
                <a:ln cap="flat" cmpd="sng" w="9525">
                  <a:solidFill>
                    <a:srgbClr val="FF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961" name="Google Shape;961;p80"/>
              <p:cNvGrpSpPr/>
              <p:nvPr/>
            </p:nvGrpSpPr>
            <p:grpSpPr>
              <a:xfrm rot="9563467">
                <a:off x="941944" y="3914955"/>
                <a:ext cx="362606" cy="179994"/>
                <a:chOff x="5208325" y="2053075"/>
                <a:chExt cx="492600" cy="246300"/>
              </a:xfrm>
            </p:grpSpPr>
            <p:sp>
              <p:nvSpPr>
                <p:cNvPr id="962" name="Google Shape;962;p80"/>
                <p:cNvSpPr/>
                <p:nvPr/>
              </p:nvSpPr>
              <p:spPr>
                <a:xfrm>
                  <a:off x="5208325" y="2053075"/>
                  <a:ext cx="246300" cy="246300"/>
                </a:xfrm>
                <a:prstGeom prst="ellipse">
                  <a:avLst/>
                </a:prstGeom>
                <a:solidFill>
                  <a:srgbClr val="FF0000"/>
                </a:solidFill>
                <a:ln cap="flat" cmpd="sng" w="9525">
                  <a:solidFill>
                    <a:srgbClr val="FF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63" name="Google Shape;963;p80"/>
                <p:cNvSpPr/>
                <p:nvPr/>
              </p:nvSpPr>
              <p:spPr>
                <a:xfrm>
                  <a:off x="5454625" y="2053075"/>
                  <a:ext cx="246300" cy="246300"/>
                </a:xfrm>
                <a:prstGeom prst="ellipse">
                  <a:avLst/>
                </a:prstGeom>
                <a:solidFill>
                  <a:srgbClr val="FF0000"/>
                </a:solidFill>
                <a:ln cap="flat" cmpd="sng" w="9525">
                  <a:solidFill>
                    <a:srgbClr val="FF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964" name="Google Shape;964;p80"/>
              <p:cNvGrpSpPr/>
              <p:nvPr/>
            </p:nvGrpSpPr>
            <p:grpSpPr>
              <a:xfrm rot="10639461">
                <a:off x="2047019" y="2580136"/>
                <a:ext cx="362999" cy="179994"/>
                <a:chOff x="5208325" y="2053075"/>
                <a:chExt cx="492600" cy="246300"/>
              </a:xfrm>
            </p:grpSpPr>
            <p:sp>
              <p:nvSpPr>
                <p:cNvPr id="965" name="Google Shape;965;p80"/>
                <p:cNvSpPr/>
                <p:nvPr/>
              </p:nvSpPr>
              <p:spPr>
                <a:xfrm>
                  <a:off x="5208325" y="2053075"/>
                  <a:ext cx="246300" cy="246300"/>
                </a:xfrm>
                <a:prstGeom prst="ellipse">
                  <a:avLst/>
                </a:prstGeom>
                <a:solidFill>
                  <a:srgbClr val="FF0000"/>
                </a:solidFill>
                <a:ln cap="flat" cmpd="sng" w="9525">
                  <a:solidFill>
                    <a:srgbClr val="FF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66" name="Google Shape;966;p80"/>
                <p:cNvSpPr/>
                <p:nvPr/>
              </p:nvSpPr>
              <p:spPr>
                <a:xfrm>
                  <a:off x="5454625" y="2053075"/>
                  <a:ext cx="246300" cy="246300"/>
                </a:xfrm>
                <a:prstGeom prst="ellipse">
                  <a:avLst/>
                </a:prstGeom>
                <a:solidFill>
                  <a:srgbClr val="FF0000"/>
                </a:solidFill>
                <a:ln cap="flat" cmpd="sng" w="9525">
                  <a:solidFill>
                    <a:srgbClr val="FF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967" name="Google Shape;967;p80"/>
              <p:cNvGrpSpPr/>
              <p:nvPr/>
            </p:nvGrpSpPr>
            <p:grpSpPr>
              <a:xfrm rot="10610944">
                <a:off x="1460688" y="3496250"/>
                <a:ext cx="362955" cy="179970"/>
                <a:chOff x="7239912" y="1476806"/>
                <a:chExt cx="492600" cy="246300"/>
              </a:xfrm>
            </p:grpSpPr>
            <p:sp>
              <p:nvSpPr>
                <p:cNvPr id="968" name="Google Shape;968;p80"/>
                <p:cNvSpPr/>
                <p:nvPr/>
              </p:nvSpPr>
              <p:spPr>
                <a:xfrm>
                  <a:off x="7239912" y="1476806"/>
                  <a:ext cx="246300" cy="246300"/>
                </a:xfrm>
                <a:prstGeom prst="ellipse">
                  <a:avLst/>
                </a:prstGeom>
                <a:solidFill>
                  <a:srgbClr val="FF0000"/>
                </a:solidFill>
                <a:ln cap="flat" cmpd="sng" w="9525">
                  <a:solidFill>
                    <a:srgbClr val="FF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69" name="Google Shape;969;p80"/>
                <p:cNvSpPr/>
                <p:nvPr/>
              </p:nvSpPr>
              <p:spPr>
                <a:xfrm>
                  <a:off x="7486212" y="1476806"/>
                  <a:ext cx="246300" cy="246300"/>
                </a:xfrm>
                <a:prstGeom prst="ellipse">
                  <a:avLst/>
                </a:prstGeom>
                <a:solidFill>
                  <a:srgbClr val="FF0000"/>
                </a:solidFill>
                <a:ln cap="flat" cmpd="sng" w="9525">
                  <a:solidFill>
                    <a:srgbClr val="FF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970" name="Google Shape;970;p80"/>
              <p:cNvGrpSpPr/>
              <p:nvPr/>
            </p:nvGrpSpPr>
            <p:grpSpPr>
              <a:xfrm flipH="1" rot="-1467873">
                <a:off x="557744" y="3156659"/>
                <a:ext cx="363030" cy="179982"/>
                <a:chOff x="5208325" y="2053075"/>
                <a:chExt cx="492600" cy="246300"/>
              </a:xfrm>
            </p:grpSpPr>
            <p:sp>
              <p:nvSpPr>
                <p:cNvPr id="971" name="Google Shape;971;p80"/>
                <p:cNvSpPr/>
                <p:nvPr/>
              </p:nvSpPr>
              <p:spPr>
                <a:xfrm>
                  <a:off x="5208325" y="2053075"/>
                  <a:ext cx="246300" cy="246300"/>
                </a:xfrm>
                <a:prstGeom prst="ellipse">
                  <a:avLst/>
                </a:prstGeom>
                <a:solidFill>
                  <a:srgbClr val="FF0000"/>
                </a:solidFill>
                <a:ln cap="flat" cmpd="sng" w="9525">
                  <a:solidFill>
                    <a:srgbClr val="FF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72" name="Google Shape;972;p80"/>
                <p:cNvSpPr/>
                <p:nvPr/>
              </p:nvSpPr>
              <p:spPr>
                <a:xfrm>
                  <a:off x="5454625" y="2053075"/>
                  <a:ext cx="246300" cy="246300"/>
                </a:xfrm>
                <a:prstGeom prst="ellipse">
                  <a:avLst/>
                </a:prstGeom>
                <a:solidFill>
                  <a:srgbClr val="FF0000"/>
                </a:solidFill>
                <a:ln cap="flat" cmpd="sng" w="9525">
                  <a:solidFill>
                    <a:srgbClr val="FF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973" name="Google Shape;973;p80"/>
              <p:cNvGrpSpPr/>
              <p:nvPr/>
            </p:nvGrpSpPr>
            <p:grpSpPr>
              <a:xfrm rot="8864001">
                <a:off x="1956370" y="3258128"/>
                <a:ext cx="362995" cy="180002"/>
                <a:chOff x="5612744" y="2774189"/>
                <a:chExt cx="492600" cy="246300"/>
              </a:xfrm>
            </p:grpSpPr>
            <p:sp>
              <p:nvSpPr>
                <p:cNvPr id="974" name="Google Shape;974;p80"/>
                <p:cNvSpPr/>
                <p:nvPr/>
              </p:nvSpPr>
              <p:spPr>
                <a:xfrm>
                  <a:off x="5612744" y="2774189"/>
                  <a:ext cx="246300" cy="246300"/>
                </a:xfrm>
                <a:prstGeom prst="ellipse">
                  <a:avLst/>
                </a:prstGeom>
                <a:solidFill>
                  <a:srgbClr val="FF0000"/>
                </a:solidFill>
                <a:ln cap="flat" cmpd="sng" w="9525">
                  <a:solidFill>
                    <a:srgbClr val="FF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75" name="Google Shape;975;p80"/>
                <p:cNvSpPr/>
                <p:nvPr/>
              </p:nvSpPr>
              <p:spPr>
                <a:xfrm>
                  <a:off x="5859044" y="2774189"/>
                  <a:ext cx="246300" cy="246300"/>
                </a:xfrm>
                <a:prstGeom prst="ellipse">
                  <a:avLst/>
                </a:prstGeom>
                <a:solidFill>
                  <a:srgbClr val="FF0000"/>
                </a:solidFill>
                <a:ln cap="flat" cmpd="sng" w="9525">
                  <a:solidFill>
                    <a:srgbClr val="FF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976" name="Google Shape;976;p80"/>
              <p:cNvGrpSpPr/>
              <p:nvPr/>
            </p:nvGrpSpPr>
            <p:grpSpPr>
              <a:xfrm flipH="1" rot="442546">
                <a:off x="1399341" y="2963993"/>
                <a:ext cx="362996" cy="179983"/>
                <a:chOff x="5585818" y="1997274"/>
                <a:chExt cx="492600" cy="246300"/>
              </a:xfrm>
            </p:grpSpPr>
            <p:sp>
              <p:nvSpPr>
                <p:cNvPr id="977" name="Google Shape;977;p80"/>
                <p:cNvSpPr/>
                <p:nvPr/>
              </p:nvSpPr>
              <p:spPr>
                <a:xfrm>
                  <a:off x="5585818" y="1997274"/>
                  <a:ext cx="246300" cy="246300"/>
                </a:xfrm>
                <a:prstGeom prst="ellipse">
                  <a:avLst/>
                </a:prstGeom>
                <a:solidFill>
                  <a:srgbClr val="FF0000"/>
                </a:solidFill>
                <a:ln cap="flat" cmpd="sng" w="9525">
                  <a:solidFill>
                    <a:srgbClr val="FF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78" name="Google Shape;978;p80"/>
                <p:cNvSpPr/>
                <p:nvPr/>
              </p:nvSpPr>
              <p:spPr>
                <a:xfrm>
                  <a:off x="5832118" y="1997274"/>
                  <a:ext cx="246300" cy="246300"/>
                </a:xfrm>
                <a:prstGeom prst="ellipse">
                  <a:avLst/>
                </a:prstGeom>
                <a:solidFill>
                  <a:srgbClr val="FF0000"/>
                </a:solidFill>
                <a:ln cap="flat" cmpd="sng" w="9525">
                  <a:solidFill>
                    <a:srgbClr val="FF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979" name="Google Shape;979;p80"/>
              <p:cNvGrpSpPr/>
              <p:nvPr/>
            </p:nvGrpSpPr>
            <p:grpSpPr>
              <a:xfrm rot="8873446">
                <a:off x="1300932" y="2358860"/>
                <a:ext cx="363008" cy="179995"/>
                <a:chOff x="7504687" y="3460134"/>
                <a:chExt cx="492600" cy="246300"/>
              </a:xfrm>
            </p:grpSpPr>
            <p:sp>
              <p:nvSpPr>
                <p:cNvPr id="980" name="Google Shape;980;p80"/>
                <p:cNvSpPr/>
                <p:nvPr/>
              </p:nvSpPr>
              <p:spPr>
                <a:xfrm>
                  <a:off x="7504687" y="3460134"/>
                  <a:ext cx="246300" cy="246300"/>
                </a:xfrm>
                <a:prstGeom prst="ellipse">
                  <a:avLst/>
                </a:prstGeom>
                <a:solidFill>
                  <a:srgbClr val="FF0000"/>
                </a:solidFill>
                <a:ln cap="flat" cmpd="sng" w="9525">
                  <a:solidFill>
                    <a:srgbClr val="FF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81" name="Google Shape;981;p80"/>
                <p:cNvSpPr/>
                <p:nvPr/>
              </p:nvSpPr>
              <p:spPr>
                <a:xfrm>
                  <a:off x="7750987" y="3460134"/>
                  <a:ext cx="246300" cy="246300"/>
                </a:xfrm>
                <a:prstGeom prst="ellipse">
                  <a:avLst/>
                </a:prstGeom>
                <a:solidFill>
                  <a:srgbClr val="FF0000"/>
                </a:solidFill>
                <a:ln cap="flat" cmpd="sng" w="9525">
                  <a:solidFill>
                    <a:srgbClr val="FF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982" name="Google Shape;982;p80"/>
              <p:cNvGrpSpPr/>
              <p:nvPr/>
            </p:nvGrpSpPr>
            <p:grpSpPr>
              <a:xfrm flipH="1" rot="-4152386">
                <a:off x="1822165" y="3878219"/>
                <a:ext cx="362996" cy="179970"/>
                <a:chOff x="5208325" y="2053075"/>
                <a:chExt cx="492600" cy="246300"/>
              </a:xfrm>
            </p:grpSpPr>
            <p:sp>
              <p:nvSpPr>
                <p:cNvPr id="983" name="Google Shape;983;p80"/>
                <p:cNvSpPr/>
                <p:nvPr/>
              </p:nvSpPr>
              <p:spPr>
                <a:xfrm>
                  <a:off x="5208325" y="2053075"/>
                  <a:ext cx="246300" cy="246300"/>
                </a:xfrm>
                <a:prstGeom prst="ellipse">
                  <a:avLst/>
                </a:prstGeom>
                <a:solidFill>
                  <a:srgbClr val="FF0000"/>
                </a:solidFill>
                <a:ln cap="flat" cmpd="sng" w="9525">
                  <a:solidFill>
                    <a:srgbClr val="FF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84" name="Google Shape;984;p80"/>
                <p:cNvSpPr/>
                <p:nvPr/>
              </p:nvSpPr>
              <p:spPr>
                <a:xfrm>
                  <a:off x="5454625" y="2053075"/>
                  <a:ext cx="246300" cy="246300"/>
                </a:xfrm>
                <a:prstGeom prst="ellipse">
                  <a:avLst/>
                </a:prstGeom>
                <a:solidFill>
                  <a:srgbClr val="FF0000"/>
                </a:solidFill>
                <a:ln cap="flat" cmpd="sng" w="9525">
                  <a:solidFill>
                    <a:srgbClr val="FF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grpSp>
        <p:nvGrpSpPr>
          <p:cNvPr id="985" name="Google Shape;985;p80"/>
          <p:cNvGrpSpPr/>
          <p:nvPr/>
        </p:nvGrpSpPr>
        <p:grpSpPr>
          <a:xfrm>
            <a:off x="749125" y="2826600"/>
            <a:ext cx="1899850" cy="1895900"/>
            <a:chOff x="749125" y="2826600"/>
            <a:chExt cx="1899850" cy="1895900"/>
          </a:xfrm>
        </p:grpSpPr>
        <p:sp>
          <p:nvSpPr>
            <p:cNvPr id="986" name="Google Shape;986;p80"/>
            <p:cNvSpPr/>
            <p:nvPr/>
          </p:nvSpPr>
          <p:spPr>
            <a:xfrm>
              <a:off x="973100" y="2826600"/>
              <a:ext cx="347525" cy="200800"/>
            </a:xfrm>
            <a:custGeom>
              <a:rect b="b" l="l" r="r" t="t"/>
              <a:pathLst>
                <a:path extrusionOk="0" h="8032" w="13901">
                  <a:moveTo>
                    <a:pt x="0" y="5870"/>
                  </a:moveTo>
                  <a:lnTo>
                    <a:pt x="7105" y="0"/>
                  </a:lnTo>
                  <a:lnTo>
                    <a:pt x="13901" y="8032"/>
                  </a:lnTo>
                </a:path>
              </a:pathLst>
            </a:custGeom>
            <a:noFill/>
            <a:ln cap="flat" cmpd="sng" w="9525">
              <a:solidFill>
                <a:srgbClr val="FF0000"/>
              </a:solidFill>
              <a:prstDash val="dot"/>
              <a:round/>
              <a:headEnd len="med" w="med" type="none"/>
              <a:tailEnd len="med" w="med" type="triangle"/>
            </a:ln>
          </p:spPr>
          <p:txBody>
            <a:bodyPr/>
            <a:p/>
          </p:txBody>
        </p:sp>
        <p:sp>
          <p:nvSpPr>
            <p:cNvPr id="987" name="Google Shape;987;p80"/>
            <p:cNvSpPr/>
            <p:nvPr/>
          </p:nvSpPr>
          <p:spPr>
            <a:xfrm>
              <a:off x="749125" y="3328600"/>
              <a:ext cx="154475" cy="378425"/>
            </a:xfrm>
            <a:custGeom>
              <a:rect b="b" l="l" r="r" t="t"/>
              <a:pathLst>
                <a:path extrusionOk="0" h="15137" w="6179">
                  <a:moveTo>
                    <a:pt x="6179" y="15137"/>
                  </a:moveTo>
                  <a:lnTo>
                    <a:pt x="0" y="6487"/>
                  </a:lnTo>
                  <a:lnTo>
                    <a:pt x="5870" y="0"/>
                  </a:lnTo>
                </a:path>
              </a:pathLst>
            </a:custGeom>
            <a:noFill/>
            <a:ln cap="flat" cmpd="sng" w="9525">
              <a:solidFill>
                <a:srgbClr val="FF0000"/>
              </a:solidFill>
              <a:prstDash val="dot"/>
              <a:round/>
              <a:headEnd len="med" w="med" type="none"/>
              <a:tailEnd len="med" w="med" type="triangle"/>
            </a:ln>
          </p:spPr>
          <p:txBody>
            <a:bodyPr/>
            <a:p/>
          </p:txBody>
        </p:sp>
        <p:sp>
          <p:nvSpPr>
            <p:cNvPr id="988" name="Google Shape;988;p80"/>
            <p:cNvSpPr/>
            <p:nvPr/>
          </p:nvSpPr>
          <p:spPr>
            <a:xfrm>
              <a:off x="2293725" y="2842050"/>
              <a:ext cx="146725" cy="270300"/>
            </a:xfrm>
            <a:custGeom>
              <a:rect b="b" l="l" r="r" t="t"/>
              <a:pathLst>
                <a:path extrusionOk="0" h="10812" w="5869">
                  <a:moveTo>
                    <a:pt x="5869" y="10812"/>
                  </a:moveTo>
                  <a:lnTo>
                    <a:pt x="3089" y="0"/>
                  </a:lnTo>
                  <a:lnTo>
                    <a:pt x="0" y="6487"/>
                  </a:lnTo>
                </a:path>
              </a:pathLst>
            </a:custGeom>
            <a:noFill/>
            <a:ln cap="flat" cmpd="sng" w="9525">
              <a:solidFill>
                <a:srgbClr val="FF0000"/>
              </a:solidFill>
              <a:prstDash val="dot"/>
              <a:round/>
              <a:headEnd len="med" w="med" type="none"/>
              <a:tailEnd len="med" w="med" type="triangle"/>
            </a:ln>
          </p:spPr>
          <p:txBody>
            <a:bodyPr/>
            <a:p/>
          </p:txBody>
        </p:sp>
        <p:sp>
          <p:nvSpPr>
            <p:cNvPr id="989" name="Google Shape;989;p80"/>
            <p:cNvSpPr/>
            <p:nvPr/>
          </p:nvSpPr>
          <p:spPr>
            <a:xfrm>
              <a:off x="2293725" y="4425275"/>
              <a:ext cx="355250" cy="239400"/>
            </a:xfrm>
            <a:custGeom>
              <a:rect b="b" l="l" r="r" t="t"/>
              <a:pathLst>
                <a:path extrusionOk="0" h="9576" w="14210">
                  <a:moveTo>
                    <a:pt x="0" y="4633"/>
                  </a:moveTo>
                  <a:lnTo>
                    <a:pt x="14210" y="9576"/>
                  </a:lnTo>
                  <a:lnTo>
                    <a:pt x="6487" y="0"/>
                  </a:lnTo>
                </a:path>
              </a:pathLst>
            </a:custGeom>
            <a:noFill/>
            <a:ln cap="flat" cmpd="sng" w="9525">
              <a:solidFill>
                <a:srgbClr val="FF0000"/>
              </a:solidFill>
              <a:prstDash val="dot"/>
              <a:round/>
              <a:headEnd len="med" w="med" type="none"/>
              <a:tailEnd len="med" w="med" type="triangle"/>
            </a:ln>
          </p:spPr>
          <p:txBody>
            <a:bodyPr/>
            <a:p/>
          </p:txBody>
        </p:sp>
        <p:sp>
          <p:nvSpPr>
            <p:cNvPr id="990" name="Google Shape;990;p80"/>
            <p:cNvSpPr/>
            <p:nvPr/>
          </p:nvSpPr>
          <p:spPr>
            <a:xfrm>
              <a:off x="1352725" y="4544875"/>
              <a:ext cx="308925" cy="177625"/>
            </a:xfrm>
            <a:custGeom>
              <a:rect b="b" l="l" r="r" t="t"/>
              <a:pathLst>
                <a:path extrusionOk="0" h="7105" w="12357">
                  <a:moveTo>
                    <a:pt x="0" y="2472"/>
                  </a:moveTo>
                  <a:lnTo>
                    <a:pt x="4325" y="7105"/>
                  </a:lnTo>
                  <a:lnTo>
                    <a:pt x="12357" y="0"/>
                  </a:lnTo>
                </a:path>
              </a:pathLst>
            </a:custGeom>
            <a:noFill/>
            <a:ln cap="flat" cmpd="sng" w="9525">
              <a:solidFill>
                <a:srgbClr val="FF0000"/>
              </a:solidFill>
              <a:prstDash val="dot"/>
              <a:round/>
              <a:headEnd len="med" w="med" type="none"/>
              <a:tailEnd len="med" w="med" type="triangle"/>
            </a:ln>
          </p:spPr>
          <p:txBody>
            <a:bodyPr/>
            <a:p/>
          </p:txBody>
        </p:sp>
        <p:cxnSp>
          <p:nvCxnSpPr>
            <p:cNvPr id="991" name="Google Shape;991;p80"/>
            <p:cNvCxnSpPr/>
            <p:nvPr/>
          </p:nvCxnSpPr>
          <p:spPr>
            <a:xfrm>
              <a:off x="1745400" y="3058300"/>
              <a:ext cx="216300" cy="262500"/>
            </a:xfrm>
            <a:prstGeom prst="straightConnector1">
              <a:avLst/>
            </a:prstGeom>
            <a:noFill/>
            <a:ln cap="flat" cmpd="sng" w="9525">
              <a:solidFill>
                <a:srgbClr val="FF0000"/>
              </a:solidFill>
              <a:prstDash val="dot"/>
              <a:round/>
              <a:headEnd len="med" w="med" type="none"/>
              <a:tailEnd len="med" w="med" type="triangle"/>
            </a:ln>
          </p:spPr>
        </p:cxnSp>
        <p:cxnSp>
          <p:nvCxnSpPr>
            <p:cNvPr id="992" name="Google Shape;992;p80"/>
            <p:cNvCxnSpPr/>
            <p:nvPr/>
          </p:nvCxnSpPr>
          <p:spPr>
            <a:xfrm flipH="1">
              <a:off x="1760750" y="3689525"/>
              <a:ext cx="13500" cy="287700"/>
            </a:xfrm>
            <a:prstGeom prst="straightConnector1">
              <a:avLst/>
            </a:prstGeom>
            <a:noFill/>
            <a:ln cap="flat" cmpd="sng" w="9525">
              <a:solidFill>
                <a:srgbClr val="FF0000"/>
              </a:solidFill>
              <a:prstDash val="dot"/>
              <a:round/>
              <a:headEnd len="med" w="med" type="none"/>
              <a:tailEnd len="med" w="med" type="triangle"/>
            </a:ln>
          </p:spPr>
        </p:cxnSp>
        <p:cxnSp>
          <p:nvCxnSpPr>
            <p:cNvPr id="993" name="Google Shape;993;p80"/>
            <p:cNvCxnSpPr/>
            <p:nvPr/>
          </p:nvCxnSpPr>
          <p:spPr>
            <a:xfrm rot="10800000">
              <a:off x="2116200" y="3552500"/>
              <a:ext cx="169800" cy="247200"/>
            </a:xfrm>
            <a:prstGeom prst="straightConnector1">
              <a:avLst/>
            </a:prstGeom>
            <a:noFill/>
            <a:ln cap="flat" cmpd="sng" w="9525">
              <a:solidFill>
                <a:srgbClr val="FF0000"/>
              </a:solidFill>
              <a:prstDash val="dot"/>
              <a:round/>
              <a:headEnd len="med" w="med" type="none"/>
              <a:tailEnd len="med" w="med" type="triangle"/>
            </a:ln>
          </p:spPr>
        </p:cxnSp>
        <p:cxnSp>
          <p:nvCxnSpPr>
            <p:cNvPr id="994" name="Google Shape;994;p80"/>
            <p:cNvCxnSpPr/>
            <p:nvPr/>
          </p:nvCxnSpPr>
          <p:spPr>
            <a:xfrm flipH="1">
              <a:off x="1822675" y="4218300"/>
              <a:ext cx="32400" cy="307500"/>
            </a:xfrm>
            <a:prstGeom prst="straightConnector1">
              <a:avLst/>
            </a:prstGeom>
            <a:noFill/>
            <a:ln cap="flat" cmpd="sng" w="9525">
              <a:solidFill>
                <a:srgbClr val="FF0000"/>
              </a:solidFill>
              <a:prstDash val="dot"/>
              <a:round/>
              <a:headEnd len="med" w="med" type="none"/>
              <a:tailEnd len="med" w="med" type="triangl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8" name="Shape 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" name="Google Shape;999;p81"/>
          <p:cNvSpPr/>
          <p:nvPr/>
        </p:nvSpPr>
        <p:spPr>
          <a:xfrm>
            <a:off x="4750514" y="2822213"/>
            <a:ext cx="3182400" cy="1908000"/>
          </a:xfrm>
          <a:prstGeom prst="rect">
            <a:avLst/>
          </a:prstGeom>
          <a:noFill/>
          <a:ln cap="flat" cmpd="sng" w="19050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000" name="Google Shape;1000;p8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Cadaadiska, mugga iyo neefsashada</a:t>
            </a:r>
            <a:endParaRPr/>
          </a:p>
        </p:txBody>
      </p:sp>
      <p:sp>
        <p:nvSpPr>
          <p:cNvPr id="1001" name="Google Shape;1001;p81"/>
          <p:cNvSpPr txBox="1"/>
          <p:nvPr/>
        </p:nvSpPr>
        <p:spPr>
          <a:xfrm>
            <a:off x="324000" y="733800"/>
            <a:ext cx="68739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Sanduuqa B wuxuu leeyahay mug (volume) ka weyn sanduuqa A, laakiin wuxuu ka kooban yahay isla qadar gaas oksijiin ah.</a:t>
            </a: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/>
          </a:p>
        </p:txBody>
      </p:sp>
      <p:sp>
        <p:nvSpPr>
          <p:cNvPr id="1002" name="Google Shape;1002;p81"/>
          <p:cNvSpPr txBox="1"/>
          <p:nvPr/>
        </p:nvSpPr>
        <p:spPr>
          <a:xfrm>
            <a:off x="3024838" y="3389700"/>
            <a:ext cx="1321500" cy="7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molecule oksijiin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/>
          </a:p>
        </p:txBody>
      </p:sp>
      <p:grpSp>
        <p:nvGrpSpPr>
          <p:cNvPr id="1003" name="Google Shape;1003;p81"/>
          <p:cNvGrpSpPr/>
          <p:nvPr/>
        </p:nvGrpSpPr>
        <p:grpSpPr>
          <a:xfrm rot="2325495">
            <a:off x="4936819" y="3026408"/>
            <a:ext cx="362662" cy="179985"/>
            <a:chOff x="5208325" y="2053075"/>
            <a:chExt cx="492600" cy="246300"/>
          </a:xfrm>
        </p:grpSpPr>
        <p:sp>
          <p:nvSpPr>
            <p:cNvPr id="1004" name="Google Shape;1004;p81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5" name="Google Shape;1005;p81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06" name="Google Shape;1006;p81"/>
          <p:cNvGrpSpPr/>
          <p:nvPr/>
        </p:nvGrpSpPr>
        <p:grpSpPr>
          <a:xfrm rot="10424230">
            <a:off x="5186012" y="4230205"/>
            <a:ext cx="362599" cy="179989"/>
            <a:chOff x="5208325" y="2053075"/>
            <a:chExt cx="492600" cy="246300"/>
          </a:xfrm>
        </p:grpSpPr>
        <p:sp>
          <p:nvSpPr>
            <p:cNvPr id="1007" name="Google Shape;1007;p81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8" name="Google Shape;1008;p81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09" name="Google Shape;1009;p81"/>
          <p:cNvGrpSpPr/>
          <p:nvPr/>
        </p:nvGrpSpPr>
        <p:grpSpPr>
          <a:xfrm rot="10639461">
            <a:off x="6271156" y="3111736"/>
            <a:ext cx="362999" cy="179994"/>
            <a:chOff x="5208325" y="2053075"/>
            <a:chExt cx="492600" cy="246300"/>
          </a:xfrm>
        </p:grpSpPr>
        <p:sp>
          <p:nvSpPr>
            <p:cNvPr id="1010" name="Google Shape;1010;p81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1" name="Google Shape;1011;p81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12" name="Google Shape;1012;p81"/>
          <p:cNvGrpSpPr/>
          <p:nvPr/>
        </p:nvGrpSpPr>
        <p:grpSpPr>
          <a:xfrm rot="10610944">
            <a:off x="7156413" y="3525125"/>
            <a:ext cx="362955" cy="179970"/>
            <a:chOff x="5208325" y="2053075"/>
            <a:chExt cx="492600" cy="246300"/>
          </a:xfrm>
        </p:grpSpPr>
        <p:sp>
          <p:nvSpPr>
            <p:cNvPr id="1013" name="Google Shape;1013;p81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4" name="Google Shape;1014;p81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15" name="Google Shape;1015;p81"/>
          <p:cNvGrpSpPr/>
          <p:nvPr/>
        </p:nvGrpSpPr>
        <p:grpSpPr>
          <a:xfrm flipH="1" rot="-1467873">
            <a:off x="4781882" y="3688259"/>
            <a:ext cx="363030" cy="179982"/>
            <a:chOff x="5208325" y="2053075"/>
            <a:chExt cx="492600" cy="246300"/>
          </a:xfrm>
        </p:grpSpPr>
        <p:sp>
          <p:nvSpPr>
            <p:cNvPr id="1016" name="Google Shape;1016;p81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7" name="Google Shape;1017;p81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18" name="Google Shape;1018;p81"/>
          <p:cNvGrpSpPr/>
          <p:nvPr/>
        </p:nvGrpSpPr>
        <p:grpSpPr>
          <a:xfrm rot="8864001">
            <a:off x="6713808" y="4076278"/>
            <a:ext cx="362995" cy="180002"/>
            <a:chOff x="5208325" y="2053075"/>
            <a:chExt cx="492600" cy="246300"/>
          </a:xfrm>
        </p:grpSpPr>
        <p:sp>
          <p:nvSpPr>
            <p:cNvPr id="1019" name="Google Shape;1019;p81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0" name="Google Shape;1020;p81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21" name="Google Shape;1021;p81"/>
          <p:cNvGrpSpPr/>
          <p:nvPr/>
        </p:nvGrpSpPr>
        <p:grpSpPr>
          <a:xfrm flipH="1" rot="442546">
            <a:off x="5894116" y="3571743"/>
            <a:ext cx="362996" cy="179983"/>
            <a:chOff x="5208325" y="2053075"/>
            <a:chExt cx="492600" cy="246300"/>
          </a:xfrm>
        </p:grpSpPr>
        <p:sp>
          <p:nvSpPr>
            <p:cNvPr id="1022" name="Google Shape;1022;p81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3" name="Google Shape;1023;p81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24" name="Google Shape;1024;p81"/>
          <p:cNvGrpSpPr/>
          <p:nvPr/>
        </p:nvGrpSpPr>
        <p:grpSpPr>
          <a:xfrm rot="8873446">
            <a:off x="7427570" y="2899685"/>
            <a:ext cx="363008" cy="179995"/>
            <a:chOff x="5208325" y="2053075"/>
            <a:chExt cx="492600" cy="246300"/>
          </a:xfrm>
        </p:grpSpPr>
        <p:sp>
          <p:nvSpPr>
            <p:cNvPr id="1025" name="Google Shape;1025;p81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6" name="Google Shape;1026;p81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27" name="Google Shape;1027;p81"/>
          <p:cNvGrpSpPr/>
          <p:nvPr/>
        </p:nvGrpSpPr>
        <p:grpSpPr>
          <a:xfrm flipH="1" rot="-4152386">
            <a:off x="6046302" y="4409819"/>
            <a:ext cx="362996" cy="179970"/>
            <a:chOff x="5208325" y="2053075"/>
            <a:chExt cx="492600" cy="246300"/>
          </a:xfrm>
        </p:grpSpPr>
        <p:sp>
          <p:nvSpPr>
            <p:cNvPr id="1028" name="Google Shape;1028;p81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9" name="Google Shape;1029;p81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0" name="Google Shape;1030;p81"/>
          <p:cNvSpPr txBox="1"/>
          <p:nvPr/>
        </p:nvSpPr>
        <p:spPr>
          <a:xfrm>
            <a:off x="4366801" y="2719925"/>
            <a:ext cx="270900" cy="4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</a:t>
            </a:r>
            <a:endParaRPr b="1" sz="19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1" name="Google Shape;1031;p81"/>
          <p:cNvSpPr/>
          <p:nvPr/>
        </p:nvSpPr>
        <p:spPr>
          <a:xfrm>
            <a:off x="736558" y="2822213"/>
            <a:ext cx="1908000" cy="1908000"/>
          </a:xfrm>
          <a:prstGeom prst="rect">
            <a:avLst/>
          </a:prstGeom>
          <a:noFill/>
          <a:ln cap="flat" cmpd="sng" w="19050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grpSp>
        <p:nvGrpSpPr>
          <p:cNvPr id="1032" name="Google Shape;1032;p81"/>
          <p:cNvGrpSpPr/>
          <p:nvPr/>
        </p:nvGrpSpPr>
        <p:grpSpPr>
          <a:xfrm>
            <a:off x="724558" y="2807165"/>
            <a:ext cx="1887623" cy="1893685"/>
            <a:chOff x="526383" y="2276140"/>
            <a:chExt cx="1887623" cy="1893685"/>
          </a:xfrm>
        </p:grpSpPr>
        <p:grpSp>
          <p:nvGrpSpPr>
            <p:cNvPr id="1033" name="Google Shape;1033;p81"/>
            <p:cNvGrpSpPr/>
            <p:nvPr/>
          </p:nvGrpSpPr>
          <p:grpSpPr>
            <a:xfrm rot="2325495">
              <a:off x="542782" y="2415633"/>
              <a:ext cx="362662" cy="179985"/>
              <a:chOff x="5208325" y="2053075"/>
              <a:chExt cx="492600" cy="246300"/>
            </a:xfrm>
          </p:grpSpPr>
          <p:sp>
            <p:nvSpPr>
              <p:cNvPr id="1034" name="Google Shape;1034;p81"/>
              <p:cNvSpPr/>
              <p:nvPr/>
            </p:nvSpPr>
            <p:spPr>
              <a:xfrm>
                <a:off x="5208325" y="2053075"/>
                <a:ext cx="246300" cy="246300"/>
              </a:xfrm>
              <a:prstGeom prst="ellipse">
                <a:avLst/>
              </a:prstGeom>
              <a:solidFill>
                <a:srgbClr val="FF0000"/>
              </a:solidFill>
              <a:ln cap="flat" cmpd="sng" w="9525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5" name="Google Shape;1035;p81"/>
              <p:cNvSpPr/>
              <p:nvPr/>
            </p:nvSpPr>
            <p:spPr>
              <a:xfrm>
                <a:off x="5454625" y="2053075"/>
                <a:ext cx="246300" cy="246300"/>
              </a:xfrm>
              <a:prstGeom prst="ellipse">
                <a:avLst/>
              </a:prstGeom>
              <a:solidFill>
                <a:srgbClr val="FF0000"/>
              </a:solidFill>
              <a:ln cap="flat" cmpd="sng" w="9525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36" name="Google Shape;1036;p81"/>
            <p:cNvGrpSpPr/>
            <p:nvPr/>
          </p:nvGrpSpPr>
          <p:grpSpPr>
            <a:xfrm rot="9563467">
              <a:off x="941944" y="3914955"/>
              <a:ext cx="362606" cy="179994"/>
              <a:chOff x="5208325" y="2053075"/>
              <a:chExt cx="492600" cy="246300"/>
            </a:xfrm>
          </p:grpSpPr>
          <p:sp>
            <p:nvSpPr>
              <p:cNvPr id="1037" name="Google Shape;1037;p81"/>
              <p:cNvSpPr/>
              <p:nvPr/>
            </p:nvSpPr>
            <p:spPr>
              <a:xfrm>
                <a:off x="5208325" y="2053075"/>
                <a:ext cx="246300" cy="246300"/>
              </a:xfrm>
              <a:prstGeom prst="ellipse">
                <a:avLst/>
              </a:prstGeom>
              <a:solidFill>
                <a:srgbClr val="FF0000"/>
              </a:solidFill>
              <a:ln cap="flat" cmpd="sng" w="9525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8" name="Google Shape;1038;p81"/>
              <p:cNvSpPr/>
              <p:nvPr/>
            </p:nvSpPr>
            <p:spPr>
              <a:xfrm>
                <a:off x="5454625" y="2053075"/>
                <a:ext cx="246300" cy="246300"/>
              </a:xfrm>
              <a:prstGeom prst="ellipse">
                <a:avLst/>
              </a:prstGeom>
              <a:solidFill>
                <a:srgbClr val="FF0000"/>
              </a:solidFill>
              <a:ln cap="flat" cmpd="sng" w="9525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39" name="Google Shape;1039;p81"/>
            <p:cNvGrpSpPr/>
            <p:nvPr/>
          </p:nvGrpSpPr>
          <p:grpSpPr>
            <a:xfrm rot="10639461">
              <a:off x="2047019" y="2580136"/>
              <a:ext cx="362999" cy="179994"/>
              <a:chOff x="5208325" y="2053075"/>
              <a:chExt cx="492600" cy="246300"/>
            </a:xfrm>
          </p:grpSpPr>
          <p:sp>
            <p:nvSpPr>
              <p:cNvPr id="1040" name="Google Shape;1040;p81"/>
              <p:cNvSpPr/>
              <p:nvPr/>
            </p:nvSpPr>
            <p:spPr>
              <a:xfrm>
                <a:off x="5208325" y="2053075"/>
                <a:ext cx="246300" cy="246300"/>
              </a:xfrm>
              <a:prstGeom prst="ellipse">
                <a:avLst/>
              </a:prstGeom>
              <a:solidFill>
                <a:srgbClr val="FF0000"/>
              </a:solidFill>
              <a:ln cap="flat" cmpd="sng" w="9525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1" name="Google Shape;1041;p81"/>
              <p:cNvSpPr/>
              <p:nvPr/>
            </p:nvSpPr>
            <p:spPr>
              <a:xfrm>
                <a:off x="5454625" y="2053075"/>
                <a:ext cx="246300" cy="246300"/>
              </a:xfrm>
              <a:prstGeom prst="ellipse">
                <a:avLst/>
              </a:prstGeom>
              <a:solidFill>
                <a:srgbClr val="FF0000"/>
              </a:solidFill>
              <a:ln cap="flat" cmpd="sng" w="9525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42" name="Google Shape;1042;p81"/>
            <p:cNvGrpSpPr/>
            <p:nvPr/>
          </p:nvGrpSpPr>
          <p:grpSpPr>
            <a:xfrm rot="10610944">
              <a:off x="1460688" y="3496250"/>
              <a:ext cx="362955" cy="179970"/>
              <a:chOff x="7239912" y="1476806"/>
              <a:chExt cx="492600" cy="246300"/>
            </a:xfrm>
          </p:grpSpPr>
          <p:sp>
            <p:nvSpPr>
              <p:cNvPr id="1043" name="Google Shape;1043;p81"/>
              <p:cNvSpPr/>
              <p:nvPr/>
            </p:nvSpPr>
            <p:spPr>
              <a:xfrm>
                <a:off x="7239912" y="1476806"/>
                <a:ext cx="246300" cy="246300"/>
              </a:xfrm>
              <a:prstGeom prst="ellipse">
                <a:avLst/>
              </a:prstGeom>
              <a:solidFill>
                <a:srgbClr val="FF0000"/>
              </a:solidFill>
              <a:ln cap="flat" cmpd="sng" w="9525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4" name="Google Shape;1044;p81"/>
              <p:cNvSpPr/>
              <p:nvPr/>
            </p:nvSpPr>
            <p:spPr>
              <a:xfrm>
                <a:off x="7486212" y="1476806"/>
                <a:ext cx="246300" cy="246300"/>
              </a:xfrm>
              <a:prstGeom prst="ellipse">
                <a:avLst/>
              </a:prstGeom>
              <a:solidFill>
                <a:srgbClr val="FF0000"/>
              </a:solidFill>
              <a:ln cap="flat" cmpd="sng" w="9525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45" name="Google Shape;1045;p81"/>
            <p:cNvGrpSpPr/>
            <p:nvPr/>
          </p:nvGrpSpPr>
          <p:grpSpPr>
            <a:xfrm flipH="1" rot="-1467873">
              <a:off x="557744" y="3156659"/>
              <a:ext cx="363030" cy="179982"/>
              <a:chOff x="5208325" y="2053075"/>
              <a:chExt cx="492600" cy="246300"/>
            </a:xfrm>
          </p:grpSpPr>
          <p:sp>
            <p:nvSpPr>
              <p:cNvPr id="1046" name="Google Shape;1046;p81"/>
              <p:cNvSpPr/>
              <p:nvPr/>
            </p:nvSpPr>
            <p:spPr>
              <a:xfrm>
                <a:off x="5208325" y="2053075"/>
                <a:ext cx="246300" cy="246300"/>
              </a:xfrm>
              <a:prstGeom prst="ellipse">
                <a:avLst/>
              </a:prstGeom>
              <a:solidFill>
                <a:srgbClr val="FF0000"/>
              </a:solidFill>
              <a:ln cap="flat" cmpd="sng" w="9525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7" name="Google Shape;1047;p81"/>
              <p:cNvSpPr/>
              <p:nvPr/>
            </p:nvSpPr>
            <p:spPr>
              <a:xfrm>
                <a:off x="5454625" y="2053075"/>
                <a:ext cx="246300" cy="246300"/>
              </a:xfrm>
              <a:prstGeom prst="ellipse">
                <a:avLst/>
              </a:prstGeom>
              <a:solidFill>
                <a:srgbClr val="FF0000"/>
              </a:solidFill>
              <a:ln cap="flat" cmpd="sng" w="9525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48" name="Google Shape;1048;p81"/>
            <p:cNvGrpSpPr/>
            <p:nvPr/>
          </p:nvGrpSpPr>
          <p:grpSpPr>
            <a:xfrm rot="8864001">
              <a:off x="1956370" y="3258128"/>
              <a:ext cx="362995" cy="180002"/>
              <a:chOff x="5612744" y="2774189"/>
              <a:chExt cx="492600" cy="246300"/>
            </a:xfrm>
          </p:grpSpPr>
          <p:sp>
            <p:nvSpPr>
              <p:cNvPr id="1049" name="Google Shape;1049;p81"/>
              <p:cNvSpPr/>
              <p:nvPr/>
            </p:nvSpPr>
            <p:spPr>
              <a:xfrm>
                <a:off x="5612744" y="2774189"/>
                <a:ext cx="246300" cy="246300"/>
              </a:xfrm>
              <a:prstGeom prst="ellipse">
                <a:avLst/>
              </a:prstGeom>
              <a:solidFill>
                <a:srgbClr val="FF0000"/>
              </a:solidFill>
              <a:ln cap="flat" cmpd="sng" w="9525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0" name="Google Shape;1050;p81"/>
              <p:cNvSpPr/>
              <p:nvPr/>
            </p:nvSpPr>
            <p:spPr>
              <a:xfrm>
                <a:off x="5859044" y="2774189"/>
                <a:ext cx="246300" cy="246300"/>
              </a:xfrm>
              <a:prstGeom prst="ellipse">
                <a:avLst/>
              </a:prstGeom>
              <a:solidFill>
                <a:srgbClr val="FF0000"/>
              </a:solidFill>
              <a:ln cap="flat" cmpd="sng" w="9525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51" name="Google Shape;1051;p81"/>
            <p:cNvGrpSpPr/>
            <p:nvPr/>
          </p:nvGrpSpPr>
          <p:grpSpPr>
            <a:xfrm flipH="1" rot="442546">
              <a:off x="1399341" y="2963993"/>
              <a:ext cx="362996" cy="179983"/>
              <a:chOff x="5585818" y="1997274"/>
              <a:chExt cx="492600" cy="246300"/>
            </a:xfrm>
          </p:grpSpPr>
          <p:sp>
            <p:nvSpPr>
              <p:cNvPr id="1052" name="Google Shape;1052;p81"/>
              <p:cNvSpPr/>
              <p:nvPr/>
            </p:nvSpPr>
            <p:spPr>
              <a:xfrm>
                <a:off x="5585818" y="1997274"/>
                <a:ext cx="246300" cy="246300"/>
              </a:xfrm>
              <a:prstGeom prst="ellipse">
                <a:avLst/>
              </a:prstGeom>
              <a:solidFill>
                <a:srgbClr val="FF0000"/>
              </a:solidFill>
              <a:ln cap="flat" cmpd="sng" w="9525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3" name="Google Shape;1053;p81"/>
              <p:cNvSpPr/>
              <p:nvPr/>
            </p:nvSpPr>
            <p:spPr>
              <a:xfrm>
                <a:off x="5832118" y="1997274"/>
                <a:ext cx="246300" cy="246300"/>
              </a:xfrm>
              <a:prstGeom prst="ellipse">
                <a:avLst/>
              </a:prstGeom>
              <a:solidFill>
                <a:srgbClr val="FF0000"/>
              </a:solidFill>
              <a:ln cap="flat" cmpd="sng" w="9525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54" name="Google Shape;1054;p81"/>
            <p:cNvGrpSpPr/>
            <p:nvPr/>
          </p:nvGrpSpPr>
          <p:grpSpPr>
            <a:xfrm rot="8873446">
              <a:off x="1300932" y="2358860"/>
              <a:ext cx="363008" cy="179995"/>
              <a:chOff x="7504687" y="3460134"/>
              <a:chExt cx="492600" cy="246300"/>
            </a:xfrm>
          </p:grpSpPr>
          <p:sp>
            <p:nvSpPr>
              <p:cNvPr id="1055" name="Google Shape;1055;p81"/>
              <p:cNvSpPr/>
              <p:nvPr/>
            </p:nvSpPr>
            <p:spPr>
              <a:xfrm>
                <a:off x="7504687" y="3460134"/>
                <a:ext cx="246300" cy="246300"/>
              </a:xfrm>
              <a:prstGeom prst="ellipse">
                <a:avLst/>
              </a:prstGeom>
              <a:solidFill>
                <a:srgbClr val="FF0000"/>
              </a:solidFill>
              <a:ln cap="flat" cmpd="sng" w="9525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6" name="Google Shape;1056;p81"/>
              <p:cNvSpPr/>
              <p:nvPr/>
            </p:nvSpPr>
            <p:spPr>
              <a:xfrm>
                <a:off x="7750987" y="3460134"/>
                <a:ext cx="246300" cy="246300"/>
              </a:xfrm>
              <a:prstGeom prst="ellipse">
                <a:avLst/>
              </a:prstGeom>
              <a:solidFill>
                <a:srgbClr val="FF0000"/>
              </a:solidFill>
              <a:ln cap="flat" cmpd="sng" w="9525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57" name="Google Shape;1057;p81"/>
            <p:cNvGrpSpPr/>
            <p:nvPr/>
          </p:nvGrpSpPr>
          <p:grpSpPr>
            <a:xfrm flipH="1" rot="-4152386">
              <a:off x="1822165" y="3878219"/>
              <a:ext cx="362996" cy="179970"/>
              <a:chOff x="5208325" y="2053075"/>
              <a:chExt cx="492600" cy="246300"/>
            </a:xfrm>
          </p:grpSpPr>
          <p:sp>
            <p:nvSpPr>
              <p:cNvPr id="1058" name="Google Shape;1058;p81"/>
              <p:cNvSpPr/>
              <p:nvPr/>
            </p:nvSpPr>
            <p:spPr>
              <a:xfrm>
                <a:off x="5208325" y="2053075"/>
                <a:ext cx="246300" cy="246300"/>
              </a:xfrm>
              <a:prstGeom prst="ellipse">
                <a:avLst/>
              </a:prstGeom>
              <a:solidFill>
                <a:srgbClr val="FF0000"/>
              </a:solidFill>
              <a:ln cap="flat" cmpd="sng" w="9525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9" name="Google Shape;1059;p81"/>
              <p:cNvSpPr/>
              <p:nvPr/>
            </p:nvSpPr>
            <p:spPr>
              <a:xfrm>
                <a:off x="5454625" y="2053075"/>
                <a:ext cx="246300" cy="246300"/>
              </a:xfrm>
              <a:prstGeom prst="ellipse">
                <a:avLst/>
              </a:prstGeom>
              <a:solidFill>
                <a:srgbClr val="FF0000"/>
              </a:solidFill>
              <a:ln cap="flat" cmpd="sng" w="9525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060" name="Google Shape;1060;p81"/>
          <p:cNvSpPr txBox="1"/>
          <p:nvPr/>
        </p:nvSpPr>
        <p:spPr>
          <a:xfrm>
            <a:off x="324000" y="2719925"/>
            <a:ext cx="3207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A</a:t>
            </a:r>
            <a:endParaRPr b="1" sz="19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1" name="Google Shape;1061;p81"/>
          <p:cNvSpPr/>
          <p:nvPr/>
        </p:nvSpPr>
        <p:spPr>
          <a:xfrm>
            <a:off x="973100" y="2826600"/>
            <a:ext cx="347525" cy="200800"/>
          </a:xfrm>
          <a:custGeom>
            <a:rect b="b" l="l" r="r" t="t"/>
            <a:pathLst>
              <a:path extrusionOk="0" h="8032" w="13901">
                <a:moveTo>
                  <a:pt x="0" y="5870"/>
                </a:moveTo>
                <a:lnTo>
                  <a:pt x="7105" y="0"/>
                </a:lnTo>
                <a:lnTo>
                  <a:pt x="13901" y="8032"/>
                </a:lnTo>
              </a:path>
            </a:pathLst>
          </a:custGeom>
          <a:noFill/>
          <a:ln cap="flat" cmpd="sng" w="9525">
            <a:solidFill>
              <a:srgbClr val="FF0000"/>
            </a:solidFill>
            <a:prstDash val="dot"/>
            <a:round/>
            <a:headEnd len="med" w="med" type="none"/>
            <a:tailEnd len="med" w="med" type="triangle"/>
          </a:ln>
        </p:spPr>
        <p:txBody>
          <a:bodyPr wrap="square">
            <a:normAutofit/>
          </a:bodyPr>
          <a:p/>
        </p:txBody>
      </p:sp>
      <p:sp>
        <p:nvSpPr>
          <p:cNvPr id="1062" name="Google Shape;1062;p81"/>
          <p:cNvSpPr/>
          <p:nvPr/>
        </p:nvSpPr>
        <p:spPr>
          <a:xfrm>
            <a:off x="749125" y="3328600"/>
            <a:ext cx="154475" cy="378425"/>
          </a:xfrm>
          <a:custGeom>
            <a:rect b="b" l="l" r="r" t="t"/>
            <a:pathLst>
              <a:path extrusionOk="0" h="15137" w="6179">
                <a:moveTo>
                  <a:pt x="6179" y="15137"/>
                </a:moveTo>
                <a:lnTo>
                  <a:pt x="0" y="6487"/>
                </a:lnTo>
                <a:lnTo>
                  <a:pt x="5870" y="0"/>
                </a:lnTo>
              </a:path>
            </a:pathLst>
          </a:custGeom>
          <a:noFill/>
          <a:ln cap="flat" cmpd="sng" w="9525">
            <a:solidFill>
              <a:srgbClr val="FF0000"/>
            </a:solidFill>
            <a:prstDash val="dot"/>
            <a:round/>
            <a:headEnd len="med" w="med" type="none"/>
            <a:tailEnd len="med" w="med" type="triangle"/>
          </a:ln>
        </p:spPr>
        <p:txBody>
          <a:bodyPr wrap="square">
            <a:normAutofit/>
          </a:bodyPr>
          <a:p/>
        </p:txBody>
      </p:sp>
      <p:sp>
        <p:nvSpPr>
          <p:cNvPr id="1063" name="Google Shape;1063;p81"/>
          <p:cNvSpPr/>
          <p:nvPr/>
        </p:nvSpPr>
        <p:spPr>
          <a:xfrm>
            <a:off x="2293725" y="2842050"/>
            <a:ext cx="146725" cy="270300"/>
          </a:xfrm>
          <a:custGeom>
            <a:rect b="b" l="l" r="r" t="t"/>
            <a:pathLst>
              <a:path extrusionOk="0" h="10812" w="5869">
                <a:moveTo>
                  <a:pt x="5869" y="10812"/>
                </a:moveTo>
                <a:lnTo>
                  <a:pt x="3089" y="0"/>
                </a:lnTo>
                <a:lnTo>
                  <a:pt x="0" y="6487"/>
                </a:lnTo>
              </a:path>
            </a:pathLst>
          </a:custGeom>
          <a:noFill/>
          <a:ln cap="flat" cmpd="sng" w="9525">
            <a:solidFill>
              <a:srgbClr val="FF0000"/>
            </a:solidFill>
            <a:prstDash val="dot"/>
            <a:round/>
            <a:headEnd len="med" w="med" type="none"/>
            <a:tailEnd len="med" w="med" type="triangle"/>
          </a:ln>
        </p:spPr>
        <p:txBody>
          <a:bodyPr wrap="square">
            <a:normAutofit/>
          </a:bodyPr>
          <a:p/>
        </p:txBody>
      </p:sp>
      <p:sp>
        <p:nvSpPr>
          <p:cNvPr id="1064" name="Google Shape;1064;p81"/>
          <p:cNvSpPr/>
          <p:nvPr/>
        </p:nvSpPr>
        <p:spPr>
          <a:xfrm>
            <a:off x="2293725" y="4425275"/>
            <a:ext cx="355250" cy="239400"/>
          </a:xfrm>
          <a:custGeom>
            <a:rect b="b" l="l" r="r" t="t"/>
            <a:pathLst>
              <a:path extrusionOk="0" h="9576" w="14210">
                <a:moveTo>
                  <a:pt x="0" y="4633"/>
                </a:moveTo>
                <a:lnTo>
                  <a:pt x="14210" y="9576"/>
                </a:lnTo>
                <a:lnTo>
                  <a:pt x="6487" y="0"/>
                </a:lnTo>
              </a:path>
            </a:pathLst>
          </a:custGeom>
          <a:noFill/>
          <a:ln cap="flat" cmpd="sng" w="9525">
            <a:solidFill>
              <a:srgbClr val="FF0000"/>
            </a:solidFill>
            <a:prstDash val="dot"/>
            <a:round/>
            <a:headEnd len="med" w="med" type="none"/>
            <a:tailEnd len="med" w="med" type="triangle"/>
          </a:ln>
        </p:spPr>
        <p:txBody>
          <a:bodyPr wrap="square">
            <a:normAutofit/>
          </a:bodyPr>
          <a:p/>
        </p:txBody>
      </p:sp>
      <p:sp>
        <p:nvSpPr>
          <p:cNvPr id="1065" name="Google Shape;1065;p81"/>
          <p:cNvSpPr/>
          <p:nvPr/>
        </p:nvSpPr>
        <p:spPr>
          <a:xfrm>
            <a:off x="1352725" y="4544875"/>
            <a:ext cx="308925" cy="177625"/>
          </a:xfrm>
          <a:custGeom>
            <a:rect b="b" l="l" r="r" t="t"/>
            <a:pathLst>
              <a:path extrusionOk="0" h="7105" w="12357">
                <a:moveTo>
                  <a:pt x="0" y="2472"/>
                </a:moveTo>
                <a:lnTo>
                  <a:pt x="4325" y="7105"/>
                </a:lnTo>
                <a:lnTo>
                  <a:pt x="12357" y="0"/>
                </a:lnTo>
              </a:path>
            </a:pathLst>
          </a:custGeom>
          <a:noFill/>
          <a:ln cap="flat" cmpd="sng" w="9525">
            <a:solidFill>
              <a:srgbClr val="FF0000"/>
            </a:solidFill>
            <a:prstDash val="dot"/>
            <a:round/>
            <a:headEnd len="med" w="med" type="none"/>
            <a:tailEnd len="med" w="med" type="triangle"/>
          </a:ln>
        </p:spPr>
        <p:txBody>
          <a:bodyPr wrap="square">
            <a:normAutofit/>
          </a:bodyPr>
          <a:p/>
        </p:txBody>
      </p:sp>
      <p:cxnSp>
        <p:nvCxnSpPr>
          <p:cNvPr id="1066" name="Google Shape;1066;p81"/>
          <p:cNvCxnSpPr/>
          <p:nvPr/>
        </p:nvCxnSpPr>
        <p:spPr>
          <a:xfrm>
            <a:off x="1745400" y="3058300"/>
            <a:ext cx="216300" cy="2625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ot"/>
            <a:round/>
            <a:headEnd len="med" w="med" type="none"/>
            <a:tailEnd len="med" w="med" type="triangle"/>
          </a:ln>
        </p:spPr>
      </p:cxnSp>
      <p:cxnSp>
        <p:nvCxnSpPr>
          <p:cNvPr id="1067" name="Google Shape;1067;p81"/>
          <p:cNvCxnSpPr/>
          <p:nvPr/>
        </p:nvCxnSpPr>
        <p:spPr>
          <a:xfrm flipH="1">
            <a:off x="1760750" y="3689525"/>
            <a:ext cx="13500" cy="2877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ot"/>
            <a:round/>
            <a:headEnd len="med" w="med" type="none"/>
            <a:tailEnd len="med" w="med" type="triangle"/>
          </a:ln>
        </p:spPr>
      </p:cxnSp>
      <p:cxnSp>
        <p:nvCxnSpPr>
          <p:cNvPr id="1068" name="Google Shape;1068;p81"/>
          <p:cNvCxnSpPr/>
          <p:nvPr/>
        </p:nvCxnSpPr>
        <p:spPr>
          <a:xfrm rot="10800000">
            <a:off x="2116200" y="3552500"/>
            <a:ext cx="169800" cy="2472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ot"/>
            <a:round/>
            <a:headEnd len="med" w="med" type="none"/>
            <a:tailEnd len="med" w="med" type="triangle"/>
          </a:ln>
        </p:spPr>
      </p:cxnSp>
      <p:cxnSp>
        <p:nvCxnSpPr>
          <p:cNvPr id="1069" name="Google Shape;1069;p81"/>
          <p:cNvCxnSpPr/>
          <p:nvPr/>
        </p:nvCxnSpPr>
        <p:spPr>
          <a:xfrm flipH="1">
            <a:off x="1822675" y="4218300"/>
            <a:ext cx="32400" cy="3075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ot"/>
            <a:round/>
            <a:headEnd len="med" w="med" type="none"/>
            <a:tailEnd len="med" w="med" type="triangle"/>
          </a:ln>
        </p:spPr>
      </p:cxnSp>
      <p:cxnSp>
        <p:nvCxnSpPr>
          <p:cNvPr id="1070" name="Google Shape;1070;p81"/>
          <p:cNvCxnSpPr/>
          <p:nvPr/>
        </p:nvCxnSpPr>
        <p:spPr>
          <a:xfrm flipH="1">
            <a:off x="2480863" y="3779850"/>
            <a:ext cx="673200" cy="39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71" name="Google Shape;1071;p81"/>
          <p:cNvCxnSpPr/>
          <p:nvPr/>
        </p:nvCxnSpPr>
        <p:spPr>
          <a:xfrm rot="10800000">
            <a:off x="4270200" y="3779750"/>
            <a:ext cx="541200" cy="45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72" name="Google Shape;1072;p81"/>
          <p:cNvSpPr/>
          <p:nvPr/>
        </p:nvSpPr>
        <p:spPr>
          <a:xfrm rot="10442177">
            <a:off x="7268369" y="2830466"/>
            <a:ext cx="308929" cy="177627"/>
          </a:xfrm>
          <a:custGeom>
            <a:rect b="b" l="l" r="r" t="t"/>
            <a:pathLst>
              <a:path extrusionOk="0" h="7105" w="12357">
                <a:moveTo>
                  <a:pt x="0" y="2472"/>
                </a:moveTo>
                <a:lnTo>
                  <a:pt x="4325" y="7105"/>
                </a:lnTo>
                <a:lnTo>
                  <a:pt x="12357" y="0"/>
                </a:lnTo>
              </a:path>
            </a:pathLst>
          </a:custGeom>
          <a:noFill/>
          <a:ln cap="flat" cmpd="sng" w="9525">
            <a:solidFill>
              <a:srgbClr val="FF0000"/>
            </a:solidFill>
            <a:prstDash val="dot"/>
            <a:round/>
            <a:headEnd len="med" w="med" type="none"/>
            <a:tailEnd len="med" w="med" type="triangle"/>
          </a:ln>
        </p:spPr>
        <p:txBody>
          <a:bodyPr wrap="square">
            <a:normAutofit/>
          </a:bodyPr>
          <a:p/>
        </p:txBody>
      </p:sp>
      <p:sp>
        <p:nvSpPr>
          <p:cNvPr id="1073" name="Google Shape;1073;p81"/>
          <p:cNvSpPr txBox="1"/>
          <p:nvPr/>
        </p:nvSpPr>
        <p:spPr>
          <a:xfrm>
            <a:off x="324000" y="1572000"/>
            <a:ext cx="84960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Sanduuqa B, molecule-yadu waxay leeyihiin meel badan oo ay ku dhaqaaqaan, marka waxay la kulmaan gidaarada si yar. Marka cadaadiska gudaha sanduuqa wuu hooseeyaa.</a:t>
            </a: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/>
          </a:p>
        </p:txBody>
      </p:sp>
      <p:sp>
        <p:nvSpPr>
          <p:cNvPr id="1074" name="Google Shape;1074;p81"/>
          <p:cNvSpPr/>
          <p:nvPr/>
        </p:nvSpPr>
        <p:spPr>
          <a:xfrm>
            <a:off x="5375200" y="4409825"/>
            <a:ext cx="239400" cy="316625"/>
          </a:xfrm>
          <a:custGeom>
            <a:rect b="b" l="l" r="r" t="t"/>
            <a:pathLst>
              <a:path extrusionOk="0" h="12665" w="9576">
                <a:moveTo>
                  <a:pt x="0" y="0"/>
                </a:moveTo>
                <a:lnTo>
                  <a:pt x="2780" y="12665"/>
                </a:lnTo>
                <a:lnTo>
                  <a:pt x="9576" y="618"/>
                </a:lnTo>
              </a:path>
            </a:pathLst>
          </a:custGeom>
          <a:noFill/>
          <a:ln cap="flat" cmpd="sng" w="9525">
            <a:solidFill>
              <a:srgbClr val="FF0000"/>
            </a:solidFill>
            <a:prstDash val="dot"/>
            <a:round/>
            <a:headEnd len="med" w="med" type="none"/>
            <a:tailEnd len="med" w="med" type="triangle"/>
          </a:ln>
        </p:spPr>
        <p:txBody>
          <a:bodyPr wrap="square">
            <a:normAutofit/>
          </a:bodyPr>
          <a:p/>
        </p:txBody>
      </p:sp>
      <p:cxnSp>
        <p:nvCxnSpPr>
          <p:cNvPr id="1075" name="Google Shape;1075;p81"/>
          <p:cNvCxnSpPr/>
          <p:nvPr/>
        </p:nvCxnSpPr>
        <p:spPr>
          <a:xfrm flipH="1">
            <a:off x="4904200" y="3174150"/>
            <a:ext cx="169800" cy="2007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ot"/>
            <a:round/>
            <a:headEnd len="med" w="med" type="none"/>
            <a:tailEnd len="med" w="med" type="triangle"/>
          </a:ln>
        </p:spPr>
      </p:cxnSp>
      <p:cxnSp>
        <p:nvCxnSpPr>
          <p:cNvPr id="1076" name="Google Shape;1076;p81"/>
          <p:cNvCxnSpPr/>
          <p:nvPr/>
        </p:nvCxnSpPr>
        <p:spPr>
          <a:xfrm>
            <a:off x="4989050" y="3861475"/>
            <a:ext cx="200700" cy="2934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ot"/>
            <a:round/>
            <a:headEnd len="med" w="med" type="none"/>
            <a:tailEnd len="med" w="med" type="triangle"/>
          </a:ln>
        </p:spPr>
      </p:cxnSp>
      <p:cxnSp>
        <p:nvCxnSpPr>
          <p:cNvPr id="1077" name="Google Shape;1077;p81"/>
          <p:cNvCxnSpPr/>
          <p:nvPr/>
        </p:nvCxnSpPr>
        <p:spPr>
          <a:xfrm flipH="1">
            <a:off x="5993150" y="3761100"/>
            <a:ext cx="77100" cy="4092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ot"/>
            <a:round/>
            <a:headEnd len="med" w="med" type="none"/>
            <a:tailEnd len="med" w="med" type="triangle"/>
          </a:ln>
        </p:spPr>
      </p:cxnSp>
      <p:cxnSp>
        <p:nvCxnSpPr>
          <p:cNvPr id="1078" name="Google Shape;1078;p81"/>
          <p:cNvCxnSpPr/>
          <p:nvPr/>
        </p:nvCxnSpPr>
        <p:spPr>
          <a:xfrm>
            <a:off x="6456400" y="3297700"/>
            <a:ext cx="23100" cy="4326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ot"/>
            <a:round/>
            <a:headEnd len="med" w="med" type="none"/>
            <a:tailEnd len="med" w="med" type="triangle"/>
          </a:ln>
        </p:spPr>
      </p:cxnSp>
      <p:cxnSp>
        <p:nvCxnSpPr>
          <p:cNvPr id="1079" name="Google Shape;1079;p81"/>
          <p:cNvCxnSpPr/>
          <p:nvPr/>
        </p:nvCxnSpPr>
        <p:spPr>
          <a:xfrm rot="10800000">
            <a:off x="5753500" y="4294000"/>
            <a:ext cx="401700" cy="1776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ot"/>
            <a:round/>
            <a:headEnd len="med" w="med" type="none"/>
            <a:tailEnd len="med" w="med" type="triangle"/>
          </a:ln>
        </p:spPr>
      </p:cxnSp>
      <p:cxnSp>
        <p:nvCxnSpPr>
          <p:cNvPr id="1080" name="Google Shape;1080;p81"/>
          <p:cNvCxnSpPr/>
          <p:nvPr/>
        </p:nvCxnSpPr>
        <p:spPr>
          <a:xfrm rot="10800000">
            <a:off x="6665025" y="3799700"/>
            <a:ext cx="200700" cy="3012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ot"/>
            <a:round/>
            <a:headEnd len="med" w="med" type="none"/>
            <a:tailEnd len="med" w="med" type="triangle"/>
          </a:ln>
        </p:spPr>
      </p:cxnSp>
      <p:cxnSp>
        <p:nvCxnSpPr>
          <p:cNvPr id="1081" name="Google Shape;1081;p81"/>
          <p:cNvCxnSpPr/>
          <p:nvPr/>
        </p:nvCxnSpPr>
        <p:spPr>
          <a:xfrm>
            <a:off x="7352275" y="3714750"/>
            <a:ext cx="15600" cy="4092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ot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5" name="Shape 1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" name="Google Shape;1086;p8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Sanduuqee ayaa leh mugga (volume) ugu weyn?</a:t>
            </a:r>
            <a:endParaRPr/>
          </a:p>
        </p:txBody>
      </p:sp>
      <p:sp>
        <p:nvSpPr>
          <p:cNvPr id="1087" name="Google Shape;1087;p8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Cadaadis (Pressure), mug (volume) iyo neefsasho</a:t>
            </a:r>
            <a:endParaRPr/>
          </a:p>
        </p:txBody>
      </p:sp>
      <p:sp>
        <p:nvSpPr>
          <p:cNvPr id="1088" name="Google Shape;1088;p82"/>
          <p:cNvSpPr/>
          <p:nvPr/>
        </p:nvSpPr>
        <p:spPr>
          <a:xfrm>
            <a:off x="6180450" y="1494000"/>
            <a:ext cx="2557500" cy="2286000"/>
          </a:xfrm>
          <a:prstGeom prst="rect">
            <a:avLst/>
          </a:prstGeom>
          <a:noFill/>
          <a:ln cap="flat" cmpd="sng" w="19050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089" name="Google Shape;1089;p82"/>
          <p:cNvSpPr/>
          <p:nvPr/>
        </p:nvSpPr>
        <p:spPr>
          <a:xfrm>
            <a:off x="1058250" y="2606850"/>
            <a:ext cx="1253100" cy="1163100"/>
          </a:xfrm>
          <a:prstGeom prst="rect">
            <a:avLst/>
          </a:prstGeom>
          <a:noFill/>
          <a:ln cap="flat" cmpd="sng" w="19050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090" name="Google Shape;1090;p82"/>
          <p:cNvSpPr/>
          <p:nvPr/>
        </p:nvSpPr>
        <p:spPr>
          <a:xfrm>
            <a:off x="3598200" y="2039100"/>
            <a:ext cx="1947600" cy="1740900"/>
          </a:xfrm>
          <a:prstGeom prst="rect">
            <a:avLst/>
          </a:prstGeom>
          <a:noFill/>
          <a:ln cap="flat" cmpd="sng" w="19050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grpSp>
        <p:nvGrpSpPr>
          <p:cNvPr id="1091" name="Google Shape;1091;p82"/>
          <p:cNvGrpSpPr/>
          <p:nvPr/>
        </p:nvGrpSpPr>
        <p:grpSpPr>
          <a:xfrm flipH="1" rot="4960290">
            <a:off x="1112104" y="2947842"/>
            <a:ext cx="363007" cy="179988"/>
            <a:chOff x="5208325" y="2053075"/>
            <a:chExt cx="492600" cy="246300"/>
          </a:xfrm>
        </p:grpSpPr>
        <p:sp>
          <p:nvSpPr>
            <p:cNvPr id="1092" name="Google Shape;1092;p82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3" name="Google Shape;1093;p82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94" name="Google Shape;1094;p82"/>
          <p:cNvGrpSpPr/>
          <p:nvPr/>
        </p:nvGrpSpPr>
        <p:grpSpPr>
          <a:xfrm flipH="1" rot="-1703670">
            <a:off x="1736208" y="2948307"/>
            <a:ext cx="362971" cy="179997"/>
            <a:chOff x="5208325" y="2053075"/>
            <a:chExt cx="492600" cy="246300"/>
          </a:xfrm>
        </p:grpSpPr>
        <p:sp>
          <p:nvSpPr>
            <p:cNvPr id="1095" name="Google Shape;1095;p82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6" name="Google Shape;1096;p82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97" name="Google Shape;1097;p82"/>
          <p:cNvGrpSpPr/>
          <p:nvPr/>
        </p:nvGrpSpPr>
        <p:grpSpPr>
          <a:xfrm flipH="1" rot="442546">
            <a:off x="1536391" y="3431118"/>
            <a:ext cx="362996" cy="179983"/>
            <a:chOff x="5208325" y="2053075"/>
            <a:chExt cx="492600" cy="246300"/>
          </a:xfrm>
        </p:grpSpPr>
        <p:sp>
          <p:nvSpPr>
            <p:cNvPr id="1098" name="Google Shape;1098;p82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9" name="Google Shape;1099;p82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00" name="Google Shape;1100;p82"/>
          <p:cNvGrpSpPr/>
          <p:nvPr/>
        </p:nvGrpSpPr>
        <p:grpSpPr>
          <a:xfrm flipH="1" rot="442546">
            <a:off x="3867803" y="2369206"/>
            <a:ext cx="362996" cy="179983"/>
            <a:chOff x="5208325" y="2053075"/>
            <a:chExt cx="492600" cy="246300"/>
          </a:xfrm>
        </p:grpSpPr>
        <p:sp>
          <p:nvSpPr>
            <p:cNvPr id="1101" name="Google Shape;1101;p82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2" name="Google Shape;1102;p82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03" name="Google Shape;1103;p82"/>
          <p:cNvGrpSpPr/>
          <p:nvPr/>
        </p:nvGrpSpPr>
        <p:grpSpPr>
          <a:xfrm flipH="1" rot="6894165">
            <a:off x="4138487" y="3150007"/>
            <a:ext cx="363005" cy="179982"/>
            <a:chOff x="5208325" y="2053075"/>
            <a:chExt cx="492600" cy="246300"/>
          </a:xfrm>
        </p:grpSpPr>
        <p:sp>
          <p:nvSpPr>
            <p:cNvPr id="1104" name="Google Shape;1104;p82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5" name="Google Shape;1105;p82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06" name="Google Shape;1106;p82"/>
          <p:cNvGrpSpPr/>
          <p:nvPr/>
        </p:nvGrpSpPr>
        <p:grpSpPr>
          <a:xfrm flipH="1" rot="-2272376">
            <a:off x="4951286" y="2772147"/>
            <a:ext cx="363003" cy="179974"/>
            <a:chOff x="5208325" y="2053075"/>
            <a:chExt cx="492600" cy="246300"/>
          </a:xfrm>
        </p:grpSpPr>
        <p:sp>
          <p:nvSpPr>
            <p:cNvPr id="1107" name="Google Shape;1107;p82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8" name="Google Shape;1108;p82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09" name="Google Shape;1109;p82"/>
          <p:cNvGrpSpPr/>
          <p:nvPr/>
        </p:nvGrpSpPr>
        <p:grpSpPr>
          <a:xfrm flipH="1" rot="3046312">
            <a:off x="6565363" y="2013682"/>
            <a:ext cx="362979" cy="179982"/>
            <a:chOff x="5208325" y="2053075"/>
            <a:chExt cx="492600" cy="246300"/>
          </a:xfrm>
        </p:grpSpPr>
        <p:sp>
          <p:nvSpPr>
            <p:cNvPr id="1110" name="Google Shape;1110;p82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1" name="Google Shape;1111;p82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12" name="Google Shape;1112;p82"/>
          <p:cNvGrpSpPr/>
          <p:nvPr/>
        </p:nvGrpSpPr>
        <p:grpSpPr>
          <a:xfrm flipH="1" rot="442546">
            <a:off x="7033891" y="3150006"/>
            <a:ext cx="362996" cy="179983"/>
            <a:chOff x="5208325" y="2053075"/>
            <a:chExt cx="492600" cy="246300"/>
          </a:xfrm>
        </p:grpSpPr>
        <p:sp>
          <p:nvSpPr>
            <p:cNvPr id="1113" name="Google Shape;1113;p82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4" name="Google Shape;1114;p82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15" name="Google Shape;1115;p82"/>
          <p:cNvGrpSpPr/>
          <p:nvPr/>
        </p:nvGrpSpPr>
        <p:grpSpPr>
          <a:xfrm flipH="1" rot="-4572873">
            <a:off x="7897033" y="2267731"/>
            <a:ext cx="363010" cy="179982"/>
            <a:chOff x="5208325" y="2053075"/>
            <a:chExt cx="492600" cy="246300"/>
          </a:xfrm>
        </p:grpSpPr>
        <p:sp>
          <p:nvSpPr>
            <p:cNvPr id="1116" name="Google Shape;1116;p82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7" name="Google Shape;1117;p82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18" name="Google Shape;1118;p82"/>
          <p:cNvSpPr txBox="1"/>
          <p:nvPr/>
        </p:nvSpPr>
        <p:spPr>
          <a:xfrm>
            <a:off x="3017284" y="1373650"/>
            <a:ext cx="2265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molecule-yada oksijiin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/>
          </a:p>
        </p:txBody>
      </p:sp>
      <p:cxnSp>
        <p:nvCxnSpPr>
          <p:cNvPr id="1119" name="Google Shape;1119;p82"/>
          <p:cNvCxnSpPr/>
          <p:nvPr/>
        </p:nvCxnSpPr>
        <p:spPr>
          <a:xfrm flipH="1">
            <a:off x="2139825" y="1802900"/>
            <a:ext cx="992700" cy="10323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20" name="Google Shape;1120;p82"/>
          <p:cNvCxnSpPr/>
          <p:nvPr/>
        </p:nvCxnSpPr>
        <p:spPr>
          <a:xfrm>
            <a:off x="3991100" y="1849850"/>
            <a:ext cx="6600" cy="3957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21" name="Google Shape;1121;p82"/>
          <p:cNvCxnSpPr/>
          <p:nvPr/>
        </p:nvCxnSpPr>
        <p:spPr>
          <a:xfrm>
            <a:off x="5218625" y="1749225"/>
            <a:ext cx="1271400" cy="261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122" name="Google Shape;1122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13208" y="416320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6" name="Shape 1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" name="Google Shape;1127;p8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Sanduuqee ayaa leh cadaadiska (pressure) ugu sarreeya?</a:t>
            </a:r>
            <a:endParaRPr/>
          </a:p>
        </p:txBody>
      </p:sp>
      <p:sp>
        <p:nvSpPr>
          <p:cNvPr id="1128" name="Google Shape;1128;p8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Cadaadis (Pressure), mug (volume) iyo neefsasho</a:t>
            </a:r>
            <a:endParaRPr/>
          </a:p>
        </p:txBody>
      </p:sp>
      <p:sp>
        <p:nvSpPr>
          <p:cNvPr id="1129" name="Google Shape;1129;p83"/>
          <p:cNvSpPr/>
          <p:nvPr/>
        </p:nvSpPr>
        <p:spPr>
          <a:xfrm>
            <a:off x="6180450" y="1494000"/>
            <a:ext cx="2557500" cy="2286000"/>
          </a:xfrm>
          <a:prstGeom prst="rect">
            <a:avLst/>
          </a:prstGeom>
          <a:noFill/>
          <a:ln cap="flat" cmpd="sng" w="19050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130" name="Google Shape;1130;p83"/>
          <p:cNvSpPr/>
          <p:nvPr/>
        </p:nvSpPr>
        <p:spPr>
          <a:xfrm>
            <a:off x="1058250" y="2606850"/>
            <a:ext cx="1253100" cy="1163100"/>
          </a:xfrm>
          <a:prstGeom prst="rect">
            <a:avLst/>
          </a:prstGeom>
          <a:noFill/>
          <a:ln cap="flat" cmpd="sng" w="19050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131" name="Google Shape;1131;p83"/>
          <p:cNvSpPr/>
          <p:nvPr/>
        </p:nvSpPr>
        <p:spPr>
          <a:xfrm>
            <a:off x="3598200" y="2039100"/>
            <a:ext cx="1947600" cy="1740900"/>
          </a:xfrm>
          <a:prstGeom prst="rect">
            <a:avLst/>
          </a:prstGeom>
          <a:noFill/>
          <a:ln cap="flat" cmpd="sng" w="19050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grpSp>
        <p:nvGrpSpPr>
          <p:cNvPr id="1132" name="Google Shape;1132;p83"/>
          <p:cNvGrpSpPr/>
          <p:nvPr/>
        </p:nvGrpSpPr>
        <p:grpSpPr>
          <a:xfrm flipH="1" rot="4960290">
            <a:off x="1112104" y="2947842"/>
            <a:ext cx="363007" cy="179988"/>
            <a:chOff x="5208325" y="2053075"/>
            <a:chExt cx="492600" cy="246300"/>
          </a:xfrm>
        </p:grpSpPr>
        <p:sp>
          <p:nvSpPr>
            <p:cNvPr id="1133" name="Google Shape;1133;p83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4" name="Google Shape;1134;p83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35" name="Google Shape;1135;p83"/>
          <p:cNvGrpSpPr/>
          <p:nvPr/>
        </p:nvGrpSpPr>
        <p:grpSpPr>
          <a:xfrm flipH="1" rot="-1703670">
            <a:off x="1736208" y="2948307"/>
            <a:ext cx="362971" cy="179997"/>
            <a:chOff x="5208325" y="2053075"/>
            <a:chExt cx="492600" cy="246300"/>
          </a:xfrm>
        </p:grpSpPr>
        <p:sp>
          <p:nvSpPr>
            <p:cNvPr id="1136" name="Google Shape;1136;p83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7" name="Google Shape;1137;p83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38" name="Google Shape;1138;p83"/>
          <p:cNvGrpSpPr/>
          <p:nvPr/>
        </p:nvGrpSpPr>
        <p:grpSpPr>
          <a:xfrm flipH="1" rot="442546">
            <a:off x="1536391" y="3431118"/>
            <a:ext cx="362996" cy="179983"/>
            <a:chOff x="5208325" y="2053075"/>
            <a:chExt cx="492600" cy="246300"/>
          </a:xfrm>
        </p:grpSpPr>
        <p:sp>
          <p:nvSpPr>
            <p:cNvPr id="1139" name="Google Shape;1139;p83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0" name="Google Shape;1140;p83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41" name="Google Shape;1141;p83"/>
          <p:cNvGrpSpPr/>
          <p:nvPr/>
        </p:nvGrpSpPr>
        <p:grpSpPr>
          <a:xfrm flipH="1" rot="442546">
            <a:off x="3867803" y="2369206"/>
            <a:ext cx="362996" cy="179983"/>
            <a:chOff x="5208325" y="2053075"/>
            <a:chExt cx="492600" cy="246300"/>
          </a:xfrm>
        </p:grpSpPr>
        <p:sp>
          <p:nvSpPr>
            <p:cNvPr id="1142" name="Google Shape;1142;p83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3" name="Google Shape;1143;p83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44" name="Google Shape;1144;p83"/>
          <p:cNvGrpSpPr/>
          <p:nvPr/>
        </p:nvGrpSpPr>
        <p:grpSpPr>
          <a:xfrm flipH="1" rot="6894165">
            <a:off x="4138487" y="3150007"/>
            <a:ext cx="363005" cy="179982"/>
            <a:chOff x="5208325" y="2053075"/>
            <a:chExt cx="492600" cy="246300"/>
          </a:xfrm>
        </p:grpSpPr>
        <p:sp>
          <p:nvSpPr>
            <p:cNvPr id="1145" name="Google Shape;1145;p83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6" name="Google Shape;1146;p83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47" name="Google Shape;1147;p83"/>
          <p:cNvGrpSpPr/>
          <p:nvPr/>
        </p:nvGrpSpPr>
        <p:grpSpPr>
          <a:xfrm flipH="1" rot="-2272376">
            <a:off x="4951286" y="2772147"/>
            <a:ext cx="363003" cy="179974"/>
            <a:chOff x="5208325" y="2053075"/>
            <a:chExt cx="492600" cy="246300"/>
          </a:xfrm>
        </p:grpSpPr>
        <p:sp>
          <p:nvSpPr>
            <p:cNvPr id="1148" name="Google Shape;1148;p83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9" name="Google Shape;1149;p83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0" name="Google Shape;1150;p83"/>
          <p:cNvGrpSpPr/>
          <p:nvPr/>
        </p:nvGrpSpPr>
        <p:grpSpPr>
          <a:xfrm flipH="1" rot="3046312">
            <a:off x="6565363" y="2013682"/>
            <a:ext cx="362979" cy="179982"/>
            <a:chOff x="5208325" y="2053075"/>
            <a:chExt cx="492600" cy="246300"/>
          </a:xfrm>
        </p:grpSpPr>
        <p:sp>
          <p:nvSpPr>
            <p:cNvPr id="1151" name="Google Shape;1151;p83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2" name="Google Shape;1152;p83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3" name="Google Shape;1153;p83"/>
          <p:cNvGrpSpPr/>
          <p:nvPr/>
        </p:nvGrpSpPr>
        <p:grpSpPr>
          <a:xfrm flipH="1" rot="442546">
            <a:off x="7033891" y="3150006"/>
            <a:ext cx="362996" cy="179983"/>
            <a:chOff x="5208325" y="2053075"/>
            <a:chExt cx="492600" cy="246300"/>
          </a:xfrm>
        </p:grpSpPr>
        <p:sp>
          <p:nvSpPr>
            <p:cNvPr id="1154" name="Google Shape;1154;p83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5" name="Google Shape;1155;p83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6" name="Google Shape;1156;p83"/>
          <p:cNvGrpSpPr/>
          <p:nvPr/>
        </p:nvGrpSpPr>
        <p:grpSpPr>
          <a:xfrm flipH="1" rot="-4572873">
            <a:off x="7897033" y="2267731"/>
            <a:ext cx="363010" cy="179982"/>
            <a:chOff x="5208325" y="2053075"/>
            <a:chExt cx="492600" cy="246300"/>
          </a:xfrm>
        </p:grpSpPr>
        <p:sp>
          <p:nvSpPr>
            <p:cNvPr id="1157" name="Google Shape;1157;p83"/>
            <p:cNvSpPr/>
            <p:nvPr/>
          </p:nvSpPr>
          <p:spPr>
            <a:xfrm>
              <a:off x="52083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8" name="Google Shape;1158;p83"/>
            <p:cNvSpPr/>
            <p:nvPr/>
          </p:nvSpPr>
          <p:spPr>
            <a:xfrm>
              <a:off x="5454625" y="2053075"/>
              <a:ext cx="246300" cy="246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59" name="Google Shape;1159;p83"/>
          <p:cNvSpPr txBox="1"/>
          <p:nvPr/>
        </p:nvSpPr>
        <p:spPr>
          <a:xfrm>
            <a:off x="3017284" y="1373650"/>
            <a:ext cx="2265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Molecule-yada oksijiin</a:t>
            </a:r>
            <a:endParaRPr sz="1800"/>
          </a:p>
        </p:txBody>
      </p:sp>
      <p:cxnSp>
        <p:nvCxnSpPr>
          <p:cNvPr id="1160" name="Google Shape;1160;p83"/>
          <p:cNvCxnSpPr/>
          <p:nvPr/>
        </p:nvCxnSpPr>
        <p:spPr>
          <a:xfrm flipH="1">
            <a:off x="2139825" y="1802900"/>
            <a:ext cx="992700" cy="10323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61" name="Google Shape;1161;p83"/>
          <p:cNvCxnSpPr/>
          <p:nvPr/>
        </p:nvCxnSpPr>
        <p:spPr>
          <a:xfrm>
            <a:off x="3991100" y="1849850"/>
            <a:ext cx="6600" cy="3957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62" name="Google Shape;1162;p83"/>
          <p:cNvCxnSpPr/>
          <p:nvPr/>
        </p:nvCxnSpPr>
        <p:spPr>
          <a:xfrm>
            <a:off x="5218625" y="1749225"/>
            <a:ext cx="1271400" cy="261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163" name="Google Shape;1163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9433" y="411045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7" name="Shape 1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p84"/>
          <p:cNvSpPr txBox="1"/>
          <p:nvPr>
            <p:ph idx="1" type="body"/>
          </p:nvPr>
        </p:nvSpPr>
        <p:spPr>
          <a:xfrm>
            <a:off x="324000" y="759300"/>
            <a:ext cx="82377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Haddii hawadu ay geli karto oo ka bixi karto weel, waxay:</a:t>
            </a:r>
            <a:endParaRPr sz="1800"/>
          </a:p>
        </p:txBody>
      </p:sp>
      <p:sp>
        <p:nvSpPr>
          <p:cNvPr id="1169" name="Google Shape;1169;p8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Cadaadis (Pressure), mug (volume) iyo neefsasho</a:t>
            </a:r>
            <a:endParaRPr/>
          </a:p>
        </p:txBody>
      </p:sp>
      <p:grpSp>
        <p:nvGrpSpPr>
          <p:cNvPr id="1170" name="Google Shape;1170;p84"/>
          <p:cNvGrpSpPr/>
          <p:nvPr/>
        </p:nvGrpSpPr>
        <p:grpSpPr>
          <a:xfrm>
            <a:off x="1967825" y="2647940"/>
            <a:ext cx="448275" cy="1709512"/>
            <a:chOff x="1815425" y="2647940"/>
            <a:chExt cx="448275" cy="1709512"/>
          </a:xfrm>
        </p:grpSpPr>
        <p:grpSp>
          <p:nvGrpSpPr>
            <p:cNvPr id="1171" name="Google Shape;1171;p84"/>
            <p:cNvGrpSpPr/>
            <p:nvPr/>
          </p:nvGrpSpPr>
          <p:grpSpPr>
            <a:xfrm>
              <a:off x="1899338" y="2647940"/>
              <a:ext cx="280807" cy="1709512"/>
              <a:chOff x="447925" y="2826600"/>
              <a:chExt cx="245075" cy="1490550"/>
            </a:xfrm>
          </p:grpSpPr>
          <p:sp>
            <p:nvSpPr>
              <p:cNvPr id="1172" name="Google Shape;1172;p84"/>
              <p:cNvSpPr/>
              <p:nvPr/>
            </p:nvSpPr>
            <p:spPr>
              <a:xfrm>
                <a:off x="447925" y="2826600"/>
                <a:ext cx="92675" cy="1490550"/>
              </a:xfrm>
              <a:custGeom>
                <a:rect b="b" l="l" r="r" t="t"/>
                <a:pathLst>
                  <a:path extrusionOk="0" h="59622" w="3707">
                    <a:moveTo>
                      <a:pt x="0" y="0"/>
                    </a:moveTo>
                    <a:lnTo>
                      <a:pt x="0" y="54988"/>
                    </a:lnTo>
                    <a:lnTo>
                      <a:pt x="3707" y="54988"/>
                    </a:lnTo>
                    <a:lnTo>
                      <a:pt x="3707" y="59622"/>
                    </a:lnTo>
                  </a:path>
                </a:pathLst>
              </a:cu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/>
              <a:p/>
            </p:txBody>
          </p:sp>
          <p:sp>
            <p:nvSpPr>
              <p:cNvPr id="1173" name="Google Shape;1173;p84"/>
              <p:cNvSpPr/>
              <p:nvPr/>
            </p:nvSpPr>
            <p:spPr>
              <a:xfrm flipH="1">
                <a:off x="600325" y="2826600"/>
                <a:ext cx="92675" cy="1490550"/>
              </a:xfrm>
              <a:custGeom>
                <a:rect b="b" l="l" r="r" t="t"/>
                <a:pathLst>
                  <a:path extrusionOk="0" h="59622" w="3707">
                    <a:moveTo>
                      <a:pt x="0" y="0"/>
                    </a:moveTo>
                    <a:lnTo>
                      <a:pt x="0" y="54988"/>
                    </a:lnTo>
                    <a:lnTo>
                      <a:pt x="3707" y="54988"/>
                    </a:lnTo>
                    <a:lnTo>
                      <a:pt x="3707" y="59622"/>
                    </a:lnTo>
                  </a:path>
                </a:pathLst>
              </a:cu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/>
              <a:p/>
            </p:txBody>
          </p:sp>
        </p:grpSp>
        <p:sp>
          <p:nvSpPr>
            <p:cNvPr id="1174" name="Google Shape;1174;p84"/>
            <p:cNvSpPr/>
            <p:nvPr/>
          </p:nvSpPr>
          <p:spPr>
            <a:xfrm>
              <a:off x="2180900" y="2647940"/>
              <a:ext cx="82800" cy="183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75" name="Google Shape;1175;p84"/>
            <p:cNvSpPr/>
            <p:nvPr/>
          </p:nvSpPr>
          <p:spPr>
            <a:xfrm>
              <a:off x="1815425" y="2647940"/>
              <a:ext cx="82800" cy="183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76" name="Google Shape;1176;p84"/>
          <p:cNvGrpSpPr/>
          <p:nvPr/>
        </p:nvGrpSpPr>
        <p:grpSpPr>
          <a:xfrm>
            <a:off x="1967825" y="1983825"/>
            <a:ext cx="448500" cy="1598450"/>
            <a:chOff x="520025" y="2517225"/>
            <a:chExt cx="448500" cy="1598450"/>
          </a:xfrm>
        </p:grpSpPr>
        <p:sp>
          <p:nvSpPr>
            <p:cNvPr id="1177" name="Google Shape;1177;p84"/>
            <p:cNvSpPr/>
            <p:nvPr/>
          </p:nvSpPr>
          <p:spPr>
            <a:xfrm>
              <a:off x="657875" y="2535525"/>
              <a:ext cx="171600" cy="15228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78" name="Google Shape;1178;p84"/>
            <p:cNvSpPr/>
            <p:nvPr/>
          </p:nvSpPr>
          <p:spPr>
            <a:xfrm>
              <a:off x="603950" y="4041875"/>
              <a:ext cx="280800" cy="738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79" name="Google Shape;1179;p84"/>
            <p:cNvSpPr/>
            <p:nvPr/>
          </p:nvSpPr>
          <p:spPr>
            <a:xfrm>
              <a:off x="520025" y="2517225"/>
              <a:ext cx="448500" cy="183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80" name="Google Shape;1180;p84"/>
          <p:cNvSpPr txBox="1"/>
          <p:nvPr>
            <p:ph idx="1" type="body"/>
          </p:nvPr>
        </p:nvSpPr>
        <p:spPr>
          <a:xfrm>
            <a:off x="324000" y="1140300"/>
            <a:ext cx="8237700" cy="59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geli marka cadaadiska gudaha uu hooseeyo</a:t>
            </a:r>
            <a:r>
              <a:rPr b="1" lang="en-GB" sz="1100">
                <a:solidFill>
                  <a:schemeClr val="accent5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solidFill>
                  <a:schemeClr val="accent5"/>
                </a:solidFill>
                <a:latin typeface="Lexend"/>
              </a:rPr>
              <a:t/>
            </a:r>
            <a:endParaRPr b="1" sz="1800">
              <a:solidFill>
                <a:schemeClr val="accent5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bixi marka cadaadiska gudaha uu sarreeyo.</a:t>
            </a:r>
            <a:r>
              <a:rPr b="1" lang="en-GB" sz="1100">
                <a:solidFill>
                  <a:schemeClr val="accent5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solidFill>
                  <a:schemeClr val="accent5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181" name="Google Shape;1181;p84"/>
          <p:cNvSpPr txBox="1"/>
          <p:nvPr>
            <p:ph idx="1" type="body"/>
          </p:nvPr>
        </p:nvSpPr>
        <p:spPr>
          <a:xfrm>
            <a:off x="2305200" y="4493100"/>
            <a:ext cx="16257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hawadu way gashaa</a:t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cxnSp>
        <p:nvCxnSpPr>
          <p:cNvPr id="1182" name="Google Shape;1182;p84"/>
          <p:cNvCxnSpPr/>
          <p:nvPr/>
        </p:nvCxnSpPr>
        <p:spPr>
          <a:xfrm rot="10800000">
            <a:off x="2564525" y="2153575"/>
            <a:ext cx="0" cy="4599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83" name="Google Shape;1183;p84"/>
          <p:cNvSpPr txBox="1"/>
          <p:nvPr>
            <p:ph idx="1" type="body"/>
          </p:nvPr>
        </p:nvSpPr>
        <p:spPr>
          <a:xfrm>
            <a:off x="2552850" y="3627600"/>
            <a:ext cx="2378700" cy="59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mugga (volume) wuu kordhaa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cadaadiska (pressure) wuu yaraadaa</a:t>
            </a:r>
            <a:endParaRPr sz="1800"/>
          </a:p>
        </p:txBody>
      </p:sp>
      <p:cxnSp>
        <p:nvCxnSpPr>
          <p:cNvPr id="1184" name="Google Shape;1184;p84"/>
          <p:cNvCxnSpPr/>
          <p:nvPr/>
        </p:nvCxnSpPr>
        <p:spPr>
          <a:xfrm>
            <a:off x="2211450" y="3916750"/>
            <a:ext cx="303900" cy="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85" name="Google Shape;1185;p84"/>
          <p:cNvCxnSpPr/>
          <p:nvPr/>
        </p:nvCxnSpPr>
        <p:spPr>
          <a:xfrm rot="10800000">
            <a:off x="2191750" y="4363375"/>
            <a:ext cx="0" cy="4599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86" name="Google Shape;1186;p84"/>
          <p:cNvSpPr txBox="1"/>
          <p:nvPr>
            <p:ph idx="1" type="body"/>
          </p:nvPr>
        </p:nvSpPr>
        <p:spPr>
          <a:xfrm>
            <a:off x="2686200" y="2283300"/>
            <a:ext cx="16257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kor u jiid</a:t>
            </a:r>
            <a:endParaRPr sz="1800"/>
          </a:p>
        </p:txBody>
      </p:sp>
      <p:grpSp>
        <p:nvGrpSpPr>
          <p:cNvPr id="1187" name="Google Shape;1187;p84"/>
          <p:cNvGrpSpPr/>
          <p:nvPr/>
        </p:nvGrpSpPr>
        <p:grpSpPr>
          <a:xfrm>
            <a:off x="5549225" y="2647940"/>
            <a:ext cx="448275" cy="1709512"/>
            <a:chOff x="5549225" y="2647940"/>
            <a:chExt cx="448275" cy="1709512"/>
          </a:xfrm>
        </p:grpSpPr>
        <p:grpSp>
          <p:nvGrpSpPr>
            <p:cNvPr id="1188" name="Google Shape;1188;p84"/>
            <p:cNvGrpSpPr/>
            <p:nvPr/>
          </p:nvGrpSpPr>
          <p:grpSpPr>
            <a:xfrm>
              <a:off x="5633138" y="2647940"/>
              <a:ext cx="280807" cy="1709512"/>
              <a:chOff x="447925" y="2826600"/>
              <a:chExt cx="245075" cy="1490550"/>
            </a:xfrm>
          </p:grpSpPr>
          <p:sp>
            <p:nvSpPr>
              <p:cNvPr id="1189" name="Google Shape;1189;p84"/>
              <p:cNvSpPr/>
              <p:nvPr/>
            </p:nvSpPr>
            <p:spPr>
              <a:xfrm>
                <a:off x="447925" y="2826600"/>
                <a:ext cx="92675" cy="1490550"/>
              </a:xfrm>
              <a:custGeom>
                <a:rect b="b" l="l" r="r" t="t"/>
                <a:pathLst>
                  <a:path extrusionOk="0" h="59622" w="3707">
                    <a:moveTo>
                      <a:pt x="0" y="0"/>
                    </a:moveTo>
                    <a:lnTo>
                      <a:pt x="0" y="54988"/>
                    </a:lnTo>
                    <a:lnTo>
                      <a:pt x="3707" y="54988"/>
                    </a:lnTo>
                    <a:lnTo>
                      <a:pt x="3707" y="59622"/>
                    </a:lnTo>
                  </a:path>
                </a:pathLst>
              </a:cu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/>
              <a:p/>
            </p:txBody>
          </p:sp>
          <p:sp>
            <p:nvSpPr>
              <p:cNvPr id="1190" name="Google Shape;1190;p84"/>
              <p:cNvSpPr/>
              <p:nvPr/>
            </p:nvSpPr>
            <p:spPr>
              <a:xfrm flipH="1">
                <a:off x="600325" y="2826600"/>
                <a:ext cx="92675" cy="1490550"/>
              </a:xfrm>
              <a:custGeom>
                <a:rect b="b" l="l" r="r" t="t"/>
                <a:pathLst>
                  <a:path extrusionOk="0" h="59622" w="3707">
                    <a:moveTo>
                      <a:pt x="0" y="0"/>
                    </a:moveTo>
                    <a:lnTo>
                      <a:pt x="0" y="54988"/>
                    </a:lnTo>
                    <a:lnTo>
                      <a:pt x="3707" y="54988"/>
                    </a:lnTo>
                    <a:lnTo>
                      <a:pt x="3707" y="59622"/>
                    </a:lnTo>
                  </a:path>
                </a:pathLst>
              </a:cu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/>
              <a:p/>
            </p:txBody>
          </p:sp>
        </p:grpSp>
        <p:sp>
          <p:nvSpPr>
            <p:cNvPr id="1191" name="Google Shape;1191;p84"/>
            <p:cNvSpPr/>
            <p:nvPr/>
          </p:nvSpPr>
          <p:spPr>
            <a:xfrm>
              <a:off x="5914700" y="2647940"/>
              <a:ext cx="82800" cy="183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92" name="Google Shape;1192;p84"/>
            <p:cNvSpPr/>
            <p:nvPr/>
          </p:nvSpPr>
          <p:spPr>
            <a:xfrm>
              <a:off x="5549225" y="2647940"/>
              <a:ext cx="82800" cy="183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93" name="Google Shape;1193;p84"/>
          <p:cNvGrpSpPr/>
          <p:nvPr/>
        </p:nvGrpSpPr>
        <p:grpSpPr>
          <a:xfrm>
            <a:off x="5549225" y="2441025"/>
            <a:ext cx="448500" cy="1598450"/>
            <a:chOff x="520025" y="2517225"/>
            <a:chExt cx="448500" cy="1598450"/>
          </a:xfrm>
        </p:grpSpPr>
        <p:sp>
          <p:nvSpPr>
            <p:cNvPr id="1194" name="Google Shape;1194;p84"/>
            <p:cNvSpPr/>
            <p:nvPr/>
          </p:nvSpPr>
          <p:spPr>
            <a:xfrm>
              <a:off x="657875" y="2535525"/>
              <a:ext cx="171600" cy="15228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95" name="Google Shape;1195;p84"/>
            <p:cNvSpPr/>
            <p:nvPr/>
          </p:nvSpPr>
          <p:spPr>
            <a:xfrm>
              <a:off x="603950" y="4041875"/>
              <a:ext cx="280800" cy="738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96" name="Google Shape;1196;p84"/>
            <p:cNvSpPr/>
            <p:nvPr/>
          </p:nvSpPr>
          <p:spPr>
            <a:xfrm>
              <a:off x="520025" y="2517225"/>
              <a:ext cx="448500" cy="183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97" name="Google Shape;1197;p84"/>
          <p:cNvSpPr txBox="1"/>
          <p:nvPr>
            <p:ph idx="1" type="body"/>
          </p:nvPr>
        </p:nvSpPr>
        <p:spPr>
          <a:xfrm>
            <a:off x="5886600" y="4493100"/>
            <a:ext cx="16257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hawadu way baxdaa</a:t>
            </a:r>
            <a:endParaRPr sz="1800"/>
          </a:p>
        </p:txBody>
      </p:sp>
      <p:cxnSp>
        <p:nvCxnSpPr>
          <p:cNvPr id="1198" name="Google Shape;1198;p84"/>
          <p:cNvCxnSpPr/>
          <p:nvPr/>
        </p:nvCxnSpPr>
        <p:spPr>
          <a:xfrm>
            <a:off x="6145925" y="2153575"/>
            <a:ext cx="0" cy="4599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99" name="Google Shape;1199;p84"/>
          <p:cNvSpPr txBox="1"/>
          <p:nvPr>
            <p:ph idx="1" type="body"/>
          </p:nvPr>
        </p:nvSpPr>
        <p:spPr>
          <a:xfrm>
            <a:off x="6134250" y="3780000"/>
            <a:ext cx="2378700" cy="59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mugga (volume) wuu yaraadaa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cadaadiska (pressure) wuu kordhaa</a:t>
            </a:r>
            <a:endParaRPr sz="1800"/>
          </a:p>
        </p:txBody>
      </p:sp>
      <p:cxnSp>
        <p:nvCxnSpPr>
          <p:cNvPr id="1200" name="Google Shape;1200;p84"/>
          <p:cNvCxnSpPr/>
          <p:nvPr/>
        </p:nvCxnSpPr>
        <p:spPr>
          <a:xfrm>
            <a:off x="5792850" y="4112525"/>
            <a:ext cx="303900" cy="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01" name="Google Shape;1201;p84"/>
          <p:cNvCxnSpPr/>
          <p:nvPr/>
        </p:nvCxnSpPr>
        <p:spPr>
          <a:xfrm>
            <a:off x="5773150" y="4363375"/>
            <a:ext cx="0" cy="4599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02" name="Google Shape;1202;p84"/>
          <p:cNvSpPr txBox="1"/>
          <p:nvPr>
            <p:ph idx="1" type="body"/>
          </p:nvPr>
        </p:nvSpPr>
        <p:spPr>
          <a:xfrm>
            <a:off x="6267600" y="2283300"/>
            <a:ext cx="16257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hoos u riix</a:t>
            </a:r>
            <a:endParaRPr sz="1800"/>
          </a:p>
        </p:txBody>
      </p:sp>
      <p:grpSp>
        <p:nvGrpSpPr>
          <p:cNvPr id="1203" name="Google Shape;1203;p84"/>
          <p:cNvGrpSpPr/>
          <p:nvPr/>
        </p:nvGrpSpPr>
        <p:grpSpPr>
          <a:xfrm>
            <a:off x="443825" y="2288625"/>
            <a:ext cx="448500" cy="1598450"/>
            <a:chOff x="520025" y="2517225"/>
            <a:chExt cx="448500" cy="1598450"/>
          </a:xfrm>
        </p:grpSpPr>
        <p:sp>
          <p:nvSpPr>
            <p:cNvPr id="1204" name="Google Shape;1204;p84"/>
            <p:cNvSpPr/>
            <p:nvPr/>
          </p:nvSpPr>
          <p:spPr>
            <a:xfrm>
              <a:off x="657875" y="2535525"/>
              <a:ext cx="171600" cy="15228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05" name="Google Shape;1205;p84"/>
            <p:cNvSpPr/>
            <p:nvPr/>
          </p:nvSpPr>
          <p:spPr>
            <a:xfrm>
              <a:off x="603950" y="4041875"/>
              <a:ext cx="280800" cy="738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06" name="Google Shape;1206;p84"/>
            <p:cNvSpPr/>
            <p:nvPr/>
          </p:nvSpPr>
          <p:spPr>
            <a:xfrm>
              <a:off x="520025" y="2517225"/>
              <a:ext cx="448500" cy="183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207" name="Google Shape;1207;p84"/>
          <p:cNvSpPr txBox="1"/>
          <p:nvPr>
            <p:ph idx="1" type="body"/>
          </p:nvPr>
        </p:nvSpPr>
        <p:spPr>
          <a:xfrm>
            <a:off x="247800" y="4493100"/>
            <a:ext cx="9579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sirinqa (syringe)</a:t>
            </a:r>
            <a:endParaRPr sz="1800"/>
          </a:p>
        </p:txBody>
      </p:sp>
      <p:grpSp>
        <p:nvGrpSpPr>
          <p:cNvPr id="1208" name="Google Shape;1208;p84"/>
          <p:cNvGrpSpPr/>
          <p:nvPr/>
        </p:nvGrpSpPr>
        <p:grpSpPr>
          <a:xfrm>
            <a:off x="443825" y="2647940"/>
            <a:ext cx="448275" cy="1709512"/>
            <a:chOff x="443825" y="2647940"/>
            <a:chExt cx="448275" cy="1709512"/>
          </a:xfrm>
        </p:grpSpPr>
        <p:grpSp>
          <p:nvGrpSpPr>
            <p:cNvPr id="1209" name="Google Shape;1209;p84"/>
            <p:cNvGrpSpPr/>
            <p:nvPr/>
          </p:nvGrpSpPr>
          <p:grpSpPr>
            <a:xfrm>
              <a:off x="527738" y="2647940"/>
              <a:ext cx="280807" cy="1709512"/>
              <a:chOff x="447925" y="2826600"/>
              <a:chExt cx="245075" cy="1490550"/>
            </a:xfrm>
          </p:grpSpPr>
          <p:sp>
            <p:nvSpPr>
              <p:cNvPr id="1210" name="Google Shape;1210;p84"/>
              <p:cNvSpPr/>
              <p:nvPr/>
            </p:nvSpPr>
            <p:spPr>
              <a:xfrm>
                <a:off x="447925" y="2826600"/>
                <a:ext cx="92675" cy="1490550"/>
              </a:xfrm>
              <a:custGeom>
                <a:rect b="b" l="l" r="r" t="t"/>
                <a:pathLst>
                  <a:path extrusionOk="0" h="59622" w="3707">
                    <a:moveTo>
                      <a:pt x="0" y="0"/>
                    </a:moveTo>
                    <a:lnTo>
                      <a:pt x="0" y="54988"/>
                    </a:lnTo>
                    <a:lnTo>
                      <a:pt x="3707" y="54988"/>
                    </a:lnTo>
                    <a:lnTo>
                      <a:pt x="3707" y="59622"/>
                    </a:lnTo>
                  </a:path>
                </a:pathLst>
              </a:cu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/>
              <a:p/>
            </p:txBody>
          </p:sp>
          <p:sp>
            <p:nvSpPr>
              <p:cNvPr id="1211" name="Google Shape;1211;p84"/>
              <p:cNvSpPr/>
              <p:nvPr/>
            </p:nvSpPr>
            <p:spPr>
              <a:xfrm flipH="1">
                <a:off x="600325" y="2826600"/>
                <a:ext cx="92675" cy="1490550"/>
              </a:xfrm>
              <a:custGeom>
                <a:rect b="b" l="l" r="r" t="t"/>
                <a:pathLst>
                  <a:path extrusionOk="0" h="59622" w="3707">
                    <a:moveTo>
                      <a:pt x="0" y="0"/>
                    </a:moveTo>
                    <a:lnTo>
                      <a:pt x="0" y="54988"/>
                    </a:lnTo>
                    <a:lnTo>
                      <a:pt x="3707" y="54988"/>
                    </a:lnTo>
                    <a:lnTo>
                      <a:pt x="3707" y="59622"/>
                    </a:lnTo>
                  </a:path>
                </a:pathLst>
              </a:cu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/>
              <a:p/>
            </p:txBody>
          </p:sp>
        </p:grpSp>
        <p:sp>
          <p:nvSpPr>
            <p:cNvPr id="1212" name="Google Shape;1212;p84"/>
            <p:cNvSpPr/>
            <p:nvPr/>
          </p:nvSpPr>
          <p:spPr>
            <a:xfrm>
              <a:off x="443825" y="2647940"/>
              <a:ext cx="82800" cy="183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13" name="Google Shape;1213;p84"/>
            <p:cNvSpPr/>
            <p:nvPr/>
          </p:nvSpPr>
          <p:spPr>
            <a:xfrm>
              <a:off x="809300" y="2647940"/>
              <a:ext cx="82800" cy="183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7" name="Shape 1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" name="Google Shape;1218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257090" y="1442125"/>
            <a:ext cx="2809875" cy="313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9" name="Google Shape;1219;p8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2390">
            <a:off x="787888" y="2787875"/>
            <a:ext cx="1891404" cy="1619927"/>
          </a:xfrm>
          <a:prstGeom prst="rect">
            <a:avLst/>
          </a:prstGeom>
          <a:noFill/>
          <a:ln>
            <a:noFill/>
          </a:ln>
        </p:spPr>
      </p:pic>
      <p:sp>
        <p:nvSpPr>
          <p:cNvPr id="1220" name="Google Shape;1220;p8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Cadaadis (Pressure), mug (volume) iyo neefsasho</a:t>
            </a:r>
            <a:endParaRPr/>
          </a:p>
        </p:txBody>
      </p:sp>
      <p:sp>
        <p:nvSpPr>
          <p:cNvPr id="1221" name="Google Shape;1221;p85"/>
          <p:cNvSpPr txBox="1"/>
          <p:nvPr>
            <p:ph idx="1" type="body"/>
          </p:nvPr>
        </p:nvSpPr>
        <p:spPr>
          <a:xfrm>
            <a:off x="297200" y="809975"/>
            <a:ext cx="7092900" cy="34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Markaan neefsanayno, muruqyada iyo lafuhu way dhaqaaqaan si ay u beddelaan mugga (volume) iyo cadaadiska (pressure) ku jira laabta.</a:t>
            </a:r>
            <a:endParaRPr sz="1800"/>
          </a:p>
        </p:txBody>
      </p:sp>
      <p:sp>
        <p:nvSpPr>
          <p:cNvPr id="1222" name="Google Shape;1222;p85"/>
          <p:cNvSpPr txBox="1"/>
          <p:nvPr/>
        </p:nvSpPr>
        <p:spPr>
          <a:xfrm>
            <a:off x="4641250" y="2297375"/>
            <a:ext cx="4219200" cy="10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-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Lafaha feeraha waxay sameeyaan qaab loo yaqaan sanduuqa feeraha (ribcage) oo ku wareegsan sambabada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23" name="Google Shape;1223;p85"/>
          <p:cNvGrpSpPr/>
          <p:nvPr/>
        </p:nvGrpSpPr>
        <p:grpSpPr>
          <a:xfrm>
            <a:off x="2327203" y="2297383"/>
            <a:ext cx="2656356" cy="1367019"/>
            <a:chOff x="2479603" y="1306783"/>
            <a:chExt cx="2656356" cy="1367019"/>
          </a:xfrm>
        </p:grpSpPr>
        <p:grpSp>
          <p:nvGrpSpPr>
            <p:cNvPr id="1224" name="Google Shape;1224;p85"/>
            <p:cNvGrpSpPr/>
            <p:nvPr/>
          </p:nvGrpSpPr>
          <p:grpSpPr>
            <a:xfrm>
              <a:off x="2479603" y="1306783"/>
              <a:ext cx="2656356" cy="1129054"/>
              <a:chOff x="5435381" y="1654368"/>
              <a:chExt cx="2646300" cy="1127250"/>
            </a:xfrm>
          </p:grpSpPr>
          <p:cxnSp>
            <p:nvCxnSpPr>
              <p:cNvPr id="1225" name="Google Shape;1225;p85"/>
              <p:cNvCxnSpPr>
                <a:stCxn id="1226" idx="1"/>
              </p:cNvCxnSpPr>
              <p:nvPr/>
            </p:nvCxnSpPr>
            <p:spPr>
              <a:xfrm flipH="1">
                <a:off x="5435381" y="1884918"/>
                <a:ext cx="1853400" cy="89670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226" name="Google Shape;1226;p85"/>
              <p:cNvSpPr txBox="1"/>
              <p:nvPr/>
            </p:nvSpPr>
            <p:spPr>
              <a:xfrm>
                <a:off x="7288781" y="1654368"/>
                <a:ext cx="792900" cy="461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None/>
                </a:pPr>
                <a:r>
                  <a:rPr lang="en-GB" sz="10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feeraha</a:t>
                </a:r>
                <a:endParaRPr sz="1800"/>
              </a:p>
            </p:txBody>
          </p:sp>
        </p:grpSp>
        <p:cxnSp>
          <p:nvCxnSpPr>
            <p:cNvPr id="1227" name="Google Shape;1227;p85"/>
            <p:cNvCxnSpPr>
              <a:stCxn id="1226" idx="1"/>
            </p:cNvCxnSpPr>
            <p:nvPr/>
          </p:nvCxnSpPr>
          <p:spPr>
            <a:xfrm flipH="1">
              <a:off x="2537346" y="1537702"/>
              <a:ext cx="1802700" cy="11361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228" name="Google Shape;1228;p85"/>
          <p:cNvSpPr txBox="1"/>
          <p:nvPr/>
        </p:nvSpPr>
        <p:spPr>
          <a:xfrm>
            <a:off x="4641250" y="3681325"/>
            <a:ext cx="4026300" cy="7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-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muruqyada u dhexeeya feeraha, kuwaas oo isku qabsan kara (contract) oo nasan kara (relax)</a:t>
            </a:r>
            <a:endParaRPr sz="1800"/>
          </a:p>
        </p:txBody>
      </p:sp>
      <p:grpSp>
        <p:nvGrpSpPr>
          <p:cNvPr id="1229" name="Google Shape;1229;p85"/>
          <p:cNvGrpSpPr/>
          <p:nvPr/>
        </p:nvGrpSpPr>
        <p:grpSpPr>
          <a:xfrm>
            <a:off x="2241675" y="3681325"/>
            <a:ext cx="2711350" cy="780347"/>
            <a:chOff x="2394075" y="2995525"/>
            <a:chExt cx="2711350" cy="780347"/>
          </a:xfrm>
        </p:grpSpPr>
        <p:grpSp>
          <p:nvGrpSpPr>
            <p:cNvPr id="1230" name="Google Shape;1230;p85"/>
            <p:cNvGrpSpPr/>
            <p:nvPr/>
          </p:nvGrpSpPr>
          <p:grpSpPr>
            <a:xfrm>
              <a:off x="2432807" y="2995525"/>
              <a:ext cx="2672618" cy="780347"/>
              <a:chOff x="5388762" y="1720604"/>
              <a:chExt cx="2662500" cy="779100"/>
            </a:xfrm>
          </p:grpSpPr>
          <p:cxnSp>
            <p:nvCxnSpPr>
              <p:cNvPr id="1231" name="Google Shape;1231;p85"/>
              <p:cNvCxnSpPr>
                <a:stCxn id="1232" idx="1"/>
              </p:cNvCxnSpPr>
              <p:nvPr/>
            </p:nvCxnSpPr>
            <p:spPr>
              <a:xfrm rot="10800000">
                <a:off x="5388762" y="1897454"/>
                <a:ext cx="1175700" cy="21270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232" name="Google Shape;1232;p85"/>
              <p:cNvSpPr txBox="1"/>
              <p:nvPr/>
            </p:nvSpPr>
            <p:spPr>
              <a:xfrm>
                <a:off x="6564462" y="1720604"/>
                <a:ext cx="1486800" cy="77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None/>
                </a:pPr>
                <a:r>
                  <a:rPr lang="en-GB" sz="10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muruqyada intercostal (intercostal muscles)</a:t>
                </a:r>
                <a:r>
                  <a:rPr lang="en-GB" sz="10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/>
                </a:r>
                <a:endParaRPr sz="1800"/>
              </a:p>
            </p:txBody>
          </p:sp>
        </p:grpSp>
        <p:cxnSp>
          <p:nvCxnSpPr>
            <p:cNvPr id="1233" name="Google Shape;1233;p85"/>
            <p:cNvCxnSpPr>
              <a:stCxn id="1232" idx="1"/>
            </p:cNvCxnSpPr>
            <p:nvPr/>
          </p:nvCxnSpPr>
          <p:spPr>
            <a:xfrm rot="10800000">
              <a:off x="2394075" y="3350298"/>
              <a:ext cx="1218900" cy="354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7" name="Shape 1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8" name="Google Shape;1238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6613" y="984497"/>
            <a:ext cx="2971425" cy="3893350"/>
          </a:xfrm>
          <a:prstGeom prst="rect">
            <a:avLst/>
          </a:prstGeom>
          <a:noFill/>
          <a:ln>
            <a:noFill/>
          </a:ln>
        </p:spPr>
      </p:pic>
      <p:sp>
        <p:nvSpPr>
          <p:cNvPr id="1239" name="Google Shape;1239;p8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Cadaadiska (Pressure), mugga (volume) iyo neefsashada</a:t>
            </a:r>
            <a:endParaRPr/>
          </a:p>
        </p:txBody>
      </p:sp>
      <p:sp>
        <p:nvSpPr>
          <p:cNvPr id="1240" name="Google Shape;1240;p86"/>
          <p:cNvSpPr txBox="1"/>
          <p:nvPr>
            <p:ph idx="1" type="body"/>
          </p:nvPr>
        </p:nvSpPr>
        <p:spPr>
          <a:xfrm>
            <a:off x="297200" y="809975"/>
            <a:ext cx="6559200" cy="34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Neefsashada gudaha waxaa loo yaqaan inhalation.</a:t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241" name="Google Shape;1241;p86"/>
          <p:cNvSpPr txBox="1"/>
          <p:nvPr/>
        </p:nvSpPr>
        <p:spPr>
          <a:xfrm>
            <a:off x="264350" y="1702325"/>
            <a:ext cx="2942400" cy="14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Muruqyada intercostal (intercostal muscles) way isku qabsadaan (contract), taas oo soo jiidaysa sanduuqa feeraha (ribcage) kor iyo dibadda.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242" name="Google Shape;1242;p86"/>
          <p:cNvSpPr txBox="1"/>
          <p:nvPr/>
        </p:nvSpPr>
        <p:spPr>
          <a:xfrm>
            <a:off x="294950" y="3240000"/>
            <a:ext cx="2881200" cy="7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Diaphragm-ku (diaphragm) wuu isku qabsadaa (contracts) oo wuu fidsanaadaa (flattens).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243" name="Google Shape;1243;p86"/>
          <p:cNvSpPr/>
          <p:nvPr/>
        </p:nvSpPr>
        <p:spPr>
          <a:xfrm>
            <a:off x="4037775" y="4216672"/>
            <a:ext cx="856100" cy="66675"/>
          </a:xfrm>
          <a:custGeom>
            <a:rect b="b" l="l" r="r" t="t"/>
            <a:pathLst>
              <a:path extrusionOk="0" h="2667" w="34244">
                <a:moveTo>
                  <a:pt x="0" y="2485"/>
                </a:moveTo>
                <a:cubicBezTo>
                  <a:pt x="4" y="2161"/>
                  <a:pt x="11479" y="-19"/>
                  <a:pt x="17186" y="0"/>
                </a:cubicBezTo>
                <a:cubicBezTo>
                  <a:pt x="22893" y="19"/>
                  <a:pt x="34248" y="2276"/>
                  <a:pt x="34244" y="2600"/>
                </a:cubicBezTo>
                <a:cubicBezTo>
                  <a:pt x="34241" y="2924"/>
                  <a:pt x="22872" y="1962"/>
                  <a:pt x="17165" y="1943"/>
                </a:cubicBezTo>
                <a:cubicBezTo>
                  <a:pt x="11458" y="1924"/>
                  <a:pt x="-3" y="2809"/>
                  <a:pt x="0" y="2485"/>
                </a:cubicBezTo>
                <a:close/>
              </a:path>
            </a:pathLst>
          </a:custGeom>
          <a:solidFill>
            <a:srgbClr val="E06666"/>
          </a:solidFill>
          <a:ln cap="flat" cmpd="sng" w="9525">
            <a:solidFill>
              <a:srgbClr val="66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pic>
        <p:nvPicPr>
          <p:cNvPr id="1244" name="Google Shape;1244;p8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 rot="-2389">
            <a:off x="3464099" y="2630369"/>
            <a:ext cx="1927228" cy="165061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45" name="Google Shape;1245;p86"/>
          <p:cNvCxnSpPr/>
          <p:nvPr/>
        </p:nvCxnSpPr>
        <p:spPr>
          <a:xfrm>
            <a:off x="2808225" y="2709700"/>
            <a:ext cx="1083900" cy="8214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46" name="Google Shape;1246;p86"/>
          <p:cNvCxnSpPr/>
          <p:nvPr/>
        </p:nvCxnSpPr>
        <p:spPr>
          <a:xfrm>
            <a:off x="2964250" y="3818200"/>
            <a:ext cx="1289400" cy="42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47" name="Google Shape;1247;p86"/>
          <p:cNvSpPr txBox="1"/>
          <p:nvPr/>
        </p:nvSpPr>
        <p:spPr>
          <a:xfrm>
            <a:off x="5816575" y="3101375"/>
            <a:ext cx="2881200" cy="7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muggu (volume) wuu kordhaa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cadaadiska (pressure) wuu yaraadaa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48" name="Google Shape;1248;p86"/>
          <p:cNvGrpSpPr/>
          <p:nvPr/>
        </p:nvGrpSpPr>
        <p:grpSpPr>
          <a:xfrm>
            <a:off x="5068625" y="2701475"/>
            <a:ext cx="747900" cy="1580100"/>
            <a:chOff x="5068625" y="2701475"/>
            <a:chExt cx="747900" cy="1580100"/>
          </a:xfrm>
        </p:grpSpPr>
        <p:sp>
          <p:nvSpPr>
            <p:cNvPr id="1249" name="Google Shape;1249;p86"/>
            <p:cNvSpPr/>
            <p:nvPr/>
          </p:nvSpPr>
          <p:spPr>
            <a:xfrm>
              <a:off x="5068625" y="2701475"/>
              <a:ext cx="451500" cy="1580100"/>
            </a:xfrm>
            <a:prstGeom prst="rightBrace">
              <a:avLst>
                <a:gd fmla="val 50000" name="adj1"/>
                <a:gd fmla="val 5000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250" name="Google Shape;1250;p86"/>
            <p:cNvCxnSpPr>
              <a:stCxn id="1249" idx="1"/>
              <a:endCxn id="1247" idx="1"/>
            </p:cNvCxnSpPr>
            <p:nvPr/>
          </p:nvCxnSpPr>
          <p:spPr>
            <a:xfrm>
              <a:off x="5520125" y="3491525"/>
              <a:ext cx="296400" cy="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251" name="Google Shape;1251;p86"/>
          <p:cNvSpPr txBox="1"/>
          <p:nvPr>
            <p:ph idx="1" type="body"/>
          </p:nvPr>
        </p:nvSpPr>
        <p:spPr>
          <a:xfrm>
            <a:off x="5019350" y="1990613"/>
            <a:ext cx="16257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hawadu waxay u dhaqaaqdaa gudaha</a:t>
            </a:r>
            <a:endParaRPr sz="1800"/>
          </a:p>
        </p:txBody>
      </p:sp>
      <p:grpSp>
        <p:nvGrpSpPr>
          <p:cNvPr id="1252" name="Google Shape;1252;p86"/>
          <p:cNvGrpSpPr/>
          <p:nvPr/>
        </p:nvGrpSpPr>
        <p:grpSpPr>
          <a:xfrm flipH="1">
            <a:off x="3963025" y="1979700"/>
            <a:ext cx="980150" cy="1329036"/>
            <a:chOff x="5421525" y="1198182"/>
            <a:chExt cx="980150" cy="1377668"/>
          </a:xfrm>
        </p:grpSpPr>
        <p:sp>
          <p:nvSpPr>
            <p:cNvPr id="1253" name="Google Shape;1253;p86"/>
            <p:cNvSpPr/>
            <p:nvPr/>
          </p:nvSpPr>
          <p:spPr>
            <a:xfrm>
              <a:off x="5421525" y="1198182"/>
              <a:ext cx="980150" cy="1377650"/>
            </a:xfrm>
            <a:custGeom>
              <a:rect b="b" l="l" r="r" t="t"/>
              <a:pathLst>
                <a:path extrusionOk="0" h="55106" w="39206">
                  <a:moveTo>
                    <a:pt x="0" y="3211"/>
                  </a:moveTo>
                  <a:lnTo>
                    <a:pt x="3462" y="2078"/>
                  </a:lnTo>
                  <a:lnTo>
                    <a:pt x="9283" y="1349"/>
                  </a:lnTo>
                  <a:lnTo>
                    <a:pt x="13120" y="0"/>
                  </a:lnTo>
                  <a:lnTo>
                    <a:pt x="19721" y="305"/>
                  </a:lnTo>
                  <a:lnTo>
                    <a:pt x="22330" y="5002"/>
                  </a:lnTo>
                  <a:lnTo>
                    <a:pt x="22504" y="11613"/>
                  </a:lnTo>
                  <a:lnTo>
                    <a:pt x="21809" y="44494"/>
                  </a:lnTo>
                  <a:lnTo>
                    <a:pt x="26158" y="49887"/>
                  </a:lnTo>
                  <a:lnTo>
                    <a:pt x="39206" y="55106"/>
                  </a:lnTo>
                </a:path>
              </a:pathLst>
            </a:cu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  <p:txBody>
            <a:bodyPr/>
            <a:p/>
          </p:txBody>
        </p:sp>
        <p:sp>
          <p:nvSpPr>
            <p:cNvPr id="1254" name="Google Shape;1254;p86"/>
            <p:cNvSpPr/>
            <p:nvPr/>
          </p:nvSpPr>
          <p:spPr>
            <a:xfrm>
              <a:off x="5492675" y="2301825"/>
              <a:ext cx="478425" cy="274025"/>
            </a:xfrm>
            <a:custGeom>
              <a:rect b="b" l="l" r="r" t="t"/>
              <a:pathLst>
                <a:path extrusionOk="0" h="10961" w="19137">
                  <a:moveTo>
                    <a:pt x="19137" y="0"/>
                  </a:moveTo>
                  <a:lnTo>
                    <a:pt x="14961" y="4524"/>
                  </a:lnTo>
                  <a:lnTo>
                    <a:pt x="0" y="10961"/>
                  </a:lnTo>
                </a:path>
              </a:pathLst>
            </a:cu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  <p:txBody>
            <a:bodyPr/>
            <a:p/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8" name="Shape 1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" name="Google Shape;1259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6613" y="984497"/>
            <a:ext cx="2971425" cy="3893350"/>
          </a:xfrm>
          <a:prstGeom prst="rect">
            <a:avLst/>
          </a:prstGeom>
          <a:noFill/>
          <a:ln>
            <a:noFill/>
          </a:ln>
        </p:spPr>
      </p:pic>
      <p:sp>
        <p:nvSpPr>
          <p:cNvPr id="1260" name="Google Shape;1260;p8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Cadaadiska (Pressure), mugga (volume) iyo neefsashada</a:t>
            </a:r>
            <a:endParaRPr/>
          </a:p>
        </p:txBody>
      </p:sp>
      <p:sp>
        <p:nvSpPr>
          <p:cNvPr id="1261" name="Google Shape;1261;p87"/>
          <p:cNvSpPr txBox="1"/>
          <p:nvPr>
            <p:ph idx="1" type="body"/>
          </p:nvPr>
        </p:nvSpPr>
        <p:spPr>
          <a:xfrm>
            <a:off x="297200" y="809975"/>
            <a:ext cx="6427800" cy="34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Neefsashada dibadda waxaa loo yaqaan exhalation.</a:t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262" name="Google Shape;1262;p87"/>
          <p:cNvSpPr txBox="1"/>
          <p:nvPr/>
        </p:nvSpPr>
        <p:spPr>
          <a:xfrm>
            <a:off x="264350" y="1710600"/>
            <a:ext cx="2942400" cy="14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Muruqyada intercostal (intercostal muscles) way nastaanna (relax), sanduuqa feeraha (ribcage) wuxuu u dhaqaaqaa hoos iyo gudaha.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263" name="Google Shape;1263;p87"/>
          <p:cNvSpPr txBox="1"/>
          <p:nvPr/>
        </p:nvSpPr>
        <p:spPr>
          <a:xfrm>
            <a:off x="294950" y="3240000"/>
            <a:ext cx="2881200" cy="7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Diaphragm-ku (diaphragm) wuu nastaanaa (relaxes) oo wuu qaloocamaa (curves up).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264" name="Google Shape;1264;p87"/>
          <p:cNvSpPr/>
          <p:nvPr/>
        </p:nvSpPr>
        <p:spPr>
          <a:xfrm>
            <a:off x="4030874" y="4047849"/>
            <a:ext cx="786750" cy="157825"/>
          </a:xfrm>
          <a:custGeom>
            <a:rect b="b" l="l" r="r" t="t"/>
            <a:pathLst>
              <a:path extrusionOk="0" h="6313" w="31470">
                <a:moveTo>
                  <a:pt x="0" y="6190"/>
                </a:moveTo>
                <a:cubicBezTo>
                  <a:pt x="-23" y="5960"/>
                  <a:pt x="10492" y="-19"/>
                  <a:pt x="15737" y="0"/>
                </a:cubicBezTo>
                <a:cubicBezTo>
                  <a:pt x="20982" y="19"/>
                  <a:pt x="31447" y="6075"/>
                  <a:pt x="31470" y="6305"/>
                </a:cubicBezTo>
                <a:cubicBezTo>
                  <a:pt x="31493" y="6535"/>
                  <a:pt x="21120" y="1399"/>
                  <a:pt x="15875" y="1380"/>
                </a:cubicBezTo>
                <a:cubicBezTo>
                  <a:pt x="10630" y="1361"/>
                  <a:pt x="23" y="6420"/>
                  <a:pt x="0" y="6190"/>
                </a:cubicBezTo>
                <a:close/>
              </a:path>
            </a:pathLst>
          </a:custGeom>
          <a:solidFill>
            <a:srgbClr val="E06666"/>
          </a:solidFill>
          <a:ln cap="flat" cmpd="sng" w="9525">
            <a:solidFill>
              <a:srgbClr val="66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pic>
        <p:nvPicPr>
          <p:cNvPr id="1265" name="Google Shape;1265;p8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 rot="-2388">
            <a:off x="3537950" y="2700611"/>
            <a:ext cx="1761051" cy="15082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66" name="Google Shape;1266;p87"/>
          <p:cNvCxnSpPr/>
          <p:nvPr/>
        </p:nvCxnSpPr>
        <p:spPr>
          <a:xfrm>
            <a:off x="2808225" y="2709700"/>
            <a:ext cx="1083900" cy="8214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67" name="Google Shape;1267;p87"/>
          <p:cNvCxnSpPr/>
          <p:nvPr/>
        </p:nvCxnSpPr>
        <p:spPr>
          <a:xfrm>
            <a:off x="2964250" y="3818200"/>
            <a:ext cx="1305600" cy="2874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68" name="Google Shape;1268;p87"/>
          <p:cNvSpPr txBox="1"/>
          <p:nvPr/>
        </p:nvSpPr>
        <p:spPr>
          <a:xfrm>
            <a:off x="5816575" y="3101375"/>
            <a:ext cx="2881200" cy="7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muggu (volume) wuu yaraadaa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cadaadiska (pressure) wuu kordhaa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69" name="Google Shape;1269;p87"/>
          <p:cNvGrpSpPr/>
          <p:nvPr/>
        </p:nvGrpSpPr>
        <p:grpSpPr>
          <a:xfrm>
            <a:off x="5068625" y="2701475"/>
            <a:ext cx="747900" cy="1580100"/>
            <a:chOff x="5068625" y="2701475"/>
            <a:chExt cx="747900" cy="1580100"/>
          </a:xfrm>
        </p:grpSpPr>
        <p:sp>
          <p:nvSpPr>
            <p:cNvPr id="1270" name="Google Shape;1270;p87"/>
            <p:cNvSpPr/>
            <p:nvPr/>
          </p:nvSpPr>
          <p:spPr>
            <a:xfrm>
              <a:off x="5068625" y="2701475"/>
              <a:ext cx="451500" cy="1580100"/>
            </a:xfrm>
            <a:prstGeom prst="rightBrace">
              <a:avLst>
                <a:gd fmla="val 50000" name="adj1"/>
                <a:gd fmla="val 50000" name="adj2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271" name="Google Shape;1271;p87"/>
            <p:cNvCxnSpPr>
              <a:stCxn id="1270" idx="1"/>
              <a:endCxn id="1268" idx="1"/>
            </p:cNvCxnSpPr>
            <p:nvPr/>
          </p:nvCxnSpPr>
          <p:spPr>
            <a:xfrm>
              <a:off x="5520125" y="3491525"/>
              <a:ext cx="296400" cy="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272" name="Google Shape;1272;p87"/>
          <p:cNvSpPr txBox="1"/>
          <p:nvPr>
            <p:ph idx="1" type="body"/>
          </p:nvPr>
        </p:nvSpPr>
        <p:spPr>
          <a:xfrm>
            <a:off x="5019350" y="1990613"/>
            <a:ext cx="16257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hawadu waxay u dhaqaaqdaa dibadda</a:t>
            </a:r>
            <a:endParaRPr sz="1800"/>
          </a:p>
        </p:txBody>
      </p:sp>
      <p:grpSp>
        <p:nvGrpSpPr>
          <p:cNvPr id="1273" name="Google Shape;1273;p87"/>
          <p:cNvGrpSpPr/>
          <p:nvPr/>
        </p:nvGrpSpPr>
        <p:grpSpPr>
          <a:xfrm flipH="1">
            <a:off x="3963025" y="1975150"/>
            <a:ext cx="1043950" cy="1333550"/>
            <a:chOff x="5357725" y="1242300"/>
            <a:chExt cx="1043950" cy="1333550"/>
          </a:xfrm>
        </p:grpSpPr>
        <p:sp>
          <p:nvSpPr>
            <p:cNvPr id="1274" name="Google Shape;1274;p87"/>
            <p:cNvSpPr/>
            <p:nvPr/>
          </p:nvSpPr>
          <p:spPr>
            <a:xfrm>
              <a:off x="5357725" y="1242300"/>
              <a:ext cx="1043950" cy="1333550"/>
            </a:xfrm>
            <a:custGeom>
              <a:rect b="b" l="l" r="r" t="t"/>
              <a:pathLst>
                <a:path extrusionOk="0" h="53342" w="41758">
                  <a:moveTo>
                    <a:pt x="0" y="3280"/>
                  </a:moveTo>
                  <a:lnTo>
                    <a:pt x="8201" y="3280"/>
                  </a:lnTo>
                  <a:lnTo>
                    <a:pt x="11481" y="1276"/>
                  </a:lnTo>
                  <a:lnTo>
                    <a:pt x="14761" y="0"/>
                  </a:lnTo>
                  <a:lnTo>
                    <a:pt x="21139" y="729"/>
                  </a:lnTo>
                  <a:lnTo>
                    <a:pt x="24882" y="3237"/>
                  </a:lnTo>
                  <a:lnTo>
                    <a:pt x="25056" y="9848"/>
                  </a:lnTo>
                  <a:lnTo>
                    <a:pt x="24361" y="42729"/>
                  </a:lnTo>
                  <a:lnTo>
                    <a:pt x="28710" y="48122"/>
                  </a:lnTo>
                  <a:lnTo>
                    <a:pt x="41758" y="53342"/>
                  </a:lnTo>
                </a:path>
              </a:pathLst>
            </a:cu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triangle"/>
              <a:tailEnd len="med" w="med" type="none"/>
            </a:ln>
          </p:spPr>
          <p:txBody>
            <a:bodyPr/>
            <a:p/>
          </p:txBody>
        </p:sp>
        <p:sp>
          <p:nvSpPr>
            <p:cNvPr id="1275" name="Google Shape;1275;p87"/>
            <p:cNvSpPr/>
            <p:nvPr/>
          </p:nvSpPr>
          <p:spPr>
            <a:xfrm>
              <a:off x="5492675" y="2301825"/>
              <a:ext cx="478425" cy="274025"/>
            </a:xfrm>
            <a:custGeom>
              <a:rect b="b" l="l" r="r" t="t"/>
              <a:pathLst>
                <a:path extrusionOk="0" h="10961" w="19137">
                  <a:moveTo>
                    <a:pt x="19137" y="0"/>
                  </a:moveTo>
                  <a:lnTo>
                    <a:pt x="14961" y="4524"/>
                  </a:lnTo>
                  <a:lnTo>
                    <a:pt x="0" y="10961"/>
                  </a:lnTo>
                </a:path>
              </a:pathLst>
            </a:cu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9" name="Shape 1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" name="Google Shape;1280;p88"/>
          <p:cNvSpPr txBox="1"/>
          <p:nvPr>
            <p:ph idx="1" type="body"/>
          </p:nvPr>
        </p:nvSpPr>
        <p:spPr>
          <a:xfrm>
            <a:off x="324000" y="708150"/>
            <a:ext cx="7135200" cy="398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Kala sooc weedhahan ku saabsan inhalation (inhalation) si ay ugu habboonaato nidaamka.</a:t>
            </a:r>
            <a:r>
              <a:rPr lang="en-GB" sz="1400">
                <a:latin typeface="Lexend"/>
              </a:rPr>
              <a:t/>
            </a:r>
            <a:r>
              <a:rPr b="1" lang="en-GB" sz="1400">
                <a:solidFill>
                  <a:schemeClr val="accent5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9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Kii ugu horreeyay ayaa laguu sameeyay:</a:t>
            </a:r>
            <a:endParaRPr sz="1900"/>
          </a:p>
          <a:p>
            <a:pPr indent="-35560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Kalam"/>
              <a:buAutoNum type="arabicPeriod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Muruqyada intercostal (intercostal muscles) way isku qabsadaan (contract).</a:t>
            </a:r>
            <a:endParaRPr sz="20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GB" sz="1400">
                <a:latin typeface="Lexend"/>
              </a:rPr>
              <a:t>Diaphragm-ku sidoo kale wuu isku qabsadaa oo wuu fidsanaadaa.</a:t>
            </a:r>
            <a:endParaRPr sz="1900"/>
          </a:p>
          <a:p>
            <a:pPr indent="-349250" lvl="0" marL="457200" rtl="0" algn="l">
              <a:spcBef>
                <a:spcPts val="1000"/>
              </a:spcBef>
              <a:spcAft>
                <a:spcPts val="0"/>
              </a:spcAft>
              <a:buSzPts val="1900"/>
              <a:buChar char="●"/>
            </a:pPr>
            <a:r>
              <a:rPr lang="en-GB" sz="1400">
                <a:latin typeface="Lexend"/>
              </a:rPr>
              <a:t>Tani waxay yaraysaa cadaadiska (pressure) sambabada.</a:t>
            </a:r>
            <a:endParaRPr sz="1900"/>
          </a:p>
          <a:p>
            <a:pPr indent="-34925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900"/>
              <a:buChar char="●"/>
            </a:pPr>
            <a:r>
              <a:rPr lang="en-GB" sz="1400">
                <a:latin typeface="Lexend"/>
              </a:rPr>
              <a:t>Tani waxay soo jiidataa lafta feeraha (rib cage) kor iyo dibedda.</a:t>
            </a:r>
            <a:endParaRPr sz="1900"/>
          </a:p>
          <a:p>
            <a:pPr indent="-349250" lvl="0" marL="457200" rtl="0" algn="l">
              <a:spcBef>
                <a:spcPts val="1000"/>
              </a:spcBef>
              <a:spcAft>
                <a:spcPts val="0"/>
              </a:spcAft>
              <a:buSzPts val="1900"/>
              <a:buChar char="●"/>
            </a:pPr>
            <a:r>
              <a:rPr lang="en-GB" sz="1400">
                <a:latin typeface="Lexend"/>
              </a:rPr>
              <a:t>Hawadu waxay soo gashaa sambabada.</a:t>
            </a:r>
            <a:endParaRPr sz="1900"/>
          </a:p>
          <a:p>
            <a:pPr indent="-349250" lvl="0" marL="457200" rtl="0" algn="l">
              <a:spcBef>
                <a:spcPts val="1000"/>
              </a:spcBef>
              <a:spcAft>
                <a:spcPts val="1000"/>
              </a:spcAft>
              <a:buSzPts val="1900"/>
              <a:buChar char="●"/>
            </a:pPr>
            <a:r>
              <a:rPr lang="en-GB" sz="1400">
                <a:latin typeface="Lexend"/>
              </a:rPr>
              <a:t>Mugga (volume) sambabada wuu kordhaa.</a:t>
            </a:r>
            <a:endParaRPr sz="1900"/>
          </a:p>
        </p:txBody>
      </p:sp>
      <p:sp>
        <p:nvSpPr>
          <p:cNvPr id="1281" name="Google Shape;1281;p8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Cadaadis (Pressure), mug (volume) iyo neefsasho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5" name="Shape 1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" name="Google Shape;1286;p89"/>
          <p:cNvSpPr txBox="1"/>
          <p:nvPr>
            <p:ph idx="1" type="body"/>
          </p:nvPr>
        </p:nvSpPr>
        <p:spPr>
          <a:xfrm>
            <a:off x="324000" y="733800"/>
            <a:ext cx="7135200" cy="398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Kala saar weedhahan ku saabsan neefsashada (inhalation) si ay ugu qulqulaan sida saxda ah.</a:t>
            </a:r>
            <a:r>
              <a:rPr b="1" lang="en-GB" sz="1100">
                <a:solidFill>
                  <a:schemeClr val="accent5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9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Kii ugu horreeyay ayaa laguu sameeyay:</a:t>
            </a:r>
            <a:endParaRPr sz="1900"/>
          </a:p>
          <a:p>
            <a:pPr indent="-3683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Kalam"/>
              <a:buAutoNum type="arabicPeriod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Murqaha intercostal (intercostal muscles) way isku qabsadaan.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-3683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Kalam"/>
              <a:buAutoNum type="arabicPeriod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Tani waxay soo jiidataa lafta feeraha kor iyo dibedda.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-3683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Kalam"/>
              <a:buAutoNum type="arabicPeriod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Diaphragm-ku sidoo kale wuu isku qabsadaa oo wuu fidsanaadaa.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-3683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Kalam"/>
              <a:buAutoNum type="arabicPeriod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Mugga sambabada wuu kordhaa.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-3683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Kalam"/>
              <a:buAutoNum type="arabicPeriod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Tani waxay yaraysaa cadaadiska sambabada.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-3683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200"/>
              <a:buFont typeface="Kalam"/>
              <a:buAutoNum type="arabicPeriod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Hawadu waxay soo gashaa sambabada.</a:t>
            </a:r>
            <a:endParaRPr/>
          </a:p>
        </p:txBody>
      </p:sp>
      <p:sp>
        <p:nvSpPr>
          <p:cNvPr id="1287" name="Google Shape;1287;p8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Cadaadis, mug iyo neefsasho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9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Cadaadis, mug iyo neefsasho</a:t>
            </a:r>
            <a:endParaRPr/>
          </a:p>
        </p:txBody>
      </p:sp>
      <p:sp>
        <p:nvSpPr>
          <p:cNvPr id="1293" name="Google Shape;1293;p90"/>
          <p:cNvSpPr txBox="1"/>
          <p:nvPr>
            <p:ph idx="1" type="body"/>
          </p:nvPr>
        </p:nvSpPr>
        <p:spPr>
          <a:xfrm>
            <a:off x="3059700" y="873900"/>
            <a:ext cx="4716300" cy="1208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Qalabkani waa moodel (model) isbeddellada ku dhaca laabta inta lagu jiro neefsashada (inhalation) iyo neefsashada (exhalation).</a:t>
            </a:r>
            <a:endParaRPr sz="2000">
              <a:solidFill>
                <a:srgbClr val="282828"/>
              </a:solidFill>
            </a:endParaRPr>
          </a:p>
        </p:txBody>
      </p:sp>
      <p:pic>
        <p:nvPicPr>
          <p:cNvPr id="1294" name="Google Shape;1294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996" y="810000"/>
            <a:ext cx="2526152" cy="40103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95" name="Google Shape;1295;p90"/>
          <p:cNvGrpSpPr/>
          <p:nvPr/>
        </p:nvGrpSpPr>
        <p:grpSpPr>
          <a:xfrm>
            <a:off x="2335975" y="2342700"/>
            <a:ext cx="2842800" cy="492600"/>
            <a:chOff x="2687550" y="2342700"/>
            <a:chExt cx="2842800" cy="492600"/>
          </a:xfrm>
        </p:grpSpPr>
        <p:cxnSp>
          <p:nvCxnSpPr>
            <p:cNvPr id="1296" name="Google Shape;1296;p90"/>
            <p:cNvCxnSpPr>
              <a:stCxn id="1297" idx="1"/>
            </p:cNvCxnSpPr>
            <p:nvPr/>
          </p:nvCxnSpPr>
          <p:spPr>
            <a:xfrm rot="10800000">
              <a:off x="2687550" y="2417100"/>
              <a:ext cx="1535700" cy="1719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297" name="Google Shape;1297;p90"/>
            <p:cNvSpPr txBox="1"/>
            <p:nvPr/>
          </p:nvSpPr>
          <p:spPr>
            <a:xfrm>
              <a:off x="4223250" y="2342700"/>
              <a:ext cx="13071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weel dhalo ah (bell jar)</a:t>
              </a:r>
              <a:endParaRPr sz="2000"/>
            </a:p>
          </p:txBody>
        </p:sp>
      </p:grpSp>
      <p:sp>
        <p:nvSpPr>
          <p:cNvPr id="1298" name="Google Shape;1298;p90"/>
          <p:cNvSpPr txBox="1"/>
          <p:nvPr/>
        </p:nvSpPr>
        <p:spPr>
          <a:xfrm>
            <a:off x="4910400" y="2342700"/>
            <a:ext cx="3708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-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wuxuu u taagan yahay lafta feeraha (ribcage)</a:t>
            </a:r>
            <a:endParaRPr sz="2000"/>
          </a:p>
        </p:txBody>
      </p:sp>
      <p:grpSp>
        <p:nvGrpSpPr>
          <p:cNvPr id="1299" name="Google Shape;1299;p90"/>
          <p:cNvGrpSpPr/>
          <p:nvPr/>
        </p:nvGrpSpPr>
        <p:grpSpPr>
          <a:xfrm>
            <a:off x="1176175" y="2669600"/>
            <a:ext cx="3905700" cy="734700"/>
            <a:chOff x="1176175" y="2669600"/>
            <a:chExt cx="3905700" cy="734700"/>
          </a:xfrm>
        </p:grpSpPr>
        <p:cxnSp>
          <p:nvCxnSpPr>
            <p:cNvPr id="1300" name="Google Shape;1300;p90"/>
            <p:cNvCxnSpPr>
              <a:stCxn id="1301" idx="1"/>
            </p:cNvCxnSpPr>
            <p:nvPr/>
          </p:nvCxnSpPr>
          <p:spPr>
            <a:xfrm rot="10800000">
              <a:off x="2031475" y="2669600"/>
              <a:ext cx="1816800" cy="4884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02" name="Google Shape;1302;p90"/>
            <p:cNvCxnSpPr>
              <a:stCxn id="1301" idx="1"/>
            </p:cNvCxnSpPr>
            <p:nvPr/>
          </p:nvCxnSpPr>
          <p:spPr>
            <a:xfrm rot="10800000">
              <a:off x="1176175" y="2702000"/>
              <a:ext cx="2672100" cy="4560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301" name="Google Shape;1301;p90"/>
            <p:cNvSpPr txBox="1"/>
            <p:nvPr/>
          </p:nvSpPr>
          <p:spPr>
            <a:xfrm>
              <a:off x="3848275" y="2911700"/>
              <a:ext cx="12336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buufinno (balloons)</a:t>
              </a:r>
              <a:endParaRPr sz="2000"/>
            </a:p>
          </p:txBody>
        </p:sp>
      </p:grpSp>
      <p:sp>
        <p:nvSpPr>
          <p:cNvPr id="1303" name="Google Shape;1303;p90"/>
          <p:cNvSpPr txBox="1"/>
          <p:nvPr/>
        </p:nvSpPr>
        <p:spPr>
          <a:xfrm>
            <a:off x="4910400" y="2907050"/>
            <a:ext cx="3172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-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waxay u taagan yihiin sambabada</a:t>
            </a:r>
            <a:endParaRPr sz="2000"/>
          </a:p>
        </p:txBody>
      </p:sp>
      <p:grpSp>
        <p:nvGrpSpPr>
          <p:cNvPr id="1304" name="Google Shape;1304;p90"/>
          <p:cNvGrpSpPr/>
          <p:nvPr/>
        </p:nvGrpSpPr>
        <p:grpSpPr>
          <a:xfrm>
            <a:off x="1681475" y="3356700"/>
            <a:ext cx="3458400" cy="846600"/>
            <a:chOff x="1681475" y="3356700"/>
            <a:chExt cx="3458400" cy="846600"/>
          </a:xfrm>
        </p:grpSpPr>
        <p:cxnSp>
          <p:nvCxnSpPr>
            <p:cNvPr id="1305" name="Google Shape;1305;p90"/>
            <p:cNvCxnSpPr>
              <a:stCxn id="1306" idx="1"/>
            </p:cNvCxnSpPr>
            <p:nvPr/>
          </p:nvCxnSpPr>
          <p:spPr>
            <a:xfrm flipH="1">
              <a:off x="1681475" y="3780000"/>
              <a:ext cx="2151300" cy="3132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306" name="Google Shape;1306;p90"/>
            <p:cNvSpPr txBox="1"/>
            <p:nvPr/>
          </p:nvSpPr>
          <p:spPr>
            <a:xfrm>
              <a:off x="3832775" y="3356700"/>
              <a:ext cx="1307100" cy="84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xaashi caag ah (rubber sheet)</a:t>
              </a: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2000"/>
            </a:p>
          </p:txBody>
        </p:sp>
      </p:grpSp>
      <p:sp>
        <p:nvSpPr>
          <p:cNvPr id="1307" name="Google Shape;1307;p90"/>
          <p:cNvSpPr txBox="1"/>
          <p:nvPr/>
        </p:nvSpPr>
        <p:spPr>
          <a:xfrm>
            <a:off x="4910400" y="3471400"/>
            <a:ext cx="3909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-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wuxuu matalaa xuubka hawo-mareenka (diaphragm)</a:t>
            </a:r>
            <a:endParaRPr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1" name="Shape 1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2" name="Google Shape;1312;p9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Cadaadis (Pressure), mug (volume) iyo neefsasho</a:t>
            </a:r>
            <a:endParaRPr/>
          </a:p>
        </p:txBody>
      </p:sp>
      <p:sp>
        <p:nvSpPr>
          <p:cNvPr id="1313" name="Google Shape;1313;p91"/>
          <p:cNvSpPr txBox="1"/>
          <p:nvPr>
            <p:ph idx="1" type="body"/>
          </p:nvPr>
        </p:nvSpPr>
        <p:spPr>
          <a:xfrm>
            <a:off x="194400" y="1190700"/>
            <a:ext cx="3045600" cy="355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200025" lvl="0" marL="269999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Xaashida caagga ah ayaa hoos loo jiidaa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  <a:p>
            <a:pPr indent="-200025" lvl="0" marL="269999" rtl="0" algn="l">
              <a:spcBef>
                <a:spcPts val="800"/>
              </a:spcBef>
              <a:spcAft>
                <a:spcPts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Tani waxay mataleysaa xuubka hawo-mareenka (diaphragm) oo is-jiidaya (contracting)</a:t>
            </a:r>
            <a:endParaRPr sz="1800"/>
          </a:p>
          <a:p>
            <a:pPr indent="-200025" lvl="0" marL="269999" rtl="0" algn="l">
              <a:spcBef>
                <a:spcPts val="800"/>
              </a:spcBef>
              <a:spcAft>
                <a:spcPts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Tani waxay kordhisaa mugga (volume), waxayna yaraysaa cadaadiska (pressure)</a:t>
            </a:r>
            <a:endParaRPr sz="1800"/>
          </a:p>
          <a:p>
            <a:pPr indent="-200025" lvl="0" marL="269999" rtl="0" algn="l">
              <a:spcBef>
                <a:spcPts val="800"/>
              </a:spcBef>
              <a:spcAft>
                <a:spcPts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Buufinnada ayaa barara (inflate)</a:t>
            </a:r>
            <a:endParaRPr sz="1800"/>
          </a:p>
          <a:p>
            <a:pPr indent="-200025" lvl="0" marL="269999" rtl="0" algn="l">
              <a:spcBef>
                <a:spcPts val="800"/>
              </a:spcBef>
              <a:spcAft>
                <a:spcPts val="800"/>
              </a:spcAft>
              <a:buSzPts val="1800"/>
              <a:buChar char="●"/>
            </a:pPr>
            <a:r>
              <a:rPr lang="en-GB" sz="1100">
                <a:latin typeface="Lexend"/>
              </a:rPr>
              <a:t>Tani waxay mataleysaa hawadu oo u dhaqaaqeysa sambabada</a:t>
            </a:r>
            <a:endParaRPr sz="1800"/>
          </a:p>
        </p:txBody>
      </p:sp>
      <p:sp>
        <p:nvSpPr>
          <p:cNvPr id="1314" name="Google Shape;1314;p91"/>
          <p:cNvSpPr txBox="1"/>
          <p:nvPr/>
        </p:nvSpPr>
        <p:spPr>
          <a:xfrm>
            <a:off x="194400" y="657600"/>
            <a:ext cx="3000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>Neefsasho (Inhalation)</a:t>
            </a:r>
            <a:endParaRPr b="1">
              <a:solidFill>
                <a:schemeClr val="accent5"/>
              </a:solidFill>
            </a:endParaRPr>
          </a:p>
        </p:txBody>
      </p:sp>
      <p:pic>
        <p:nvPicPr>
          <p:cNvPr id="1315" name="Google Shape;1315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21000" y="1302600"/>
            <a:ext cx="1905800" cy="3389149"/>
          </a:xfrm>
          <a:prstGeom prst="rect">
            <a:avLst/>
          </a:prstGeom>
          <a:noFill/>
          <a:ln>
            <a:noFill/>
          </a:ln>
        </p:spPr>
      </p:pic>
      <p:sp>
        <p:nvSpPr>
          <p:cNvPr id="1316" name="Google Shape;1316;p91"/>
          <p:cNvSpPr txBox="1"/>
          <p:nvPr>
            <p:ph idx="1" type="body"/>
          </p:nvPr>
        </p:nvSpPr>
        <p:spPr>
          <a:xfrm>
            <a:off x="5376000" y="1190700"/>
            <a:ext cx="3406800" cy="313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209550" lvl="0" marL="3600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Xaashida caagga ah ayaa kor loo riixaa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  <a:p>
            <a:pPr indent="-209550" lvl="0" marL="3600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Tani waxay mataleysaa xuubka hawo-mareenka (diaphragm) oo nasanaya (relaxing)</a:t>
            </a:r>
            <a:endParaRPr sz="1800"/>
          </a:p>
          <a:p>
            <a:pPr indent="-209550" lvl="0" marL="360000" rtl="0" algn="l">
              <a:spcBef>
                <a:spcPts val="800"/>
              </a:spcBef>
              <a:spcAft>
                <a:spcPts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Tani waxay yaraysaa mugga (volume), waxayna kordhisaa cadaadiska (pressure)</a:t>
            </a:r>
            <a:endParaRPr sz="1800"/>
          </a:p>
          <a:p>
            <a:pPr indent="-209550" lvl="0" marL="360000" rtl="0" algn="l">
              <a:spcBef>
                <a:spcPts val="800"/>
              </a:spcBef>
              <a:spcAft>
                <a:spcPts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Buufinnada ayaa ciriirima (deflate)</a:t>
            </a:r>
            <a:endParaRPr sz="1800"/>
          </a:p>
          <a:p>
            <a:pPr indent="-209550" lvl="0" marL="360000" rtl="0" algn="l">
              <a:spcBef>
                <a:spcPts val="800"/>
              </a:spcBef>
              <a:spcAft>
                <a:spcPts val="800"/>
              </a:spcAft>
              <a:buSzPts val="1800"/>
              <a:buChar char="●"/>
            </a:pPr>
            <a:r>
              <a:rPr lang="en-GB" sz="1100">
                <a:latin typeface="Lexend"/>
              </a:rPr>
              <a:t>Tani waxay mataleysaa hawadu oo ka baxaysa sambabada</a:t>
            </a:r>
            <a:endParaRPr sz="1800"/>
          </a:p>
        </p:txBody>
      </p:sp>
      <p:sp>
        <p:nvSpPr>
          <p:cNvPr id="1317" name="Google Shape;1317;p91"/>
          <p:cNvSpPr txBox="1"/>
          <p:nvPr/>
        </p:nvSpPr>
        <p:spPr>
          <a:xfrm>
            <a:off x="5376000" y="657600"/>
            <a:ext cx="3000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>Neefsasho (Exhalation)</a:t>
            </a:r>
            <a:r>
              <a:rPr b="1" lang="en-GB" sz="18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b="1">
              <a:solidFill>
                <a:schemeClr val="accent5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1" name="Shape 1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2" name="Google Shape;1322;p92"/>
          <p:cNvSpPr txBox="1"/>
          <p:nvPr>
            <p:ph type="title"/>
          </p:nvPr>
        </p:nvSpPr>
        <p:spPr>
          <a:xfrm>
            <a:off x="324000" y="748775"/>
            <a:ext cx="7135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Maxay xaashida caagga ah u taagan tahay (represent) qaabka dharabka (bell jar) ee neefsashada?</a:t>
            </a:r>
            <a:endParaRPr/>
          </a:p>
        </p:txBody>
      </p:sp>
      <p:sp>
        <p:nvSpPr>
          <p:cNvPr id="1323" name="Google Shape;1323;p9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Cadaadis (Pressure), mug (volume) iyo neefsasho</a:t>
            </a:r>
            <a:endParaRPr/>
          </a:p>
        </p:txBody>
      </p:sp>
      <p:sp>
        <p:nvSpPr>
          <p:cNvPr id="1324" name="Google Shape;1324;p92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Xuubka hawo-mareenka (Diaphragm)</a:t>
            </a:r>
            <a:endParaRPr/>
          </a:p>
        </p:txBody>
      </p:sp>
      <p:sp>
        <p:nvSpPr>
          <p:cNvPr id="1325" name="Google Shape;1325;p92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Sambabada (Lungs)</a:t>
            </a:r>
            <a:endParaRPr/>
          </a:p>
        </p:txBody>
      </p:sp>
      <p:sp>
        <p:nvSpPr>
          <p:cNvPr id="1326" name="Google Shape;1326;p92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Feeraha (Ribs)</a:t>
            </a:r>
            <a:endParaRPr/>
          </a:p>
        </p:txBody>
      </p:sp>
      <p:pic>
        <p:nvPicPr>
          <p:cNvPr id="1327" name="Google Shape;1327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89208" y="1806763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8" name="Google Shape;1328;p9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56800" y="1373650"/>
            <a:ext cx="2089299" cy="331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2" name="Shape 1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" name="Google Shape;1333;p93"/>
          <p:cNvSpPr txBox="1"/>
          <p:nvPr>
            <p:ph idx="1" type="body"/>
          </p:nvPr>
        </p:nvSpPr>
        <p:spPr>
          <a:xfrm>
            <a:off x="324000" y="759300"/>
            <a:ext cx="3826800" cy="159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Sharax isku ekaanshaha iyo kala duwanaanshaha u dhexeeya neefsashada bini'aadamka iyo qaabka dharabka (bell jar) ee neefsashada.</a:t>
            </a:r>
            <a:endParaRPr/>
          </a:p>
        </p:txBody>
      </p:sp>
      <p:sp>
        <p:nvSpPr>
          <p:cNvPr id="1334" name="Google Shape;1334;p93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b="1" lang="en-GB" sz="1400">
                <a:latin typeface="Lexend"/>
              </a:rPr>
              <a:t>Cadaadis (Pressure), mug (volume) iyo neefsasho</a:t>
            </a:r>
            <a:endParaRPr/>
          </a:p>
        </p:txBody>
      </p:sp>
      <p:pic>
        <p:nvPicPr>
          <p:cNvPr id="1335" name="Google Shape;1335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74400" y="863249"/>
            <a:ext cx="2492625" cy="3957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9" name="Shape 1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0" name="Google Shape;1340;p94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b="1" lang="en-GB" sz="1100">
                <a:latin typeface="Lexend"/>
              </a:rPr>
              <a:t>Cadaadis (Pressure), mug (volume) iyo neefsasho</a:t>
            </a:r>
            <a:endParaRPr/>
          </a:p>
        </p:txBody>
      </p:sp>
      <p:sp>
        <p:nvSpPr>
          <p:cNvPr id="1341" name="Google Shape;1341;p94"/>
          <p:cNvSpPr txBox="1"/>
          <p:nvPr>
            <p:ph idx="1" type="body"/>
          </p:nvPr>
        </p:nvSpPr>
        <p:spPr>
          <a:xfrm>
            <a:off x="324000" y="1410000"/>
            <a:ext cx="8220600" cy="341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Isku ekaansho</a:t>
            </a:r>
            <a:endParaRPr sz="1800">
              <a:latin typeface="Kalam"/>
              <a:ea typeface="Kalam"/>
              <a:cs typeface="Kalam"/>
              <a:sym typeface="Kalam"/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Font typeface="Kalam"/>
              <a:buChar char="●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Xaashida caagga ah waa la kor riixaa, taas oo la mid ah sida diaphragm-ku u qallooco marka neefsashada (exhalation).</a:t>
            </a:r>
            <a:endParaRPr sz="1800">
              <a:latin typeface="Kalam"/>
              <a:ea typeface="Kalam"/>
              <a:cs typeface="Kalam"/>
              <a:sym typeface="Kalam"/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Font typeface="Kalam"/>
              <a:buChar char="●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Buufinadu way buuraan oo way dheeraan, taas oo la mid ah sida hawadu u gasho oo uga soo baxdo sambabada marka mugga iyo cadaadiska laabtu isbeddelaan.</a:t>
            </a:r>
            <a:endParaRPr sz="18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Kala duwanaansho</a:t>
            </a:r>
            <a:endParaRPr sz="1800">
              <a:latin typeface="Kalam"/>
              <a:ea typeface="Kalam"/>
              <a:cs typeface="Kalam"/>
              <a:sym typeface="Kalam"/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Font typeface="Kalam"/>
              <a:buChar char="●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 jiraan wax matalaya murqaha intercostal ee qaabka bell jar.</a:t>
            </a:r>
            <a:endParaRPr sz="1800">
              <a:latin typeface="Kalam"/>
              <a:ea typeface="Kalam"/>
              <a:cs typeface="Kalam"/>
              <a:sym typeface="Kalam"/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1000"/>
              </a:spcAft>
              <a:buSzPts val="1800"/>
              <a:buFont typeface="Kalam"/>
              <a:buChar char="●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Bell jar-ku ma dhaqaaqo, laakiin feeraha (ribcage) waa la kor u jiidaa oo dibadda loo sii daa marka neefsashada (inhalation), ka dibna hoos iyo gudaha ayuu u dhaqaaqaa marka neefsashada (exhalation).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42" name="Google Shape;1342;p94"/>
          <p:cNvSpPr txBox="1"/>
          <p:nvPr/>
        </p:nvSpPr>
        <p:spPr>
          <a:xfrm>
            <a:off x="172525" y="606000"/>
            <a:ext cx="7286700" cy="7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Sharax isku ekaanshaha iyo kala duwanaanshaha neefsashada bini'aadamka iyo qaabka bell jar ee neefsashada.</a:t>
            </a:r>
            <a:endParaRPr sz="17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6" name="Shape 1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7" name="Google Shape;1347;p95"/>
          <p:cNvSpPr txBox="1"/>
          <p:nvPr>
            <p:ph type="title"/>
          </p:nvPr>
        </p:nvSpPr>
        <p:spPr>
          <a:xfrm>
            <a:off x="1684800" y="157525"/>
            <a:ext cx="5741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Nidaamka isweydaarsiga gaaska (gas exchange) ee bini'aadamka iyo neefsashada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900"/>
          </a:p>
        </p:txBody>
      </p:sp>
      <p:sp>
        <p:nvSpPr>
          <p:cNvPr id="1348" name="Google Shape;1348;p95"/>
          <p:cNvSpPr txBox="1"/>
          <p:nvPr>
            <p:ph idx="1" type="body"/>
          </p:nvPr>
        </p:nvSpPr>
        <p:spPr>
          <a:xfrm>
            <a:off x="324000" y="829800"/>
            <a:ext cx="69114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GB" sz="1800">
                <a:latin typeface="Lexend"/>
              </a:rPr>
              <a:t>Qaybo badan oo ka mid ah nidaamka isweydaarsiga gaaska ayaa si wada jir ah u shaqeeya si aan u neefsano.</a:t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349" name="Google Shape;1349;p95"/>
          <p:cNvSpPr txBox="1"/>
          <p:nvPr>
            <p:ph idx="1" type="body"/>
          </p:nvPr>
        </p:nvSpPr>
        <p:spPr>
          <a:xfrm>
            <a:off x="324000" y="2085825"/>
            <a:ext cx="78537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GB" sz="1800">
                <a:latin typeface="Lexend"/>
              </a:rPr>
              <a:t>Murqaha ku jira nidaamka isweydaarsiga gaaska ayaa isku qandacsada oo nasasha, taas oo beddesha mugga iyo cadaadiska laabta gudaheeda.</a:t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350" name="Google Shape;1350;p95"/>
          <p:cNvSpPr txBox="1"/>
          <p:nvPr>
            <p:ph idx="1" type="body"/>
          </p:nvPr>
        </p:nvSpPr>
        <p:spPr>
          <a:xfrm>
            <a:off x="324000" y="3341850"/>
            <a:ext cx="75120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GB" sz="1800">
                <a:latin typeface="Lexend"/>
              </a:rPr>
              <a:t>Tani waxay keentaa in hawadu u gasho sambabada (inhalation) oo ka soo baxdo (exhalation).</a:t>
            </a:r>
            <a:endParaRPr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