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1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/>
  <p:notesSz cx="6858000" cy="9144000"/>
  <p:embeddedFontLst>
    <p:embeddedFont>
      <p:font typeface="Lexend" panose="00000000000000000000"/>
      <p:regular r:id="rId46"/>
    </p:embeddedFont>
    <p:embeddedFont>
      <p:font typeface="Lexend Medium" panose="00000000000000000000"/>
      <p:regular r:id="rId47"/>
    </p:embeddedFont>
    <p:embeddedFont>
      <p:font typeface="Kalam" panose="02000000000000000000"/>
      <p:regular r:id="rId48"/>
    </p:embeddedFont>
    <p:embeddedFont>
      <p:font typeface="Lexend Light" panose="00000000000000000000"/>
      <p:regular r:id="rId49"/>
    </p:embeddedFont>
  </p:embeddedFontLst>
  <p:custDataLst>
    <p:tags r:id="rId45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5" Type="http://schemas.openxmlformats.org/officeDocument/2006/relationships/tags" Target="tags/tag1.xml"/><Relationship Id="rId46" Type="http://schemas.openxmlformats.org/officeDocument/2006/relationships/font" Target="fonts/font1.fntdata"/><Relationship Id="rId47" Type="http://schemas.openxmlformats.org/officeDocument/2006/relationships/font" Target="fonts/font2.fntdata"/><Relationship Id="rId48" Type="http://schemas.openxmlformats.org/officeDocument/2006/relationships/font" Target="fonts/font3.fntdata"/><Relationship Id="rId49" Type="http://schemas.openxmlformats.org/officeDocument/2006/relationships/font" Target="fonts/font4.fntdata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63" name="Shape 863"/>
        <p:cNvGrpSpPr/>
        <p:nvPr/>
      </p:nvGrpSpPr>
      <p:grpSpPr>
        <a:xfrm>
          <a:off x="0" y="0"/>
          <a:ext cx="0" cy="0"/>
        </a:xfrm>
      </p:grpSpPr>
      <p:sp>
        <p:nvSpPr>
          <p:cNvPr id="864" name="Google Shape;864;g2dd8cdbd54b_1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dd8cdbd54b_1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69" name="Shape 869"/>
        <p:cNvGrpSpPr/>
        <p:nvPr/>
      </p:nvGrpSpPr>
      <p:grpSpPr>
        <a:xfrm>
          <a:off x="0" y="0"/>
          <a:ext cx="0" cy="0"/>
        </a:xfrm>
      </p:grpSpPr>
      <p:sp>
        <p:nvSpPr>
          <p:cNvPr id="870" name="Google Shape;870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74" name="Shape 874"/>
        <p:cNvGrpSpPr/>
        <p:nvPr/>
      </p:nvGrpSpPr>
      <p:grpSpPr>
        <a:xfrm>
          <a:off x="0" y="0"/>
          <a:ext cx="0" cy="0"/>
        </a:xfrm>
      </p:grpSpPr>
      <p:sp>
        <p:nvSpPr>
          <p:cNvPr id="875" name="Google Shape;875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79" name="Shape 879"/>
        <p:cNvGrpSpPr/>
        <p:nvPr/>
      </p:nvGrpSpPr>
      <p:grpSpPr>
        <a:xfrm>
          <a:off x="0" y="0"/>
          <a:ext cx="0" cy="0"/>
        </a:xfrm>
      </p:grpSpPr>
      <p:sp>
        <p:nvSpPr>
          <p:cNvPr id="880" name="Google Shape;880;g2dd8cdbd54b_1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dd8cdbd54b_1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93" name="Shape 893"/>
        <p:cNvGrpSpPr/>
        <p:nvPr/>
      </p:nvGrpSpPr>
      <p:grpSpPr>
        <a:xfrm>
          <a:off x="0" y="0"/>
          <a:ext cx="0" cy="0"/>
        </a:xfrm>
      </p:grpSpPr>
      <p:sp>
        <p:nvSpPr>
          <p:cNvPr id="894" name="Google Shape;894;g2e2e433c90d_1_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e2e433c90d_1_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1" name="Shape 901"/>
        <p:cNvGrpSpPr/>
        <p:nvPr/>
      </p:nvGrpSpPr>
      <p:grpSpPr>
        <a:xfrm>
          <a:off x="0" y="0"/>
          <a:ext cx="0" cy="0"/>
        </a:xfrm>
      </p:grpSpPr>
      <p:sp>
        <p:nvSpPr>
          <p:cNvPr id="902" name="Google Shape;902;g2dd8cdbd54b_1_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dd8cdbd54b_1_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0" name="Shape 910"/>
        <p:cNvGrpSpPr/>
        <p:nvPr/>
      </p:nvGrpSpPr>
      <p:grpSpPr>
        <a:xfrm>
          <a:off x="0" y="0"/>
          <a:ext cx="0" cy="0"/>
        </a:xfrm>
      </p:grpSpPr>
      <p:sp>
        <p:nvSpPr>
          <p:cNvPr id="911" name="Google Shape;911;g2dd8cdbd54b_1_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2dd8cdbd54b_1_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8" name="Shape 918"/>
        <p:cNvGrpSpPr/>
        <p:nvPr/>
      </p:nvGrpSpPr>
      <p:grpSpPr>
        <a:xfrm>
          <a:off x="0" y="0"/>
          <a:ext cx="0" cy="0"/>
        </a:xfrm>
      </p:grpSpPr>
      <p:sp>
        <p:nvSpPr>
          <p:cNvPr id="919" name="Google Shape;919;g2de69489627_0_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2de69489627_0_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29" name="Shape 929"/>
        <p:cNvGrpSpPr/>
        <p:nvPr/>
      </p:nvGrpSpPr>
      <p:grpSpPr>
        <a:xfrm>
          <a:off x="0" y="0"/>
          <a:ext cx="0" cy="0"/>
        </a:xfrm>
      </p:grpSpPr>
      <p:sp>
        <p:nvSpPr>
          <p:cNvPr id="930" name="Google Shape;930;g3df8302349a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3df8302349a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52" name="Shape 952"/>
        <p:cNvGrpSpPr/>
        <p:nvPr/>
      </p:nvGrpSpPr>
      <p:grpSpPr>
        <a:xfrm>
          <a:off x="0" y="0"/>
          <a:ext cx="0" cy="0"/>
        </a:xfrm>
      </p:grpSpPr>
      <p:sp>
        <p:nvSpPr>
          <p:cNvPr id="953" name="Google Shape;953;g2decebda455_0_10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2decebda455_0_10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74" name="Shape 974"/>
        <p:cNvGrpSpPr/>
        <p:nvPr/>
      </p:nvGrpSpPr>
      <p:grpSpPr>
        <a:xfrm>
          <a:off x="0" y="0"/>
          <a:ext cx="0" cy="0"/>
        </a:xfrm>
      </p:grpSpPr>
      <p:sp>
        <p:nvSpPr>
          <p:cNvPr id="975" name="Google Shape;975;g2decebda455_0_106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2decebda455_0_106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84" name="Shape 984"/>
        <p:cNvGrpSpPr/>
        <p:nvPr/>
      </p:nvGrpSpPr>
      <p:grpSpPr>
        <a:xfrm>
          <a:off x="0" y="0"/>
          <a:ext cx="0" cy="0"/>
        </a:xfrm>
      </p:grpSpPr>
      <p:sp>
        <p:nvSpPr>
          <p:cNvPr id="985" name="Google Shape;985;g2dd8cdbd54b_1_1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2dd8cdbd54b_1_1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02" name="Shape 1002"/>
        <p:cNvGrpSpPr/>
        <p:nvPr/>
      </p:nvGrpSpPr>
      <p:grpSpPr>
        <a:xfrm>
          <a:off x="0" y="0"/>
          <a:ext cx="0" cy="0"/>
        </a:xfrm>
      </p:grpSpPr>
      <p:sp>
        <p:nvSpPr>
          <p:cNvPr id="1003" name="Google Shape;1003;g2de69489627_0_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2de69489627_0_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16" name="Shape 1016"/>
        <p:cNvGrpSpPr/>
        <p:nvPr/>
      </p:nvGrpSpPr>
      <p:grpSpPr>
        <a:xfrm>
          <a:off x="0" y="0"/>
          <a:ext cx="0" cy="0"/>
        </a:xfrm>
      </p:grpSpPr>
      <p:sp>
        <p:nvSpPr>
          <p:cNvPr id="1017" name="Google Shape;1017;g2de69489627_0_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2de69489627_0_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48" name="Shape 1048"/>
        <p:cNvGrpSpPr/>
        <p:nvPr/>
      </p:nvGrpSpPr>
      <p:grpSpPr>
        <a:xfrm>
          <a:off x="0" y="0"/>
          <a:ext cx="0" cy="0"/>
        </a:xfrm>
      </p:grpSpPr>
      <p:sp>
        <p:nvSpPr>
          <p:cNvPr id="1049" name="Google Shape;1049;g2decebda455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2decebda455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80" name="Shape 1080"/>
        <p:cNvGrpSpPr/>
        <p:nvPr/>
      </p:nvGrpSpPr>
      <p:grpSpPr>
        <a:xfrm>
          <a:off x="0" y="0"/>
          <a:ext cx="0" cy="0"/>
        </a:xfrm>
      </p:grpSpPr>
      <p:sp>
        <p:nvSpPr>
          <p:cNvPr id="1081" name="Google Shape;1081;g2decebda455_0_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2decebda455_0_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90" name="Shape 1090"/>
        <p:cNvGrpSpPr/>
        <p:nvPr/>
      </p:nvGrpSpPr>
      <p:grpSpPr>
        <a:xfrm>
          <a:off x="0" y="0"/>
          <a:ext cx="0" cy="0"/>
        </a:xfrm>
      </p:grpSpPr>
      <p:sp>
        <p:nvSpPr>
          <p:cNvPr id="1091" name="Google Shape;1091;g2dd8cdbd54b_1_1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2dd8cdbd54b_1_1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98" name="Shape 1098"/>
        <p:cNvGrpSpPr/>
        <p:nvPr/>
      </p:nvGrpSpPr>
      <p:grpSpPr>
        <a:xfrm>
          <a:off x="0" y="0"/>
          <a:ext cx="0" cy="0"/>
        </a:xfrm>
      </p:grpSpPr>
      <p:sp>
        <p:nvSpPr>
          <p:cNvPr id="1099" name="Google Shape;1099;g2de6e2554ea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2de6e2554ea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11" name="Shape 1111"/>
        <p:cNvGrpSpPr/>
        <p:nvPr/>
      </p:nvGrpSpPr>
      <p:grpSpPr>
        <a:xfrm>
          <a:off x="0" y="0"/>
          <a:ext cx="0" cy="0"/>
        </a:xfrm>
      </p:grpSpPr>
      <p:sp>
        <p:nvSpPr>
          <p:cNvPr id="1112" name="Google Shape;1112;g2de6e2554ea_0_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2de6e2554ea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28" name="Shape 1128"/>
        <p:cNvGrpSpPr/>
        <p:nvPr/>
      </p:nvGrpSpPr>
      <p:grpSpPr>
        <a:xfrm>
          <a:off x="0" y="0"/>
          <a:ext cx="0" cy="0"/>
        </a:xfrm>
      </p:grpSpPr>
      <p:sp>
        <p:nvSpPr>
          <p:cNvPr id="1129" name="Google Shape;1129;g2de6e2554ea_0_1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0" name="Google Shape;1130;g2de6e2554ea_0_1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46" name="Shape 1146"/>
        <p:cNvGrpSpPr/>
        <p:nvPr/>
      </p:nvGrpSpPr>
      <p:grpSpPr>
        <a:xfrm>
          <a:off x="0" y="0"/>
          <a:ext cx="0" cy="0"/>
        </a:xfrm>
      </p:grpSpPr>
      <p:sp>
        <p:nvSpPr>
          <p:cNvPr id="1147" name="Google Shape;1147;g2de6e2554ea_0_1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2de6e2554ea_0_1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65" name="Shape 1165"/>
        <p:cNvGrpSpPr/>
        <p:nvPr/>
      </p:nvGrpSpPr>
      <p:grpSpPr>
        <a:xfrm>
          <a:off x="0" y="0"/>
          <a:ext cx="0" cy="0"/>
        </a:xfrm>
      </p:grpSpPr>
      <p:sp>
        <p:nvSpPr>
          <p:cNvPr id="1166" name="Google Shape;1166;g2de6e2554ea_0_17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2de6e2554ea_0_17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81" name="Shape 1181"/>
        <p:cNvGrpSpPr/>
        <p:nvPr/>
      </p:nvGrpSpPr>
      <p:grpSpPr>
        <a:xfrm>
          <a:off x="0" y="0"/>
          <a:ext cx="0" cy="0"/>
        </a:xfrm>
      </p:grpSpPr>
      <p:sp>
        <p:nvSpPr>
          <p:cNvPr id="1182" name="Google Shape;1182;g2de6e2554ea_0_3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2de6e2554ea_0_3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06" name="Shape 1206"/>
        <p:cNvGrpSpPr/>
        <p:nvPr/>
      </p:nvGrpSpPr>
      <p:grpSpPr>
        <a:xfrm>
          <a:off x="0" y="0"/>
          <a:ext cx="0" cy="0"/>
        </a:xfrm>
      </p:grpSpPr>
      <p:sp>
        <p:nvSpPr>
          <p:cNvPr id="1207" name="Google Shape;1207;g2de69489627_0_1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2de69489627_0_1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16" name="Shape 1216"/>
        <p:cNvGrpSpPr/>
        <p:nvPr/>
      </p:nvGrpSpPr>
      <p:grpSpPr>
        <a:xfrm>
          <a:off x="0" y="0"/>
          <a:ext cx="0" cy="0"/>
        </a:xfrm>
      </p:grpSpPr>
      <p:sp>
        <p:nvSpPr>
          <p:cNvPr id="1217" name="Google Shape;1217;g2dd8cdbd54b_1_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dd8cdbd54b_1_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51" name="Shape 1251"/>
        <p:cNvGrpSpPr/>
        <p:nvPr/>
      </p:nvGrpSpPr>
      <p:grpSpPr>
        <a:xfrm>
          <a:off x="0" y="0"/>
          <a:ext cx="0" cy="0"/>
        </a:xfrm>
      </p:grpSpPr>
      <p:sp>
        <p:nvSpPr>
          <p:cNvPr id="1252" name="Google Shape;1252;g2dd8cdbd54b_1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2dd8cdbd54b_1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59" name="Shape 1259"/>
        <p:cNvGrpSpPr/>
        <p:nvPr/>
      </p:nvGrpSpPr>
      <p:grpSpPr>
        <a:xfrm>
          <a:off x="0" y="0"/>
          <a:ext cx="0" cy="0"/>
        </a:xfrm>
      </p:grpSpPr>
      <p:sp>
        <p:nvSpPr>
          <p:cNvPr id="1260" name="Google Shape;1260;g2e2e433c90d_1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2e2e433c90d_1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67" name="Shape 1267"/>
        <p:cNvGrpSpPr/>
        <p:nvPr/>
      </p:nvGrpSpPr>
      <p:grpSpPr>
        <a:xfrm>
          <a:off x="0" y="0"/>
          <a:ext cx="0" cy="0"/>
        </a:xfrm>
      </p:grpSpPr>
      <p:sp>
        <p:nvSpPr>
          <p:cNvPr id="1268" name="Google Shape;1268;g2dd8cdbd54b_1_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2dd8cdbd54b_1_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75" name="Shape 1275"/>
        <p:cNvGrpSpPr/>
        <p:nvPr/>
      </p:nvGrpSpPr>
      <p:grpSpPr>
        <a:xfrm>
          <a:off x="0" y="0"/>
          <a:ext cx="0" cy="0"/>
        </a:xfrm>
      </p:grpSpPr>
      <p:sp>
        <p:nvSpPr>
          <p:cNvPr id="1276" name="Google Shape;1276;g2e2e77a103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" name="Google Shape;1277;g2e2e77a103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94" name="Shape 1294"/>
        <p:cNvGrpSpPr/>
        <p:nvPr/>
      </p:nvGrpSpPr>
      <p:grpSpPr>
        <a:xfrm>
          <a:off x="0" y="0"/>
          <a:ext cx="0" cy="0"/>
        </a:xfrm>
      </p:grpSpPr>
      <p:sp>
        <p:nvSpPr>
          <p:cNvPr id="1295" name="Google Shape;1295;g2dd8cdbd54b_1_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2dd8cdbd54b_1_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03" name="Shape 1303"/>
        <p:cNvGrpSpPr/>
        <p:nvPr/>
      </p:nvGrpSpPr>
      <p:grpSpPr>
        <a:xfrm>
          <a:off x="0" y="0"/>
          <a:ext cx="0" cy="0"/>
        </a:xfrm>
      </p:grpSpPr>
      <p:sp>
        <p:nvSpPr>
          <p:cNvPr id="1304" name="Google Shape;1304;g2e297d527cb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2e297d527cb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31" name="Shape 1331"/>
        <p:cNvGrpSpPr/>
        <p:nvPr/>
      </p:nvGrpSpPr>
      <p:grpSpPr>
        <a:xfrm>
          <a:off x="0" y="0"/>
          <a:ext cx="0" cy="0"/>
        </a:xfrm>
      </p:grpSpPr>
      <p:sp>
        <p:nvSpPr>
          <p:cNvPr id="1332" name="Google Shape;1332;g2e297d527cb_0_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2e297d527cb_0_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73" name="Shape 1373"/>
        <p:cNvGrpSpPr/>
        <p:nvPr/>
      </p:nvGrpSpPr>
      <p:grpSpPr>
        <a:xfrm>
          <a:off x="0" y="0"/>
          <a:ext cx="0" cy="0"/>
        </a:xfrm>
      </p:grpSpPr>
      <p:sp>
        <p:nvSpPr>
          <p:cNvPr id="1374" name="Google Shape;1374;g2dd8cdbd54b_1_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2dd8cdbd54b_1_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89" name="Shape 1389"/>
        <p:cNvGrpSpPr/>
        <p:nvPr/>
      </p:nvGrpSpPr>
      <p:grpSpPr>
        <a:xfrm>
          <a:off x="0" y="0"/>
          <a:ext cx="0" cy="0"/>
        </a:xfrm>
      </p:grpSpPr>
      <p:sp>
        <p:nvSpPr>
          <p:cNvPr id="1390" name="Google Shape;1390;g2decebda455_0_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2decebda455_0_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97" name="Shape 1397"/>
        <p:cNvGrpSpPr/>
        <p:nvPr/>
      </p:nvGrpSpPr>
      <p:grpSpPr>
        <a:xfrm>
          <a:off x="0" y="0"/>
          <a:ext cx="0" cy="0"/>
        </a:xfrm>
      </p:grpSpPr>
      <p:sp>
        <p:nvSpPr>
          <p:cNvPr id="1398" name="Google Shape;1398;g2dd8cdbd54b_1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dd8cdbd54b_1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07" name="Shape 1407"/>
        <p:cNvGrpSpPr/>
        <p:nvPr/>
      </p:nvGrpSpPr>
      <p:grpSpPr>
        <a:xfrm>
          <a:off x="0" y="0"/>
          <a:ext cx="0" cy="0"/>
        </a:xfrm>
      </p:grpSpPr>
      <p:sp>
        <p:nvSpPr>
          <p:cNvPr id="1408" name="Google Shape;1408;g2e297d527cb_1_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2e297d527cb_1_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18" name="Shape 1418"/>
        <p:cNvGrpSpPr/>
        <p:nvPr/>
      </p:nvGrpSpPr>
      <p:grpSpPr>
        <a:xfrm>
          <a:off x="0" y="0"/>
          <a:ext cx="0" cy="0"/>
        </a:xfrm>
      </p:grpSpPr>
      <p:sp>
        <p:nvSpPr>
          <p:cNvPr id="1419" name="Google Shape;1419;g2dd8cdbd54b_1_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2dd8cdbd54b_1_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26" name="Shape 1426"/>
        <p:cNvGrpSpPr/>
        <p:nvPr/>
      </p:nvGrpSpPr>
      <p:grpSpPr>
        <a:xfrm>
          <a:off x="0" y="0"/>
          <a:ext cx="0" cy="0"/>
        </a:xfrm>
      </p:grpSpPr>
      <p:sp>
        <p:nvSpPr>
          <p:cNvPr id="1427" name="Google Shape;1427;g2e297d527cb_1_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2e297d527cb_1_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37" name="Shape 1437"/>
        <p:cNvGrpSpPr/>
        <p:nvPr/>
      </p:nvGrpSpPr>
      <p:grpSpPr>
        <a:xfrm>
          <a:off x="0" y="0"/>
          <a:ext cx="0" cy="0"/>
        </a:xfrm>
      </p:grpSpPr>
      <p:sp>
        <p:nvSpPr>
          <p:cNvPr id="1438" name="Google Shape;1438;g2e2e433c90d_1_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9" name="Google Shape;1439;g2e2e433c90d_1_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44" name="Shape 1444"/>
        <p:cNvGrpSpPr/>
        <p:nvPr/>
      </p:nvGrpSpPr>
      <p:grpSpPr>
        <a:xfrm>
          <a:off x="0" y="0"/>
          <a:ext cx="0" cy="0"/>
        </a:xfrm>
      </p:grpSpPr>
      <p:sp>
        <p:nvSpPr>
          <p:cNvPr id="1445" name="Google Shape;1445;g2e2e433c90d_1_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6" name="Google Shape;1446;g2e2e433c90d_1_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51" name="Shape 1451"/>
        <p:cNvGrpSpPr/>
        <p:nvPr/>
      </p:nvGrpSpPr>
      <p:grpSpPr>
        <a:xfrm>
          <a:off x="0" y="0"/>
          <a:ext cx="0" cy="0"/>
        </a:xfrm>
      </p:grpSpPr>
      <p:sp>
        <p:nvSpPr>
          <p:cNvPr id="1452" name="Google Shape;1452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2.png"/><Relationship Id="rId7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5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2.png"/><Relationship Id="rId9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9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41.png"/><Relationship Id="rId10" Type="http://schemas.openxmlformats.org/officeDocument/2006/relationships/image" Target="../media/image32.png"/><Relationship Id="rId11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3.png"/><Relationship Id="rId3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3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2.png"/><Relationship Id="rId3" Type="http://schemas.openxmlformats.org/officeDocument/2006/relationships/image" Target="../media/image47.png"/><Relationship Id="rId4" Type="http://schemas.openxmlformats.org/officeDocument/2006/relationships/image" Target="../media/image49.png"/><Relationship Id="rId5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50.png"/><Relationship Id="rId3" Type="http://schemas.openxmlformats.org/officeDocument/2006/relationships/slideMaster" Target="../slideMasters/slideMaster1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51.png"/><Relationship Id="rId3" Type="http://schemas.openxmlformats.org/officeDocument/2006/relationships/slideMaster" Target="../slideMasters/slideMaster1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Master" Target="../slideMasters/slideMaster1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Master" Target="../slideMasters/slideMaster1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Master" Target="../slideMasters/slideMaster1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Art and design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</a:xfrm>
      </p:grpSpPr>
      <p:pic>
        <p:nvPicPr>
          <p:cNvPr id="21" name="Google Shape;21;p3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</a:xfrm>
      </p:grpSpPr>
      <p:pic>
        <p:nvPicPr>
          <p:cNvPr id="29" name="Google Shape;29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itizenship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</a:xfrm>
      </p:grpSpPr>
      <p:pic>
        <p:nvPicPr>
          <p:cNvPr id="37" name="Google Shape;37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omputing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</a:xfrm>
      </p:grpSpPr>
      <p:pic>
        <p:nvPicPr>
          <p:cNvPr id="48" name="Google Shape;48;p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Computing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Design and technology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</a:xfrm>
      </p:grpSpPr>
      <p:pic>
        <p:nvPicPr>
          <p:cNvPr id="59" name="Google Shape;59;p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</a:xfrm>
      </p:grpSpPr>
      <p:pic>
        <p:nvPicPr>
          <p:cNvPr id="70" name="Google Shape;70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French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</a:xfrm>
      </p:grpSpPr>
      <p:pic>
        <p:nvPicPr>
          <p:cNvPr id="78" name="Google Shape;78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Faransiis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</a:xfrm>
      </p:grpSpPr>
      <p:pic>
        <p:nvPicPr>
          <p:cNvPr id="89" name="Google Shape;89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rman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</a:xfrm>
      </p:grpSpPr>
      <p:pic>
        <p:nvPicPr>
          <p:cNvPr id="97" name="Google Shape;97;p1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German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pic>
        <p:nvPicPr>
          <p:cNvPr id="108" name="Google Shape;108;p1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pic>
        <p:nvPicPr>
          <p:cNvPr id="119" name="Google Shape;119;p1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</a:xfrm>
      </p:grpSpPr>
      <p:pic>
        <p:nvPicPr>
          <p:cNvPr id="127" name="Google Shape;127;p1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al education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</a:xfrm>
      </p:grpSpPr>
      <p:pic>
        <p:nvPicPr>
          <p:cNvPr id="135" name="Google Shape;135;p1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</a:xfrm>
      </p:grpSpPr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 and health education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</a:xfrm>
      </p:grpSpPr>
      <p:pic>
        <p:nvPicPr>
          <p:cNvPr id="157" name="Google Shape;157;p1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, sex and health education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</a:xfrm>
      </p:grpSpPr>
      <p:pic>
        <p:nvPicPr>
          <p:cNvPr id="168" name="Google Shape;168;p1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igious education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</a:xfrm>
      </p:grpSpPr>
      <p:pic>
        <p:nvPicPr>
          <p:cNvPr id="179" name="Google Shape;179;p1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panish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</a:xfrm>
      </p:grpSpPr>
      <p:pic>
        <p:nvPicPr>
          <p:cNvPr id="201" name="Google Shape;201;p2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Isbaanish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5" name="Google Shape;255;p2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6" name="Google Shape;256;p26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7" name="Google Shape;257;p26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8" name="Google Shape;258;p26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9" name="Google Shape;259;p26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0" name="Google Shape;260;p26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1" name="Google Shape;261;p26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2" name="Google Shape;262;p26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3" name="Google Shape;263;p26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pic>
        <p:nvPicPr>
          <p:cNvPr id="286" name="Google Shape;286;p2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</a:xfrm>
      </p:grpSpPr>
      <p:pic>
        <p:nvPicPr>
          <p:cNvPr id="304" name="Google Shape;304;p30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28" name="Google Shape;328;p3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</a:xfrm>
      </p:grpSpPr>
      <p:pic>
        <p:nvPicPr>
          <p:cNvPr id="333" name="Google Shape;333;p3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5" name="Google Shape;335;p3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</a:xfrm>
      </p:grpSpPr>
      <p:pic>
        <p:nvPicPr>
          <p:cNvPr id="340" name="Google Shape;340;p3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42" name="Google Shape;342;p3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</a:xfrm>
      </p:grpSpPr>
      <p:pic>
        <p:nvPicPr>
          <p:cNvPr id="347" name="Google Shape;347;p3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49" name="Google Shape;349;p3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0" name="Google Shape;370;p3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3" name="Google Shape;383;p3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6" name="Google Shape;396;p38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</a:xfrm>
      </p:grpSpPr>
      <p:pic>
        <p:nvPicPr>
          <p:cNvPr id="429" name="Google Shape;429;p4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</a:xfrm>
      </p:grpSpPr>
      <p:pic>
        <p:nvPicPr>
          <p:cNvPr id="452" name="Google Shape;452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</a:xfrm>
      </p:grpSpPr>
      <p:pic>
        <p:nvPicPr>
          <p:cNvPr id="475" name="Google Shape;475;p4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</a:xfrm>
      </p:grpSpPr>
      <p:pic>
        <p:nvPicPr>
          <p:cNvPr id="517" name="Google Shape;517;p4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</a:xfrm>
      </p:grpSpPr>
      <p:pic>
        <p:nvPicPr>
          <p:cNvPr id="536" name="Google Shape;536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</a:xfrm>
      </p:grpSpPr>
      <p:pic>
        <p:nvPicPr>
          <p:cNvPr id="555" name="Google Shape;555;p4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</a:xfrm>
      </p:grpSpPr>
      <p:pic>
        <p:nvPicPr>
          <p:cNvPr id="597" name="Google Shape;597;p4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</a:xfrm>
      </p:grpSpPr>
      <p:pic>
        <p:nvPicPr>
          <p:cNvPr id="620" name="Google Shape;620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</a:xfrm>
      </p:grpSpPr>
      <p:pic>
        <p:nvPicPr>
          <p:cNvPr id="643" name="Google Shape;643;p5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69" name="Google Shape;669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72" name="Google Shape;672;p5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73" name="Google Shape;673;p5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74" name="Google Shape;674;p5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</a:xfrm>
      </p:grpSpPr>
      <p:pic>
        <p:nvPicPr>
          <p:cNvPr id="685" name="Google Shape;685;p5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92" name="Google Shape;692;p5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93" name="Google Shape;693;p5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</a:xfrm>
      </p:grpSpPr>
      <p:pic>
        <p:nvPicPr>
          <p:cNvPr id="704" name="Google Shape;704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11" name="Google Shape;711;p5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12" name="Google Shape;712;p5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</a:xfrm>
      </p:grpSpPr>
      <p:pic>
        <p:nvPicPr>
          <p:cNvPr id="723" name="Google Shape;723;p5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30" name="Google Shape;730;p54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31" name="Google Shape;731;p54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44" name="Google Shape;744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</a:xfrm>
      </p:grpSpPr>
      <p:pic>
        <p:nvPicPr>
          <p:cNvPr id="749" name="Google Shape;749;p5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51" name="Google Shape;751;p5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</a:xfrm>
      </p:grpSpPr>
      <p:pic>
        <p:nvPicPr>
          <p:cNvPr id="756" name="Google Shape;756;p5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58" name="Google Shape;758;p5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pic>
        <p:nvPicPr>
          <p:cNvPr id="763" name="Google Shape;763;p5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65" name="Google Shape;765;p5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72" name="Google Shape;772;p5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</a:xfrm>
      </p:grpSpPr>
      <p:pic>
        <p:nvPicPr>
          <p:cNvPr id="778" name="Google Shape;778;p6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80" name="Google Shape;780;p6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</a:xfrm>
      </p:grpSpPr>
      <p:pic>
        <p:nvPicPr>
          <p:cNvPr id="786" name="Google Shape;786;p6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88" name="Google Shape;788;p6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</a:xfrm>
      </p:grpSpPr>
      <p:pic>
        <p:nvPicPr>
          <p:cNvPr id="794" name="Google Shape;794;p6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96" name="Google Shape;796;p6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04" name="Google Shape;804;p6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805" name="Google Shape;805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</a:xfrm>
      </p:grpSpPr>
      <p:pic>
        <p:nvPicPr>
          <p:cNvPr id="810" name="Google Shape;810;p6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12" name="Google Shape;812;p6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</a:xfrm>
      </p:grpSpPr>
      <p:pic>
        <p:nvPicPr>
          <p:cNvPr id="818" name="Google Shape;818;p6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20" name="Google Shape;820;p6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</a:xfrm>
      </p:grpSpPr>
      <p:pic>
        <p:nvPicPr>
          <p:cNvPr id="826" name="Google Shape;826;p6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28" name="Google Shape;828;p6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7.xml"/><Relationship Id="rId68" Type="http://schemas.openxmlformats.org/officeDocument/2006/relationships/slideLayout" Target="../slideLayouts/slideLayout68.xml"/><Relationship Id="rId69" Type="http://schemas.openxmlformats.org/officeDocument/2006/relationships/slideLayout" Target="../slideLayouts/slideLayout69.xml"/><Relationship Id="rId70" Type="http://schemas.openxmlformats.org/officeDocument/2006/relationships/slideLayout" Target="../slideLayouts/slideLayout70.xml"/><Relationship Id="rId71" Type="http://schemas.openxmlformats.org/officeDocument/2006/relationships/slideLayout" Target="../slideLayouts/slideLayout71.xml"/><Relationship Id="rId72" Type="http://schemas.openxmlformats.org/officeDocument/2006/relationships/image" Target="../media/image52.png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5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5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7.gif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8.png"/><Relationship Id="rId4" Type="http://schemas.openxmlformats.org/officeDocument/2006/relationships/image" Target="../media/image6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png"/><Relationship Id="rId4" Type="http://schemas.openxmlformats.org/officeDocument/2006/relationships/image" Target="../media/image6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6" name="Shape 866"/>
        <p:cNvGrpSpPr/>
        <p:nvPr/>
      </p:nvGrpSpPr>
      <p:grpSpPr>
        <a:xfrm>
          <a:off x="0" y="0"/>
          <a: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Goobta magnetic-ga ee magnet-ka birta ah (bar magnet)</a:t>
            </a:r>
            <a:endParaRPr/>
          </a:p>
        </p:txBody>
      </p:sp>
      <p:sp>
        <p:nvSpPr>
          <p:cNvPr id="868" name="Google Shape;868;p73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Magnets iyo electromagnets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872" name="Shape 872"/>
        <p:cNvGrpSpPr/>
        <p:nvPr/>
      </p:nvGrpSpPr>
      <p:grpSpPr>
        <a:xfrm>
          <a:off x="0" y="0"/>
          <a: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7" name="Shape 877"/>
        <p:cNvGrpSpPr/>
        <p:nvPr/>
      </p:nvGrpSpPr>
      <p:grpSpPr>
        <a:xfrm>
          <a:off x="0" y="0"/>
          <a:ext cx="0" cy="0"/>
        </a:xfrm>
      </p:grpSpPr>
      <p:sp>
        <p:nvSpPr>
          <p:cNvPr id="878" name="Google Shape;878;p7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awoodi karaa inaan sawiro goobta magnetic-ga ee magnet-ka birta ah.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2" name="Shape 882"/>
        <p:cNvGrpSpPr/>
        <p:nvPr/>
      </p:nvGrpSpPr>
      <p:grpSpPr>
        <a:xfrm>
          <a:off x="0" y="0"/>
          <a:ext cx="0" cy="0"/>
        </a:xfrm>
      </p:grpSpPr>
      <p:sp>
        <p:nvSpPr>
          <p:cNvPr id="883" name="Google Shape;883;p7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goobta magnetic-ga (magnetic field)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4" name="Google Shape;884;p76"/>
          <p:cNvSpPr txBox="1"/>
          <p:nvPr>
            <p:ph type="subTitle" idx="2"/>
          </p:nvPr>
        </p:nvSpPr>
        <p:spPr>
          <a:xfrm>
            <a:off x="2699325" y="810000"/>
            <a:ext cx="4047900" cy="6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Meel uu walax magnetic-ku ku dareemo xoog (force).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5" name="Google Shape;885;p76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cirifka magnetic-ga ee raadinaya waqooyi (north-seeking pole)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6" name="Google Shape;886;p76"/>
          <p:cNvSpPr txBox="1"/>
          <p:nvPr>
            <p:ph type="subTitle" idx="4"/>
          </p:nvPr>
        </p:nvSpPr>
        <p:spPr>
          <a:xfrm>
            <a:off x="2699325" y="2486400"/>
            <a:ext cx="6120600" cy="6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Cirifka needle-ka compass-ka ee tilmaamaya waqooyiga Dhulka.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7" name="Google Shape;887;p76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khadka goobta (field line)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8" name="Google Shape;888;p76"/>
          <p:cNvSpPr txBox="1"/>
          <p:nvPr>
            <p:ph type="subTitle" idx="6"/>
          </p:nvPr>
        </p:nvSpPr>
        <p:spPr>
          <a:xfrm>
            <a:off x="2699325" y="4162800"/>
            <a:ext cx="6120600" cy="6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Khad khiyaali ah oo muujinaya jihada iyo qaabka goobta magnetic-ga.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9" name="Google Shape;889;p76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compass-ka sawirka (plotting compass)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0" name="Google Shape;890;p76"/>
          <p:cNvSpPr txBox="1"/>
          <p:nvPr>
            <p:ph type="subTitle" idx="8"/>
          </p:nvPr>
        </p:nvSpPr>
        <p:spPr>
          <a:xfrm>
            <a:off x="2699325" y="1648200"/>
            <a:ext cx="6120600" cy="6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Compass yar oo muujin kara goobta magnet-ka.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1" name="Google Shape;891;p76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cirifka magnetic-ga ee raadinaya koonfur (south-seeking pole)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2" name="Google Shape;892;p76"/>
          <p:cNvSpPr txBox="1"/>
          <p:nvPr>
            <p:ph type="subTitle" idx="13"/>
          </p:nvPr>
        </p:nvSpPr>
        <p:spPr>
          <a:xfrm>
            <a:off x="2699325" y="3324600"/>
            <a:ext cx="6120600" cy="58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Cirifka needle-ka compass-ka ee tilmaamaya koonfurta Dhulka.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6" name="Shape 896"/>
        <p:cNvGrpSpPr/>
        <p:nvPr/>
      </p:nvGrpSpPr>
      <p:grpSpPr>
        <a:xfrm>
          <a:off x="0" y="0"/>
          <a:ext cx="0" cy="0"/>
        </a:xfrm>
      </p:grpSpPr>
      <p:sp>
        <p:nvSpPr>
          <p:cNvPr id="897" name="Google Shape;897;p7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Sawirista goobta magnetic-ga</a:t>
            </a:r>
            <a:endParaRPr/>
          </a:p>
        </p:txBody>
      </p:sp>
      <p:sp>
        <p:nvSpPr>
          <p:cNvPr id="898" name="Google Shape;898;p7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Khadadka goobta magnetic-ga</a:t>
            </a:r>
            <a:endParaRPr/>
          </a:p>
        </p:txBody>
      </p:sp>
      <p:sp>
        <p:nvSpPr>
          <p:cNvPr id="899" name="Google Shape;899;p7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Goobta magnetic-ga ee magnet-ka birta ah</a:t>
            </a:r>
            <a:endParaRPr/>
          </a:p>
        </p:txBody>
      </p:sp>
      <p:pic>
        <p:nvPicPr>
          <p:cNvPr id="900" name="Google Shape;90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12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4" name="Shape 904"/>
        <p:cNvGrpSpPr/>
        <p:nvPr/>
      </p:nvGrpSpPr>
      <p:grpSpPr>
        <a:xfrm>
          <a:off x="0" y="0"/>
          <a:ext cx="0" cy="0"/>
        </a:xfrm>
      </p:grpSpPr>
      <p:sp>
        <p:nvSpPr>
          <p:cNvPr id="905" name="Google Shape;905;p78"/>
          <p:cNvSpPr txBox="1"/>
          <p:nvPr>
            <p:ph type="body" idx="1"/>
          </p:nvPr>
        </p:nvSpPr>
        <p:spPr>
          <a:xfrm>
            <a:off x="324000" y="759300"/>
            <a:ext cx="6986700" cy="15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Magnet-kan birta ah wuxuu ku shaqaynayaa xoog (force) iyada oo loo marayo meesha u dhexeysa isaga iyo paperclip-ka.</a:t>
            </a:r>
            <a:endParaRPr/>
          </a:p>
        </p:txBody>
      </p:sp>
      <p:sp>
        <p:nvSpPr>
          <p:cNvPr id="906" name="Google Shape;906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Sawirista goobta magnetic-ga</a:t>
            </a:r>
            <a:endParaRPr/>
          </a:p>
        </p:txBody>
      </p:sp>
      <p:pic>
        <p:nvPicPr>
          <p:cNvPr id="907" name="Google Shape;907;p78"/>
          <p:cNvPicPr preferRelativeResize="0"/>
          <p:nvPr/>
        </p:nvPicPr>
        <p:blipFill>
          <a:blip r:embed="rId3">
            <a:alphaModFix/>
          </a:blip>
          <a:srcRect l="17064" t="4817" r="16566" b="51276"/>
          <a:stretch>
            <a:fillRect/>
          </a:stretch>
        </p:blipFill>
        <p:spPr>
          <a:xfrm>
            <a:off x="5967088" y="1749900"/>
            <a:ext cx="1303438" cy="2258499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78"/>
          <p:cNvSpPr txBox="1"/>
          <p:nvPr>
            <p:ph type="body" idx="1"/>
          </p:nvPr>
        </p:nvSpPr>
        <p:spPr>
          <a:xfrm>
            <a:off x="867775" y="2187350"/>
            <a:ext cx="4832400" cy="15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nidhaahnaa waxaa jira goob magnetic ah meesha ku xeeran magnet-ka.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909" name="Google Shape;909;p78"/>
          <p:cNvCxnSpPr/>
          <p:nvPr/>
        </p:nvCxnSpPr>
        <p:spPr>
          <a:xfrm>
            <a:off x="5163000" y="2744100"/>
            <a:ext cx="1332900" cy="4983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3" name="Shape 913"/>
        <p:cNvGrpSpPr/>
        <p:nvPr/>
      </p:nvGrpSpPr>
      <p:grpSpPr>
        <a:xfrm>
          <a:off x="0" y="0"/>
          <a:ext cx="0" cy="0"/>
        </a:xfrm>
      </p:grpSpPr>
      <p:sp>
        <p:nvSpPr>
          <p:cNvPr id="914" name="Google Shape;914;p79"/>
          <p:cNvSpPr txBox="1"/>
          <p:nvPr>
            <p:ph type="body" idx="1"/>
          </p:nvPr>
        </p:nvSpPr>
        <p:spPr>
          <a:xfrm>
            <a:off x="324000" y="759300"/>
            <a:ext cx="7011300" cy="46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Iron filings-ka waxaa loo isticmaali karaa in lagu muujiyo halka goobtan aan la arki karin ay ku taal.</a:t>
            </a:r>
            <a:endParaRPr/>
          </a:p>
        </p:txBody>
      </p:sp>
      <p:sp>
        <p:nvSpPr>
          <p:cNvPr id="915" name="Google Shape;915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Sawirista goobta magnetic-ga</a:t>
            </a:r>
            <a:endParaRPr/>
          </a:p>
        </p:txBody>
      </p:sp>
      <p:sp>
        <p:nvSpPr>
          <p:cNvPr id="916" name="Google Shape;916;p79"/>
          <p:cNvSpPr txBox="1"/>
          <p:nvPr>
            <p:ph type="body" idx="1"/>
          </p:nvPr>
        </p:nvSpPr>
        <p:spPr>
          <a:xfrm>
            <a:off x="882537" y="1957330"/>
            <a:ext cx="3001500" cy="189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Xubnaha birta ah waxaa magnetiyeeyay (magnetised) magnet-ka waxayna isku toosiyaan (align) goobta magnetic-ga (magnetic field).</a:t>
            </a:r>
            <a:endParaRPr/>
          </a:p>
        </p:txBody>
      </p:sp>
      <p:pic>
        <p:nvPicPr>
          <p:cNvPr id="917" name="Google Shape;91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5998" y="1492850"/>
            <a:ext cx="3800625" cy="250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21" name="Shape 921"/>
        <p:cNvGrpSpPr/>
        <p:nvPr/>
      </p:nvGrpSpPr>
      <p:grpSpPr>
        <a:xfrm>
          <a:off x="0" y="0"/>
          <a:ext cx="0" cy="0"/>
        </a:xfrm>
      </p:grpSpPr>
      <p:sp>
        <p:nvSpPr>
          <p:cNvPr id="922" name="Google Shape;922;p80"/>
          <p:cNvSpPr txBox="1"/>
          <p:nvPr>
            <p:ph type="title"/>
          </p:nvPr>
        </p:nvSpPr>
        <p:spPr>
          <a:xfrm>
            <a:off x="324000" y="748775"/>
            <a:ext cx="70068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Maxaad u malaynaysaa in goobta magnetic-ga (magnetic field) ee ku wareegsan magnet-ku sameeyo?</a:t>
            </a:r>
            <a:endParaRPr/>
          </a:p>
        </p:txBody>
      </p:sp>
      <p:sp>
        <p:nvSpPr>
          <p:cNvPr id="923" name="Google Shape;923;p8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Qorsheynta goobta magnetic-ga (Plotting a magnetic field)</a:t>
            </a:r>
            <a:endParaRPr/>
          </a:p>
        </p:txBody>
      </p:sp>
      <p:sp>
        <p:nvSpPr>
          <p:cNvPr id="924" name="Google Shape;924;p80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Wuxuu soo jiitaa walxaha magnetic-ka ah ka hor inta uusan magnet-ku taaban.</a:t>
            </a:r>
            <a:endParaRPr sz="2000"/>
          </a:p>
        </p:txBody>
      </p:sp>
      <p:sp>
        <p:nvSpPr>
          <p:cNvPr id="925" name="Google Shape;925;p80"/>
          <p:cNvSpPr txBox="1"/>
          <p:nvPr>
            <p:ph type="subTitle" idx="3"/>
          </p:nvPr>
        </p:nvSpPr>
        <p:spPr>
          <a:xfrm>
            <a:off x="1034425" y="26535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Wuxuu soo jiitaa jajabyo yaryar oo tissue ah, sida buufin koronto (electric charge) ku leh oo samayn karto.</a:t>
            </a:r>
            <a:endParaRPr sz="2000"/>
          </a:p>
        </p:txBody>
      </p:sp>
      <p:sp>
        <p:nvSpPr>
          <p:cNvPr id="926" name="Google Shape;926;p80"/>
          <p:cNvSpPr txBox="1"/>
          <p:nvPr>
            <p:ph type="subTitle" idx="4"/>
          </p:nvPr>
        </p:nvSpPr>
        <p:spPr>
          <a:xfrm>
            <a:off x="1034425" y="36262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Wuxuu riixi karaa magnet-yada kale ka hor inta uusan magnet-ku taaban.</a:t>
            </a:r>
            <a:endParaRPr sz="2000"/>
          </a:p>
        </p:txBody>
      </p:sp>
      <p:pic>
        <p:nvPicPr>
          <p:cNvPr id="927" name="Google Shape;92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9108" y="18667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8208" y="39508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32" name="Shape 932"/>
        <p:cNvGrpSpPr/>
        <p:nvPr/>
      </p:nvGrpSpPr>
      <p:grpSpPr>
        <a:xfrm>
          <a:off x="0" y="0"/>
          <a:ext cx="0" cy="0"/>
        </a:xfrm>
      </p:grpSpPr>
      <p:sp>
        <p:nvSpPr>
          <p:cNvPr id="933" name="Google Shape;933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Qorsheynta goobta magnetic-ga (Plotting a magnetic field)</a:t>
            </a:r>
            <a:endParaRPr/>
          </a:p>
        </p:txBody>
      </p:sp>
      <p:pic>
        <p:nvPicPr>
          <p:cNvPr id="934" name="Google Shape;93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993" y="1646051"/>
            <a:ext cx="2660624" cy="26717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5" name="Google Shape;935;p81"/>
          <p:cNvGrpSpPr/>
          <p:nvPr/>
        </p:nvGrpSpPr>
        <p:grpSpPr>
          <a:xfrm rot="1552692">
            <a:off x="2395075" y="2393379"/>
            <a:ext cx="459158" cy="460852"/>
            <a:chOff x="6663825" y="2038925"/>
            <a:chExt cx="1243200" cy="1242000"/>
          </a:xfrm>
        </p:grpSpPr>
        <p:sp>
          <p:nvSpPr>
            <p:cNvPr id="936" name="Google Shape;936;p81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37" name="Google Shape;937;p81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38" name="Google Shape;938;p81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39" name="Google Shape;939;p81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940" name="Google Shape;940;p81"/>
          <p:cNvGrpSpPr/>
          <p:nvPr/>
        </p:nvGrpSpPr>
        <p:grpSpPr>
          <a:xfrm rot="13963">
            <a:off x="3638508" y="2496494"/>
            <a:ext cx="459118" cy="460906"/>
            <a:chOff x="6663825" y="2038925"/>
            <a:chExt cx="1243200" cy="1242000"/>
          </a:xfrm>
        </p:grpSpPr>
        <p:sp>
          <p:nvSpPr>
            <p:cNvPr id="941" name="Google Shape;941;p81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2" name="Google Shape;942;p81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3" name="Google Shape;943;p81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4" name="Google Shape;944;p81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945" name="Google Shape;945;p81"/>
          <p:cNvGrpSpPr/>
          <p:nvPr/>
        </p:nvGrpSpPr>
        <p:grpSpPr>
          <a:xfrm rot="-1552692" flipH="1">
            <a:off x="4796000" y="2393379"/>
            <a:ext cx="459158" cy="460852"/>
            <a:chOff x="6663825" y="2038925"/>
            <a:chExt cx="1243200" cy="1242000"/>
          </a:xfrm>
        </p:grpSpPr>
        <p:sp>
          <p:nvSpPr>
            <p:cNvPr id="946" name="Google Shape;946;p81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7" name="Google Shape;947;p81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8" name="Google Shape;948;p81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9" name="Google Shape;949;p81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950" name="Google Shape;950;p81"/>
          <p:cNvSpPr txBox="1"/>
          <p:nvPr>
            <p:ph type="body" idx="1"/>
          </p:nvPr>
        </p:nvSpPr>
        <p:spPr>
          <a:xfrm>
            <a:off x="5579900" y="2228488"/>
            <a:ext cx="3081000" cy="15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Dhulku wuxuu leeyahay goob magnetic ah (magnetic field) oo keenta in cirbadda compass-ku (compass needle) isku toosiso (align) iyada.</a:t>
            </a:r>
            <a:endParaRPr/>
          </a:p>
        </p:txBody>
      </p:sp>
      <p:sp>
        <p:nvSpPr>
          <p:cNvPr id="951" name="Google Shape;951;p81"/>
          <p:cNvSpPr txBox="1"/>
          <p:nvPr>
            <p:ph type="body" idx="1"/>
          </p:nvPr>
        </p:nvSpPr>
        <p:spPr>
          <a:xfrm>
            <a:off x="324000" y="759300"/>
            <a:ext cx="7000800" cy="5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Qaybta woqooyi-raadisa (north–seeking pole) ee compass-ka qorsheynta (plotting compass) waxay u jeeddaa dhanka woqooyi juqraafiyeed (geographic north pole) ee Dhulka.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5" name="Shape 955"/>
        <p:cNvGrpSpPr/>
        <p:nvPr/>
      </p:nvGrpSpPr>
      <p:grpSpPr>
        <a:xfrm>
          <a:off x="0" y="0"/>
          <a:ext cx="0" cy="0"/>
        </a:xfrm>
      </p:grpSpPr>
      <p:sp>
        <p:nvSpPr>
          <p:cNvPr id="956" name="Google Shape;956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Qorsheynta goobta magnetic-ga (Plotting a magnetic field)</a:t>
            </a:r>
            <a:endParaRPr/>
          </a:p>
        </p:txBody>
      </p:sp>
      <p:pic>
        <p:nvPicPr>
          <p:cNvPr id="957" name="Google Shape;95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1193" y="884051"/>
            <a:ext cx="2660624" cy="26717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8" name="Google Shape;958;p82"/>
          <p:cNvGrpSpPr/>
          <p:nvPr/>
        </p:nvGrpSpPr>
        <p:grpSpPr>
          <a:xfrm rot="1552692">
            <a:off x="4838075" y="2590454"/>
            <a:ext cx="459158" cy="460852"/>
            <a:chOff x="6663825" y="2038925"/>
            <a:chExt cx="1243200" cy="1242000"/>
          </a:xfrm>
        </p:grpSpPr>
        <p:sp>
          <p:nvSpPr>
            <p:cNvPr id="959" name="Google Shape;959;p82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0" name="Google Shape;960;p82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1" name="Google Shape;961;p82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2" name="Google Shape;962;p82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963" name="Google Shape;963;p82"/>
          <p:cNvGrpSpPr/>
          <p:nvPr/>
        </p:nvGrpSpPr>
        <p:grpSpPr>
          <a:xfrm rot="13963">
            <a:off x="3701958" y="2666969"/>
            <a:ext cx="459118" cy="460906"/>
            <a:chOff x="6663825" y="2038925"/>
            <a:chExt cx="1243200" cy="1242000"/>
          </a:xfrm>
        </p:grpSpPr>
        <p:sp>
          <p:nvSpPr>
            <p:cNvPr id="964" name="Google Shape;964;p82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5" name="Google Shape;965;p82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6" name="Google Shape;966;p82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7" name="Google Shape;967;p82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968" name="Google Shape;968;p82"/>
          <p:cNvGrpSpPr/>
          <p:nvPr/>
        </p:nvGrpSpPr>
        <p:grpSpPr>
          <a:xfrm rot="-1552692" flipH="1">
            <a:off x="2528600" y="2590454"/>
            <a:ext cx="459158" cy="460852"/>
            <a:chOff x="6663825" y="2038925"/>
            <a:chExt cx="1243200" cy="1242000"/>
          </a:xfrm>
        </p:grpSpPr>
        <p:sp>
          <p:nvSpPr>
            <p:cNvPr id="969" name="Google Shape;969;p82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70" name="Google Shape;970;p82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71" name="Google Shape;971;p82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72" name="Google Shape;972;p82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973" name="Google Shape;973;p82"/>
          <p:cNvSpPr txBox="1"/>
          <p:nvPr>
            <p:ph type="body" idx="1"/>
          </p:nvPr>
        </p:nvSpPr>
        <p:spPr>
          <a:xfrm>
            <a:off x="324000" y="3787350"/>
            <a:ext cx="8496000" cy="76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Qaybta koonfur-raadisa (south–seeking pole) ee compass-ka qorsheynta (plotting compass) waxay u jeeddaa dhanka koonfur juqraafiyeed (geographic south pole) ee Dhulka.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7" name="Shape 977"/>
        <p:cNvGrpSpPr/>
        <p:nvPr/>
      </p:nvGrpSpPr>
      <p:grpSpPr>
        <a:xfrm>
          <a:off x="0" y="0"/>
          <a:ext cx="0" cy="0"/>
        </a:xfrm>
      </p:grpSpPr>
      <p:sp>
        <p:nvSpPr>
          <p:cNvPr id="978" name="Google Shape;978;p83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Mid ka mid ah sawirada soo socda ayaa muujinaya isku toosinta (alignment) saxda ah ee cirbadda compass-ka (compass needles)?</a:t>
            </a:r>
            <a:endParaRPr/>
          </a:p>
        </p:txBody>
      </p:sp>
      <p:sp>
        <p:nvSpPr>
          <p:cNvPr id="979" name="Google Shape;979;p8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Qorsheynta goobta magnetic-ga (Plotting a magnetic field)</a:t>
            </a:r>
            <a:endParaRPr/>
          </a:p>
        </p:txBody>
      </p:sp>
      <p:pic>
        <p:nvPicPr>
          <p:cNvPr id="980" name="Google Shape;98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000" y="1735026"/>
            <a:ext cx="2243200" cy="204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9875" y="1717600"/>
            <a:ext cx="2147375" cy="202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9525" y="1686863"/>
            <a:ext cx="2353575" cy="202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82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7" name="Shape 987"/>
        <p:cNvGrpSpPr/>
        <p:nvPr/>
      </p:nvGrpSpPr>
      <p:grpSpPr>
        <a:xfrm>
          <a:off x="0" y="0"/>
          <a:ext cx="0" cy="0"/>
        </a:xfrm>
      </p:grpSpPr>
      <p:sp>
        <p:nvSpPr>
          <p:cNvPr id="988" name="Google Shape;988;p84"/>
          <p:cNvSpPr txBox="1"/>
          <p:nvPr>
            <p:ph type="body" idx="1"/>
          </p:nvPr>
        </p:nvSpPr>
        <p:spPr>
          <a:xfrm>
            <a:off x="324000" y="759300"/>
            <a:ext cx="6993000" cy="7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Magnet-ka iyo compass-ka qorsheynta (plotting compass) labaduba waxay leeyihiin qaybo woqooyi-raadisa (north–seeking poles).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89" name="Google Shape;989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Qorsheynta goobta magnetic-ga (Plotting a magnetic field)</a:t>
            </a:r>
            <a:endParaRPr/>
          </a:p>
        </p:txBody>
      </p:sp>
      <p:grpSp>
        <p:nvGrpSpPr>
          <p:cNvPr id="990" name="Google Shape;990;p84"/>
          <p:cNvGrpSpPr/>
          <p:nvPr/>
        </p:nvGrpSpPr>
        <p:grpSpPr>
          <a:xfrm rot="-13963" flipH="1">
            <a:off x="3066357" y="2570544"/>
            <a:ext cx="459118" cy="460906"/>
            <a:chOff x="6663825" y="2038925"/>
            <a:chExt cx="1243200" cy="1242000"/>
          </a:xfrm>
        </p:grpSpPr>
        <p:sp>
          <p:nvSpPr>
            <p:cNvPr id="991" name="Google Shape;991;p8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92" name="Google Shape;992;p8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93" name="Google Shape;993;p8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94" name="Google Shape;994;p8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pic>
        <p:nvPicPr>
          <p:cNvPr id="995" name="Google Shape;99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4774" y="1671425"/>
            <a:ext cx="1046450" cy="26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84"/>
          <p:cNvSpPr/>
          <p:nvPr/>
        </p:nvSpPr>
        <p:spPr>
          <a:xfrm>
            <a:off x="1501075" y="1762825"/>
            <a:ext cx="867300" cy="867600"/>
          </a:xfrm>
          <a:prstGeom prst="ellips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4"/>
          <p:cNvSpPr/>
          <p:nvPr/>
        </p:nvSpPr>
        <p:spPr>
          <a:xfrm>
            <a:off x="3122213" y="2477238"/>
            <a:ext cx="347400" cy="345600"/>
          </a:xfrm>
          <a:prstGeom prst="ellips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8" name="Google Shape;998;p84"/>
          <p:cNvSpPr txBox="1"/>
          <p:nvPr/>
        </p:nvSpPr>
        <p:spPr>
          <a:xfrm>
            <a:off x="3856325" y="1964100"/>
            <a:ext cx="25587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qaybaha woqooyi-raadisa (north–seeking poles)</a:t>
            </a:r>
            <a:endParaRPr/>
          </a:p>
        </p:txBody>
      </p:sp>
      <p:cxnSp>
        <p:nvCxnSpPr>
          <p:cNvPr id="999" name="Google Shape;999;p84"/>
          <p:cNvCxnSpPr/>
          <p:nvPr/>
        </p:nvCxnSpPr>
        <p:spPr>
          <a:xfrm flipH="1">
            <a:off x="3437025" y="2262900"/>
            <a:ext cx="309600" cy="2646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0" name="Google Shape;1000;p84"/>
          <p:cNvCxnSpPr>
            <a:endCxn id="996" idx="6"/>
          </p:cNvCxnSpPr>
          <p:nvPr/>
        </p:nvCxnSpPr>
        <p:spPr>
          <a:xfrm rot="10800000">
            <a:off x="2368375" y="2196625"/>
            <a:ext cx="1369800" cy="777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1" name="Google Shape;1001;p84"/>
          <p:cNvSpPr txBox="1"/>
          <p:nvPr/>
        </p:nvSpPr>
        <p:spPr>
          <a:xfrm>
            <a:off x="2818775" y="3327650"/>
            <a:ext cx="5498100" cy="13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Qaybtan (guduudan) ee woqooyi-raadisa (north–seeking pole) ee compass-ku caadi ahaan waxay u jeeddaa woqooyi.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Dhamaadka cad waa qayb koonfur-raadisa (south–seeking pole).</a:t>
            </a: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05" name="Shape 1005"/>
        <p:cNvGrpSpPr/>
        <p:nvPr/>
      </p:nvGrpSpPr>
      <p:grpSpPr>
        <a:xfrm>
          <a:off x="0" y="0"/>
          <a:ext cx="0" cy="0"/>
        </a:xfrm>
      </p:grpSpPr>
      <p:sp>
        <p:nvSpPr>
          <p:cNvPr id="1006" name="Google Shape;1006;p85"/>
          <p:cNvSpPr txBox="1"/>
          <p:nvPr>
            <p:ph type="body" idx="1"/>
          </p:nvPr>
        </p:nvSpPr>
        <p:spPr>
          <a:xfrm>
            <a:off x="324000" y="759300"/>
            <a:ext cx="6993000" cy="7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Haddii compass-ka qorsheynta (plotting compass) loo soo dhoweeyo magnet-ka, qaybaha isku midka ah (like poles) ayaa is riixi doona (repel).</a:t>
            </a:r>
            <a:endParaRPr/>
          </a:p>
        </p:txBody>
      </p:sp>
      <p:sp>
        <p:nvSpPr>
          <p:cNvPr id="1007" name="Google Shape;1007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Qorsheynta goobta magnetic-ga (Plotting a magnetic field)</a:t>
            </a:r>
            <a:endParaRPr/>
          </a:p>
        </p:txBody>
      </p:sp>
      <p:grpSp>
        <p:nvGrpSpPr>
          <p:cNvPr id="1008" name="Google Shape;1008;p85"/>
          <p:cNvGrpSpPr/>
          <p:nvPr/>
        </p:nvGrpSpPr>
        <p:grpSpPr>
          <a:xfrm rot="7070932" flipH="1">
            <a:off x="4789500" y="2754181"/>
            <a:ext cx="459073" cy="460899"/>
            <a:chOff x="6663825" y="2038925"/>
            <a:chExt cx="1243200" cy="1242000"/>
          </a:xfrm>
        </p:grpSpPr>
        <p:sp>
          <p:nvSpPr>
            <p:cNvPr id="1009" name="Google Shape;1009;p85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0" name="Google Shape;1010;p85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1" name="Google Shape;1011;p85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2" name="Google Shape;1012;p85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pic>
        <p:nvPicPr>
          <p:cNvPr id="1013" name="Google Shape;101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2174" y="2128625"/>
            <a:ext cx="1046450" cy="2662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4" name="Google Shape;1014;p85"/>
          <p:cNvCxnSpPr/>
          <p:nvPr/>
        </p:nvCxnSpPr>
        <p:spPr>
          <a:xfrm>
            <a:off x="5304425" y="3153125"/>
            <a:ext cx="689700" cy="3558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15" name="Google Shape;1015;p85"/>
          <p:cNvSpPr txBox="1"/>
          <p:nvPr/>
        </p:nvSpPr>
        <p:spPr>
          <a:xfrm>
            <a:off x="5670050" y="1857625"/>
            <a:ext cx="3104400" cy="12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Compass-ku wuxuu u jeedaa ka fog qaybta N (N–pole) ee magnet-ka.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9" name="Shape 1019"/>
        <p:cNvGrpSpPr/>
        <p:nvPr/>
      </p:nvGrpSpPr>
      <p:grpSpPr>
        <a:xfrm>
          <a:off x="0" y="0"/>
          <a:ext cx="0" cy="0"/>
        </a:xfrm>
      </p:grpSpPr>
      <p:sp>
        <p:nvSpPr>
          <p:cNvPr id="1020" name="Google Shape;1020;p86"/>
          <p:cNvSpPr txBox="1"/>
          <p:nvPr>
            <p:ph type="body" idx="1"/>
          </p:nvPr>
        </p:nvSpPr>
        <p:spPr>
          <a:xfrm>
            <a:off x="324000" y="759300"/>
            <a:ext cx="6414300" cy="7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Compass-yo badan oo dheeri ah ayaa sidoo kale u jeedi doona ka fog qaybta N (N–pole) ee magnet-ka.</a:t>
            </a:r>
            <a:endParaRPr/>
          </a:p>
        </p:txBody>
      </p:sp>
      <p:sp>
        <p:nvSpPr>
          <p:cNvPr id="1021" name="Google Shape;1021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Qorista goobta magnetic-ga</a:t>
            </a:r>
            <a:endParaRPr/>
          </a:p>
        </p:txBody>
      </p:sp>
      <p:grpSp>
        <p:nvGrpSpPr>
          <p:cNvPr id="1022" name="Google Shape;1022;p86"/>
          <p:cNvGrpSpPr/>
          <p:nvPr/>
        </p:nvGrpSpPr>
        <p:grpSpPr>
          <a:xfrm rot="7070932" flipH="1">
            <a:off x="4789500" y="2754181"/>
            <a:ext cx="459073" cy="460899"/>
            <a:chOff x="6663825" y="2038925"/>
            <a:chExt cx="1243200" cy="1242000"/>
          </a:xfrm>
        </p:grpSpPr>
        <p:sp>
          <p:nvSpPr>
            <p:cNvPr id="1023" name="Google Shape;1023;p86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4" name="Google Shape;1024;p86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5" name="Google Shape;1025;p86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6" name="Google Shape;1026;p86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pic>
        <p:nvPicPr>
          <p:cNvPr id="1027" name="Google Shape;1027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2174" y="2128625"/>
            <a:ext cx="1046450" cy="2662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8" name="Google Shape;1028;p86"/>
          <p:cNvGrpSpPr/>
          <p:nvPr/>
        </p:nvGrpSpPr>
        <p:grpSpPr>
          <a:xfrm rot="-8113822" flipH="1">
            <a:off x="2657794" y="2754380"/>
            <a:ext cx="459145" cy="460893"/>
            <a:chOff x="6663825" y="2038925"/>
            <a:chExt cx="1243200" cy="1242000"/>
          </a:xfrm>
        </p:grpSpPr>
        <p:sp>
          <p:nvSpPr>
            <p:cNvPr id="1029" name="Google Shape;1029;p86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0" name="Google Shape;1030;p86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1" name="Google Shape;1031;p86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2" name="Google Shape;1032;p86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33" name="Google Shape;1033;p86"/>
          <p:cNvGrpSpPr/>
          <p:nvPr/>
        </p:nvGrpSpPr>
        <p:grpSpPr>
          <a:xfrm rot="-3450372" flipH="1">
            <a:off x="2599080" y="1788700"/>
            <a:ext cx="459134" cy="460896"/>
            <a:chOff x="6663825" y="2038925"/>
            <a:chExt cx="1243200" cy="1242000"/>
          </a:xfrm>
        </p:grpSpPr>
        <p:sp>
          <p:nvSpPr>
            <p:cNvPr id="1034" name="Google Shape;1034;p86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5" name="Google Shape;1035;p86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6" name="Google Shape;1036;p86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7" name="Google Shape;1037;p86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38" name="Google Shape;1038;p86"/>
          <p:cNvGrpSpPr/>
          <p:nvPr/>
        </p:nvGrpSpPr>
        <p:grpSpPr>
          <a:xfrm rot="-13963" flipH="1">
            <a:off x="3688242" y="1458536"/>
            <a:ext cx="459118" cy="460906"/>
            <a:chOff x="6663825" y="2038925"/>
            <a:chExt cx="1243200" cy="1242000"/>
          </a:xfrm>
        </p:grpSpPr>
        <p:sp>
          <p:nvSpPr>
            <p:cNvPr id="1039" name="Google Shape;1039;p86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0" name="Google Shape;1040;p86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1" name="Google Shape;1041;p86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2" name="Google Shape;1042;p86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43" name="Google Shape;1043;p86"/>
          <p:cNvGrpSpPr/>
          <p:nvPr/>
        </p:nvGrpSpPr>
        <p:grpSpPr>
          <a:xfrm rot="3176078" flipH="1">
            <a:off x="4776644" y="1816238"/>
            <a:ext cx="459141" cy="460906"/>
            <a:chOff x="6663825" y="2038925"/>
            <a:chExt cx="1243200" cy="1242000"/>
          </a:xfrm>
        </p:grpSpPr>
        <p:sp>
          <p:nvSpPr>
            <p:cNvPr id="1044" name="Google Shape;1044;p86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5" name="Google Shape;1045;p86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6" name="Google Shape;1046;p86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7" name="Google Shape;1047;p86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1" name="Shape 1051"/>
        <p:cNvGrpSpPr/>
        <p:nvPr/>
      </p:nvGrpSpPr>
      <p:grpSpPr>
        <a:xfrm>
          <a:off x="0" y="0"/>
          <a:ext cx="0" cy="0"/>
        </a:xfrm>
      </p:grpSpPr>
      <p:sp>
        <p:nvSpPr>
          <p:cNvPr id="1052" name="Google Shape;1052;p87"/>
          <p:cNvSpPr txBox="1"/>
          <p:nvPr>
            <p:ph type="body" idx="1"/>
          </p:nvPr>
        </p:nvSpPr>
        <p:spPr>
          <a:xfrm>
            <a:off x="324000" y="759300"/>
            <a:ext cx="6993000" cy="7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Compass-ka qorista wuxuu u jeexi doonaa dhanka S-pole ee magnet-ka.</a:t>
            </a:r>
            <a:endParaRPr/>
          </a:p>
        </p:txBody>
      </p:sp>
      <p:sp>
        <p:nvSpPr>
          <p:cNvPr id="1053" name="Google Shape;1053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Qorista goobta magnetic-ga</a:t>
            </a:r>
            <a:endParaRPr/>
          </a:p>
        </p:txBody>
      </p:sp>
      <p:grpSp>
        <p:nvGrpSpPr>
          <p:cNvPr id="1054" name="Google Shape;1054;p87"/>
          <p:cNvGrpSpPr/>
          <p:nvPr/>
        </p:nvGrpSpPr>
        <p:grpSpPr>
          <a:xfrm rot="7070932" flipH="1">
            <a:off x="3651612" y="2996356"/>
            <a:ext cx="459073" cy="460899"/>
            <a:chOff x="6663825" y="2038925"/>
            <a:chExt cx="1243200" cy="1242000"/>
          </a:xfrm>
        </p:grpSpPr>
        <p:sp>
          <p:nvSpPr>
            <p:cNvPr id="1055" name="Google Shape;1055;p87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6" name="Google Shape;1056;p87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7" name="Google Shape;1057;p87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8" name="Google Shape;1058;p87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pic>
        <p:nvPicPr>
          <p:cNvPr id="1059" name="Google Shape;105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6737" y="1240562"/>
            <a:ext cx="1046450" cy="2662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0" name="Google Shape;1060;p87"/>
          <p:cNvGrpSpPr/>
          <p:nvPr/>
        </p:nvGrpSpPr>
        <p:grpSpPr>
          <a:xfrm rot="-8113822" flipH="1">
            <a:off x="5571944" y="3009555"/>
            <a:ext cx="459145" cy="460893"/>
            <a:chOff x="6663825" y="2038925"/>
            <a:chExt cx="1243200" cy="1242000"/>
          </a:xfrm>
        </p:grpSpPr>
        <p:sp>
          <p:nvSpPr>
            <p:cNvPr id="1061" name="Google Shape;1061;p87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2" name="Google Shape;1062;p87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3" name="Google Shape;1063;p87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4" name="Google Shape;1064;p87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65" name="Google Shape;1065;p87"/>
          <p:cNvGrpSpPr/>
          <p:nvPr/>
        </p:nvGrpSpPr>
        <p:grpSpPr>
          <a:xfrm rot="-3450372" flipH="1">
            <a:off x="5544830" y="3829988"/>
            <a:ext cx="459134" cy="460896"/>
            <a:chOff x="6663825" y="2038925"/>
            <a:chExt cx="1243200" cy="1242000"/>
          </a:xfrm>
        </p:grpSpPr>
        <p:sp>
          <p:nvSpPr>
            <p:cNvPr id="1066" name="Google Shape;1066;p87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7" name="Google Shape;1067;p87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8" name="Google Shape;1068;p87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9" name="Google Shape;1069;p87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70" name="Google Shape;1070;p87"/>
          <p:cNvGrpSpPr/>
          <p:nvPr/>
        </p:nvGrpSpPr>
        <p:grpSpPr>
          <a:xfrm rot="-13963" flipH="1">
            <a:off x="4685417" y="4194061"/>
            <a:ext cx="459118" cy="460906"/>
            <a:chOff x="6663825" y="2038925"/>
            <a:chExt cx="1243200" cy="1242000"/>
          </a:xfrm>
        </p:grpSpPr>
        <p:sp>
          <p:nvSpPr>
            <p:cNvPr id="1071" name="Google Shape;1071;p87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2" name="Google Shape;1072;p87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3" name="Google Shape;1073;p87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4" name="Google Shape;1074;p87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75" name="Google Shape;1075;p87"/>
          <p:cNvGrpSpPr/>
          <p:nvPr/>
        </p:nvGrpSpPr>
        <p:grpSpPr>
          <a:xfrm rot="3176078" flipH="1">
            <a:off x="3733369" y="3829988"/>
            <a:ext cx="459141" cy="460906"/>
            <a:chOff x="6663825" y="2038925"/>
            <a:chExt cx="1243200" cy="1242000"/>
          </a:xfrm>
        </p:grpSpPr>
        <p:sp>
          <p:nvSpPr>
            <p:cNvPr id="1076" name="Google Shape;1076;p87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7" name="Google Shape;1077;p87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8" name="Google Shape;1078;p87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9" name="Google Shape;1079;p87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3" name="Shape 1083"/>
        <p:cNvGrpSpPr/>
        <p:nvPr/>
      </p:nvGrpSpPr>
      <p:grpSpPr>
        <a:xfrm>
          <a:off x="0" y="0"/>
          <a:ext cx="0" cy="0"/>
        </a:xfrm>
      </p:grpSpPr>
      <p:sp>
        <p:nvSpPr>
          <p:cNvPr id="1084" name="Google Shape;1084;p88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Qaybtee ka mid ah magnet-ka bar-ka ayuu ciribta compass-ka qorista u jeexaa?</a:t>
            </a:r>
            <a:endParaRPr/>
          </a:p>
        </p:txBody>
      </p:sp>
      <p:sp>
        <p:nvSpPr>
          <p:cNvPr id="1085" name="Google Shape;1085;p8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Qorista goobta magnetic-ga</a:t>
            </a:r>
            <a:endParaRPr/>
          </a:p>
        </p:txBody>
      </p:sp>
      <p:sp>
        <p:nvSpPr>
          <p:cNvPr id="1086" name="Google Shape;1086;p88"/>
          <p:cNvSpPr txBox="1"/>
          <p:nvPr>
            <p:ph type="subTitle" idx="1"/>
          </p:nvPr>
        </p:nvSpPr>
        <p:spPr>
          <a:xfrm>
            <a:off x="1034425" y="1837775"/>
            <a:ext cx="44478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bartamaha magnet-ka bar-ka</a:t>
            </a:r>
            <a:endParaRPr/>
          </a:p>
        </p:txBody>
      </p:sp>
      <p:sp>
        <p:nvSpPr>
          <p:cNvPr id="1087" name="Google Shape;1087;p88"/>
          <p:cNvSpPr txBox="1"/>
          <p:nvPr>
            <p:ph type="subTitle" idx="3"/>
          </p:nvPr>
        </p:nvSpPr>
        <p:spPr>
          <a:xfrm>
            <a:off x="1034425" y="2794251"/>
            <a:ext cx="44478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N-pole ee magnet-ka bar-ka</a:t>
            </a:r>
            <a:endParaRPr/>
          </a:p>
        </p:txBody>
      </p:sp>
      <p:sp>
        <p:nvSpPr>
          <p:cNvPr id="1088" name="Google Shape;1088;p88"/>
          <p:cNvSpPr txBox="1"/>
          <p:nvPr>
            <p:ph type="subTitle" idx="4"/>
          </p:nvPr>
        </p:nvSpPr>
        <p:spPr>
          <a:xfrm>
            <a:off x="1034425" y="3766974"/>
            <a:ext cx="44229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S-pole ee magnet-ka bar-ka</a:t>
            </a:r>
            <a:endParaRPr/>
          </a:p>
        </p:txBody>
      </p:sp>
      <p:pic>
        <p:nvPicPr>
          <p:cNvPr id="1089" name="Google Shape;108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7208" y="3719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3" name="Shape 1093"/>
        <p:cNvGrpSpPr/>
        <p:nvPr/>
      </p:nvGrpSpPr>
      <p:grpSpPr>
        <a:xfrm>
          <a:off x="0" y="0"/>
          <a:ext cx="0" cy="0"/>
        </a:xfrm>
      </p:grpSpPr>
      <p:sp>
        <p:nvSpPr>
          <p:cNvPr id="1094" name="Google Shape;1094;p89"/>
          <p:cNvSpPr txBox="1"/>
          <p:nvPr>
            <p:ph type="body" idx="1"/>
          </p:nvPr>
        </p:nvSpPr>
        <p:spPr>
          <a:xfrm>
            <a:off x="324000" y="759300"/>
            <a:ext cx="69930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Compass-ka qorista waxaa loo isticmaali karaa in lagu raad-raaco goobta agagaarka magnet-ka bar-ka.</a:t>
            </a:r>
            <a:endParaRPr/>
          </a:p>
        </p:txBody>
      </p:sp>
      <p:sp>
        <p:nvSpPr>
          <p:cNvPr id="1095" name="Google Shape;1095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Qorista goobta magnetic-ga</a:t>
            </a:r>
            <a:endParaRPr/>
          </a:p>
        </p:txBody>
      </p:sp>
      <p:sp>
        <p:nvSpPr>
          <p:cNvPr id="1096" name="Google Shape;1096;p89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89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01" name="Shape 1101"/>
        <p:cNvGrpSpPr/>
        <p:nvPr/>
      </p:nvGrpSpPr>
      <p:grpSpPr>
        <a:xfrm>
          <a:off x="0" y="0"/>
          <a:ext cx="0" cy="0"/>
        </a:xfrm>
      </p:grpSpPr>
      <p:sp>
        <p:nvSpPr>
          <p:cNvPr id="1102" name="Google Shape;1102;p90"/>
          <p:cNvSpPr txBox="1"/>
          <p:nvPr>
            <p:ph type="body" idx="1"/>
          </p:nvPr>
        </p:nvSpPr>
        <p:spPr>
          <a:xfrm>
            <a:off x="466200" y="2953800"/>
            <a:ext cx="4524900" cy="144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Dhig magnet-ka dhexda warqad A4 ah oo ku wareeji qalin fiiqan.</a:t>
            </a:r>
            <a:endParaRPr/>
          </a:p>
        </p:txBody>
      </p:sp>
      <p:sp>
        <p:nvSpPr>
          <p:cNvPr id="1103" name="Google Shape;1103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Qorista goobta magnetic-ga</a:t>
            </a:r>
            <a:endParaRPr/>
          </a:p>
        </p:txBody>
      </p:sp>
      <p:sp>
        <p:nvSpPr>
          <p:cNvPr id="1104" name="Google Shape;1104;p90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0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90"/>
          <p:cNvSpPr/>
          <p:nvPr/>
        </p:nvSpPr>
        <p:spPr>
          <a:xfrm>
            <a:off x="4991125" y="27201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90"/>
          <p:cNvSpPr/>
          <p:nvPr/>
        </p:nvSpPr>
        <p:spPr>
          <a:xfrm>
            <a:off x="2523075" y="1941575"/>
            <a:ext cx="2475000" cy="790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90"/>
          <p:cNvSpPr txBox="1"/>
          <p:nvPr>
            <p:ph type="body" idx="1"/>
          </p:nvPr>
        </p:nvSpPr>
        <p:spPr>
          <a:xfrm>
            <a:off x="5622700" y="2642650"/>
            <a:ext cx="2838600" cy="88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sawir dhibic geeska.</a:t>
            </a:r>
            <a:endParaRPr/>
          </a:p>
        </p:txBody>
      </p:sp>
      <p:pic>
        <p:nvPicPr>
          <p:cNvPr id="1109" name="Google Shape;1109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312202">
            <a:off x="4651775" y="1102050"/>
            <a:ext cx="2030723" cy="203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595827">
            <a:off x="1390750" y="409700"/>
            <a:ext cx="2030723" cy="203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4" name="Shape 1114"/>
        <p:cNvGrpSpPr/>
        <p:nvPr/>
      </p:nvGrpSpPr>
      <p:grpSpPr>
        <a:xfrm>
          <a:off x="0" y="0"/>
          <a:ext cx="0" cy="0"/>
        </a:xfrm>
      </p:grpSpPr>
      <p:sp>
        <p:nvSpPr>
          <p:cNvPr id="1115" name="Google Shape;1115;p91"/>
          <p:cNvSpPr txBox="1"/>
          <p:nvPr>
            <p:ph type="body" idx="1"/>
          </p:nvPr>
        </p:nvSpPr>
        <p:spPr>
          <a:xfrm>
            <a:off x="5410550" y="1283425"/>
            <a:ext cx="3537000" cy="126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Dhig compass-ka qorista si uu hal darafkiisu ugu dhowaado dhibicda.</a:t>
            </a:r>
            <a:endParaRPr/>
          </a:p>
        </p:txBody>
      </p:sp>
      <p:sp>
        <p:nvSpPr>
          <p:cNvPr id="1116" name="Google Shape;1116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Qorista goobta magnetic-ga</a:t>
            </a:r>
            <a:endParaRPr/>
          </a:p>
        </p:txBody>
      </p:sp>
      <p:sp>
        <p:nvSpPr>
          <p:cNvPr id="1117" name="Google Shape;1117;p91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91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9" name="Google Shape;1119;p91"/>
          <p:cNvGrpSpPr/>
          <p:nvPr/>
        </p:nvGrpSpPr>
        <p:grpSpPr>
          <a:xfrm rot="6789348" flipH="1">
            <a:off x="5070502" y="2621183"/>
            <a:ext cx="459048" cy="460890"/>
            <a:chOff x="6663825" y="2038925"/>
            <a:chExt cx="1243200" cy="1242000"/>
          </a:xfrm>
        </p:grpSpPr>
        <p:sp>
          <p:nvSpPr>
            <p:cNvPr id="1120" name="Google Shape;1120;p91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21" name="Google Shape;1121;p91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22" name="Google Shape;1122;p91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23" name="Google Shape;1123;p91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124" name="Google Shape;1124;p91"/>
          <p:cNvSpPr/>
          <p:nvPr/>
        </p:nvSpPr>
        <p:spPr>
          <a:xfrm>
            <a:off x="4991125" y="27201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91"/>
          <p:cNvSpPr/>
          <p:nvPr/>
        </p:nvSpPr>
        <p:spPr>
          <a:xfrm>
            <a:off x="5523800" y="29442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91"/>
          <p:cNvSpPr/>
          <p:nvPr/>
        </p:nvSpPr>
        <p:spPr>
          <a:xfrm>
            <a:off x="2523075" y="1941575"/>
            <a:ext cx="2475000" cy="790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91"/>
          <p:cNvSpPr txBox="1"/>
          <p:nvPr>
            <p:ph type="body" idx="1"/>
          </p:nvPr>
        </p:nvSpPr>
        <p:spPr>
          <a:xfrm>
            <a:off x="3553225" y="3240000"/>
            <a:ext cx="4899300" cy="148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sawir dhibic kale dhanka north-seeking ee ciribta compass-ka qorista oo ka fog magnet-ka.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1" name="Shape 1131"/>
        <p:cNvGrpSpPr/>
        <p:nvPr/>
      </p:nvGrpSpPr>
      <p:grpSpPr>
        <a:xfrm>
          <a:off x="0" y="0"/>
          <a:ext cx="0" cy="0"/>
        </a:xfrm>
      </p:grpSpPr>
      <p:grpSp>
        <p:nvGrpSpPr>
          <p:cNvPr id="1132" name="Google Shape;1132;p92"/>
          <p:cNvGrpSpPr/>
          <p:nvPr/>
        </p:nvGrpSpPr>
        <p:grpSpPr>
          <a:xfrm rot="7600461" flipH="1">
            <a:off x="5573220" y="2912068"/>
            <a:ext cx="458967" cy="461006"/>
            <a:chOff x="6663825" y="2038925"/>
            <a:chExt cx="1243200" cy="1242000"/>
          </a:xfrm>
        </p:grpSpPr>
        <p:sp>
          <p:nvSpPr>
            <p:cNvPr id="1133" name="Google Shape;1133;p92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34" name="Google Shape;1134;p92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35" name="Google Shape;1135;p92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36" name="Google Shape;1136;p92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137" name="Google Shape;1137;p92"/>
          <p:cNvSpPr txBox="1"/>
          <p:nvPr>
            <p:ph type="body" idx="1"/>
          </p:nvPr>
        </p:nvSpPr>
        <p:spPr>
          <a:xfrm>
            <a:off x="639475" y="3016200"/>
            <a:ext cx="4710300" cy="124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Dhaqaaq compass-ka qorista si ciribtu u saarto dhibicda cusub.</a:t>
            </a:r>
            <a:endParaRPr/>
          </a:p>
        </p:txBody>
      </p:sp>
      <p:sp>
        <p:nvSpPr>
          <p:cNvPr id="1138" name="Google Shape;1138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Qorista goobta magnetic-ga</a:t>
            </a:r>
            <a:endParaRPr/>
          </a:p>
        </p:txBody>
      </p:sp>
      <p:sp>
        <p:nvSpPr>
          <p:cNvPr id="1139" name="Google Shape;1139;p92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0" name="Google Shape;1140;p92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1" name="Google Shape;1141;p92"/>
          <p:cNvSpPr/>
          <p:nvPr/>
        </p:nvSpPr>
        <p:spPr>
          <a:xfrm>
            <a:off x="4991125" y="27201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92"/>
          <p:cNvSpPr/>
          <p:nvPr/>
        </p:nvSpPr>
        <p:spPr>
          <a:xfrm>
            <a:off x="5523800" y="29442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92"/>
          <p:cNvSpPr/>
          <p:nvPr/>
        </p:nvSpPr>
        <p:spPr>
          <a:xfrm>
            <a:off x="5993300" y="328455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92"/>
          <p:cNvSpPr/>
          <p:nvPr/>
        </p:nvSpPr>
        <p:spPr>
          <a:xfrm>
            <a:off x="2523075" y="1941575"/>
            <a:ext cx="2475000" cy="790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92"/>
          <p:cNvSpPr txBox="1"/>
          <p:nvPr>
            <p:ph type="body" idx="1"/>
          </p:nvPr>
        </p:nvSpPr>
        <p:spPr>
          <a:xfrm>
            <a:off x="5274800" y="1569000"/>
            <a:ext cx="3454200" cy="88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sawir dhibic kale dhanka north-seeking ee ciribta compass-ka qorista.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9" name="Shape 1149"/>
        <p:cNvGrpSpPr/>
        <p:nvPr/>
      </p:nvGrpSpPr>
      <p:grpSpPr>
        <a:xfrm>
          <a:off x="0" y="0"/>
          <a:ext cx="0" cy="0"/>
        </a:xfrm>
      </p:grpSpPr>
      <p:grpSp>
        <p:nvGrpSpPr>
          <p:cNvPr id="1150" name="Google Shape;1150;p93"/>
          <p:cNvGrpSpPr/>
          <p:nvPr/>
        </p:nvGrpSpPr>
        <p:grpSpPr>
          <a:xfrm rot="8396644" flipH="1">
            <a:off x="5993116" y="3306607"/>
            <a:ext cx="459003" cy="461100"/>
            <a:chOff x="6663825" y="2038925"/>
            <a:chExt cx="1243200" cy="1242000"/>
          </a:xfrm>
        </p:grpSpPr>
        <p:sp>
          <p:nvSpPr>
            <p:cNvPr id="1151" name="Google Shape;1151;p93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2" name="Google Shape;1152;p93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3" name="Google Shape;1153;p93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4" name="Google Shape;1154;p93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155" name="Google Shape;1155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Qorista goobta magnetic-ga</a:t>
            </a:r>
            <a:endParaRPr/>
          </a:p>
        </p:txBody>
      </p:sp>
      <p:sp>
        <p:nvSpPr>
          <p:cNvPr id="1156" name="Google Shape;1156;p93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7" name="Google Shape;1157;p93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93"/>
          <p:cNvSpPr/>
          <p:nvPr/>
        </p:nvSpPr>
        <p:spPr>
          <a:xfrm>
            <a:off x="4991125" y="27201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9" name="Google Shape;1159;p93"/>
          <p:cNvSpPr/>
          <p:nvPr/>
        </p:nvSpPr>
        <p:spPr>
          <a:xfrm>
            <a:off x="5523800" y="29442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93"/>
          <p:cNvSpPr/>
          <p:nvPr/>
        </p:nvSpPr>
        <p:spPr>
          <a:xfrm>
            <a:off x="5993300" y="328455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93"/>
          <p:cNvSpPr/>
          <p:nvPr/>
        </p:nvSpPr>
        <p:spPr>
          <a:xfrm>
            <a:off x="6366175" y="37290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93"/>
          <p:cNvSpPr/>
          <p:nvPr/>
        </p:nvSpPr>
        <p:spPr>
          <a:xfrm>
            <a:off x="2523075" y="1941575"/>
            <a:ext cx="2475000" cy="790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93"/>
          <p:cNvSpPr txBox="1"/>
          <p:nvPr>
            <p:ph type="body" idx="1"/>
          </p:nvPr>
        </p:nvSpPr>
        <p:spPr>
          <a:xfrm>
            <a:off x="5428750" y="1389900"/>
            <a:ext cx="3391200" cy="134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Dhaqaaq compass-ka qorista mar kale si ciribtu u saarto dhibicda cusub.</a:t>
            </a:r>
            <a:endParaRPr/>
          </a:p>
        </p:txBody>
      </p:sp>
      <p:sp>
        <p:nvSpPr>
          <p:cNvPr id="1164" name="Google Shape;1164;p93"/>
          <p:cNvSpPr txBox="1"/>
          <p:nvPr>
            <p:ph type="body" idx="1"/>
          </p:nvPr>
        </p:nvSpPr>
        <p:spPr>
          <a:xfrm>
            <a:off x="2477975" y="3597825"/>
            <a:ext cx="3454200" cy="88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sawir dhibic kale dhanka north-seeking ee ciribta compass-ka qorista.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8" name="Shape 1168"/>
        <p:cNvGrpSpPr/>
        <p:nvPr/>
      </p:nvGrpSpPr>
      <p:grpSpPr>
        <a:xfrm>
          <a:off x="0" y="0"/>
          <a:ext cx="0" cy="0"/>
        </a:xfrm>
      </p:grpSpPr>
      <p:sp>
        <p:nvSpPr>
          <p:cNvPr id="1169" name="Google Shape;1169;p94"/>
          <p:cNvSpPr txBox="1"/>
          <p:nvPr>
            <p:ph type="body" idx="1"/>
          </p:nvPr>
        </p:nvSpPr>
        <p:spPr>
          <a:xfrm>
            <a:off x="2347275" y="3083050"/>
            <a:ext cx="2826600" cy="10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dhibcuhu gaadhaan cidhifka warqadda…</a:t>
            </a:r>
            <a:endParaRPr/>
          </a:p>
        </p:txBody>
      </p:sp>
      <p:sp>
        <p:nvSpPr>
          <p:cNvPr id="1170" name="Google Shape;1170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Qorsheynta goobta magnetic (magnetic field)</a:t>
            </a:r>
            <a:endParaRPr/>
          </a:p>
        </p:txBody>
      </p:sp>
      <p:sp>
        <p:nvSpPr>
          <p:cNvPr id="1171" name="Google Shape;1171;p94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94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94"/>
          <p:cNvSpPr/>
          <p:nvPr/>
        </p:nvSpPr>
        <p:spPr>
          <a:xfrm>
            <a:off x="4991125" y="27201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Google Shape;1174;p94"/>
          <p:cNvSpPr/>
          <p:nvPr/>
        </p:nvSpPr>
        <p:spPr>
          <a:xfrm rot="411939">
            <a:off x="1804688" y="2626655"/>
            <a:ext cx="4923808" cy="4239390"/>
          </a:xfrm>
          <a:prstGeom prst="arc">
            <a:avLst>
              <a:gd name="adj1" fmla="val 17087136"/>
              <a:gd name="adj2" fmla="val 21045745"/>
            </a:avLst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94"/>
          <p:cNvSpPr/>
          <p:nvPr/>
        </p:nvSpPr>
        <p:spPr>
          <a:xfrm>
            <a:off x="5523800" y="29442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94"/>
          <p:cNvSpPr/>
          <p:nvPr/>
        </p:nvSpPr>
        <p:spPr>
          <a:xfrm>
            <a:off x="5993300" y="328455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94"/>
          <p:cNvSpPr/>
          <p:nvPr/>
        </p:nvSpPr>
        <p:spPr>
          <a:xfrm>
            <a:off x="6366175" y="37290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94"/>
          <p:cNvSpPr/>
          <p:nvPr/>
        </p:nvSpPr>
        <p:spPr>
          <a:xfrm>
            <a:off x="2523075" y="1941575"/>
            <a:ext cx="2475000" cy="790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9" name="Google Shape;1179;p94"/>
          <p:cNvSpPr/>
          <p:nvPr/>
        </p:nvSpPr>
        <p:spPr>
          <a:xfrm>
            <a:off x="6603375" y="42480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94"/>
          <p:cNvSpPr txBox="1"/>
          <p:nvPr>
            <p:ph type="body" idx="1"/>
          </p:nvPr>
        </p:nvSpPr>
        <p:spPr>
          <a:xfrm>
            <a:off x="6760525" y="3044800"/>
            <a:ext cx="2059500" cy="115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 sawir xariiq siman oo dhex mara.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84" name="Shape 1184"/>
        <p:cNvGrpSpPr/>
        <p:nvPr/>
      </p:nvGrpSpPr>
      <p:grpSpPr>
        <a:xfrm>
          <a:off x="0" y="0"/>
          <a:ext cx="0" cy="0"/>
        </a:xfrm>
      </p:grpSpPr>
      <p:sp>
        <p:nvSpPr>
          <p:cNvPr id="1185" name="Google Shape;1185;p95"/>
          <p:cNvSpPr txBox="1"/>
          <p:nvPr>
            <p:ph type="body" idx="1"/>
          </p:nvPr>
        </p:nvSpPr>
        <p:spPr>
          <a:xfrm>
            <a:off x="2390000" y="3146075"/>
            <a:ext cx="3435300" cy="15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dar fallaaro (arrow) si loo muujiyo jihada uu tilmaamayo compass-ka (plotting compass).</a:t>
            </a:r>
            <a:endParaRPr/>
          </a:p>
        </p:txBody>
      </p:sp>
      <p:sp>
        <p:nvSpPr>
          <p:cNvPr id="1186" name="Google Shape;1186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Qorsheynta goobta magnetic (magnetic field)</a:t>
            </a:r>
            <a:endParaRPr/>
          </a:p>
        </p:txBody>
      </p:sp>
      <p:sp>
        <p:nvSpPr>
          <p:cNvPr id="1187" name="Google Shape;1187;p95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95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95"/>
          <p:cNvSpPr/>
          <p:nvPr/>
        </p:nvSpPr>
        <p:spPr>
          <a:xfrm>
            <a:off x="4991125" y="27201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95"/>
          <p:cNvSpPr/>
          <p:nvPr/>
        </p:nvSpPr>
        <p:spPr>
          <a:xfrm rot="411939">
            <a:off x="1804688" y="2626655"/>
            <a:ext cx="4923808" cy="4239390"/>
          </a:xfrm>
          <a:prstGeom prst="arc">
            <a:avLst>
              <a:gd name="adj1" fmla="val 17087136"/>
              <a:gd name="adj2" fmla="val 21045745"/>
            </a:avLst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95"/>
          <p:cNvSpPr/>
          <p:nvPr/>
        </p:nvSpPr>
        <p:spPr>
          <a:xfrm>
            <a:off x="5523800" y="29442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95"/>
          <p:cNvSpPr/>
          <p:nvPr/>
        </p:nvSpPr>
        <p:spPr>
          <a:xfrm>
            <a:off x="5993300" y="328455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95"/>
          <p:cNvSpPr/>
          <p:nvPr/>
        </p:nvSpPr>
        <p:spPr>
          <a:xfrm>
            <a:off x="6366175" y="37290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95"/>
          <p:cNvSpPr/>
          <p:nvPr/>
        </p:nvSpPr>
        <p:spPr>
          <a:xfrm>
            <a:off x="2523075" y="1941575"/>
            <a:ext cx="2475000" cy="790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95"/>
          <p:cNvSpPr/>
          <p:nvPr/>
        </p:nvSpPr>
        <p:spPr>
          <a:xfrm>
            <a:off x="6603375" y="42480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6" name="Google Shape;1196;p95"/>
          <p:cNvGrpSpPr/>
          <p:nvPr/>
        </p:nvGrpSpPr>
        <p:grpSpPr>
          <a:xfrm rot="8370891" flipH="1">
            <a:off x="5689825" y="3534468"/>
            <a:ext cx="458983" cy="461066"/>
            <a:chOff x="6663825" y="2038925"/>
            <a:chExt cx="1243200" cy="1242000"/>
          </a:xfrm>
        </p:grpSpPr>
        <p:sp>
          <p:nvSpPr>
            <p:cNvPr id="1197" name="Google Shape;1197;p95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8" name="Google Shape;1198;p95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9" name="Google Shape;1199;p95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00" name="Google Shape;1200;p95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cxnSp>
        <p:nvCxnSpPr>
          <p:cNvPr id="1201" name="Google Shape;1201;p95"/>
          <p:cNvCxnSpPr/>
          <p:nvPr/>
        </p:nvCxnSpPr>
        <p:spPr>
          <a:xfrm>
            <a:off x="6241550" y="3418250"/>
            <a:ext cx="5400" cy="12960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2" name="Google Shape;1202;p95"/>
          <p:cNvCxnSpPr/>
          <p:nvPr/>
        </p:nvCxnSpPr>
        <p:spPr>
          <a:xfrm>
            <a:off x="6111650" y="3514475"/>
            <a:ext cx="135300" cy="3330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3" name="Google Shape;1203;p95"/>
          <p:cNvSpPr/>
          <p:nvPr/>
        </p:nvSpPr>
        <p:spPr>
          <a:xfrm>
            <a:off x="5013600" y="253575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95"/>
          <p:cNvSpPr txBox="1"/>
          <p:nvPr>
            <p:ph type="body" idx="1"/>
          </p:nvPr>
        </p:nvSpPr>
        <p:spPr>
          <a:xfrm>
            <a:off x="5410500" y="1267625"/>
            <a:ext cx="3409500" cy="15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Xariiqyo badan oo goobta (field lines) ayaa laga sawiri karaa meelo kala duwan si loo muujiyo goobta magnetic (magnetic field) oo dhan.</a:t>
            </a:r>
            <a:endParaRPr/>
          </a:p>
        </p:txBody>
      </p:sp>
      <p:cxnSp>
        <p:nvCxnSpPr>
          <p:cNvPr id="1205" name="Google Shape;1205;p95"/>
          <p:cNvCxnSpPr/>
          <p:nvPr/>
        </p:nvCxnSpPr>
        <p:spPr>
          <a:xfrm flipH="1">
            <a:off x="5104325" y="1582375"/>
            <a:ext cx="291900" cy="9525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9" name="Shape 1209"/>
        <p:cNvGrpSpPr/>
        <p:nvPr/>
      </p:nvGrpSpPr>
      <p:grpSpPr>
        <a:xfrm>
          <a:off x="0" y="0"/>
          <a:ext cx="0" cy="0"/>
        </a:xfrm>
      </p:grpSpPr>
      <p:sp>
        <p:nvSpPr>
          <p:cNvPr id="1210" name="Google Shape;1210;p96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Sawirradan midkee ayaa muujinaya compass-ka (plotting compass) oo u jeeda jihada saxda ah?</a:t>
            </a:r>
            <a:endParaRPr/>
          </a:p>
        </p:txBody>
      </p:sp>
      <p:sp>
        <p:nvSpPr>
          <p:cNvPr id="1211" name="Google Shape;1211;p9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Qorsheynta goobta magnetic (magnetic field)</a:t>
            </a:r>
            <a:endParaRPr/>
          </a:p>
        </p:txBody>
      </p:sp>
      <p:pic>
        <p:nvPicPr>
          <p:cNvPr id="1212" name="Google Shape;1212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430" y="1490325"/>
            <a:ext cx="10100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0825" y="1777975"/>
            <a:ext cx="1564217" cy="23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2775" y="2028050"/>
            <a:ext cx="1416025" cy="203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10458" y="41613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9" name="Shape 1219"/>
        <p:cNvGrpSpPr/>
        <p:nvPr/>
      </p:nvGrpSpPr>
      <p:grpSpPr>
        <a:xfrm>
          <a:off x="0" y="0"/>
          <a:ext cx="0" cy="0"/>
        </a:xfrm>
      </p:grpSpPr>
      <p:sp>
        <p:nvSpPr>
          <p:cNvPr id="1220" name="Google Shape;1220;p97"/>
          <p:cNvSpPr txBox="1"/>
          <p:nvPr>
            <p:ph type="body" idx="1"/>
          </p:nvPr>
        </p:nvSpPr>
        <p:spPr>
          <a:xfrm>
            <a:off x="324000" y="759300"/>
            <a:ext cx="82377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qorshee goobta (field) agagaarka magnet-ka ul (bar magnet) adigoo isticmaalaya compass-ka (plotting compass).</a:t>
            </a:r>
            <a:endParaRPr/>
          </a:p>
        </p:txBody>
      </p:sp>
      <p:sp>
        <p:nvSpPr>
          <p:cNvPr id="1221" name="Google Shape;1221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Qorsheynta goobta magnetic (magnetic field)</a:t>
            </a:r>
            <a:endParaRPr/>
          </a:p>
        </p:txBody>
      </p:sp>
      <p:sp>
        <p:nvSpPr>
          <p:cNvPr id="1222" name="Google Shape;1222;p97"/>
          <p:cNvSpPr/>
          <p:nvPr/>
        </p:nvSpPr>
        <p:spPr>
          <a:xfrm rot="5400000">
            <a:off x="3987606" y="1724106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97"/>
          <p:cNvSpPr/>
          <p:nvPr/>
        </p:nvSpPr>
        <p:spPr>
          <a:xfrm rot="5400000">
            <a:off x="2773669" y="1724106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0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4" name="Google Shape;1224;p97"/>
          <p:cNvGrpSpPr/>
          <p:nvPr/>
        </p:nvGrpSpPr>
        <p:grpSpPr>
          <a:xfrm rot="5386033" flipH="1">
            <a:off x="5105903" y="2326220"/>
            <a:ext cx="458993" cy="460906"/>
            <a:chOff x="6663825" y="2038925"/>
            <a:chExt cx="1243200" cy="1242000"/>
          </a:xfrm>
        </p:grpSpPr>
        <p:sp>
          <p:nvSpPr>
            <p:cNvPr id="1225" name="Google Shape;1225;p97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6" name="Google Shape;1226;p97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7" name="Google Shape;1227;p97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8" name="Google Shape;1228;p97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229" name="Google Shape;1229;p97"/>
          <p:cNvSpPr/>
          <p:nvPr/>
        </p:nvSpPr>
        <p:spPr>
          <a:xfrm>
            <a:off x="4991125" y="27201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97"/>
          <p:cNvSpPr/>
          <p:nvPr/>
        </p:nvSpPr>
        <p:spPr>
          <a:xfrm rot="411939">
            <a:off x="1804688" y="2626655"/>
            <a:ext cx="4923808" cy="4239390"/>
          </a:xfrm>
          <a:prstGeom prst="arc">
            <a:avLst>
              <a:gd name="adj1" fmla="val 17087136"/>
              <a:gd name="adj2" fmla="val 21045745"/>
            </a:avLst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97"/>
          <p:cNvSpPr/>
          <p:nvPr/>
        </p:nvSpPr>
        <p:spPr>
          <a:xfrm>
            <a:off x="5523800" y="29442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97"/>
          <p:cNvSpPr/>
          <p:nvPr/>
        </p:nvSpPr>
        <p:spPr>
          <a:xfrm>
            <a:off x="5993300" y="328455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3" name="Google Shape;1233;p97"/>
          <p:cNvSpPr/>
          <p:nvPr/>
        </p:nvSpPr>
        <p:spPr>
          <a:xfrm>
            <a:off x="6366175" y="37290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97"/>
          <p:cNvSpPr/>
          <p:nvPr/>
        </p:nvSpPr>
        <p:spPr>
          <a:xfrm>
            <a:off x="2523075" y="1941575"/>
            <a:ext cx="2475000" cy="7902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5" name="Google Shape;1235;p97"/>
          <p:cNvSpPr/>
          <p:nvPr/>
        </p:nvSpPr>
        <p:spPr>
          <a:xfrm>
            <a:off x="6603375" y="4248000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6" name="Google Shape;1236;p97"/>
          <p:cNvSpPr/>
          <p:nvPr/>
        </p:nvSpPr>
        <p:spPr>
          <a:xfrm>
            <a:off x="5010750" y="2510388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7" name="Google Shape;1237;p97"/>
          <p:cNvSpPr/>
          <p:nvPr/>
        </p:nvSpPr>
        <p:spPr>
          <a:xfrm>
            <a:off x="5015050" y="230067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97"/>
          <p:cNvSpPr/>
          <p:nvPr/>
        </p:nvSpPr>
        <p:spPr>
          <a:xfrm>
            <a:off x="5015050" y="208057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97"/>
          <p:cNvSpPr/>
          <p:nvPr/>
        </p:nvSpPr>
        <p:spPr>
          <a:xfrm>
            <a:off x="4998075" y="187732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97"/>
          <p:cNvSpPr/>
          <p:nvPr/>
        </p:nvSpPr>
        <p:spPr>
          <a:xfrm>
            <a:off x="4781975" y="2743963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97"/>
          <p:cNvSpPr/>
          <p:nvPr/>
        </p:nvSpPr>
        <p:spPr>
          <a:xfrm>
            <a:off x="4802425" y="1857363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97"/>
          <p:cNvSpPr txBox="1"/>
          <p:nvPr>
            <p:ph type="body" idx="1"/>
          </p:nvPr>
        </p:nvSpPr>
        <p:spPr>
          <a:xfrm>
            <a:off x="324000" y="1159675"/>
            <a:ext cx="82377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 bilow compass-ka (plotting compass) dhibcaha la muujiyay mar kasta.</a:t>
            </a:r>
            <a:endParaRPr/>
          </a:p>
        </p:txBody>
      </p:sp>
      <p:sp>
        <p:nvSpPr>
          <p:cNvPr id="1243" name="Google Shape;1243;p97"/>
          <p:cNvSpPr txBox="1"/>
          <p:nvPr>
            <p:ph type="body" idx="1"/>
          </p:nvPr>
        </p:nvSpPr>
        <p:spPr>
          <a:xfrm>
            <a:off x="2006950" y="3359625"/>
            <a:ext cx="3008100" cy="9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Iska jir inaad dhaqaajiso magnet-ka ul (bar magnet).</a:t>
            </a:r>
            <a:endParaRPr/>
          </a:p>
        </p:txBody>
      </p:sp>
      <p:cxnSp>
        <p:nvCxnSpPr>
          <p:cNvPr id="1244" name="Google Shape;1244;p97"/>
          <p:cNvCxnSpPr/>
          <p:nvPr/>
        </p:nvCxnSpPr>
        <p:spPr>
          <a:xfrm>
            <a:off x="6241550" y="3418250"/>
            <a:ext cx="5400" cy="12960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5" name="Google Shape;1245;p97"/>
          <p:cNvCxnSpPr/>
          <p:nvPr/>
        </p:nvCxnSpPr>
        <p:spPr>
          <a:xfrm>
            <a:off x="6111650" y="3514475"/>
            <a:ext cx="135300" cy="3330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46" name="Google Shape;1246;p97"/>
          <p:cNvSpPr/>
          <p:nvPr/>
        </p:nvSpPr>
        <p:spPr>
          <a:xfrm>
            <a:off x="2434100" y="208057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7" name="Google Shape;1247;p97"/>
          <p:cNvSpPr/>
          <p:nvPr/>
        </p:nvSpPr>
        <p:spPr>
          <a:xfrm>
            <a:off x="2441800" y="189087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8" name="Google Shape;1248;p97"/>
          <p:cNvSpPr/>
          <p:nvPr/>
        </p:nvSpPr>
        <p:spPr>
          <a:xfrm>
            <a:off x="2434100" y="228647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97"/>
          <p:cNvSpPr/>
          <p:nvPr/>
        </p:nvSpPr>
        <p:spPr>
          <a:xfrm>
            <a:off x="2438400" y="249237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97"/>
          <p:cNvSpPr/>
          <p:nvPr/>
        </p:nvSpPr>
        <p:spPr>
          <a:xfrm>
            <a:off x="2451075" y="2731775"/>
            <a:ext cx="72000" cy="72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4" name="Shape 1254"/>
        <p:cNvGrpSpPr/>
        <p:nvPr/>
      </p:nvGrpSpPr>
      <p:grpSpPr>
        <a:xfrm>
          <a:off x="0" y="0"/>
          <a:ext cx="0" cy="0"/>
        </a:xfrm>
      </p:grpSpPr>
      <p:sp>
        <p:nvSpPr>
          <p:cNvPr id="1255" name="Google Shape;1255;p98"/>
          <p:cNvSpPr txBox="1"/>
          <p:nvPr>
            <p:ph type="body" idx="1"/>
          </p:nvPr>
        </p:nvSpPr>
        <p:spPr>
          <a:xfrm>
            <a:off x="324000" y="759300"/>
            <a:ext cx="82377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qorshee goobta (field) agagaarka magnet-ka ul (bar magnet) adigoo isticmaalaya compass-ka (plotting compass).</a:t>
            </a:r>
            <a:endParaRPr/>
          </a:p>
        </p:txBody>
      </p:sp>
      <p:sp>
        <p:nvSpPr>
          <p:cNvPr id="1256" name="Google Shape;1256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Qorsheynta goobta magnetic (magnetic field)</a:t>
            </a:r>
            <a:endParaRPr/>
          </a:p>
        </p:txBody>
      </p:sp>
      <p:pic>
        <p:nvPicPr>
          <p:cNvPr id="1257" name="Google Shape;1257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175" y="1887525"/>
            <a:ext cx="5670274" cy="293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98"/>
          <p:cNvSpPr txBox="1"/>
          <p:nvPr>
            <p:ph type="body" idx="1"/>
          </p:nvPr>
        </p:nvSpPr>
        <p:spPr>
          <a:xfrm>
            <a:off x="324000" y="1353725"/>
            <a:ext cx="8237700" cy="4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Tusaale goobta magnetic (magnetic field) ee magnet-ka ul (bar magnet) (dhibco la'aan).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2" name="Shape 1262"/>
        <p:cNvGrpSpPr/>
        <p:nvPr/>
      </p:nvGrpSpPr>
      <p:grpSpPr>
        <a:xfrm>
          <a:off x="0" y="0"/>
          <a:ext cx="0" cy="0"/>
        </a:xfrm>
      </p:grpSpPr>
      <p:sp>
        <p:nvSpPr>
          <p:cNvPr id="1263" name="Google Shape;1263;p9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Qorsheynta goobta magnetic (magnetic field)</a:t>
            </a:r>
            <a:endParaRPr/>
          </a:p>
        </p:txBody>
      </p:sp>
      <p:sp>
        <p:nvSpPr>
          <p:cNvPr id="1264" name="Google Shape;1264;p99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Xariiqyada goobta magnetic (magnetic field lines)</a:t>
            </a:r>
            <a:endParaRPr/>
          </a:p>
        </p:txBody>
      </p:sp>
      <p:sp>
        <p:nvSpPr>
          <p:cNvPr id="1265" name="Google Shape;1265;p99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Goobta magnetic (magnetic field) ee magnet-ka ul (bar magnet)</a:t>
            </a:r>
            <a:endParaRPr/>
          </a:p>
        </p:txBody>
      </p:sp>
      <p:pic>
        <p:nvPicPr>
          <p:cNvPr id="1266" name="Google Shape;1266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37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0" name="Shape 1270"/>
        <p:cNvGrpSpPr/>
        <p:nvPr/>
      </p:nvGrpSpPr>
      <p:grpSpPr>
        <a:xfrm>
          <a:off x="0" y="0"/>
          <a:ext cx="0" cy="0"/>
        </a:xfrm>
      </p:grpSpPr>
      <p:sp>
        <p:nvSpPr>
          <p:cNvPr id="1271" name="Google Shape;1271;p100"/>
          <p:cNvSpPr txBox="1"/>
          <p:nvPr>
            <p:ph type="body" idx="1"/>
          </p:nvPr>
        </p:nvSpPr>
        <p:spPr>
          <a:xfrm>
            <a:off x="324000" y="759300"/>
            <a:ext cx="7047000" cy="76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Animation-kani wuxuu muujinayaa sida compass-ka (plotting compass) ugu toosmo goobta (field) ee magnet-ka ul (bar magnet).</a:t>
            </a:r>
            <a:endParaRPr/>
          </a:p>
        </p:txBody>
      </p:sp>
      <p:sp>
        <p:nvSpPr>
          <p:cNvPr id="1272" name="Google Shape;1272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Xariiqyada goobta magnetic (magnetic field lines)</a:t>
            </a:r>
            <a:endParaRPr/>
          </a:p>
        </p:txBody>
      </p:sp>
      <p:sp>
        <p:nvSpPr>
          <p:cNvPr id="1273" name="Google Shape;1273;p100"/>
          <p:cNvSpPr txBox="1"/>
          <p:nvPr/>
        </p:nvSpPr>
        <p:spPr>
          <a:xfrm>
            <a:off x="0" y="4866600"/>
            <a:ext cx="7054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Jilitaanka (Simulation) waxaa sameeyay PhET Interactive Simulations, University of Colorado Boulder, oo shatiyaysan CC–BY–4.0 (https://phet.colorado.edu).</a:t>
            </a:r>
            <a:endParaRPr sz="600">
              <a:solidFill>
                <a:schemeClr val="dk2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74" name="Google Shape;127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3100" y="1520200"/>
            <a:ext cx="3733800" cy="28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8" name="Shape 1278"/>
        <p:cNvGrpSpPr/>
        <p:nvPr/>
      </p:nvGrpSpPr>
      <p:grpSpPr>
        <a:xfrm>
          <a:off x="0" y="0"/>
          <a:ext cx="0" cy="0"/>
        </a:xfrm>
      </p:grpSpPr>
      <p:sp>
        <p:nvSpPr>
          <p:cNvPr id="1279" name="Google Shape;1279;p101"/>
          <p:cNvSpPr txBox="1"/>
          <p:nvPr>
            <p:ph type="body" idx="1"/>
          </p:nvPr>
        </p:nvSpPr>
        <p:spPr>
          <a:xfrm>
            <a:off x="324000" y="759300"/>
            <a:ext cx="82377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Dhulku wuxuu leeyahay goob magnetic (magnetic field) oo u eg tii magnet-ka ul (bar magnet).</a:t>
            </a:r>
            <a:endParaRPr/>
          </a:p>
        </p:txBody>
      </p:sp>
      <p:sp>
        <p:nvSpPr>
          <p:cNvPr id="1280" name="Google Shape;1280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Khadadka goobta magnetic (Magnetic field lines)</a:t>
            </a:r>
            <a:endParaRPr/>
          </a:p>
        </p:txBody>
      </p:sp>
      <p:pic>
        <p:nvPicPr>
          <p:cNvPr id="1281" name="Google Shape;128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846962" y="1482038"/>
            <a:ext cx="2962825" cy="221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297776">
            <a:off x="4320717" y="1908015"/>
            <a:ext cx="2811142" cy="17052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3" name="Google Shape;1283;p101"/>
          <p:cNvGrpSpPr/>
          <p:nvPr/>
        </p:nvGrpSpPr>
        <p:grpSpPr>
          <a:xfrm rot="-1378466" flipH="1">
            <a:off x="2824003" y="2222535"/>
            <a:ext cx="458970" cy="461098"/>
            <a:chOff x="6663825" y="2038925"/>
            <a:chExt cx="1243200" cy="1242000"/>
          </a:xfrm>
        </p:grpSpPr>
        <p:sp>
          <p:nvSpPr>
            <p:cNvPr id="1284" name="Google Shape;1284;p101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5" name="Google Shape;1285;p101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6" name="Google Shape;1286;p101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7" name="Google Shape;1287;p101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288" name="Google Shape;1288;p101"/>
          <p:cNvGrpSpPr/>
          <p:nvPr/>
        </p:nvGrpSpPr>
        <p:grpSpPr>
          <a:xfrm rot="2292101" flipH="1">
            <a:off x="4918185" y="2054587"/>
            <a:ext cx="458939" cy="461104"/>
            <a:chOff x="6663825" y="2038925"/>
            <a:chExt cx="1243200" cy="1242000"/>
          </a:xfrm>
        </p:grpSpPr>
        <p:sp>
          <p:nvSpPr>
            <p:cNvPr id="1289" name="Google Shape;1289;p101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90" name="Google Shape;1290;p101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91" name="Google Shape;1291;p101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92" name="Google Shape;1292;p101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293" name="Google Shape;1293;p101"/>
          <p:cNvSpPr txBox="1"/>
          <p:nvPr>
            <p:ph type="body" idx="1"/>
          </p:nvPr>
        </p:nvSpPr>
        <p:spPr>
          <a:xfrm>
            <a:off x="453150" y="4069225"/>
            <a:ext cx="82377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Dhamaadka compass-ka ee raadiya woqooyiga wuxuu tilmaamaa jihada khadadka goobta.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7" name="Shape 1297"/>
        <p:cNvGrpSpPr/>
        <p:nvPr/>
      </p:nvGrpSpPr>
      <p:grpSpPr>
        <a:xfrm>
          <a:off x="0" y="0"/>
          <a:ext cx="0" cy="0"/>
        </a:xfrm>
      </p:grpSpPr>
      <p:pic>
        <p:nvPicPr>
          <p:cNvPr id="1298" name="Google Shape;129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8700" y="1778950"/>
            <a:ext cx="4322375" cy="28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102"/>
          <p:cNvSpPr txBox="1"/>
          <p:nvPr>
            <p:ph type="body" idx="1"/>
          </p:nvPr>
        </p:nvSpPr>
        <p:spPr>
          <a:xfrm>
            <a:off x="324000" y="759300"/>
            <a:ext cx="7047000" cy="188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Marka birta (iron filings) lagu rusheeyo agagaarka magnet-ka, waxay isku toosiyaan khadadka goobta.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00" name="Google Shape;1300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Khadadka goobta magnetic (Magnetic field lines)</a:t>
            </a:r>
            <a:endParaRPr/>
          </a:p>
        </p:txBody>
      </p:sp>
      <p:pic>
        <p:nvPicPr>
          <p:cNvPr id="1301" name="Google Shape;1301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6450" y="1740875"/>
            <a:ext cx="5107099" cy="30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02"/>
          <p:cNvSpPr txBox="1"/>
          <p:nvPr/>
        </p:nvSpPr>
        <p:spPr>
          <a:xfrm>
            <a:off x="0" y="4866600"/>
            <a:ext cx="3001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600">
              <a:solidFill>
                <a:schemeClr val="dk2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90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6" name="Shape 1306"/>
        <p:cNvGrpSpPr/>
        <p:nvPr/>
      </p:nvGrpSpPr>
      <p:grpSpPr>
        <a:xfrm>
          <a:off x="0" y="0"/>
          <a:ext cx="0" cy="0"/>
        </a:xfrm>
      </p:grpSpPr>
      <p:sp>
        <p:nvSpPr>
          <p:cNvPr id="1307" name="Google Shape;1307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Khadadka goobta magnetic (Magnetic field lines)</a:t>
            </a:r>
            <a:endParaRPr/>
          </a:p>
        </p:txBody>
      </p:sp>
      <p:pic>
        <p:nvPicPr>
          <p:cNvPr id="1308" name="Google Shape;130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375" y="1119875"/>
            <a:ext cx="5107099" cy="272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9" name="Google Shape;1309;p103"/>
          <p:cNvSpPr txBox="1"/>
          <p:nvPr>
            <p:ph type="body" idx="1"/>
          </p:nvPr>
        </p:nvSpPr>
        <p:spPr>
          <a:xfrm>
            <a:off x="324000" y="3374100"/>
            <a:ext cx="2011800" cy="9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Khadadka goobta ayaa markaas gala S–pole.</a:t>
            </a:r>
            <a:endParaRPr sz="2000"/>
          </a:p>
        </p:txBody>
      </p:sp>
      <p:grpSp>
        <p:nvGrpSpPr>
          <p:cNvPr id="1310" name="Google Shape;1310;p103"/>
          <p:cNvGrpSpPr/>
          <p:nvPr/>
        </p:nvGrpSpPr>
        <p:grpSpPr>
          <a:xfrm>
            <a:off x="4943500" y="1814250"/>
            <a:ext cx="845150" cy="1318700"/>
            <a:chOff x="4943500" y="1966650"/>
            <a:chExt cx="845150" cy="1318700"/>
          </a:xfrm>
        </p:grpSpPr>
        <p:cxnSp>
          <p:nvCxnSpPr>
            <p:cNvPr id="1311" name="Google Shape;1311;p103"/>
            <p:cNvCxnSpPr/>
            <p:nvPr/>
          </p:nvCxnSpPr>
          <p:spPr>
            <a:xfrm rot="10800000" flipH="1">
              <a:off x="5146800" y="2250275"/>
              <a:ext cx="390600" cy="1806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2" name="Google Shape;1312;p103"/>
            <p:cNvCxnSpPr/>
            <p:nvPr/>
          </p:nvCxnSpPr>
          <p:spPr>
            <a:xfrm rot="10800000" flipH="1">
              <a:off x="5155350" y="2462950"/>
              <a:ext cx="494400" cy="597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3" name="Google Shape;1313;p103"/>
            <p:cNvCxnSpPr/>
            <p:nvPr/>
          </p:nvCxnSpPr>
          <p:spPr>
            <a:xfrm rot="10800000" flipH="1">
              <a:off x="5155350" y="2636000"/>
              <a:ext cx="633300" cy="36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4" name="Google Shape;1314;p103"/>
            <p:cNvCxnSpPr/>
            <p:nvPr/>
          </p:nvCxnSpPr>
          <p:spPr>
            <a:xfrm>
              <a:off x="5146800" y="2751450"/>
              <a:ext cx="527100" cy="603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5" name="Google Shape;1315;p103"/>
            <p:cNvCxnSpPr/>
            <p:nvPr/>
          </p:nvCxnSpPr>
          <p:spPr>
            <a:xfrm>
              <a:off x="5097975" y="2901400"/>
              <a:ext cx="132600" cy="3825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6" name="Google Shape;1316;p103"/>
            <p:cNvCxnSpPr/>
            <p:nvPr/>
          </p:nvCxnSpPr>
          <p:spPr>
            <a:xfrm rot="10800000" flipH="1">
              <a:off x="5092700" y="2004450"/>
              <a:ext cx="134400" cy="3675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7" name="Google Shape;1317;p103"/>
            <p:cNvCxnSpPr/>
            <p:nvPr/>
          </p:nvCxnSpPr>
          <p:spPr>
            <a:xfrm rot="10800000">
              <a:off x="4943500" y="1966650"/>
              <a:ext cx="48300" cy="4053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8" name="Google Shape;1318;p103"/>
            <p:cNvCxnSpPr/>
            <p:nvPr/>
          </p:nvCxnSpPr>
          <p:spPr>
            <a:xfrm>
              <a:off x="5139450" y="2848325"/>
              <a:ext cx="421200" cy="1893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19" name="Google Shape;1319;p103"/>
            <p:cNvCxnSpPr/>
            <p:nvPr/>
          </p:nvCxnSpPr>
          <p:spPr>
            <a:xfrm flipH="1">
              <a:off x="4966900" y="2913950"/>
              <a:ext cx="24900" cy="3714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320" name="Google Shape;1320;p103"/>
          <p:cNvGrpSpPr/>
          <p:nvPr/>
        </p:nvGrpSpPr>
        <p:grpSpPr>
          <a:xfrm>
            <a:off x="2476175" y="1837050"/>
            <a:ext cx="880700" cy="1333250"/>
            <a:chOff x="2476175" y="1989450"/>
            <a:chExt cx="880700" cy="1333250"/>
          </a:xfrm>
        </p:grpSpPr>
        <p:cxnSp>
          <p:nvCxnSpPr>
            <p:cNvPr id="1321" name="Google Shape;1321;p103"/>
            <p:cNvCxnSpPr/>
            <p:nvPr/>
          </p:nvCxnSpPr>
          <p:spPr>
            <a:xfrm rot="10800000" flipH="1">
              <a:off x="2476175" y="2629325"/>
              <a:ext cx="633300" cy="36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2" name="Google Shape;1322;p103"/>
            <p:cNvCxnSpPr/>
            <p:nvPr/>
          </p:nvCxnSpPr>
          <p:spPr>
            <a:xfrm>
              <a:off x="2598725" y="2462650"/>
              <a:ext cx="527100" cy="603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3" name="Google Shape;1323;p103"/>
            <p:cNvCxnSpPr/>
            <p:nvPr/>
          </p:nvCxnSpPr>
          <p:spPr>
            <a:xfrm rot="10800000" flipH="1">
              <a:off x="2615075" y="2747900"/>
              <a:ext cx="494400" cy="597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4" name="Google Shape;1324;p103"/>
            <p:cNvCxnSpPr/>
            <p:nvPr/>
          </p:nvCxnSpPr>
          <p:spPr>
            <a:xfrm rot="10800000" flipH="1">
              <a:off x="2696625" y="2839325"/>
              <a:ext cx="420600" cy="2073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5" name="Google Shape;1325;p103"/>
            <p:cNvCxnSpPr/>
            <p:nvPr/>
          </p:nvCxnSpPr>
          <p:spPr>
            <a:xfrm>
              <a:off x="2696325" y="2245925"/>
              <a:ext cx="421200" cy="1893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6" name="Google Shape;1326;p103"/>
            <p:cNvCxnSpPr/>
            <p:nvPr/>
          </p:nvCxnSpPr>
          <p:spPr>
            <a:xfrm rot="10800000" flipH="1">
              <a:off x="3077250" y="2915900"/>
              <a:ext cx="91500" cy="4068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7" name="Google Shape;1327;p103"/>
            <p:cNvCxnSpPr/>
            <p:nvPr/>
          </p:nvCxnSpPr>
          <p:spPr>
            <a:xfrm rot="10800000">
              <a:off x="3265075" y="2914075"/>
              <a:ext cx="91800" cy="403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8" name="Google Shape;1328;p103"/>
            <p:cNvCxnSpPr/>
            <p:nvPr/>
          </p:nvCxnSpPr>
          <p:spPr>
            <a:xfrm>
              <a:off x="3036150" y="1989450"/>
              <a:ext cx="132600" cy="3825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29" name="Google Shape;1329;p103"/>
            <p:cNvCxnSpPr/>
            <p:nvPr/>
          </p:nvCxnSpPr>
          <p:spPr>
            <a:xfrm flipH="1">
              <a:off x="3256275" y="2002500"/>
              <a:ext cx="24900" cy="3714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330" name="Google Shape;1330;p103"/>
          <p:cNvSpPr txBox="1"/>
          <p:nvPr>
            <p:ph type="body" idx="1"/>
          </p:nvPr>
        </p:nvSpPr>
        <p:spPr>
          <a:xfrm>
            <a:off x="6040700" y="3170300"/>
            <a:ext cx="2251800" cy="133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Khadadka goobta magnetic waxay ka baxaan N–pole.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4" name="Shape 1334"/>
        <p:cNvGrpSpPr/>
        <p:nvPr/>
      </p:nvGrpSpPr>
      <p:grpSpPr>
        <a:xfrm>
          <a:off x="0" y="0"/>
          <a:ext cx="0" cy="0"/>
        </a:xfrm>
      </p:grpSpPr>
      <p:sp>
        <p:nvSpPr>
          <p:cNvPr id="1335" name="Google Shape;1335;p104"/>
          <p:cNvSpPr txBox="1"/>
          <p:nvPr>
            <p:ph type="body" idx="1"/>
          </p:nvPr>
        </p:nvSpPr>
        <p:spPr>
          <a:xfrm>
            <a:off x="445200" y="4000100"/>
            <a:ext cx="7854000" cy="51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Dhamaadka compass-ka ee raadiya woqooyiga waa la riixaa oo la jiidaa khadadka goobta; laga bilaabo N–pole ilaa S–pole.</a:t>
            </a:r>
            <a:endParaRPr sz="2100"/>
          </a:p>
        </p:txBody>
      </p:sp>
      <p:sp>
        <p:nvSpPr>
          <p:cNvPr id="1336" name="Google Shape;1336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Khadadka goobta magnetic (Magnetic field lines)</a:t>
            </a:r>
            <a:endParaRPr/>
          </a:p>
        </p:txBody>
      </p:sp>
      <p:pic>
        <p:nvPicPr>
          <p:cNvPr id="1337" name="Google Shape;133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375" y="1119875"/>
            <a:ext cx="5107099" cy="2729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8" name="Google Shape;1338;p104"/>
          <p:cNvGrpSpPr/>
          <p:nvPr/>
        </p:nvGrpSpPr>
        <p:grpSpPr>
          <a:xfrm rot="10537149" flipH="1">
            <a:off x="4934955" y="2761947"/>
            <a:ext cx="458963" cy="461125"/>
            <a:chOff x="6663825" y="2038925"/>
            <a:chExt cx="1243200" cy="1242000"/>
          </a:xfrm>
        </p:grpSpPr>
        <p:sp>
          <p:nvSpPr>
            <p:cNvPr id="1339" name="Google Shape;1339;p10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0" name="Google Shape;1340;p10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1" name="Google Shape;1341;p10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2" name="Google Shape;1342;p10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43" name="Google Shape;1343;p104"/>
          <p:cNvGrpSpPr/>
          <p:nvPr/>
        </p:nvGrpSpPr>
        <p:grpSpPr>
          <a:xfrm rot="-7974880" flipH="1">
            <a:off x="4754798" y="3194016"/>
            <a:ext cx="459005" cy="461178"/>
            <a:chOff x="6663825" y="2038925"/>
            <a:chExt cx="1243200" cy="1242000"/>
          </a:xfrm>
        </p:grpSpPr>
        <p:sp>
          <p:nvSpPr>
            <p:cNvPr id="1344" name="Google Shape;1344;p10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5" name="Google Shape;1345;p10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6" name="Google Shape;1346;p10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7" name="Google Shape;1347;p10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48" name="Google Shape;1348;p104"/>
          <p:cNvGrpSpPr/>
          <p:nvPr/>
        </p:nvGrpSpPr>
        <p:grpSpPr>
          <a:xfrm rot="-6262722" flipH="1">
            <a:off x="4342474" y="3389483"/>
            <a:ext cx="459073" cy="461123"/>
            <a:chOff x="6663825" y="2038925"/>
            <a:chExt cx="1243200" cy="1242000"/>
          </a:xfrm>
        </p:grpSpPr>
        <p:sp>
          <p:nvSpPr>
            <p:cNvPr id="1349" name="Google Shape;1349;p10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0" name="Google Shape;1350;p10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1" name="Google Shape;1351;p10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2" name="Google Shape;1352;p10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53" name="Google Shape;1353;p104"/>
          <p:cNvGrpSpPr/>
          <p:nvPr/>
        </p:nvGrpSpPr>
        <p:grpSpPr>
          <a:xfrm rot="-5413963" flipH="1">
            <a:off x="3870205" y="3442684"/>
            <a:ext cx="459118" cy="461155"/>
            <a:chOff x="6663825" y="2038925"/>
            <a:chExt cx="1243200" cy="1242000"/>
          </a:xfrm>
        </p:grpSpPr>
        <p:sp>
          <p:nvSpPr>
            <p:cNvPr id="1354" name="Google Shape;1354;p10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5" name="Google Shape;1355;p10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6" name="Google Shape;1356;p10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7" name="Google Shape;1357;p10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58" name="Google Shape;1358;p104"/>
          <p:cNvGrpSpPr/>
          <p:nvPr/>
        </p:nvGrpSpPr>
        <p:grpSpPr>
          <a:xfrm rot="-4501837" flipH="1">
            <a:off x="3397441" y="3367005"/>
            <a:ext cx="459156" cy="461125"/>
            <a:chOff x="6663825" y="2038925"/>
            <a:chExt cx="1243200" cy="1242000"/>
          </a:xfrm>
        </p:grpSpPr>
        <p:sp>
          <p:nvSpPr>
            <p:cNvPr id="1359" name="Google Shape;1359;p10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0" name="Google Shape;1360;p10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1" name="Google Shape;1361;p10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2" name="Google Shape;1362;p10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63" name="Google Shape;1363;p104"/>
          <p:cNvGrpSpPr/>
          <p:nvPr/>
        </p:nvGrpSpPr>
        <p:grpSpPr>
          <a:xfrm rot="-2713166" flipH="1">
            <a:off x="2986754" y="3194061"/>
            <a:ext cx="459056" cy="461069"/>
            <a:chOff x="6663825" y="2038925"/>
            <a:chExt cx="1243200" cy="1242000"/>
          </a:xfrm>
        </p:grpSpPr>
        <p:sp>
          <p:nvSpPr>
            <p:cNvPr id="1364" name="Google Shape;1364;p10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5" name="Google Shape;1365;p10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6" name="Google Shape;1366;p10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7" name="Google Shape;1367;p10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68" name="Google Shape;1368;p104"/>
          <p:cNvGrpSpPr/>
          <p:nvPr/>
        </p:nvGrpSpPr>
        <p:grpSpPr>
          <a:xfrm rot="463184" flipH="1">
            <a:off x="2859719" y="2762182"/>
            <a:ext cx="459047" cy="461107"/>
            <a:chOff x="6663825" y="2038925"/>
            <a:chExt cx="1243200" cy="1242000"/>
          </a:xfrm>
        </p:grpSpPr>
        <p:sp>
          <p:nvSpPr>
            <p:cNvPr id="1369" name="Google Shape;1369;p104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0" name="Google Shape;1370;p104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1" name="Google Shape;1371;p104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2" name="Google Shape;1372;p104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6" name="Shape 1376"/>
        <p:cNvGrpSpPr/>
        <p:nvPr/>
      </p:nvGrpSpPr>
      <p:grpSpPr>
        <a:xfrm>
          <a:off x="0" y="0"/>
          <a:ext cx="0" cy="0"/>
        </a:xfrm>
      </p:grpSpPr>
      <p:grpSp>
        <p:nvGrpSpPr>
          <p:cNvPr id="1377" name="Google Shape;1377;p105"/>
          <p:cNvGrpSpPr/>
          <p:nvPr/>
        </p:nvGrpSpPr>
        <p:grpSpPr>
          <a:xfrm>
            <a:off x="3784425" y="2107250"/>
            <a:ext cx="3005400" cy="2208125"/>
            <a:chOff x="3784425" y="1802450"/>
            <a:chExt cx="3005400" cy="2208125"/>
          </a:xfrm>
        </p:grpSpPr>
        <p:sp>
          <p:nvSpPr>
            <p:cNvPr id="1378" name="Google Shape;1378;p105"/>
            <p:cNvSpPr/>
            <p:nvPr/>
          </p:nvSpPr>
          <p:spPr>
            <a:xfrm>
              <a:off x="3784425" y="1802450"/>
              <a:ext cx="3005400" cy="21696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79" name="Google Shape;1379;p105"/>
            <p:cNvCxnSpPr/>
            <p:nvPr/>
          </p:nvCxnSpPr>
          <p:spPr>
            <a:xfrm flipH="1">
              <a:off x="5267888" y="3933700"/>
              <a:ext cx="60300" cy="39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0" name="Google Shape;1380;p105"/>
            <p:cNvCxnSpPr/>
            <p:nvPr/>
          </p:nvCxnSpPr>
          <p:spPr>
            <a:xfrm rot="10800000">
              <a:off x="5267888" y="3971275"/>
              <a:ext cx="60300" cy="39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81" name="Google Shape;1381;p105"/>
          <p:cNvSpPr txBox="1"/>
          <p:nvPr>
            <p:ph type="body" idx="1"/>
          </p:nvPr>
        </p:nvSpPr>
        <p:spPr>
          <a:xfrm>
            <a:off x="324000" y="810000"/>
            <a:ext cx="7047000" cy="45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Khadadka goobta ee magnet-ka go'doonsan waa kuwo joogto ah (continuous).</a:t>
            </a:r>
            <a:endParaRPr sz="2100"/>
          </a:p>
        </p:txBody>
      </p:sp>
      <p:sp>
        <p:nvSpPr>
          <p:cNvPr id="1382" name="Google Shape;1382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Khadadka goobta magnetic (Magnetic field lines)</a:t>
            </a:r>
            <a:endParaRPr/>
          </a:p>
        </p:txBody>
      </p:sp>
      <p:grpSp>
        <p:nvGrpSpPr>
          <p:cNvPr id="1383" name="Google Shape;1383;p105"/>
          <p:cNvGrpSpPr/>
          <p:nvPr/>
        </p:nvGrpSpPr>
        <p:grpSpPr>
          <a:xfrm>
            <a:off x="4379350" y="2246050"/>
            <a:ext cx="1815900" cy="1318400"/>
            <a:chOff x="4379350" y="1941250"/>
            <a:chExt cx="1815900" cy="1318400"/>
          </a:xfrm>
        </p:grpSpPr>
        <p:sp>
          <p:nvSpPr>
            <p:cNvPr id="1384" name="Google Shape;1384;p105"/>
            <p:cNvSpPr/>
            <p:nvPr/>
          </p:nvSpPr>
          <p:spPr>
            <a:xfrm>
              <a:off x="4379350" y="1941250"/>
              <a:ext cx="1815900" cy="1280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85" name="Google Shape;1385;p105"/>
            <p:cNvCxnSpPr/>
            <p:nvPr/>
          </p:nvCxnSpPr>
          <p:spPr>
            <a:xfrm flipH="1">
              <a:off x="5287200" y="3182775"/>
              <a:ext cx="60300" cy="39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6" name="Google Shape;1386;p105"/>
            <p:cNvCxnSpPr/>
            <p:nvPr/>
          </p:nvCxnSpPr>
          <p:spPr>
            <a:xfrm rot="10800000">
              <a:off x="5287200" y="3220350"/>
              <a:ext cx="60300" cy="39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387" name="Google Shape;1387;p105"/>
          <p:cNvPicPr preferRelativeResize="0"/>
          <p:nvPr/>
        </p:nvPicPr>
        <p:blipFill>
          <a:blip r:embed="rId3">
            <a:alphaModFix/>
          </a:blip>
          <a:srcRect l="5403" r="5740" b="4798"/>
          <a:stretch>
            <a:fillRect/>
          </a:stretch>
        </p:blipFill>
        <p:spPr>
          <a:xfrm>
            <a:off x="4163488" y="1528475"/>
            <a:ext cx="2281925" cy="130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8" name="Google Shape;1388;p105"/>
          <p:cNvSpPr txBox="1"/>
          <p:nvPr>
            <p:ph type="body" idx="1"/>
          </p:nvPr>
        </p:nvSpPr>
        <p:spPr>
          <a:xfrm>
            <a:off x="324000" y="1727100"/>
            <a:ext cx="3222900" cy="230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khadadka goobta ee ku dhamaada cidhifka warqadda lagu sawiro warqad dheeri ah, waxay raacaan si ay u sameeyaan wareegyo joogto ah.</a:t>
            </a:r>
            <a:endParaRPr sz="21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2" name="Shape 1392"/>
        <p:cNvGrpSpPr/>
        <p:nvPr/>
      </p:nvGrpSpPr>
      <p:grpSpPr>
        <a:xfrm>
          <a:off x="0" y="0"/>
          <a:ext cx="0" cy="0"/>
        </a:xfrm>
      </p:grpSpPr>
      <p:sp>
        <p:nvSpPr>
          <p:cNvPr id="1393" name="Google Shape;1393;p106"/>
          <p:cNvSpPr txBox="1"/>
          <p:nvPr>
            <p:ph type="body" idx="1"/>
          </p:nvPr>
        </p:nvSpPr>
        <p:spPr>
          <a:xfrm>
            <a:off x="324000" y="759300"/>
            <a:ext cx="7047000" cy="6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Khadadka goobta iskuma gudbaan, mana jiraan meelo bannaan oo khadadka dhexdooda ah.</a:t>
            </a:r>
            <a:endParaRPr sz="2100"/>
          </a:p>
        </p:txBody>
      </p:sp>
      <p:sp>
        <p:nvSpPr>
          <p:cNvPr id="1394" name="Google Shape;1394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Khadadka goobta magnetic (Magnetic field lines)</a:t>
            </a:r>
            <a:endParaRPr/>
          </a:p>
        </p:txBody>
      </p:sp>
      <p:pic>
        <p:nvPicPr>
          <p:cNvPr id="1395" name="Google Shape;1395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100" y="1576275"/>
            <a:ext cx="5107099" cy="272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106"/>
          <p:cNvSpPr txBox="1"/>
          <p:nvPr>
            <p:ph type="body" idx="1"/>
          </p:nvPr>
        </p:nvSpPr>
        <p:spPr>
          <a:xfrm>
            <a:off x="324000" y="4427700"/>
            <a:ext cx="7047000" cy="32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Qaabka khadadka goobta waa isku mid (symmetrical).</a:t>
            </a:r>
            <a:endParaRPr sz="21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0" name="Shape 1400"/>
        <p:cNvGrpSpPr/>
        <p:nvPr/>
      </p:nvGrpSpPr>
      <p:grpSpPr>
        <a:xfrm>
          <a:off x="0" y="0"/>
          <a:ext cx="0" cy="0"/>
        </a:xfrm>
      </p:grpSpPr>
      <p:pic>
        <p:nvPicPr>
          <p:cNvPr id="1401" name="Google Shape;1401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100" y="1572550"/>
            <a:ext cx="5107099" cy="272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107"/>
          <p:cNvSpPr txBox="1"/>
          <p:nvPr>
            <p:ph type="body" idx="1"/>
          </p:nvPr>
        </p:nvSpPr>
        <p:spPr>
          <a:xfrm>
            <a:off x="324000" y="759300"/>
            <a:ext cx="7047000" cy="6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Khadadka goobta way isku ururaan oo isku dhowaadaan meelaha poles-ka.</a:t>
            </a:r>
            <a:endParaRPr sz="2100"/>
          </a:p>
        </p:txBody>
      </p:sp>
      <p:sp>
        <p:nvSpPr>
          <p:cNvPr id="1403" name="Google Shape;1403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Khadadka goobta magnetic (Magnetic field lines)</a:t>
            </a:r>
            <a:endParaRPr/>
          </a:p>
        </p:txBody>
      </p:sp>
      <p:sp>
        <p:nvSpPr>
          <p:cNvPr id="1404" name="Google Shape;1404;p107"/>
          <p:cNvSpPr txBox="1"/>
          <p:nvPr>
            <p:ph type="body" idx="1"/>
          </p:nvPr>
        </p:nvSpPr>
        <p:spPr>
          <a:xfrm>
            <a:off x="324000" y="4420250"/>
            <a:ext cx="7047000" cy="32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Magnet-ka bar-ka ah (bar magnet) wuxuu ugu xoog badan yahay meelaha poles-ka.</a:t>
            </a:r>
            <a:endParaRPr sz="2100"/>
          </a:p>
        </p:txBody>
      </p:sp>
      <p:sp>
        <p:nvSpPr>
          <p:cNvPr id="1405" name="Google Shape;1405;p107"/>
          <p:cNvSpPr/>
          <p:nvPr/>
        </p:nvSpPr>
        <p:spPr>
          <a:xfrm>
            <a:off x="4880696" y="2530534"/>
            <a:ext cx="619500" cy="836400"/>
          </a:xfrm>
          <a:prstGeom prst="ellips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6" name="Google Shape;1406;p107"/>
          <p:cNvSpPr/>
          <p:nvPr/>
        </p:nvSpPr>
        <p:spPr>
          <a:xfrm>
            <a:off x="3225759" y="2530534"/>
            <a:ext cx="619500" cy="836400"/>
          </a:xfrm>
          <a:prstGeom prst="ellips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0" name="Shape 1410"/>
        <p:cNvGrpSpPr/>
        <p:nvPr/>
      </p:nvGrpSpPr>
      <p:grpSpPr>
        <a:xfrm>
          <a:off x="0" y="0"/>
          <a:ext cx="0" cy="0"/>
        </a:xfrm>
      </p:grpSpPr>
      <p:sp>
        <p:nvSpPr>
          <p:cNvPr id="1411" name="Google Shape;1411;p108"/>
          <p:cNvSpPr txBox="1"/>
          <p:nvPr>
            <p:ph type="title"/>
          </p:nvPr>
        </p:nvSpPr>
        <p:spPr>
          <a:xfrm>
            <a:off x="324000" y="810000"/>
            <a:ext cx="84960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Maxay khadadka goobta iyo fallaadhahoodu muujinayaan oo ku saabsan cabbirka xoogga magnet-ka ee saameeya walxaha magnetic ama magnet-ka kale?</a:t>
            </a:r>
            <a:endParaRPr sz="2000"/>
          </a:p>
        </p:txBody>
      </p:sp>
      <p:sp>
        <p:nvSpPr>
          <p:cNvPr id="1412" name="Google Shape;1412;p10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Khadadka goobta magnetic (Magnetic field lines)</a:t>
            </a:r>
            <a:endParaRPr/>
          </a:p>
        </p:txBody>
      </p:sp>
      <p:sp>
        <p:nvSpPr>
          <p:cNvPr id="1413" name="Google Shape;1413;p10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Waxay ka weyn tahay halka khadadku leeyihiin dhamaad xor ah.</a:t>
            </a:r>
            <a:endParaRPr sz="2000"/>
          </a:p>
        </p:txBody>
      </p:sp>
      <p:sp>
        <p:nvSpPr>
          <p:cNvPr id="1414" name="Google Shape;1414;p10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Waxay ka weyn tahay halka khadadku u dhow yihiin magnet-ka.</a:t>
            </a:r>
            <a:endParaRPr sz="2000"/>
          </a:p>
        </p:txBody>
      </p:sp>
      <p:sp>
        <p:nvSpPr>
          <p:cNvPr id="1415" name="Google Shape;1415;p10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ka weyn yahay halka xariijimuhu isugu dhow yihiin.</a:t>
            </a:r>
            <a:endParaRPr sz="2000"/>
          </a:p>
        </p:txBody>
      </p:sp>
      <p:sp>
        <p:nvSpPr>
          <p:cNvPr id="1416" name="Google Shape;1416;p10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ugu weyn yahay halka ay xariijimo jiraan (xariijimo la'aan = xoog (force) la'aan).</a:t>
            </a:r>
            <a:endParaRPr sz="2000"/>
          </a:p>
        </p:txBody>
      </p:sp>
      <p:pic>
        <p:nvPicPr>
          <p:cNvPr id="1417" name="Google Shape;1417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2658" y="32399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1" name="Shape 1421"/>
        <p:cNvGrpSpPr/>
        <p:nvPr/>
      </p:nvGrpSpPr>
      <p:grpSpPr>
        <a:xfrm>
          <a:off x="0" y="0"/>
          <a:ext cx="0" cy="0"/>
        </a:xfrm>
      </p:grpSpPr>
      <p:pic>
        <p:nvPicPr>
          <p:cNvPr id="1422" name="Google Shape;1422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415988" y="1792738"/>
            <a:ext cx="3623500" cy="21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109"/>
          <p:cNvSpPr txBox="1"/>
          <p:nvPr>
            <p:ph type="body" idx="1"/>
          </p:nvPr>
        </p:nvSpPr>
        <p:spPr>
          <a:xfrm>
            <a:off x="324000" y="759300"/>
            <a:ext cx="5601000" cy="3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Xeerarka ku saabsan xariijimaha goobta magnetic-ga (magnetic field lines):</a:t>
            </a:r>
            <a:endParaRPr/>
          </a:p>
        </p:txBody>
      </p:sp>
      <p:sp>
        <p:nvSpPr>
          <p:cNvPr id="1424" name="Google Shape;1424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Xariijimaha goobta magnetic-ga (Magnetic field lines)</a:t>
            </a:r>
            <a:endParaRPr/>
          </a:p>
        </p:txBody>
      </p:sp>
      <p:sp>
        <p:nvSpPr>
          <p:cNvPr id="1425" name="Google Shape;1425;p109"/>
          <p:cNvSpPr txBox="1"/>
          <p:nvPr>
            <p:ph type="body" idx="1"/>
          </p:nvPr>
        </p:nvSpPr>
        <p:spPr>
          <a:xfrm>
            <a:off x="324000" y="1424575"/>
            <a:ext cx="5601000" cy="289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Waxay ka bilaabmaan cidhifka N (N–pole) waxayna u socdaan cidhifka S (S–pole).</a:t>
            </a:r>
            <a:endParaRPr/>
          </a:p>
          <a:p>
            <a:pPr marL="457200" lvl="0" indent="-368300" algn="l" rtl="0">
              <a:spcBef>
                <a:spcPts val="100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Isma gudbaan.</a:t>
            </a:r>
            <a:endParaRPr/>
          </a:p>
          <a:p>
            <a:pPr marL="457200" lvl="0" indent="-368300" algn="l" rtl="0">
              <a:spcBef>
                <a:spcPts val="100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Firqo (gaps) ma laha.</a:t>
            </a:r>
            <a:endParaRPr/>
          </a:p>
          <a:p>
            <a:pPr marL="457200" lvl="0" indent="-368300" algn="l" rtl="0">
              <a:spcBef>
                <a:spcPts val="100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Xariijimo badan ayaa ku urursan cidhifyada (poles), taas oo muujinaysa goob (field) xoog badan.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9" name="Shape 1429"/>
        <p:cNvGrpSpPr/>
        <p:nvPr/>
      </p:nvGrpSpPr>
      <p:grpSpPr>
        <a:xfrm>
          <a:off x="0" y="0"/>
          <a:ext cx="0" cy="0"/>
        </a:xfrm>
      </p:grpSpPr>
      <p:sp>
        <p:nvSpPr>
          <p:cNvPr id="1430" name="Google Shape;1430;p110"/>
          <p:cNvSpPr txBox="1"/>
          <p:nvPr>
            <p:ph type="title"/>
          </p:nvPr>
        </p:nvSpPr>
        <p:spPr>
          <a:xfrm>
            <a:off x="324000" y="810000"/>
            <a:ext cx="84960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Maxay xariijimaha iyo fallaadhuhu ka muujinayaan jihada xoogga (force) magnet-ka ee saameeya walxaha magnetic-ga ama magnet-yada kale?</a:t>
            </a:r>
            <a:endParaRPr sz="2000"/>
          </a:p>
        </p:txBody>
      </p:sp>
      <p:sp>
        <p:nvSpPr>
          <p:cNvPr id="1431" name="Google Shape;1431;p11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Xariijimaha goobta magnetic-ga (Magnetic field lines)</a:t>
            </a:r>
            <a:endParaRPr/>
          </a:p>
        </p:txBody>
      </p:sp>
      <p:sp>
        <p:nvSpPr>
          <p:cNvPr id="1432" name="Google Shape;1432;p11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Jihada walax magnetic ah loo riixo ama loo jiido.</a:t>
            </a:r>
            <a:endParaRPr sz="2000"/>
          </a:p>
        </p:txBody>
      </p:sp>
      <p:sp>
        <p:nvSpPr>
          <p:cNvPr id="1433" name="Google Shape;1433;p110"/>
          <p:cNvSpPr txBox="1"/>
          <p:nvPr>
            <p:ph type="subTitle" idx="3"/>
          </p:nvPr>
        </p:nvSpPr>
        <p:spPr>
          <a:xfrm>
            <a:off x="1034425" y="23370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Jihada cidhifka raadinaya woqooyiga (north–seeking pole) ee magnet kale loo riixo ama loo jiido.</a:t>
            </a:r>
            <a:endParaRPr sz="2000"/>
          </a:p>
        </p:txBody>
      </p:sp>
      <p:sp>
        <p:nvSpPr>
          <p:cNvPr id="1434" name="Google Shape;1434;p11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Jihada labada cidhif ee magnet loo riixo ama loo jiido.</a:t>
            </a:r>
            <a:endParaRPr sz="2000"/>
          </a:p>
        </p:txBody>
      </p:sp>
      <p:sp>
        <p:nvSpPr>
          <p:cNvPr id="1435" name="Google Shape;1435;p110"/>
          <p:cNvSpPr txBox="1"/>
          <p:nvPr>
            <p:ph type="subTitle" idx="5"/>
          </p:nvPr>
        </p:nvSpPr>
        <p:spPr>
          <a:xfrm>
            <a:off x="1034425" y="39614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Jihada shay koronto ku jira (charged object), sida buufin caag ah, loo riixo ama loo jiido.</a:t>
            </a:r>
            <a:endParaRPr sz="2000"/>
          </a:p>
        </p:txBody>
      </p:sp>
      <p:pic>
        <p:nvPicPr>
          <p:cNvPr id="1436" name="Google Shape;143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9133" y="2638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40" name="Shape 1440"/>
        <p:cNvGrpSpPr/>
        <p:nvPr/>
      </p:nvGrpSpPr>
      <p:grpSpPr>
        <a:xfrm>
          <a:off x="0" y="0"/>
          <a:ext cx="0" cy="0"/>
        </a:xfrm>
      </p:grpSpPr>
      <p:sp>
        <p:nvSpPr>
          <p:cNvPr id="1441" name="Google Shape;1441;p11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Xariijimaha goobta magnetic-ga (Magnetic field lines)</a:t>
            </a:r>
            <a:endParaRPr/>
          </a:p>
        </p:txBody>
      </p:sp>
      <p:sp>
        <p:nvSpPr>
          <p:cNvPr id="1442" name="Google Shape;1442;p111"/>
          <p:cNvSpPr txBox="1"/>
          <p:nvPr>
            <p:ph type="body" idx="1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Qor sharaxaad ku saabsan waxa ay yihiin xariijimaha goobta magnetic-ga iyo sida ay u sharxi karaan shaqada compass-ka (compasses).</a:t>
            </a:r>
            <a:endParaRPr/>
          </a:p>
        </p:txBody>
      </p:sp>
      <p:pic>
        <p:nvPicPr>
          <p:cNvPr id="1443" name="Google Shape;1443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100" y="1576275"/>
            <a:ext cx="5107099" cy="27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47" name="Shape 1447"/>
        <p:cNvGrpSpPr/>
        <p:nvPr/>
      </p:nvGrpSpPr>
      <p:grpSpPr>
        <a:xfrm>
          <a:off x="0" y="0"/>
          <a:ext cx="0" cy="0"/>
        </a:xfrm>
      </p:grpSpPr>
      <p:sp>
        <p:nvSpPr>
          <p:cNvPr id="1448" name="Google Shape;1448;p11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Xariijimaha goobta magnetic-ga (Magnetic field lines)</a:t>
            </a:r>
            <a:endParaRPr/>
          </a:p>
        </p:txBody>
      </p:sp>
      <p:sp>
        <p:nvSpPr>
          <p:cNvPr id="1449" name="Google Shape;1449;p112"/>
          <p:cNvSpPr txBox="1"/>
          <p:nvPr>
            <p:ph type="body" idx="1"/>
          </p:nvPr>
        </p:nvSpPr>
        <p:spPr>
          <a:xfrm>
            <a:off x="324000" y="1656375"/>
            <a:ext cx="8496000" cy="268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Xariijimaha goobta magnetic-ga waxay ka socdaan cidhifka N (N–pole) ilaa cidhifka S (S–pole) iyagoon is gudbin oo aan firqo (gaps) lahayn.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kuwa siman (symmetrical) agagaarka magnet-ka ul (bar magnet), oo marka xariijimaha isku urursan yihiin, xoogga (strength) goobta (field) wuu weynaadaa.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Cirbadda (needles) compass-ka magnetic-ga ah waa la riixaa oo waa la jiidaa si cidhifka raadinaya N (N–seeking end) ugu tooso jihada fallaadhaha ee xariijimaha goobta, una tilmaamo cidhifka S (S–pole) ee magnet-ka (kee sameeyay goobta (field)).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50" name="Google Shape;1450;p112"/>
          <p:cNvSpPr txBox="1"/>
          <p:nvPr>
            <p:ph type="body" idx="1"/>
          </p:nvPr>
        </p:nvSpPr>
        <p:spPr>
          <a:xfrm>
            <a:off x="324000" y="759300"/>
            <a:ext cx="7135200" cy="7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Qor sharaxaad ku saabsan waxa ay yihiin xariijimaha goobta magnetic-ga iyo sida ay u sharxi karaan shaqada compass-ka (compasses).</a:t>
            </a:r>
            <a:endParaRPr/>
          </a:p>
        </p:txBody>
      </p: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4" name="Shape 1454"/>
        <p:cNvGrpSpPr/>
        <p:nvPr/>
      </p:nvGrpSpPr>
      <p:grpSpPr>
        <a:xfrm>
          <a:off x="0" y="0"/>
          <a:ext cx="0" cy="0"/>
        </a:xfrm>
      </p:grpSpPr>
      <p:sp>
        <p:nvSpPr>
          <p:cNvPr id="1455" name="Google Shape;1455;p113"/>
          <p:cNvSpPr txBox="1"/>
          <p:nvPr>
            <p:ph type="body" idx="1"/>
          </p:nvPr>
        </p:nvSpPr>
        <p:spPr>
          <a:xfrm>
            <a:off x="324000" y="1792850"/>
            <a:ext cx="7612500" cy="111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Cirbaddu (needle) waa magnetic waxayna u jeeddaa xagga cidhifka S (S–pole) ee magnet-ka. Compass-ka sawiridda (plotting compass) waxaa loo isticmaali karaa in lagu sawiro goobta magnetic-ga (magnetic field).</a:t>
            </a:r>
            <a:endParaRPr/>
          </a:p>
        </p:txBody>
      </p:sp>
      <p:sp>
        <p:nvSpPr>
          <p:cNvPr id="1456" name="Google Shape;1456;p113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Goobta magnetic-ka ee magnet-ka birta ah</a:t>
            </a:r>
            <a:endParaRPr/>
          </a:p>
        </p:txBody>
      </p:sp>
      <p:sp>
        <p:nvSpPr>
          <p:cNvPr id="1457" name="Google Shape;1457;p113"/>
          <p:cNvSpPr txBox="1"/>
          <p:nvPr>
            <p:ph type="body" idx="1"/>
          </p:nvPr>
        </p:nvSpPr>
        <p:spPr>
          <a:xfrm>
            <a:off x="324000" y="810000"/>
            <a:ext cx="7017300" cy="7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Meelaha ku wareegsan magnet-ka waxaa ku jira goob magnetic ah oo aan la arki karin.</a:t>
            </a:r>
            <a:endParaRPr/>
          </a:p>
        </p:txBody>
      </p:sp>
      <p:pic>
        <p:nvPicPr>
          <p:cNvPr id="1458" name="Google Shape;1458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350" y="2760005"/>
            <a:ext cx="3151849" cy="19119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9" name="Google Shape;1459;p113"/>
          <p:cNvGrpSpPr/>
          <p:nvPr/>
        </p:nvGrpSpPr>
        <p:grpSpPr>
          <a:xfrm rot="-13967" flipH="1">
            <a:off x="8345003" y="2121147"/>
            <a:ext cx="458993" cy="460906"/>
            <a:chOff x="6663825" y="2038925"/>
            <a:chExt cx="1243200" cy="1242000"/>
          </a:xfrm>
        </p:grpSpPr>
        <p:sp>
          <p:nvSpPr>
            <p:cNvPr id="1460" name="Google Shape;1460;p113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1" name="Google Shape;1461;p113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990000"/>
            </a:solidFill>
            <a:ln w="9525" cap="flat" cmpd="sng">
              <a:solidFill>
                <a:srgbClr val="99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2" name="Google Shape;1462;p113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name="adj" fmla="val 50000"/>
              </a:avLst>
            </a:prstGeom>
            <a:solidFill>
              <a:srgbClr val="EEEEEE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3" name="Google Shape;1463;p113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464" name="Google Shape;1464;p113"/>
          <p:cNvSpPr txBox="1"/>
          <p:nvPr>
            <p:ph type="body" idx="1"/>
          </p:nvPr>
        </p:nvSpPr>
        <p:spPr>
          <a:xfrm>
            <a:off x="324000" y="3165075"/>
            <a:ext cx="4689600" cy="150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Khadadka goobta (Field lines) waa kuwo joogto ah oo ka socda N–pole ilaa S–pole iyagoon isku gudbin. Waxay sameeyaan qaab isku mid ah (symmetrical).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154</Paragraphs>
  <Slides>42</Slides>
  <Notes>42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baseType="lpstr" size="50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The magnetic field of a bar magnet</vt:lpstr>
      <vt:lpstr>PowerPoint Presentation</vt:lpstr>
      <vt:lpstr>PowerPoint Presentation</vt:lpstr>
      <vt:lpstr>PowerPoint Presentation</vt:lpstr>
      <vt:lpstr>Plotting a magnetic field</vt:lpstr>
      <vt:lpstr>Plotting a magnetic field</vt:lpstr>
      <vt:lpstr>Plotting a magnetic field</vt:lpstr>
      <vt:lpstr>What do you think a magnetic field around a magnet does?</vt:lpstr>
      <vt:lpstr>Plotting a magnetic field</vt:lpstr>
      <vt:lpstr>Plotting a magnetic field</vt:lpstr>
      <vt:lpstr>Which of the following images shows the correct alignment of the compass needles?</vt:lpstr>
      <vt:lpstr>Plotting a magnetic field</vt:lpstr>
      <vt:lpstr>Plotting a magnetic field</vt:lpstr>
      <vt:lpstr>Plotting a magnetic field</vt:lpstr>
      <vt:lpstr>Plotting a magnetic field</vt:lpstr>
      <vt:lpstr>What part of a bar magnet does the needle of a plotting compass point towards?</vt:lpstr>
      <vt:lpstr>Plotting a magnetic field</vt:lpstr>
      <vt:lpstr>Plotting a magnetic field</vt:lpstr>
      <vt:lpstr>Plotting a magnetic field</vt:lpstr>
      <vt:lpstr>Plotting a magnetic field</vt:lpstr>
      <vt:lpstr>Plotting a magnetic field</vt:lpstr>
      <vt:lpstr>Plotting a magnetic field</vt:lpstr>
      <vt:lpstr>Plotting a magnetic field</vt:lpstr>
      <vt:lpstr>Which of the following images shows the plotting compass pointing in the correct direction?</vt:lpstr>
      <vt:lpstr>Plotting a magnetic field</vt:lpstr>
      <vt:lpstr>Plotting a magnetic field</vt:lpstr>
      <vt:lpstr>Plotting a magnetic field</vt:lpstr>
      <vt:lpstr>Magnetic field lines</vt:lpstr>
      <vt:lpstr>Magnetic field lines</vt:lpstr>
      <vt:lpstr>Magnetic field lines</vt:lpstr>
      <vt:lpstr>Magnetic field lines</vt:lpstr>
      <vt:lpstr>Magnetic field lines</vt:lpstr>
      <vt:lpstr>Magnetic field lines</vt:lpstr>
      <vt:lpstr>Magnetic field lines</vt:lpstr>
      <vt:lpstr>Magnetic field lines</vt:lpstr>
      <vt:lpstr>What do field lines and their arrows show about the size                      of the force of a magnet on magnetic objects or on other magnets?</vt:lpstr>
      <vt:lpstr>Magnetic field lines</vt:lpstr>
      <vt:lpstr>What do the lines and arrows show about the direction of                    the force of the magnet on magnetic objects or on other magnets?</vt:lpstr>
      <vt:lpstr>Magnetic field lines</vt:lpstr>
      <vt:lpstr>Magnetic field lines</vt:lpstr>
      <vt:lpstr>The magnetic field of a bar magnet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2026-05-11T07:21:28.513</cp:lastPrinted>
  <dcterms:created xsi:type="dcterms:W3CDTF">2026-05-11T07:21:28Z</dcterms:created>
  <dcterms:modified xsi:type="dcterms:W3CDTF">2026-05-11T07:21:51Z</dcterms:modified>
</cp:coreProperties>
</file>