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package/2006/relationships/metadata/thumbnail" Target="docProps/thumbnail.jpeg"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trictFirstAndLastChars="0" embedTrueTypeFonts="1" saveSubsetFonts="1" autoCompressPictures="0">
  <p:sldMasterIdLst>
    <p:sldMasterId id="2147483709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/>
  <p:notesSz cx="6858000" cy="9144000"/>
  <p:embeddedFontLst>
    <p:embeddedFont>
      <p:font typeface="Lexend" panose="00000000000000000000"/>
      <p:regular r:id="rId47"/>
    </p:embeddedFont>
    <p:embeddedFont>
      <p:font typeface="Lexend Medium" panose="00000000000000000000"/>
      <p:regular r:id="rId48"/>
    </p:embeddedFont>
    <p:embeddedFont>
      <p:font typeface="Kalam" panose="02000000000000000000"/>
      <p:regular r:id="rId49"/>
    </p:embeddedFont>
    <p:embeddedFont>
      <p:font typeface="Lexend Light" panose="00000000000000000000"/>
      <p:regular r:id="rId50"/>
    </p:embeddedFont>
  </p:embeddedFontLst>
  <p:custDataLst>
    <p:tags r:id="rId46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6" Type="http://schemas.openxmlformats.org/officeDocument/2006/relationships/tags" Target="tags/tag1.xml"/><Relationship Id="rId47" Type="http://schemas.openxmlformats.org/officeDocument/2006/relationships/font" Target="fonts/font1.fntdata"/><Relationship Id="rId48" Type="http://schemas.openxmlformats.org/officeDocument/2006/relationships/font" Target="fonts/font2.fntdata"/><Relationship Id="rId49" Type="http://schemas.openxmlformats.org/officeDocument/2006/relationships/font" Target="fonts/font3.fntdata"/><Relationship Id="rId50" Type="http://schemas.openxmlformats.org/officeDocument/2006/relationships/font" Target="fonts/font4.fntdata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2" name="Shape 2"/>
        <p:cNvGrpSpPr/>
        <p:nvPr/>
      </p:nvGrpSpPr>
      <p:grpSpPr>
        <a:xfrm>
          <a:off x="0" y="0"/>
          <a: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slide" Target="../slides/slide38.xml"/><Relationship Id="rId2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slide" Target="../slides/slide39.xml"/><Relationship Id="rId2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slide" Target="../slides/slide40.xml"/><Relationship Id="rId2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slide" Target="../slides/slide41.xml"/><Relationship Id="rId2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slide" Target="../slides/slide4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49" name="Shape 749"/>
        <p:cNvGrpSpPr/>
        <p:nvPr/>
      </p:nvGrpSpPr>
      <p:grpSpPr>
        <a:xfrm>
          <a:off x="0" y="0"/>
          <a:ext cx="0" cy="0"/>
        </a:xfrm>
      </p:grpSpPr>
      <p:sp>
        <p:nvSpPr>
          <p:cNvPr id="750" name="Google Shape;750;g279955a40ae_0_83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279955a40ae_0_83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55" name="Shape 755"/>
        <p:cNvGrpSpPr/>
        <p:nvPr/>
      </p:nvGrpSpPr>
      <p:grpSpPr>
        <a:xfrm>
          <a:off x="0" y="0"/>
          <a:ext cx="0" cy="0"/>
        </a:xfrm>
      </p:grpSpPr>
      <p:sp>
        <p:nvSpPr>
          <p:cNvPr id="756" name="Google Shape;756;g279955a40ae_0_83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279955a40ae_0_83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60" name="Shape 760"/>
        <p:cNvGrpSpPr/>
        <p:nvPr/>
      </p:nvGrpSpPr>
      <p:grpSpPr>
        <a:xfrm>
          <a:off x="0" y="0"/>
          <a:ext cx="0" cy="0"/>
        </a:xfrm>
      </p:grpSpPr>
      <p:sp>
        <p:nvSpPr>
          <p:cNvPr id="761" name="Google Shape;761;g279955a40ae_0_84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2" name="Google Shape;762;g279955a40ae_0_84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65" name="Shape 765"/>
        <p:cNvGrpSpPr/>
        <p:nvPr/>
      </p:nvGrpSpPr>
      <p:grpSpPr>
        <a:xfrm>
          <a:off x="0" y="0"/>
          <a:ext cx="0" cy="0"/>
        </a:xfrm>
      </p:grpSpPr>
      <p:sp>
        <p:nvSpPr>
          <p:cNvPr id="766" name="Google Shape;766;g1ef51095695_0_3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1ef51095695_0_3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72" name="Shape 772"/>
        <p:cNvGrpSpPr/>
        <p:nvPr/>
      </p:nvGrpSpPr>
      <p:grpSpPr>
        <a:xfrm>
          <a:off x="0" y="0"/>
          <a:ext cx="0" cy="0"/>
        </a:xfrm>
      </p:grpSpPr>
      <p:sp>
        <p:nvSpPr>
          <p:cNvPr id="773" name="Google Shape;773;g1ef51095695_0_82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4" name="Google Shape;774;g1ef51095695_0_82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77" name="Shape 777"/>
        <p:cNvGrpSpPr/>
        <p:nvPr/>
      </p:nvGrpSpPr>
      <p:grpSpPr>
        <a:xfrm>
          <a:off x="0" y="0"/>
          <a:ext cx="0" cy="0"/>
        </a:xfrm>
      </p:grpSpPr>
      <p:sp>
        <p:nvSpPr>
          <p:cNvPr id="778" name="Google Shape;778;g1ef51095695_0_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9" name="Google Shape;779;g1ef51095695_0_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85" name="Shape 785"/>
        <p:cNvGrpSpPr/>
        <p:nvPr/>
      </p:nvGrpSpPr>
      <p:grpSpPr>
        <a:xfrm>
          <a:off x="0" y="0"/>
          <a:ext cx="0" cy="0"/>
        </a:xfrm>
      </p:grpSpPr>
      <p:sp>
        <p:nvSpPr>
          <p:cNvPr id="786" name="Google Shape;786;g1ef51095695_0_1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1ef51095695_0_1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97" name="Shape 797"/>
        <p:cNvGrpSpPr/>
        <p:nvPr/>
      </p:nvGrpSpPr>
      <p:grpSpPr>
        <a:xfrm>
          <a:off x="0" y="0"/>
          <a:ext cx="0" cy="0"/>
        </a:xfrm>
      </p:grpSpPr>
      <p:sp>
        <p:nvSpPr>
          <p:cNvPr id="798" name="Google Shape;798;g1ef51095695_0_2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9" name="Google Shape;799;g1ef51095695_0_2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12" name="Shape 812"/>
        <p:cNvGrpSpPr/>
        <p:nvPr/>
      </p:nvGrpSpPr>
      <p:grpSpPr>
        <a:xfrm>
          <a:off x="0" y="0"/>
          <a:ext cx="0" cy="0"/>
        </a:xfrm>
      </p:grpSpPr>
      <p:sp>
        <p:nvSpPr>
          <p:cNvPr id="813" name="Google Shape;813;g1ef51095695_0_83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4" name="Google Shape;814;g1ef51095695_0_83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46" name="Shape 846"/>
        <p:cNvGrpSpPr/>
        <p:nvPr/>
      </p:nvGrpSpPr>
      <p:grpSpPr>
        <a:xfrm>
          <a:off x="0" y="0"/>
          <a:ext cx="0" cy="0"/>
        </a:xfrm>
      </p:grpSpPr>
      <p:sp>
        <p:nvSpPr>
          <p:cNvPr id="847" name="Google Shape;847;g1ef51095695_0_89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8" name="Google Shape;848;g1ef51095695_0_89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12" name="Shape 912"/>
        <p:cNvGrpSpPr/>
        <p:nvPr/>
      </p:nvGrpSpPr>
      <p:grpSpPr>
        <a:xfrm>
          <a:off x="0" y="0"/>
          <a:ext cx="0" cy="0"/>
        </a:xfrm>
      </p:grpSpPr>
      <p:sp>
        <p:nvSpPr>
          <p:cNvPr id="913" name="Google Shape;913;g1ef51095695_0_97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" name="Google Shape;914;g1ef51095695_0_97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62" name="Shape 962"/>
        <p:cNvGrpSpPr/>
        <p:nvPr/>
      </p:nvGrpSpPr>
      <p:grpSpPr>
        <a:xfrm>
          <a:off x="0" y="0"/>
          <a:ext cx="0" cy="0"/>
        </a:xfrm>
      </p:grpSpPr>
      <p:sp>
        <p:nvSpPr>
          <p:cNvPr id="963" name="Google Shape;963;g1ef51095695_0_105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4" name="Google Shape;964;g1ef51095695_0_105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70" name="Shape 970"/>
        <p:cNvGrpSpPr/>
        <p:nvPr/>
      </p:nvGrpSpPr>
      <p:grpSpPr>
        <a:xfrm>
          <a:off x="0" y="0"/>
          <a:ext cx="0" cy="0"/>
        </a:xfrm>
      </p:grpSpPr>
      <p:sp>
        <p:nvSpPr>
          <p:cNvPr id="971" name="Google Shape;971;g1ef51095695_0_110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2" name="Google Shape;972;g1ef51095695_0_110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22" name="Shape 1022"/>
        <p:cNvGrpSpPr/>
        <p:nvPr/>
      </p:nvGrpSpPr>
      <p:grpSpPr>
        <a:xfrm>
          <a:off x="0" y="0"/>
          <a:ext cx="0" cy="0"/>
        </a:xfrm>
      </p:grpSpPr>
      <p:sp>
        <p:nvSpPr>
          <p:cNvPr id="1023" name="Google Shape;1023;g1ef51095695_0_116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1ef51095695_0_116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69" name="Shape 1069"/>
        <p:cNvGrpSpPr/>
        <p:nvPr/>
      </p:nvGrpSpPr>
      <p:grpSpPr>
        <a:xfrm>
          <a:off x="0" y="0"/>
          <a:ext cx="0" cy="0"/>
        </a:xfrm>
      </p:grpSpPr>
      <p:sp>
        <p:nvSpPr>
          <p:cNvPr id="1070" name="Google Shape;1070;g1ef51095695_0_122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1" name="Google Shape;1071;g1ef51095695_0_122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45" name="Shape 1145"/>
        <p:cNvGrpSpPr/>
        <p:nvPr/>
      </p:nvGrpSpPr>
      <p:grpSpPr>
        <a:xfrm>
          <a:off x="0" y="0"/>
          <a:ext cx="0" cy="0"/>
        </a:xfrm>
      </p:grpSpPr>
      <p:sp>
        <p:nvSpPr>
          <p:cNvPr id="1146" name="Google Shape;1146;g1ef51095695_0_134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7" name="Google Shape;1147;g1ef51095695_0_134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01" name="Shape 1201"/>
        <p:cNvGrpSpPr/>
        <p:nvPr/>
      </p:nvGrpSpPr>
      <p:grpSpPr>
        <a:xfrm>
          <a:off x="0" y="0"/>
          <a:ext cx="0" cy="0"/>
        </a:xfrm>
      </p:grpSpPr>
      <p:sp>
        <p:nvSpPr>
          <p:cNvPr id="1202" name="Google Shape;1202;g1ef51095695_0_141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3" name="Google Shape;1203;g1ef51095695_0_141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53" name="Shape 1253"/>
        <p:cNvGrpSpPr/>
        <p:nvPr/>
      </p:nvGrpSpPr>
      <p:grpSpPr>
        <a:xfrm>
          <a:off x="0" y="0"/>
          <a:ext cx="0" cy="0"/>
        </a:xfrm>
      </p:grpSpPr>
      <p:sp>
        <p:nvSpPr>
          <p:cNvPr id="1254" name="Google Shape;1254;g1ef51095695_0_164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5" name="Google Shape;1255;g1ef51095695_0_164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24" name="Shape 1324"/>
        <p:cNvGrpSpPr/>
        <p:nvPr/>
      </p:nvGrpSpPr>
      <p:grpSpPr>
        <a:xfrm>
          <a:off x="0" y="0"/>
          <a:ext cx="0" cy="0"/>
        </a:xfrm>
      </p:grpSpPr>
      <p:sp>
        <p:nvSpPr>
          <p:cNvPr id="1325" name="Google Shape;1325;g1ef51095695_0_171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6" name="Google Shape;1326;g1ef51095695_0_171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97" name="Shape 1397"/>
        <p:cNvGrpSpPr/>
        <p:nvPr/>
      </p:nvGrpSpPr>
      <p:grpSpPr>
        <a:xfrm>
          <a:off x="0" y="0"/>
          <a:ext cx="0" cy="0"/>
        </a:xfrm>
      </p:grpSpPr>
      <p:sp>
        <p:nvSpPr>
          <p:cNvPr id="1398" name="Google Shape;1398;g1ef51095695_0_179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9" name="Google Shape;1399;g1ef51095695_0_179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95" name="Shape 1495"/>
        <p:cNvGrpSpPr/>
        <p:nvPr/>
      </p:nvGrpSpPr>
      <p:grpSpPr>
        <a:xfrm>
          <a:off x="0" y="0"/>
          <a:ext cx="0" cy="0"/>
        </a:xfrm>
      </p:grpSpPr>
      <p:sp>
        <p:nvSpPr>
          <p:cNvPr id="1496" name="Google Shape;1496;g1ef51095695_0_190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7" name="Google Shape;1497;g1ef51095695_0_190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22" name="Shape 1622"/>
        <p:cNvGrpSpPr/>
        <p:nvPr/>
      </p:nvGrpSpPr>
      <p:grpSpPr>
        <a:xfrm>
          <a:off x="0" y="0"/>
          <a:ext cx="0" cy="0"/>
        </a:xfrm>
      </p:grpSpPr>
      <p:sp>
        <p:nvSpPr>
          <p:cNvPr id="1623" name="Google Shape;1623;g1ef51095695_0_203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4" name="Google Shape;1624;g1ef51095695_0_203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736" name="Shape 1736"/>
        <p:cNvGrpSpPr/>
        <p:nvPr/>
      </p:nvGrpSpPr>
      <p:grpSpPr>
        <a:xfrm>
          <a:off x="0" y="0"/>
          <a:ext cx="0" cy="0"/>
        </a:xfrm>
      </p:grpSpPr>
      <p:sp>
        <p:nvSpPr>
          <p:cNvPr id="1737" name="Google Shape;1737;g2b2c0a1aa86_0_12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8" name="Google Shape;1738;g2b2c0a1aa86_0_12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854" name="Shape 1854"/>
        <p:cNvGrpSpPr/>
        <p:nvPr/>
      </p:nvGrpSpPr>
      <p:grpSpPr>
        <a:xfrm>
          <a:off x="0" y="0"/>
          <a:ext cx="0" cy="0"/>
        </a:xfrm>
      </p:grpSpPr>
      <p:sp>
        <p:nvSpPr>
          <p:cNvPr id="1855" name="Google Shape;1855;g1ef51095695_0_235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6" name="Google Shape;1856;g1ef51095695_0_235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956" name="Shape 1956"/>
        <p:cNvGrpSpPr/>
        <p:nvPr/>
      </p:nvGrpSpPr>
      <p:grpSpPr>
        <a:xfrm>
          <a:off x="0" y="0"/>
          <a:ext cx="0" cy="0"/>
        </a:xfrm>
      </p:grpSpPr>
      <p:sp>
        <p:nvSpPr>
          <p:cNvPr id="1957" name="Google Shape;1957;g1ef51095695_0_258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8" name="Google Shape;1958;g1ef51095695_0_258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046" name="Shape 2046"/>
        <p:cNvGrpSpPr/>
        <p:nvPr/>
      </p:nvGrpSpPr>
      <p:grpSpPr>
        <a:xfrm>
          <a:off x="0" y="0"/>
          <a:ext cx="0" cy="0"/>
        </a:xfrm>
      </p:grpSpPr>
      <p:sp>
        <p:nvSpPr>
          <p:cNvPr id="2047" name="Google Shape;2047;g1ef51095695_0_301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8" name="Google Shape;2048;g1ef51095695_0_301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094" name="Shape 2094"/>
        <p:cNvGrpSpPr/>
        <p:nvPr/>
      </p:nvGrpSpPr>
      <p:grpSpPr>
        <a:xfrm>
          <a:off x="0" y="0"/>
          <a:ext cx="0" cy="0"/>
        </a:xfrm>
      </p:grpSpPr>
      <p:sp>
        <p:nvSpPr>
          <p:cNvPr id="2095" name="Google Shape;2095;g1ef51095695_0_288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6" name="Google Shape;2096;g1ef51095695_0_288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212" name="Shape 2212"/>
        <p:cNvGrpSpPr/>
        <p:nvPr/>
      </p:nvGrpSpPr>
      <p:grpSpPr>
        <a:xfrm>
          <a:off x="0" y="0"/>
          <a:ext cx="0" cy="0"/>
        </a:xfrm>
      </p:grpSpPr>
      <p:sp>
        <p:nvSpPr>
          <p:cNvPr id="2213" name="Google Shape;2213;g1ef51095695_0_312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4" name="Google Shape;2214;g1ef51095695_0_312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311" name="Shape 2311"/>
        <p:cNvGrpSpPr/>
        <p:nvPr/>
      </p:nvGrpSpPr>
      <p:grpSpPr>
        <a:xfrm>
          <a:off x="0" y="0"/>
          <a:ext cx="0" cy="0"/>
        </a:xfrm>
      </p:grpSpPr>
      <p:sp>
        <p:nvSpPr>
          <p:cNvPr id="2312" name="Google Shape;2312;g2b0e0e24346_0_3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3" name="Google Shape;2313;g2b0e0e24346_0_3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319" name="Shape 2319"/>
        <p:cNvGrpSpPr/>
        <p:nvPr/>
      </p:nvGrpSpPr>
      <p:grpSpPr>
        <a:xfrm>
          <a:off x="0" y="0"/>
          <a:ext cx="0" cy="0"/>
        </a:xfrm>
      </p:grpSpPr>
      <p:sp>
        <p:nvSpPr>
          <p:cNvPr id="2320" name="Google Shape;2320;g2b0e0e24346_0_3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1" name="Google Shape;2321;g2b0e0e24346_0_3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352" name="Shape 2352"/>
        <p:cNvGrpSpPr/>
        <p:nvPr/>
      </p:nvGrpSpPr>
      <p:grpSpPr>
        <a:xfrm>
          <a:off x="0" y="0"/>
          <a:ext cx="0" cy="0"/>
        </a:xfrm>
      </p:grpSpPr>
      <p:sp>
        <p:nvSpPr>
          <p:cNvPr id="2353" name="Google Shape;2353;g2b0e0e24346_0_7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4" name="Google Shape;2354;g2b0e0e24346_0_7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389" name="Shape 2389"/>
        <p:cNvGrpSpPr/>
        <p:nvPr/>
      </p:nvGrpSpPr>
      <p:grpSpPr>
        <a:xfrm>
          <a:off x="0" y="0"/>
          <a:ext cx="0" cy="0"/>
        </a:xfrm>
      </p:grpSpPr>
      <p:sp>
        <p:nvSpPr>
          <p:cNvPr id="2390" name="Google Shape;2390;g2b0e0e24346_0_13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1" name="Google Shape;2391;g2b0e0e24346_0_13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448" name="Shape 2448"/>
        <p:cNvGrpSpPr/>
        <p:nvPr/>
      </p:nvGrpSpPr>
      <p:grpSpPr>
        <a:xfrm>
          <a:off x="0" y="0"/>
          <a:ext cx="0" cy="0"/>
        </a:xfrm>
      </p:grpSpPr>
      <p:sp>
        <p:nvSpPr>
          <p:cNvPr id="2449" name="Google Shape;2449;g2b0e0e24346_0_19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0" name="Google Shape;2450;g2b0e0e24346_0_19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501" name="Shape 2501"/>
        <p:cNvGrpSpPr/>
        <p:nvPr/>
      </p:nvGrpSpPr>
      <p:grpSpPr>
        <a:xfrm>
          <a:off x="0" y="0"/>
          <a:ext cx="0" cy="0"/>
        </a:xfrm>
      </p:grpSpPr>
      <p:sp>
        <p:nvSpPr>
          <p:cNvPr id="2502" name="Google Shape;2502;g2b0e0e24346_0_26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3" name="Google Shape;2503;g2b0e0e24346_0_26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529" name="Shape 2529"/>
        <p:cNvGrpSpPr/>
        <p:nvPr/>
      </p:nvGrpSpPr>
      <p:grpSpPr>
        <a:xfrm>
          <a:off x="0" y="0"/>
          <a:ext cx="0" cy="0"/>
        </a:xfrm>
      </p:grpSpPr>
      <p:sp>
        <p:nvSpPr>
          <p:cNvPr id="2530" name="Google Shape;2530;g2b0e0e24346_0_38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1" name="Google Shape;2531;g2b0e0e24346_0_38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544" name="Shape 2544"/>
        <p:cNvGrpSpPr/>
        <p:nvPr/>
      </p:nvGrpSpPr>
      <p:grpSpPr>
        <a:xfrm>
          <a:off x="0" y="0"/>
          <a:ext cx="0" cy="0"/>
        </a:xfrm>
      </p:grpSpPr>
      <p:sp>
        <p:nvSpPr>
          <p:cNvPr id="2545" name="Google Shape;2545;g2b0e0e24346_0_42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6" name="Google Shape;2546;g2b0e0e24346_0_42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560" name="Shape 2560"/>
        <p:cNvGrpSpPr/>
        <p:nvPr/>
      </p:nvGrpSpPr>
      <p:grpSpPr>
        <a:xfrm>
          <a:off x="0" y="0"/>
          <a:ext cx="0" cy="0"/>
        </a:xfrm>
      </p:grpSpPr>
      <p:sp>
        <p:nvSpPr>
          <p:cNvPr id="2561" name="Google Shape;2561;g2b0e0e24346_0_45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2" name="Google Shape;2562;g2b0e0e24346_0_45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596" name="Shape 2596"/>
        <p:cNvGrpSpPr/>
        <p:nvPr/>
      </p:nvGrpSpPr>
      <p:grpSpPr>
        <a:xfrm>
          <a:off x="0" y="0"/>
          <a:ext cx="0" cy="0"/>
        </a:xfrm>
      </p:grpSpPr>
      <p:sp>
        <p:nvSpPr>
          <p:cNvPr id="2597" name="Google Shape;2597;g2b0e0e24346_0_49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8" name="Google Shape;2598;g2b0e0e24346_0_49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656" name="Shape 2656"/>
        <p:cNvGrpSpPr/>
        <p:nvPr/>
      </p:nvGrpSpPr>
      <p:grpSpPr>
        <a:xfrm>
          <a:off x="0" y="0"/>
          <a:ext cx="0" cy="0"/>
        </a:xfrm>
      </p:grpSpPr>
      <p:sp>
        <p:nvSpPr>
          <p:cNvPr id="2657" name="Google Shape;2657;g2b0e0e24346_0_60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8" name="Google Shape;2658;g2b0e0e24346_0_60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710" name="Shape 2710"/>
        <p:cNvGrpSpPr/>
        <p:nvPr/>
      </p:nvGrpSpPr>
      <p:grpSpPr>
        <a:xfrm>
          <a:off x="0" y="0"/>
          <a:ext cx="0" cy="0"/>
        </a:xfrm>
      </p:grpSpPr>
      <p:sp>
        <p:nvSpPr>
          <p:cNvPr id="2711" name="Google Shape;2711;g2b0e0e24346_0_78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2" name="Google Shape;2712;g2b0e0e24346_0_78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787" name="Shape 2787"/>
        <p:cNvGrpSpPr/>
        <p:nvPr/>
      </p:nvGrpSpPr>
      <p:grpSpPr>
        <a:xfrm>
          <a:off x="0" y="0"/>
          <a:ext cx="0" cy="0"/>
        </a:xfrm>
      </p:grpSpPr>
      <p:sp>
        <p:nvSpPr>
          <p:cNvPr id="2788" name="Google Shape;2788;g2b0e0e24346_0_83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9" name="Google Shape;2789;g2b0e0e24346_0_83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856" name="Shape 2856"/>
        <p:cNvGrpSpPr/>
        <p:nvPr/>
      </p:nvGrpSpPr>
      <p:grpSpPr>
        <a:xfrm>
          <a:off x="0" y="0"/>
          <a:ext cx="0" cy="0"/>
        </a:xfrm>
      </p:grpSpPr>
      <p:sp>
        <p:nvSpPr>
          <p:cNvPr id="2857" name="Google Shape;2857;g279955a40ae_0_84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8" name="Google Shape;2858;g279955a40ae_0_84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1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4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2.png"/><Relationship Id="rId7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9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2.png"/><Relationship Id="rId9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30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9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31.png"/><Relationship Id="rId10" Type="http://schemas.openxmlformats.org/officeDocument/2006/relationships/image" Target="../media/image22.png"/><Relationship Id="rId11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2.png"/><Relationship Id="rId3" Type="http://schemas.openxmlformats.org/officeDocument/2006/relationships/image" Target="../media/image37.png"/><Relationship Id="rId4" Type="http://schemas.openxmlformats.org/officeDocument/2006/relationships/image" Target="../media/image39.png"/><Relationship Id="rId5" Type="http://schemas.openxmlformats.org/officeDocument/2006/relationships/slideMaster" Target="../slideMasters/slideMaster1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Master" Target="../slideMasters/slideMaster1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English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English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type="subTitle" idx="1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aths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</a:xfrm>
      </p:grpSpPr>
      <p:pic>
        <p:nvPicPr>
          <p:cNvPr id="18" name="Google Shape;18;p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Maths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>
          <a:blip r:embed="rId3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Geography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</a:xfrm>
      </p:grpSpPr>
      <p:pic>
        <p:nvPicPr>
          <p:cNvPr id="26" name="Google Shape;26;p4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Juqraafi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type="subTitle" idx="1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History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</a:xfrm>
      </p:grpSpPr>
      <p:pic>
        <p:nvPicPr>
          <p:cNvPr id="34" name="Google Shape;34;p5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History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type="subTitle" idx="1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usic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</a:xfrm>
      </p:grpSpPr>
      <p:pic>
        <p:nvPicPr>
          <p:cNvPr id="45" name="Google Shape;45;p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Music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type="subTitle" idx="1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>
          <a:blip r:embed="rId3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Science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Sayniska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type="subTitle" idx="1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>
          <a:blip r:embed="rId2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Biology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</a:xfrm>
      </p:grpSpPr>
      <p:pic>
        <p:nvPicPr>
          <p:cNvPr id="64" name="Google Shape;64;p8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Biology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type="subTitle" idx="1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Physics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</a:xfrm>
      </p:grpSpPr>
      <p:pic>
        <p:nvPicPr>
          <p:cNvPr id="72" name="Google Shape;72;p9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Physics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hemistry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</a:xfrm>
      </p:grpSpPr>
      <p:pic>
        <p:nvPicPr>
          <p:cNvPr id="83" name="Google Shape;83;p10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Chemistry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Natiijo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lang="en-GB" sz="1200" i="1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9" name="Google Shape;99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0" name="Google Shape;100;p12"/>
            <p:cNvPicPr preferRelativeResize="0"/>
            <p:nvPr/>
          </p:nvPicPr>
          <p:blipFill>
            <a:blip r:embed="rId1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1" name="Google Shape;101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4" name="Google Shape;104;p12"/>
          <p:cNvPicPr preferRelativeResize="0"/>
          <p:nvPr/>
        </p:nvPicPr>
        <p:blipFill>
          <a:blip r:embed="rId5">
            <a:alphaModFix/>
          </a:blip>
          <a:srcRect l="3910" b="5222"/>
          <a:stretch>
            <a:fillRect/>
          </a:stretch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06" name="Google Shape;106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3)">
  <p:cSld name="CUSTOM_3_1">
    <p:spTree>
      <p:nvGrpSpPr>
        <p:cNvPr id="107" name="Shape 107"/>
        <p:cNvGrpSpPr/>
        <p:nvPr/>
      </p:nvGrpSpPr>
      <p:grpSpPr>
        <a:xfrm>
          <a:off x="0" y="0"/>
          <a:ext cx="0" cy="0"/>
        </a:xfrm>
      </p:grpSpPr>
      <p:sp>
        <p:nvSpPr>
          <p:cNvPr id="108" name="Google Shape;108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09" name="Google Shape;109;p13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type="subTitle" idx="3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type="subTitle" idx="4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type="subTitle" idx="5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type="subTitle" idx="6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4)">
  <p:cSld name="CUSTOM_3_1_1">
    <p:spTree>
      <p:nvGrpSpPr>
        <p:cNvPr id="117" name="Shape 117"/>
        <p:cNvGrpSpPr/>
        <p:nvPr/>
      </p:nvGrpSpPr>
      <p:grpSpPr>
        <a:xfrm>
          <a:off x="0" y="0"/>
          <a:ext cx="0" cy="0"/>
        </a:xfrm>
      </p:grpSpPr>
      <p:sp>
        <p:nvSpPr>
          <p:cNvPr id="118" name="Google Shape;118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19" name="Google Shape;119;p14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4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2" name="Google Shape;122;p14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type="subTitle" idx="3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type="subTitle" idx="4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type="subTitle" idx="5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type="subTitle" idx="6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type="subTitle" idx="7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type="subTitle" idx="8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5)">
  <p:cSld name="CUSTOM_3_1_1_1">
    <p:spTree>
      <p:nvGrpSpPr>
        <p:cNvPr id="129" name="Shape 129"/>
        <p:cNvGrpSpPr/>
        <p:nvPr/>
      </p:nvGrpSpPr>
      <p:grpSpPr>
        <a:xfrm>
          <a:off x="0" y="0"/>
          <a:ext cx="0" cy="0"/>
        </a:xfrm>
      </p:grpSpPr>
      <p:sp>
        <p:nvSpPr>
          <p:cNvPr id="130" name="Google Shape;130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31" name="Google Shape;131;p15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4" name="Google Shape;134;p15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type="subTitle" idx="3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type="subTitle" idx="4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type="subTitle" idx="5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type="subTitle" idx="6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type="subTitle" idx="7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type="subTitle" idx="8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type="subTitle" idx="9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type="subTitle" idx="13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p2, 2)">
  <p:cSld name="CUSTOM_3_1_1_1_1">
    <p:spTree>
      <p:nvGrpSpPr>
        <p:cNvPr id="143" name="Shape 143"/>
        <p:cNvGrpSpPr/>
        <p:nvPr/>
      </p:nvGrpSpPr>
      <p:grpSpPr>
        <a:xfrm>
          <a:off x="0" y="0"/>
          <a:ext cx="0" cy="0"/>
        </a:xfrm>
      </p:grpSpPr>
      <p:sp>
        <p:nvSpPr>
          <p:cNvPr id="144" name="Google Shape;144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45" name="Google Shape;145;p16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" name="Google Shape;148;p16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type="subTitle" idx="3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type="subTitle" idx="4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2)">
  <p:cSld name="CUSTOM_3">
    <p:spTree>
      <p:nvGrpSpPr>
        <p:cNvPr id="151" name="Shape 151"/>
        <p:cNvGrpSpPr/>
        <p:nvPr/>
      </p:nvGrpSpPr>
      <p:grpSpPr>
        <a:xfrm>
          <a:off x="0" y="0"/>
          <a:ext cx="0" cy="0"/>
        </a:xfrm>
      </p:grpSpPr>
      <p:sp>
        <p:nvSpPr>
          <p:cNvPr id="152" name="Google Shape;152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53" name="Google Shape;153;p17"/>
          <p:cNvPicPr preferRelativeResize="0"/>
          <p:nvPr/>
        </p:nvPicPr>
        <p:blipFill>
          <a:blip r:embed="rId1">
            <a:alphaModFix/>
          </a:blip>
          <a:srcRect t="3678" b="3669"/>
          <a:stretch>
            <a:fillRect/>
          </a:stretch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>
          <a:blip r:embed="rId2">
            <a:alphaModFix/>
          </a:blip>
          <a:srcRect t="3678" b="3669"/>
          <a:stretch>
            <a:fillRect/>
          </a:stretch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>
          <a:blip r:embed="rId3">
            <a:alphaModFix/>
          </a:blip>
          <a:srcRect l="74623"/>
          <a:stretch>
            <a:fillRect/>
          </a:stretch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7"/>
          <p:cNvCxnSpPr>
            <a:endCxn id="157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58" name="Google Shape;15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0" name="Google Shape;160;p17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7" name="Google Shape;15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>
          <a:blip r:embed="rId6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" name="Google Shape;163;p17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3)">
  <p:cSld name="CUSTOM_3_2">
    <p:spTree>
      <p:nvGrpSpPr>
        <p:cNvPr id="164" name="Shape 164"/>
        <p:cNvGrpSpPr/>
        <p:nvPr/>
      </p:nvGrpSpPr>
      <p:grpSpPr>
        <a:xfrm>
          <a:off x="0" y="0"/>
          <a:ext cx="0" cy="0"/>
        </a:xfrm>
      </p:grpSpPr>
      <p:pic>
        <p:nvPicPr>
          <p:cNvPr id="165" name="Google Shape;165;p18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>
          <a:blip r:embed="rId3">
            <a:alphaModFix/>
          </a:blip>
          <a:srcRect t="3678" b="3669"/>
          <a:stretch>
            <a:fillRect/>
          </a:stretch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18"/>
          <p:cNvCxnSpPr>
            <a:endCxn id="172" idx="2"/>
          </p:cNvCxnSpPr>
          <p:nvPr/>
        </p:nvCxnSpPr>
        <p:spPr>
          <a:xfrm flipH="1">
            <a:off x="647802" y="1841898"/>
            <a:ext cx="0" cy="23664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2" name="Google Shape;172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5" name="Google Shape;175;p18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7" name="Google Shape;177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79" name="Google Shape;179;p18"/>
          <p:cNvPicPr preferRelativeResize="0"/>
          <p:nvPr/>
        </p:nvPicPr>
        <p:blipFill>
          <a:blip r:embed="rId8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18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4)">
  <p:cSld name="CUSTOM_4">
    <p:spTree>
      <p:nvGrpSpPr>
        <p:cNvPr id="182" name="Shape 182"/>
        <p:cNvGrpSpPr/>
        <p:nvPr/>
      </p:nvGrpSpPr>
      <p:grpSpPr>
        <a:xfrm>
          <a:off x="0" y="0"/>
          <a:ext cx="0" cy="0"/>
        </a:xfrm>
      </p:grpSpPr>
      <p:pic>
        <p:nvPicPr>
          <p:cNvPr id="183" name="Google Shape;183;p19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>
          <a:blip r:embed="rId3">
            <a:alphaModFix/>
          </a:blip>
          <a:srcRect t="4387" b="4396"/>
          <a:stretch>
            <a:fillRect/>
          </a:stretch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>
          <a:blip r:embed="rId5">
            <a:alphaModFix/>
          </a:blip>
          <a:srcRect t="3678" b="3669"/>
          <a:stretch>
            <a:fillRect/>
          </a:stretch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92" name="Google Shape;192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6" name="Google Shape;196;p19"/>
          <p:cNvSpPr txBox="1"/>
          <p:nvPr>
            <p:ph type="title" idx="2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type="title" idx="3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type="title" idx="4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99" name="Google Shape;199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01" name="Google Shape;201;p19"/>
          <p:cNvPicPr preferRelativeResize="0"/>
          <p:nvPr/>
        </p:nvPicPr>
        <p:blipFill>
          <a:blip r:embed="rId10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" name="Google Shape;203;p19"/>
          <p:cNvSpPr txBox="1"/>
          <p:nvPr>
            <p:ph type="title" idx="5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0 Explanation blank - purple ">
  <p:cSld name="TITLE_AND_TWO_COLUMNS_1_1_6_2_1_4">
    <p:spTree>
      <p:nvGrpSpPr>
        <p:cNvPr id="204" name="Shape 204"/>
        <p:cNvGrpSpPr/>
        <p:nvPr/>
      </p:nvGrpSpPr>
      <p:grpSpPr>
        <a:xfrm>
          <a:off x="0" y="0"/>
          <a:ext cx="0" cy="0"/>
        </a:xfrm>
      </p:grpSpPr>
      <p:pic>
        <p:nvPicPr>
          <p:cNvPr id="205" name="Google Shape;205;p2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7" name="Google Shape;207;p2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8" name="Google Shape;208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09" name="Google Shape;209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0 Explanation blank - jade">
  <p:cSld name="TITLE_AND_TWO_COLUMNS_1_1_6_2_1_2">
    <p:spTree>
      <p:nvGrpSpPr>
        <p:cNvPr id="211" name="Shape 211"/>
        <p:cNvGrpSpPr/>
        <p:nvPr/>
      </p:nvGrpSpPr>
      <p:grpSpPr>
        <a:xfrm>
          <a:off x="0" y="0"/>
          <a:ext cx="0" cy="0"/>
        </a:xfrm>
      </p:grpSpPr>
      <p:pic>
        <p:nvPicPr>
          <p:cNvPr id="212" name="Google Shape;212;p2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4" name="Google Shape;214;p2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5" name="Google Shape;215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" name="Google Shape;216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7" name="Google Shape;217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0 Explanation blank - blue ">
  <p:cSld name="TITLE_AND_TWO_COLUMNS_1_1_6_2_2">
    <p:spTree>
      <p:nvGrpSpPr>
        <p:cNvPr id="218" name="Shape 218"/>
        <p:cNvGrpSpPr/>
        <p:nvPr/>
      </p:nvGrpSpPr>
      <p:grpSpPr>
        <a:xfrm>
          <a:off x="0" y="0"/>
          <a:ext cx="0" cy="0"/>
        </a:xfrm>
      </p:grpSpPr>
      <p:pic>
        <p:nvPicPr>
          <p:cNvPr id="219" name="Google Shape;219;p22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1" name="Google Shape;221;p2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2" name="Google Shape;222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" name="Google Shape;223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4" name="Google Shape;224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0 Explanation blank - pink ">
  <p:cSld name="TITLE_AND_TWO_COLUMNS_1_1_6_2_1_1">
    <p:spTree>
      <p:nvGrpSpPr>
        <p:cNvPr id="225" name="Shape 225"/>
        <p:cNvGrpSpPr/>
        <p:nvPr/>
      </p:nvGrpSpPr>
      <p:grpSpPr>
        <a:xfrm>
          <a:off x="0" y="0"/>
          <a:ext cx="0" cy="0"/>
        </a:xfrm>
      </p:grpSpPr>
      <p:pic>
        <p:nvPicPr>
          <p:cNvPr id="226" name="Google Shape;226;p2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8" name="Google Shape;228;p2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9" name="Google Shape;229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1" name="Google Shape;231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</a:xfrm>
      </p:grpSpPr>
      <p:sp>
        <p:nvSpPr>
          <p:cNvPr id="233" name="Google Shape;233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34" name="Google Shape;234;p2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6" name="Google Shape;236;p24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7" name="Google Shape;237;p24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239" name="Google Shape;239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0" name="Google Shape;240;p2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2" name="Google Shape;242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3" name="Google Shape;243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</a:xfrm>
      </p:grpSpPr>
      <p:sp>
        <p:nvSpPr>
          <p:cNvPr id="246" name="Google Shape;246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47" name="Google Shape;247;p2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49" name="Google Shape;249;p25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0" name="Google Shape;250;p25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252" name="Google Shape;252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3" name="Google Shape;253;p2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" name="Google Shape;255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6" name="Google Shape;256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</a:xfrm>
      </p:grpSpPr>
      <p:sp>
        <p:nvSpPr>
          <p:cNvPr id="259" name="Google Shape;259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60" name="Google Shape;260;p26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62" name="Google Shape;262;p26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3" name="Google Shape;263;p26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5" name="Google Shape;265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6" name="Google Shape;266;p2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8" name="Google Shape;268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9" name="Google Shape;269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</a:xfrm>
      </p:grpSpPr>
      <p:sp>
        <p:nvSpPr>
          <p:cNvPr id="272" name="Google Shape;272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73" name="Google Shape;273;p2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75" name="Google Shape;275;p27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6" name="Google Shape;276;p27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8" name="Google Shape;278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79" name="Google Shape;279;p2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1" name="Google Shape;281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2" name="Google Shape;282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</a:xfrm>
      </p:grpSpPr>
      <p:pic>
        <p:nvPicPr>
          <p:cNvPr id="285" name="Google Shape;285;p2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89" name="Google Shape;289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>
            <p:ph type="subTitle" idx="1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3" name="Google Shape;293;p28"/>
          <p:cNvSpPr txBox="1"/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5" name="Google Shape;295;p28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6" name="Google Shape;296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" name="Google Shape;297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8" name="Google Shape;29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0" name="Google Shape;300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1" name="Google Shape;301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2" name="Google Shape;302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4" name="Google Shape;304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5" name="Google Shape;305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</a:xfrm>
      </p:grpSpPr>
      <p:pic>
        <p:nvPicPr>
          <p:cNvPr id="308" name="Google Shape;308;p2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10" name="Google Shape;310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1" name="Google Shape;311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4" name="Google Shape;314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5" name="Google Shape;315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8" name="Google Shape;318;p29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0" name="Google Shape;320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1" name="Google Shape;321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" name="Google Shape;322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3" name="Google Shape;323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4" name="Google Shape;324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6" name="Google Shape;32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" name="Google Shape;329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</a:xfrm>
      </p:grpSpPr>
      <p:pic>
        <p:nvPicPr>
          <p:cNvPr id="331" name="Google Shape;331;p30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33" name="Google Shape;33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" name="Google Shape;33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7" name="Google Shape;337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8" name="Google Shape;338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1" name="Google Shape;341;p30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3" name="Google Shape;343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4" name="Google Shape;344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5" name="Google Shape;345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6" name="Google Shape;346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7" name="Google Shape;347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49" name="Google Shape;34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2" name="Google Shape;352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</a:xfrm>
      </p:grpSpPr>
      <p:pic>
        <p:nvPicPr>
          <p:cNvPr id="354" name="Google Shape;354;p3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56" name="Google Shape;356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7" name="Google Shape;357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0" name="Google Shape;360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1" name="Google Shape;361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4" name="Google Shape;364;p31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6" name="Google Shape;366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7" name="Google Shape;367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9" name="Google Shape;369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0" name="Google Shape;370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1" name="Google Shape;371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2" name="Google Shape;37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5" name="Google Shape;375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</a:xfrm>
      </p:grpSpPr>
      <p:pic>
        <p:nvPicPr>
          <p:cNvPr id="377" name="Google Shape;377;p3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79" name="Google Shape;379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0" name="Google Shape;380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2" name="Google Shape;382;p3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3" name="Google Shape;383;p32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6" name="Google Shape;386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7" name="Google Shape;387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0" name="Google Shape;390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3" name="Google Shape;393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</a:xfrm>
      </p:grpSpPr>
      <p:pic>
        <p:nvPicPr>
          <p:cNvPr id="396" name="Google Shape;396;p3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98" name="Google Shape;398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99" name="Google Shape;399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1" name="Google Shape;401;p3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2" name="Google Shape;402;p33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5" name="Google Shape;405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6" name="Google Shape;406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7" name="Google Shape;407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8" name="Google Shape;408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09" name="Google Shape;409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1" name="Google Shape;411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2" name="Google Shape;412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</a:xfrm>
      </p:grpSpPr>
      <p:pic>
        <p:nvPicPr>
          <p:cNvPr id="415" name="Google Shape;415;p34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17" name="Google Shape;417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8" name="Google Shape;418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0" name="Google Shape;420;p34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1" name="Google Shape;421;p34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4" name="Google Shape;424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5" name="Google Shape;425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6" name="Google Shape;426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7" name="Google Shape;427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8" name="Google Shape;428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9" name="Google Shape;429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0" name="Google Shape;430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1" name="Google Shape;431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" name="Google Shape;432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</a:xfrm>
      </p:grpSpPr>
      <p:pic>
        <p:nvPicPr>
          <p:cNvPr id="434" name="Google Shape;434;p3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36" name="Google Shape;436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7" name="Google Shape;437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9" name="Google Shape;439;p35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35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3" name="Google Shape;443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4" name="Google Shape;44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5" name="Google Shape;445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6" name="Google Shape;446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7" name="Google Shape;447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8" name="Google Shape;448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9" name="Google Shape;449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0" name="Google Shape;450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1" name="Google Shape;451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</a:xfrm>
      </p:grpSpPr>
      <p:pic>
        <p:nvPicPr>
          <p:cNvPr id="453" name="Google Shape;453;p3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55" name="Google Shape;455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6" name="Google Shape;456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8" name="Google Shape;458;p36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9" name="Google Shape;459;p36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3" name="Google Shape;463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4" name="Google Shape;464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5" name="Google Shape;46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6" name="Google Shape;466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7" name="Google Shape;467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8" name="Google Shape;468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9" name="Google Shape;469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0" name="Google Shape;470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1" name="Google Shape;471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2" name="Google Shape;472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3" name="Google Shape;473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4" name="Google Shape;474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</a:xfrm>
      </p:grpSpPr>
      <p:pic>
        <p:nvPicPr>
          <p:cNvPr id="476" name="Google Shape;476;p3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78" name="Google Shape;478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79" name="Google Shape;479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1" name="Google Shape;481;p37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2" name="Google Shape;482;p37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6" name="Google Shape;486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7" name="Google Shape;487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8" name="Google Shape;48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9" name="Google Shape;489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0" name="Google Shape;490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1" name="Google Shape;491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2" name="Google Shape;492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3" name="Google Shape;493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4" name="Google Shape;494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5" name="Google Shape;495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6" name="Google Shape;496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7" name="Google Shape;497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</a:xfrm>
      </p:grpSpPr>
      <p:pic>
        <p:nvPicPr>
          <p:cNvPr id="499" name="Google Shape;499;p38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01" name="Google Shape;501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2" name="Google Shape;502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38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5" name="Google Shape;505;p38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9" name="Google Shape;509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0" name="Google Shape;510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1" name="Google Shape;51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2" name="Google Shape;512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3" name="Google Shape;513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4" name="Google Shape;514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5" name="Google Shape;515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6" name="Google Shape;516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7" name="Google Shape;517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8" name="Google Shape;518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19" name="Google Shape;519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0" name="Google Shape;520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</a:xfrm>
      </p:grpSpPr>
      <p:pic>
        <p:nvPicPr>
          <p:cNvPr id="522" name="Google Shape;522;p3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24" name="Google Shape;524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5" name="Google Shape;525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7" name="Google Shape;527;p39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8" name="Google Shape;528;p39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3" name="Google Shape;533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6" name="Google Shape;536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39" name="Google Shape;539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2" name="Google Shape;542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</a:xfrm>
      </p:grpSpPr>
      <p:pic>
        <p:nvPicPr>
          <p:cNvPr id="545" name="Google Shape;545;p4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47" name="Google Shape;547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8" name="Google Shape;548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0" name="Google Shape;550;p40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1" name="Google Shape;551;p40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52" name="Google Shape;552;p40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53" name="Google Shape;553;p40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54" name="Google Shape;554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5" name="Google Shape;555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6" name="Google Shape;55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7" name="Google Shape;557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8" name="Google Shape;558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" name="Google Shape;559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0" name="Google Shape;560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1" name="Google Shape;561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2" name="Google Shape;562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</a:xfrm>
      </p:grpSpPr>
      <p:pic>
        <p:nvPicPr>
          <p:cNvPr id="564" name="Google Shape;564;p4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66" name="Google Shape;566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7" name="Google Shape;567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9" name="Google Shape;569;p41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0" name="Google Shape;570;p41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71" name="Google Shape;571;p41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72" name="Google Shape;572;p41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73" name="Google Shape;573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4" name="Google Shape;574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5" name="Google Shape;575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6" name="Google Shape;576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7" name="Google Shape;577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" name="Google Shape;578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9" name="Google Shape;579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0" name="Google Shape;580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1" name="Google Shape;581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2" name="Shape 582"/>
        <p:cNvGrpSpPr/>
        <p:nvPr/>
      </p:nvGrpSpPr>
      <p:grpSpPr>
        <a:xfrm>
          <a:off x="0" y="0"/>
          <a:ext cx="0" cy="0"/>
        </a:xfrm>
      </p:grpSpPr>
      <p:pic>
        <p:nvPicPr>
          <p:cNvPr id="583" name="Google Shape;583;p42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85" name="Google Shape;585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6" name="Google Shape;586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8" name="Google Shape;588;p4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9" name="Google Shape;589;p42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90" name="Google Shape;590;p42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91" name="Google Shape;591;p42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92" name="Google Shape;592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3" name="Google Shape;593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4" name="Google Shape;594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5" name="Google Shape;595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6" name="Google Shape;596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7" name="Google Shape;597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8" name="Google Shape;598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99" name="Google Shape;599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</a:xfrm>
      </p:grpSpPr>
      <p:pic>
        <p:nvPicPr>
          <p:cNvPr id="602" name="Google Shape;602;p4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04" name="Google Shape;604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5" name="Google Shape;605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7" name="Google Shape;607;p4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8" name="Google Shape;608;p43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09" name="Google Shape;609;p43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10" name="Google Shape;610;p43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611" name="Google Shape;611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2" name="Google Shape;612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4" name="Google Shape;614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5" name="Google Shape;615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6" name="Google Shape;616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7" name="Google Shape;617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8" name="Google Shape;618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Google Shape;61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</a:xfrm>
      </p:grpSpPr>
      <p:pic>
        <p:nvPicPr>
          <p:cNvPr id="621" name="Google Shape;621;p4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23" name="Google Shape;623;p4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24" name="Google Shape;624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6" name="Google Shape;626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</a:xfrm>
      </p:grpSpPr>
      <p:pic>
        <p:nvPicPr>
          <p:cNvPr id="628" name="Google Shape;628;p4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30" name="Google Shape;630;p4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1" name="Google Shape;631;p4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3" name="Google Shape;633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4" name="Shape 634"/>
        <p:cNvGrpSpPr/>
        <p:nvPr/>
      </p:nvGrpSpPr>
      <p:grpSpPr>
        <a:xfrm>
          <a:off x="0" y="0"/>
          <a:ext cx="0" cy="0"/>
        </a:xfrm>
      </p:grpSpPr>
      <p:pic>
        <p:nvPicPr>
          <p:cNvPr id="635" name="Google Shape;635;p46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37" name="Google Shape;637;p46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8" name="Google Shape;638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0" name="Google Shape;640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</a:xfrm>
      </p:grpSpPr>
      <p:pic>
        <p:nvPicPr>
          <p:cNvPr id="642" name="Google Shape;642;p4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44" name="Google Shape;644;p47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5" name="Google Shape;645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7" name="Google Shape;647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7 Practice - purple ">
  <p:cSld name="TITLE_AND_TWO_COLUMNS_1_1_5_1_3_1_1">
    <p:spTree>
      <p:nvGrpSpPr>
        <p:cNvPr id="648" name="Shape 648"/>
        <p:cNvGrpSpPr/>
        <p:nvPr/>
      </p:nvGrpSpPr>
      <p:grpSpPr>
        <a:xfrm>
          <a:off x="0" y="0"/>
          <a:ext cx="0" cy="0"/>
        </a:xfrm>
      </p:grpSpPr>
      <p:pic>
        <p:nvPicPr>
          <p:cNvPr id="649" name="Google Shape;649;p4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51" name="Google Shape;651;p48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2" name="Google Shape;652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4" name="Google Shape;654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5" name="Google Shape;655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7 Practice - jade">
  <p:cSld name="TITLE_AND_TWO_COLUMNS_1_1_5_1_3_1_1_1_1">
    <p:spTree>
      <p:nvGrpSpPr>
        <p:cNvPr id="656" name="Shape 656"/>
        <p:cNvGrpSpPr/>
        <p:nvPr/>
      </p:nvGrpSpPr>
      <p:grpSpPr>
        <a:xfrm>
          <a:off x="0" y="0"/>
          <a:ext cx="0" cy="0"/>
        </a:xfrm>
      </p:grpSpPr>
      <p:pic>
        <p:nvPicPr>
          <p:cNvPr id="657" name="Google Shape;657;p4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59" name="Google Shape;659;p49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0" name="Google Shape;660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1" name="Google Shape;661;p4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3" name="Google Shape;663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7 Practice - blue ">
  <p:cSld name="TITLE_AND_TWO_COLUMNS_1_1_5_1_3_1_2">
    <p:spTree>
      <p:nvGrpSpPr>
        <p:cNvPr id="664" name="Shape 664"/>
        <p:cNvGrpSpPr/>
        <p:nvPr/>
      </p:nvGrpSpPr>
      <p:grpSpPr>
        <a:xfrm>
          <a:off x="0" y="0"/>
          <a:ext cx="0" cy="0"/>
        </a:xfrm>
      </p:grpSpPr>
      <p:pic>
        <p:nvPicPr>
          <p:cNvPr id="665" name="Google Shape;665;p50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67" name="Google Shape;667;p5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8" name="Google Shape;668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9" name="Google Shape;669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1" name="Google Shape;671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7 Practice - pink">
  <p:cSld name="TITLE_AND_TWO_COLUMNS_1_1_5_1_3_1_1_1_1_1">
    <p:spTree>
      <p:nvGrpSpPr>
        <p:cNvPr id="672" name="Shape 672"/>
        <p:cNvGrpSpPr/>
        <p:nvPr/>
      </p:nvGrpSpPr>
      <p:grpSpPr>
        <a:xfrm>
          <a:off x="0" y="0"/>
          <a:ext cx="0" cy="0"/>
        </a:xfrm>
      </p:grpSpPr>
      <p:pic>
        <p:nvPicPr>
          <p:cNvPr id="673" name="Google Shape;673;p5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75" name="Google Shape;675;p5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6" name="Google Shape;676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7" name="Google Shape;677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9" name="Google Shape;679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</a:xfrm>
      </p:grpSpPr>
      <p:pic>
        <p:nvPicPr>
          <p:cNvPr id="681" name="Google Shape;681;p5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83" name="Google Shape;683;p5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4" name="Google Shape;684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6" name="Google Shape;686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7" name="Google Shape;687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8" name="Shape 688"/>
        <p:cNvGrpSpPr/>
        <p:nvPr/>
      </p:nvGrpSpPr>
      <p:grpSpPr>
        <a:xfrm>
          <a:off x="0" y="0"/>
          <a:ext cx="0" cy="0"/>
        </a:xfrm>
      </p:grpSpPr>
      <p:pic>
        <p:nvPicPr>
          <p:cNvPr id="689" name="Google Shape;689;p5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91" name="Google Shape;691;p5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2" name="Google Shape;692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3" name="Google Shape;693;p5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5" name="Google Shape;695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6" name="Shape 696"/>
        <p:cNvGrpSpPr/>
        <p:nvPr/>
      </p:nvGrpSpPr>
      <p:grpSpPr>
        <a:xfrm>
          <a:off x="0" y="0"/>
          <a:ext cx="0" cy="0"/>
        </a:xfrm>
      </p:grpSpPr>
      <p:pic>
        <p:nvPicPr>
          <p:cNvPr id="697" name="Google Shape;697;p54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99" name="Google Shape;699;p5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0" name="Google Shape;700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1" name="Google Shape;701;p5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3" name="Google Shape;703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</a:xfrm>
      </p:grpSpPr>
      <p:pic>
        <p:nvPicPr>
          <p:cNvPr id="705" name="Google Shape;705;p5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07" name="Google Shape;707;p5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8" name="Google Shape;708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9" name="Google Shape;709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1" name="Google Shape;711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1">
  <p:cSld name="TITLE_AND_TWO_COLUMNS_1_1_5_1_2_1_1">
    <p:spTree>
      <p:nvGrpSpPr>
        <p:cNvPr id="712" name="Shape 712"/>
        <p:cNvGrpSpPr/>
        <p:nvPr/>
      </p:nvGrpSpPr>
      <p:grpSpPr>
        <a:xfrm>
          <a:off x="0" y="0"/>
          <a:ext cx="0" cy="0"/>
        </a:xfrm>
      </p:grpSpPr>
      <p:sp>
        <p:nvSpPr>
          <p:cNvPr id="713" name="Google Shape;713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14" name="Google Shape;714;p56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56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16" name="Google Shape;716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7" name="Google Shape;717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2">
  <p:cSld name="TITLE_AND_TWO_COLUMNS_1_1_5_1_2">
    <p:spTree>
      <p:nvGrpSpPr>
        <p:cNvPr id="718" name="Shape 718"/>
        <p:cNvGrpSpPr/>
        <p:nvPr/>
      </p:nvGrpSpPr>
      <p:grpSpPr>
        <a:xfrm>
          <a:off x="0" y="0"/>
          <a:ext cx="0" cy="0"/>
        </a:xfrm>
      </p:grpSpPr>
      <p:sp>
        <p:nvSpPr>
          <p:cNvPr id="719" name="Google Shape;719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20" name="Google Shape;720;p57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7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2" name="Google Shape;722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3" name="Google Shape;723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3 Projectable quiz">
  <p:cSld name="Title Slide 3_1">
    <p:bg>
      <p:bgPr>
        <a:solidFill>
          <a:schemeClr val="lt1"/>
        </a:soli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</a:xfrm>
      </p:grpSpPr>
      <p:sp>
        <p:nvSpPr>
          <p:cNvPr id="726" name="Google Shape;726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4 Items to copy-paste">
  <p:cSld name="CUSTOM_104_1_2_1_1">
    <p:spTree>
      <p:nvGrpSpPr>
        <p:cNvPr id="727" name="Shape 727"/>
        <p:cNvGrpSpPr/>
        <p:nvPr/>
      </p:nvGrpSpPr>
      <p:grpSpPr>
        <a:xfrm>
          <a:off x="0" y="0"/>
          <a:ext cx="0" cy="0"/>
        </a:xfrm>
      </p:grpSpPr>
      <p:sp>
        <p:nvSpPr>
          <p:cNvPr id="728" name="Google Shape;728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5 OGL">
  <p:cSld name="CUSTOM_5_1">
    <p:bg>
      <p:bgPr>
        <a:solidFill>
          <a:srgbClr val="EBEDFE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</a:xfrm>
      </p:grpSpPr>
      <p:pic>
        <p:nvPicPr>
          <p:cNvPr id="738" name="Google Shape;738;p6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60"/>
          <p:cNvSpPr txBox="1"/>
          <p:nvPr>
            <p:ph type="subTitle" idx="1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6 Blank">
  <p:cSld name="CUSTOM_6">
    <p:spTree>
      <p:nvGrpSpPr>
        <p:cNvPr id="740" name="Shape 740"/>
        <p:cNvGrpSpPr/>
        <p:nvPr/>
      </p:nvGrpSpPr>
      <p:grpSpPr>
        <a:xfrm>
          <a:off x="0" y="0"/>
          <a:ext cx="0" cy="0"/>
        </a:xfrm>
      </p:grpSpPr>
      <p:sp>
        <p:nvSpPr>
          <p:cNvPr id="741" name="Google Shape;741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3) 2">
  <p:cSld name="CUSTOM_3_1_3">
    <p:spTree>
      <p:nvGrpSpPr>
        <p:cNvPr id="742" name="Shape 742"/>
        <p:cNvGrpSpPr/>
        <p:nvPr/>
      </p:nvGrpSpPr>
      <p:grpSpPr>
        <a:xfrm>
          <a:off x="0" y="0"/>
          <a:ext cx="0" cy="0"/>
        </a:xfrm>
      </p:grpSpPr>
      <p:sp>
        <p:nvSpPr>
          <p:cNvPr id="743" name="Google Shape;743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44" name="Google Shape;744;p62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6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Google Shape;746;p62"/>
          <p:cNvSpPr txBox="1"/>
          <p:nvPr>
            <p:ph type="subTitle" idx="1"/>
          </p:nvPr>
        </p:nvSpPr>
        <p:spPr>
          <a:xfrm>
            <a:off x="323994" y="993640"/>
            <a:ext cx="7215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7" name="Google Shape;747;p62"/>
          <p:cNvSpPr txBox="1"/>
          <p:nvPr>
            <p:ph type="subTitle" idx="2"/>
          </p:nvPr>
        </p:nvSpPr>
        <p:spPr>
          <a:xfrm>
            <a:off x="323994" y="2238730"/>
            <a:ext cx="7215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8" name="Google Shape;748;p62"/>
          <p:cNvSpPr txBox="1"/>
          <p:nvPr>
            <p:ph type="subTitle" idx="3"/>
          </p:nvPr>
        </p:nvSpPr>
        <p:spPr>
          <a:xfrm>
            <a:off x="323994" y="3483820"/>
            <a:ext cx="7215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60" Type="http://schemas.openxmlformats.org/officeDocument/2006/relationships/slideLayout" Target="../slideLayouts/slideLayout60.xml"/><Relationship Id="rId61" Type="http://schemas.openxmlformats.org/officeDocument/2006/relationships/slideLayout" Target="../slideLayouts/slideLayout61.xml"/><Relationship Id="rId62" Type="http://schemas.openxmlformats.org/officeDocument/2006/relationships/image" Target="../media/image42.png"/><Relationship Id="rId6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None/>
              <a:defRPr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195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4925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lnSpc>
                <a:spcPct val="13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  <p:sldLayoutId id="2147483708" r:id="rId61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54.png"/><Relationship Id="rId6" Type="http://schemas.openxmlformats.org/officeDocument/2006/relationships/image" Target="../media/image5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54.png"/><Relationship Id="rId7" Type="http://schemas.openxmlformats.org/officeDocument/2006/relationships/image" Target="../media/image55.png"/><Relationship Id="rId8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55.png"/><Relationship Id="rId7" Type="http://schemas.openxmlformats.org/officeDocument/2006/relationships/image" Target="../media/image58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8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8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55.png"/><Relationship Id="rId7" Type="http://schemas.openxmlformats.org/officeDocument/2006/relationships/image" Target="../media/image58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55.png"/><Relationship Id="rId6" Type="http://schemas.openxmlformats.org/officeDocument/2006/relationships/image" Target="../media/image5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9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9.png"/><Relationship Id="rId4" Type="http://schemas.openxmlformats.org/officeDocument/2006/relationships/image" Target="../media/image49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3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6.png"/><Relationship Id="rId4" Type="http://schemas.openxmlformats.org/officeDocument/2006/relationships/image" Target="../media/image50.png"/><Relationship Id="rId5" Type="http://schemas.openxmlformats.org/officeDocument/2006/relationships/image" Target="../media/image45.png"/><Relationship Id="rId6" Type="http://schemas.openxmlformats.org/officeDocument/2006/relationships/image" Target="../media/image54.png"/><Relationship Id="rId7" Type="http://schemas.openxmlformats.org/officeDocument/2006/relationships/image" Target="../media/image57.png"/><Relationship Id="rId8" Type="http://schemas.openxmlformats.org/officeDocument/2006/relationships/image" Target="../media/image53.png"/><Relationship Id="rId9" Type="http://schemas.openxmlformats.org/officeDocument/2006/relationships/image" Target="../media/image59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6.png"/><Relationship Id="rId4" Type="http://schemas.openxmlformats.org/officeDocument/2006/relationships/image" Target="../media/image50.png"/><Relationship Id="rId5" Type="http://schemas.openxmlformats.org/officeDocument/2006/relationships/image" Target="../media/image54.png"/><Relationship Id="rId6" Type="http://schemas.openxmlformats.org/officeDocument/2006/relationships/image" Target="../media/image53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1.png"/><Relationship Id="rId4" Type="http://schemas.openxmlformats.org/officeDocument/2006/relationships/image" Target="../media/image46.png"/><Relationship Id="rId5" Type="http://schemas.openxmlformats.org/officeDocument/2006/relationships/image" Target="../media/image52.png"/><Relationship Id="rId6" Type="http://schemas.openxmlformats.org/officeDocument/2006/relationships/image" Target="../media/image56.png"/><Relationship Id="rId7" Type="http://schemas.openxmlformats.org/officeDocument/2006/relationships/image" Target="../media/image57.png"/><Relationship Id="rId8" Type="http://schemas.openxmlformats.org/officeDocument/2006/relationships/image" Target="../media/image60.png"/><Relationship Id="rId9" Type="http://schemas.openxmlformats.org/officeDocument/2006/relationships/image" Target="../media/image59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1.png"/><Relationship Id="rId4" Type="http://schemas.openxmlformats.org/officeDocument/2006/relationships/image" Target="../media/image46.png"/><Relationship Id="rId5" Type="http://schemas.openxmlformats.org/officeDocument/2006/relationships/image" Target="../media/image52.png"/><Relationship Id="rId6" Type="http://schemas.openxmlformats.org/officeDocument/2006/relationships/image" Target="../media/image56.png"/><Relationship Id="rId7" Type="http://schemas.openxmlformats.org/officeDocument/2006/relationships/image" Target="../media/image57.png"/><Relationship Id="rId8" Type="http://schemas.openxmlformats.org/officeDocument/2006/relationships/image" Target="../media/image60.png"/><Relationship Id="rId9" Type="http://schemas.openxmlformats.org/officeDocument/2006/relationships/image" Target="../media/image59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1.png"/><Relationship Id="rId4" Type="http://schemas.openxmlformats.org/officeDocument/2006/relationships/image" Target="../media/image46.png"/><Relationship Id="rId5" Type="http://schemas.openxmlformats.org/officeDocument/2006/relationships/image" Target="../media/image52.png"/><Relationship Id="rId6" Type="http://schemas.openxmlformats.org/officeDocument/2006/relationships/image" Target="../media/image56.png"/><Relationship Id="rId7" Type="http://schemas.openxmlformats.org/officeDocument/2006/relationships/image" Target="../media/image57.png"/><Relationship Id="rId8" Type="http://schemas.openxmlformats.org/officeDocument/2006/relationships/image" Target="../media/image60.png"/><Relationship Id="rId9" Type="http://schemas.openxmlformats.org/officeDocument/2006/relationships/image" Target="../media/image59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52" name="Shape 752"/>
        <p:cNvGrpSpPr/>
        <p:nvPr/>
      </p:nvGrpSpPr>
      <p:grpSpPr>
        <a:xfrm>
          <a:off x="0" y="0"/>
          <a:ext cx="0" cy="0"/>
        </a:xfrm>
      </p:grpSpPr>
      <p:sp>
        <p:nvSpPr>
          <p:cNvPr id="753" name="Google Shape;753;p6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Wax soo saarka laba binomial (binomials)</a:t>
            </a:r>
            <a:endParaRPr/>
          </a:p>
        </p:txBody>
      </p:sp>
      <p:sp>
        <p:nvSpPr>
          <p:cNvPr id="754" name="Google Shape;754;p63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Tibaaxaha iyo Qaaciddada (Expressions and Formulae)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="0">
  <p:cSld name="">
    <p:spTree>
      <p:nvGrpSpPr>
        <p:cNvPr id="758" name="Shape 758"/>
        <p:cNvGrpSpPr/>
        <p:nvPr/>
      </p:nvGrpSpPr>
      <p:grpSpPr>
        <a:xfrm>
          <a:off x="0" y="0"/>
          <a:ext cx="0" cy="0"/>
        </a:xfrm>
      </p:grpSpPr>
      <p:sp>
        <p:nvSpPr>
          <p:cNvPr id="759" name="Google Shape;759;p64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63" name="Shape 763"/>
        <p:cNvGrpSpPr/>
        <p:nvPr/>
      </p:nvGrpSpPr>
      <p:grpSpPr>
        <a:xfrm>
          <a:off x="0" y="0"/>
          <a:ext cx="0" cy="0"/>
        </a:xfrm>
      </p:grpSpPr>
      <p:sp>
        <p:nvSpPr>
          <p:cNvPr id="764" name="Google Shape;764;p65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Waxaan isticmaali karaa sharciga qaybinta (distributive law) si aan u helo wax soo saarka laba binomial (binomials).</a:t>
            </a:r>
            <a:r>
              <a:rPr lang="en-GB" b="1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68" name="Shape 768"/>
        <p:cNvGrpSpPr/>
        <p:nvPr/>
      </p:nvGrpSpPr>
      <p:grpSpPr>
        <a:xfrm>
          <a:off x="0" y="0"/>
          <a:ext cx="0" cy="0"/>
        </a:xfrm>
      </p:grpSpPr>
      <p:sp>
        <p:nvSpPr>
          <p:cNvPr id="769" name="Google Shape;769;p66"/>
          <p:cNvSpPr txBox="1"/>
          <p:nvPr>
            <p:ph type="subTitle" idx="1"/>
          </p:nvPr>
        </p:nvSpPr>
        <p:spPr>
          <a:xfrm>
            <a:off x="324000" y="810000"/>
            <a:ext cx="8300400" cy="83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 b="0">
                <a:latin typeface="Lexend"/>
              </a:rPr>
              <a:t>Sharciga qaybinta (distributive law) wuxuu sheegayaa in ku dhufashada wadar (sum) ay la mid tahay ku dhufashada mid kasta oo ka mid ah addends-ka (addends) iyo isku darka natiijada.</a:t>
            </a:r>
            <a:r>
              <a:rPr lang="en-GB" sz="1400">
                <a:latin typeface="Lexend"/>
              </a:rPr>
              <a:t/>
            </a:r>
            <a:r>
              <a:rPr lang="en-GB" sz="1400" b="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 b="0">
                <a:latin typeface="Lexend"/>
              </a:rPr>
              <a:t/>
            </a:r>
            <a:endParaRPr sz="2000" b="0"/>
          </a:p>
        </p:txBody>
      </p:sp>
      <p:sp>
        <p:nvSpPr>
          <p:cNvPr id="770" name="Google Shape;770;p66"/>
          <p:cNvSpPr txBox="1"/>
          <p:nvPr>
            <p:ph type="subTitle" idx="1"/>
          </p:nvPr>
        </p:nvSpPr>
        <p:spPr>
          <a:xfrm>
            <a:off x="324000" y="1865400"/>
            <a:ext cx="8300400" cy="83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 b="0">
                <a:latin typeface="Lexend"/>
              </a:rPr>
              <a:t>Erayo isku mid ah (Like terms) waa erayo leh isku variables (variables) iyo jibbaarada (exponents) u dhigma.</a:t>
            </a:r>
            <a:endParaRPr sz="2000" b="0"/>
          </a:p>
        </p:txBody>
      </p:sp>
      <p:sp>
        <p:nvSpPr>
          <p:cNvPr id="771" name="Google Shape;771;p66"/>
          <p:cNvSpPr txBox="1"/>
          <p:nvPr>
            <p:ph type="subTitle" idx="1"/>
          </p:nvPr>
        </p:nvSpPr>
        <p:spPr>
          <a:xfrm>
            <a:off x="324000" y="3056525"/>
            <a:ext cx="8300400" cy="83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 b="0">
                <a:latin typeface="Lexend"/>
              </a:rPr>
              <a:t>Wax soo saar qayb ah (partial product) waxaa loola jeedaa mid ka mid ah natiijooyinka ku dhufashada ee horseedaya natiijada guud ee ku dhufashada.</a:t>
            </a:r>
            <a:endParaRPr sz="2000" b="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75" name="Shape 775"/>
        <p:cNvGrpSpPr/>
        <p:nvPr/>
      </p:nvGrpSpPr>
      <p:grpSpPr>
        <a:xfrm>
          <a:off x="0" y="0"/>
          <a:ext cx="0" cy="0"/>
        </a:xfrm>
      </p:grpSpPr>
      <p:sp>
        <p:nvSpPr>
          <p:cNvPr id="776" name="Google Shape;776;p67"/>
          <p:cNvSpPr txBox="1"/>
          <p:nvPr>
            <p:ph type="subTitle" idx="1"/>
          </p:nvPr>
        </p:nvSpPr>
        <p:spPr>
          <a:xfrm>
            <a:off x="324000" y="1080000"/>
            <a:ext cx="8496000" cy="170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0">
                <a:solidFill>
                  <a:schemeClr val="dk1"/>
                </a:solidFill>
                <a:latin typeface="Lexend"/>
              </a:rPr>
              <a:t>Binomial (binomial) waa tibaax aljabra (algebraic expression) oo matalaysa wadar (sum) ama kala-goyn (difference) laba eray oo aan isku mid ahayn.</a:t>
            </a:r>
            <a:r>
              <a:rPr lang="en-GB" sz="1800">
                <a:solidFill>
                  <a:schemeClr val="dk1"/>
                </a:solidFill>
                <a:latin typeface="Lexend"/>
              </a:rPr>
              <a:t/>
            </a:r>
            <a:r>
              <a:rPr lang="en-GB" sz="1800" b="0">
                <a:solidFill>
                  <a:schemeClr val="dk1"/>
                </a:solidFill>
                <a:latin typeface="Lexend"/>
              </a:rPr>
              <a:t/>
            </a:r>
            <a:endParaRPr sz="2000" b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endParaRPr sz="2000" b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 b="0">
                <a:solidFill>
                  <a:schemeClr val="dk1"/>
                </a:solidFill>
                <a:latin typeface="Lexend"/>
              </a:rPr>
              <a:t>Tusaalooyin ayaa lagu bixiyay darsiga.</a:t>
            </a:r>
            <a:endParaRPr sz="2000" b="0">
              <a:solidFill>
                <a:schemeClr val="dk1"/>
              </a:solidFill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80" name="Shape 780"/>
        <p:cNvGrpSpPr/>
        <p:nvPr/>
      </p:nvGrpSpPr>
      <p:grpSpPr>
        <a:xfrm>
          <a:off x="0" y="0"/>
          <a:ext cx="0" cy="0"/>
        </a:xfrm>
      </p:grpSpPr>
      <p:sp>
        <p:nvSpPr>
          <p:cNvPr id="781" name="Google Shape;781;p6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Sahminta wax soo saarka laba binomial (binomials)</a:t>
            </a:r>
            <a:endParaRPr/>
          </a:p>
        </p:txBody>
      </p:sp>
      <p:sp>
        <p:nvSpPr>
          <p:cNvPr id="782" name="Google Shape;782;p68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Ku dhufashada binomials (binomials) si hufan</a:t>
            </a:r>
            <a:endParaRPr/>
          </a:p>
        </p:txBody>
      </p:sp>
      <p:sp>
        <p:nvSpPr>
          <p:cNvPr id="783" name="Google Shape;783;p68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Wax soo saarka laba binomial (binomials)</a:t>
            </a:r>
            <a:endParaRPr/>
          </a:p>
        </p:txBody>
      </p:sp>
      <p:pic>
        <p:nvPicPr>
          <p:cNvPr id="784" name="Google Shape;784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350" y="20521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88" name="Shape 788"/>
        <p:cNvGrpSpPr/>
        <p:nvPr/>
      </p:nvGrpSpPr>
      <p:grpSpPr>
        <a:xfrm>
          <a:off x="0" y="0"/>
          <a:ext cx="0" cy="0"/>
        </a:xfrm>
      </p:grpSpPr>
      <p:sp>
        <p:nvSpPr>
          <p:cNvPr id="789" name="Google Shape;789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Sahminta wax soo saarka laba binomial (binomials)</a:t>
            </a:r>
            <a:endParaRPr/>
          </a:p>
        </p:txBody>
      </p:sp>
      <p:sp>
        <p:nvSpPr>
          <p:cNvPr id="790" name="Google Shape;790;p69"/>
          <p:cNvSpPr txBox="1"/>
          <p:nvPr>
            <p:ph type="body" idx="1"/>
          </p:nvPr>
        </p:nvSpPr>
        <p:spPr>
          <a:xfrm>
            <a:off x="324000" y="810000"/>
            <a:ext cx="8496000" cy="83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Binomial (binomial) waa tibaax aljabra (algebraic expression) oo matalaysa wadar (sum) laba eray oo aan isku mid ahayn.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791" name="Google Shape;791;p69"/>
          <p:cNvSpPr txBox="1"/>
          <p:nvPr>
            <p:ph type="body" idx="1"/>
          </p:nvPr>
        </p:nvSpPr>
        <p:spPr>
          <a:xfrm>
            <a:off x="324000" y="1902300"/>
            <a:ext cx="1266300" cy="1877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Tusaalooyin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5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− 6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endParaRPr sz="2000" i="1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rgbClr val="222222"/>
                </a:solidFill>
                <a:latin typeface="Lexend"/>
              </a:rPr>
              <a:t> 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endParaRPr sz="2000" i="1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2000" i="1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792" name="Google Shape;792;p69"/>
          <p:cNvSpPr txBox="1"/>
          <p:nvPr>
            <p:ph type="body" idx="1"/>
          </p:nvPr>
        </p:nvSpPr>
        <p:spPr>
          <a:xfrm>
            <a:off x="1684800" y="1902300"/>
            <a:ext cx="1266300" cy="2352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5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+ 10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y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xy + 150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endParaRPr sz="2000" i="1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a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rgbClr val="222222"/>
                </a:solidFill>
                <a:latin typeface="Lexend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3b</a:t>
            </a:r>
            <a:r>
              <a:rPr lang="en-GB" sz="1800" baseline="300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c</a:t>
            </a:r>
            <a:endParaRPr sz="21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793" name="Google Shape;793;p69"/>
          <p:cNvSpPr txBox="1"/>
          <p:nvPr>
            <p:ph type="body" idx="1"/>
          </p:nvPr>
        </p:nvSpPr>
        <p:spPr>
          <a:xfrm>
            <a:off x="4572000" y="1902300"/>
            <a:ext cx="2887200" cy="1877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Tusaale ma aha (Non-examples)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+ 3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5xy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/>
            </a:r>
            <a:endParaRPr sz="2000" i="1" baseline="30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endParaRPr sz="2000" i="1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2000" i="1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794" name="Google Shape;794;p69" descr="&lt;math xmlns=&quot;http://www.w3.org/1998/Math/MathML&quot; display=&quot;block&quot; data-is-equatio=&quot;1&quot; data-latex=&quot;\frac{1}{x+2}&quot;&gt;&lt;mfrac&gt;&lt;mn&gt;1&lt;/mn&gt;&lt;mrow&gt;&lt;mi&gt;x&lt;/mi&gt;&lt;mo&gt;+&lt;/mo&gt;&lt;mn&gt;2&lt;/mn&gt;&lt;/mrow&gt;&lt;/mfrac&gt;&lt;/math&gt;" title="the fraction with numerator 1 and denominator x plus 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88" y="3290150"/>
            <a:ext cx="456825" cy="418250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69"/>
          <p:cNvSpPr txBox="1"/>
          <p:nvPr>
            <p:ph type="body" idx="1"/>
          </p:nvPr>
        </p:nvSpPr>
        <p:spPr>
          <a:xfrm>
            <a:off x="6826050" y="1902300"/>
            <a:ext cx="1548300" cy="2352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5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+ 10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y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− 1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7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5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endParaRPr sz="2000" i="1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endParaRPr sz="2000" i="1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endParaRPr sz="2000" i="1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21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796" name="Google Shape;796;p69"/>
          <p:cNvSpPr txBox="1"/>
          <p:nvPr>
            <p:ph type="body" idx="1"/>
          </p:nvPr>
        </p:nvSpPr>
        <p:spPr>
          <a:xfrm>
            <a:off x="324000" y="4162800"/>
            <a:ext cx="8496000" cy="83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Waxaan isticmaali karnaa qaabka bedka (area model) si aan u sahamno waxa dhacaya marka aan ku dhufano laba binomial (binomials) wada jir.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00" name="Shape 800"/>
        <p:cNvGrpSpPr/>
        <p:nvPr/>
      </p:nvGrpSpPr>
      <p:grpSpPr>
        <a:xfrm>
          <a:off x="0" y="0"/>
          <a:ext cx="0" cy="0"/>
        </a:xfrm>
      </p:grpSpPr>
      <p:sp>
        <p:nvSpPr>
          <p:cNvPr id="801" name="Google Shape;801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Sahminta wax soo saarka laba binomial (binomials)</a:t>
            </a:r>
            <a:endParaRPr/>
          </a:p>
        </p:txBody>
      </p:sp>
      <p:sp>
        <p:nvSpPr>
          <p:cNvPr id="802" name="Google Shape;802;p70"/>
          <p:cNvSpPr txBox="1"/>
          <p:nvPr>
            <p:ph type="body" idx="1"/>
          </p:nvPr>
        </p:nvSpPr>
        <p:spPr>
          <a:xfrm>
            <a:off x="324000" y="810000"/>
            <a:ext cx="8496000" cy="1604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Marka aan ku dhufano laba tiro oo 2-godoodle ah, waxaan u qori karnaa tiro kasta wadar (sum) qiimaha goobta (place value) ee godkeeda.</a:t>
            </a:r>
            <a:endParaRPr sz="1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Tusaale ahaan: 12 waxaa loo qori karaa 10 + 2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Xisaabta 12 × 13 waxaa loo qori karaa (10 + 2) × (10 + 3)</a:t>
            </a:r>
            <a:r>
              <a:rPr lang="en-GB" sz="1100">
                <a:solidFill>
                  <a:srgbClr val="222222"/>
                </a:solidFill>
                <a:latin typeface="Lexend"/>
              </a:rPr>
              <a:t/>
            </a:r>
            <a:endParaRPr sz="1800"/>
          </a:p>
        </p:txBody>
      </p:sp>
      <p:sp>
        <p:nvSpPr>
          <p:cNvPr id="803" name="Google Shape;803;p70"/>
          <p:cNvSpPr txBox="1"/>
          <p:nvPr>
            <p:ph type="body" idx="1"/>
          </p:nvPr>
        </p:nvSpPr>
        <p:spPr>
          <a:xfrm>
            <a:off x="5508850" y="2610600"/>
            <a:ext cx="3311100" cy="1604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Qawsyada (brackets) halkan waa muhiim, haddii kale isku dhufashadu (multiplication) waxay leedahay mudnaanta hawlgallada (priority of operations).</a:t>
            </a:r>
            <a:endParaRPr sz="1800"/>
          </a:p>
        </p:txBody>
      </p:sp>
      <p:cxnSp>
        <p:nvCxnSpPr>
          <p:cNvPr id="804" name="Google Shape;804;p70"/>
          <p:cNvCxnSpPr>
            <a:stCxn id="803" idx="0"/>
          </p:cNvCxnSpPr>
          <p:nvPr/>
        </p:nvCxnSpPr>
        <p:spPr>
          <a:xfrm rot="10800000">
            <a:off x="6332800" y="2292300"/>
            <a:ext cx="831600" cy="31830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05" name="Google Shape;805;p7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652683" y="3146437"/>
            <a:ext cx="458105" cy="565765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70"/>
          <p:cNvSpPr txBox="1"/>
          <p:nvPr/>
        </p:nvSpPr>
        <p:spPr>
          <a:xfrm flipH="1">
            <a:off x="323988" y="3703576"/>
            <a:ext cx="1044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800" b="1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07" name="Google Shape;807;p70"/>
          <p:cNvGrpSpPr/>
          <p:nvPr/>
        </p:nvGrpSpPr>
        <p:grpSpPr>
          <a:xfrm>
            <a:off x="1196311" y="2492952"/>
            <a:ext cx="2930064" cy="1138387"/>
            <a:chOff x="1807240" y="1612125"/>
            <a:chExt cx="1913074" cy="931500"/>
          </a:xfrm>
        </p:grpSpPr>
        <p:pic>
          <p:nvPicPr>
            <p:cNvPr id="808" name="Google Shape;808;p70"/>
            <p:cNvPicPr preferRelativeResize="0"/>
            <p:nvPr/>
          </p:nvPicPr>
          <p:blipFill>
            <a:blip r:embed="rId4">
              <a:alphaModFix/>
            </a:blip>
            <a:srcRect t="56280" r="69082"/>
            <a:stretch>
              <a:fillRect/>
            </a:stretch>
          </p:blipFill>
          <p:spPr>
            <a:xfrm flipH="1">
              <a:off x="1807240" y="1612125"/>
              <a:ext cx="1901629" cy="931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9" name="Google Shape;809;p70"/>
            <p:cNvSpPr txBox="1"/>
            <p:nvPr/>
          </p:nvSpPr>
          <p:spPr>
            <a:xfrm flipH="1">
              <a:off x="1940114" y="1781507"/>
              <a:ext cx="1780200" cy="51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Taasi waa fududahay, jawaabtu waa 100 + 6 = 106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10" name="Google Shape;810;p70"/>
          <p:cNvSpPr txBox="1"/>
          <p:nvPr>
            <p:ph type="body" idx="1"/>
          </p:nvPr>
        </p:nvSpPr>
        <p:spPr>
          <a:xfrm>
            <a:off x="324000" y="4289400"/>
            <a:ext cx="2047200" cy="26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Yacquub ma sax baa?</a:t>
            </a:r>
            <a:endParaRPr sz="1800"/>
          </a:p>
        </p:txBody>
      </p:sp>
      <p:sp>
        <p:nvSpPr>
          <p:cNvPr id="811" name="Google Shape;811;p70"/>
          <p:cNvSpPr txBox="1"/>
          <p:nvPr>
            <p:ph type="body" idx="1"/>
          </p:nvPr>
        </p:nvSpPr>
        <p:spPr>
          <a:xfrm>
            <a:off x="2495325" y="4138500"/>
            <a:ext cx="6210000" cy="56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Maya, isku dhufashada tobannada (tens) iyo kowdaha (ones) ma helin natiijada (product) labada tiro.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5" name="Shape 815"/>
        <p:cNvGrpSpPr/>
        <p:nvPr/>
      </p:nvGrpSpPr>
      <p:grpSpPr>
        <a:xfrm>
          <a:off x="0" y="0"/>
          <a:ext cx="0" cy="0"/>
        </a:xfrm>
      </p:grpSpPr>
      <p:sp>
        <p:nvSpPr>
          <p:cNvPr id="816" name="Google Shape;816;p71"/>
          <p:cNvSpPr txBox="1"/>
          <p:nvPr>
            <p:ph type="body" idx="1"/>
          </p:nvPr>
        </p:nvSpPr>
        <p:spPr>
          <a:xfrm>
            <a:off x="324000" y="810000"/>
            <a:ext cx="8496000" cy="33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Qaabka bedka (area model) wuxuu naga caawin karaa inaan aragno halka Yacquub ku qaldamay.</a:t>
            </a:r>
            <a:endParaRPr sz="100"/>
          </a:p>
        </p:txBody>
      </p:sp>
      <p:sp>
        <p:nvSpPr>
          <p:cNvPr id="817" name="Google Shape;817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Saamaynta natiijada (product) laba binomial</a:t>
            </a:r>
            <a:endParaRPr/>
          </a:p>
        </p:txBody>
      </p:sp>
      <p:sp>
        <p:nvSpPr>
          <p:cNvPr id="818" name="Google Shape;818;p71"/>
          <p:cNvSpPr/>
          <p:nvPr/>
        </p:nvSpPr>
        <p:spPr>
          <a:xfrm>
            <a:off x="893625" y="1690300"/>
            <a:ext cx="1956600" cy="17673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19" name="Google Shape;819;p71"/>
          <p:cNvGrpSpPr/>
          <p:nvPr/>
        </p:nvGrpSpPr>
        <p:grpSpPr>
          <a:xfrm>
            <a:off x="324000" y="1254675"/>
            <a:ext cx="2806574" cy="2205430"/>
            <a:chOff x="324000" y="1254675"/>
            <a:chExt cx="2806574" cy="2205430"/>
          </a:xfrm>
        </p:grpSpPr>
        <p:cxnSp>
          <p:nvCxnSpPr>
            <p:cNvPr id="820" name="Google Shape;820;p71"/>
            <p:cNvCxnSpPr/>
            <p:nvPr/>
          </p:nvCxnSpPr>
          <p:spPr>
            <a:xfrm flipH="1">
              <a:off x="682521" y="1726591"/>
              <a:ext cx="0" cy="13716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821" name="Google Shape;821;p71"/>
            <p:cNvSpPr txBox="1"/>
            <p:nvPr/>
          </p:nvSpPr>
          <p:spPr>
            <a:xfrm>
              <a:off x="324000" y="2252650"/>
              <a:ext cx="407100" cy="31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200">
                  <a:latin typeface="Lexend"/>
                  <a:ea typeface="Lexend"/>
                  <a:cs typeface="Lexend"/>
                  <a:sym typeface="Lexend"/>
                </a:rPr>
                <a:t>10  </a:t>
              </a:r>
              <a:endParaRPr sz="2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22" name="Google Shape;822;p71"/>
            <p:cNvSpPr txBox="1"/>
            <p:nvPr/>
          </p:nvSpPr>
          <p:spPr>
            <a:xfrm>
              <a:off x="1428974" y="1254675"/>
              <a:ext cx="1701600" cy="272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200">
                  <a:latin typeface="Lexend"/>
                  <a:ea typeface="Lexend"/>
                  <a:cs typeface="Lexend"/>
                  <a:sym typeface="Lexend"/>
                </a:rPr>
                <a:t>10</a:t>
              </a:r>
              <a:r>
                <a:rPr lang="en-GB"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       </a:t>
              </a:r>
              <a:r>
                <a:rPr lang="en-GB" sz="2200">
                  <a:latin typeface="Lexend"/>
                  <a:ea typeface="Lexend"/>
                  <a:cs typeface="Lexend"/>
                  <a:sym typeface="Lexend"/>
                </a:rPr>
                <a:t>  </a:t>
              </a:r>
              <a:r>
                <a:rPr lang="en-GB"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 </a:t>
              </a:r>
              <a:r>
                <a:rPr lang="en-GB" sz="2200">
                  <a:latin typeface="Lexend"/>
                  <a:ea typeface="Lexend"/>
                  <a:cs typeface="Lexend"/>
                  <a:sym typeface="Lexend"/>
                </a:rPr>
                <a:t>3</a:t>
              </a:r>
              <a:r>
                <a:rPr lang="en-GB"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 </a:t>
              </a:r>
              <a:endParaRPr sz="2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823" name="Google Shape;823;p71"/>
            <p:cNvCxnSpPr/>
            <p:nvPr/>
          </p:nvCxnSpPr>
          <p:spPr>
            <a:xfrm>
              <a:off x="859724" y="1586744"/>
              <a:ext cx="14832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824" name="Google Shape;824;p71"/>
            <p:cNvCxnSpPr/>
            <p:nvPr/>
          </p:nvCxnSpPr>
          <p:spPr>
            <a:xfrm>
              <a:off x="2342913" y="1586755"/>
              <a:ext cx="5622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grpSp>
          <p:nvGrpSpPr>
            <p:cNvPr id="825" name="Google Shape;825;p71"/>
            <p:cNvGrpSpPr/>
            <p:nvPr/>
          </p:nvGrpSpPr>
          <p:grpSpPr>
            <a:xfrm>
              <a:off x="893625" y="1690300"/>
              <a:ext cx="1956600" cy="1767525"/>
              <a:chOff x="964925" y="2012575"/>
              <a:chExt cx="1956600" cy="1767525"/>
            </a:xfrm>
          </p:grpSpPr>
          <p:sp>
            <p:nvSpPr>
              <p:cNvPr id="826" name="Google Shape;826;p71"/>
              <p:cNvSpPr/>
              <p:nvPr/>
            </p:nvSpPr>
            <p:spPr>
              <a:xfrm>
                <a:off x="964925" y="2012575"/>
                <a:ext cx="1440000" cy="14400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27" name="Google Shape;827;p71"/>
              <p:cNvSpPr/>
              <p:nvPr/>
            </p:nvSpPr>
            <p:spPr>
              <a:xfrm>
                <a:off x="2404925" y="2012650"/>
                <a:ext cx="516600" cy="14400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28" name="Google Shape;828;p71"/>
              <p:cNvSpPr/>
              <p:nvPr/>
            </p:nvSpPr>
            <p:spPr>
              <a:xfrm>
                <a:off x="964925" y="3460600"/>
                <a:ext cx="1956600" cy="319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29" name="Google Shape;829;p71"/>
              <p:cNvSpPr/>
              <p:nvPr/>
            </p:nvSpPr>
            <p:spPr>
              <a:xfrm>
                <a:off x="2404925" y="3460600"/>
                <a:ext cx="516600" cy="319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830" name="Google Shape;830;p71"/>
            <p:cNvCxnSpPr/>
            <p:nvPr/>
          </p:nvCxnSpPr>
          <p:spPr>
            <a:xfrm flipH="1">
              <a:off x="682513" y="3128905"/>
              <a:ext cx="0" cy="3312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831" name="Google Shape;831;p71"/>
            <p:cNvSpPr txBox="1"/>
            <p:nvPr/>
          </p:nvSpPr>
          <p:spPr>
            <a:xfrm>
              <a:off x="404425" y="3114850"/>
              <a:ext cx="278100" cy="31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200">
                  <a:latin typeface="Lexend"/>
                  <a:ea typeface="Lexend"/>
                  <a:cs typeface="Lexend"/>
                  <a:sym typeface="Lexend"/>
                </a:rPr>
                <a:t>2  </a:t>
              </a:r>
              <a:endParaRPr sz="2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32" name="Google Shape;832;p71"/>
          <p:cNvSpPr/>
          <p:nvPr/>
        </p:nvSpPr>
        <p:spPr>
          <a:xfrm>
            <a:off x="893625" y="1693650"/>
            <a:ext cx="1434000" cy="1429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100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3" name="Google Shape;833;p71"/>
          <p:cNvSpPr/>
          <p:nvPr/>
        </p:nvSpPr>
        <p:spPr>
          <a:xfrm>
            <a:off x="2342925" y="1693650"/>
            <a:ext cx="507300" cy="1429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30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4" name="Google Shape;834;p71"/>
          <p:cNvSpPr/>
          <p:nvPr/>
        </p:nvSpPr>
        <p:spPr>
          <a:xfrm>
            <a:off x="893625" y="3137489"/>
            <a:ext cx="1449300" cy="3195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20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5" name="Google Shape;835;p71"/>
          <p:cNvSpPr/>
          <p:nvPr/>
        </p:nvSpPr>
        <p:spPr>
          <a:xfrm>
            <a:off x="2342925" y="3135914"/>
            <a:ext cx="507300" cy="3195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6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6" name="Google Shape;836;p71"/>
          <p:cNvSpPr txBox="1"/>
          <p:nvPr>
            <p:ph type="body" idx="1"/>
          </p:nvPr>
        </p:nvSpPr>
        <p:spPr>
          <a:xfrm>
            <a:off x="324000" y="3687300"/>
            <a:ext cx="4500000" cy="37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12 </a:t>
            </a:r>
            <a:r>
              <a:rPr lang="en-GB" sz="1400">
                <a:solidFill>
                  <a:srgbClr val="222222"/>
                </a:solidFill>
                <a:latin typeface="Lexend"/>
              </a:rPr>
              <a:t>× 13 = (10 + 2) × (10 + 3)</a:t>
            </a:r>
            <a:endParaRPr sz="1800">
              <a:solidFill>
                <a:srgbClr val="222222"/>
              </a:solidFill>
            </a:endParaRPr>
          </a:p>
        </p:txBody>
      </p:sp>
      <p:sp>
        <p:nvSpPr>
          <p:cNvPr id="837" name="Google Shape;837;p71"/>
          <p:cNvSpPr txBox="1"/>
          <p:nvPr>
            <p:ph type="body" idx="1"/>
          </p:nvPr>
        </p:nvSpPr>
        <p:spPr>
          <a:xfrm>
            <a:off x="324000" y="4060500"/>
            <a:ext cx="1881900" cy="37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</a:rPr>
              <a:t>12 × 13</a:t>
            </a:r>
            <a:r>
              <a:rPr lang="en-GB" sz="1400">
                <a:solidFill>
                  <a:srgbClr val="222222"/>
                </a:solidFill>
                <a:latin typeface="Lexend"/>
              </a:rPr>
              <a:t> = 10 × 10 </a:t>
            </a:r>
            <a:endParaRPr sz="1800">
              <a:solidFill>
                <a:srgbClr val="222222"/>
              </a:solidFill>
            </a:endParaRPr>
          </a:p>
        </p:txBody>
      </p:sp>
      <p:sp>
        <p:nvSpPr>
          <p:cNvPr id="838" name="Google Shape;838;p71"/>
          <p:cNvSpPr txBox="1"/>
          <p:nvPr>
            <p:ph type="body" idx="1"/>
          </p:nvPr>
        </p:nvSpPr>
        <p:spPr>
          <a:xfrm>
            <a:off x="2152225" y="4060500"/>
            <a:ext cx="927300" cy="37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222222"/>
                </a:solidFill>
                <a:latin typeface="Lexend"/>
              </a:rPr>
              <a:t>+ 10 × 3 </a:t>
            </a:r>
            <a:endParaRPr sz="1800">
              <a:solidFill>
                <a:srgbClr val="222222"/>
              </a:solidFill>
            </a:endParaRPr>
          </a:p>
        </p:txBody>
      </p:sp>
      <p:sp>
        <p:nvSpPr>
          <p:cNvPr id="839" name="Google Shape;839;p71"/>
          <p:cNvSpPr txBox="1"/>
          <p:nvPr>
            <p:ph type="body" idx="1"/>
          </p:nvPr>
        </p:nvSpPr>
        <p:spPr>
          <a:xfrm>
            <a:off x="3130575" y="4060500"/>
            <a:ext cx="927300" cy="37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222222"/>
                </a:solidFill>
                <a:latin typeface="Lexend"/>
              </a:rPr>
              <a:t>+ 2 × 10 </a:t>
            </a:r>
            <a:endParaRPr sz="1800">
              <a:solidFill>
                <a:srgbClr val="222222"/>
              </a:solidFill>
            </a:endParaRPr>
          </a:p>
        </p:txBody>
      </p:sp>
      <p:sp>
        <p:nvSpPr>
          <p:cNvPr id="840" name="Google Shape;840;p71"/>
          <p:cNvSpPr txBox="1"/>
          <p:nvPr>
            <p:ph type="body" idx="1"/>
          </p:nvPr>
        </p:nvSpPr>
        <p:spPr>
          <a:xfrm>
            <a:off x="4108925" y="4060500"/>
            <a:ext cx="927300" cy="37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222222"/>
                </a:solidFill>
                <a:latin typeface="Lexend"/>
              </a:rPr>
              <a:t>+ 2 × 3 </a:t>
            </a:r>
            <a:endParaRPr sz="1800">
              <a:solidFill>
                <a:srgbClr val="222222"/>
              </a:solidFill>
            </a:endParaRPr>
          </a:p>
        </p:txBody>
      </p:sp>
      <p:sp>
        <p:nvSpPr>
          <p:cNvPr id="841" name="Google Shape;841;p71"/>
          <p:cNvSpPr/>
          <p:nvPr/>
        </p:nvSpPr>
        <p:spPr>
          <a:xfrm rot="5400000">
            <a:off x="903375" y="1697250"/>
            <a:ext cx="1429800" cy="1434000"/>
          </a:xfrm>
          <a:prstGeom prst="rect">
            <a:avLst/>
          </a:prstGeom>
          <a:solidFill>
            <a:srgbClr val="4F7BE8">
              <a:alpha val="31009"/>
            </a:srgbClr>
          </a:solidFill>
          <a:ln w="9525" cap="flat" cmpd="sng">
            <a:solidFill>
              <a:srgbClr val="4F7B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2" name="Google Shape;842;p71"/>
          <p:cNvSpPr/>
          <p:nvPr/>
        </p:nvSpPr>
        <p:spPr>
          <a:xfrm rot="5400000">
            <a:off x="1881675" y="2167650"/>
            <a:ext cx="1429800" cy="493200"/>
          </a:xfrm>
          <a:prstGeom prst="rect">
            <a:avLst/>
          </a:prstGeom>
          <a:solidFill>
            <a:srgbClr val="4F7BE8">
              <a:alpha val="31009"/>
            </a:srgbClr>
          </a:solidFill>
          <a:ln w="9525" cap="flat" cmpd="sng">
            <a:solidFill>
              <a:srgbClr val="4F7B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3" name="Google Shape;843;p71"/>
          <p:cNvSpPr/>
          <p:nvPr/>
        </p:nvSpPr>
        <p:spPr>
          <a:xfrm rot="5400000">
            <a:off x="1452375" y="2571625"/>
            <a:ext cx="339600" cy="1448100"/>
          </a:xfrm>
          <a:prstGeom prst="rect">
            <a:avLst/>
          </a:prstGeom>
          <a:solidFill>
            <a:srgbClr val="4F7BE8">
              <a:alpha val="31009"/>
            </a:srgbClr>
          </a:solidFill>
          <a:ln w="9525" cap="flat" cmpd="sng">
            <a:solidFill>
              <a:srgbClr val="4F7B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4" name="Google Shape;844;p71"/>
          <p:cNvSpPr/>
          <p:nvPr/>
        </p:nvSpPr>
        <p:spPr>
          <a:xfrm rot="5400000">
            <a:off x="2430675" y="3050425"/>
            <a:ext cx="339600" cy="490500"/>
          </a:xfrm>
          <a:prstGeom prst="rect">
            <a:avLst/>
          </a:prstGeom>
          <a:solidFill>
            <a:srgbClr val="4F7BE8">
              <a:alpha val="31009"/>
            </a:srgbClr>
          </a:solidFill>
          <a:ln w="9525" cap="flat" cmpd="sng">
            <a:solidFill>
              <a:srgbClr val="4F7B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5" name="Google Shape;845;p71"/>
          <p:cNvSpPr txBox="1"/>
          <p:nvPr>
            <p:ph type="body" idx="1"/>
          </p:nvPr>
        </p:nvSpPr>
        <p:spPr>
          <a:xfrm>
            <a:off x="324000" y="4365300"/>
            <a:ext cx="1881900" cy="37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</a:rPr>
              <a:t>12 × 13</a:t>
            </a:r>
            <a:r>
              <a:rPr lang="en-GB" sz="1400">
                <a:solidFill>
                  <a:srgbClr val="222222"/>
                </a:solidFill>
                <a:latin typeface="Lexend"/>
              </a:rPr>
              <a:t> = 156 </a:t>
            </a:r>
            <a:endParaRPr sz="1800">
              <a:solidFill>
                <a:srgbClr val="22222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49" name="Shape 849"/>
        <p:cNvGrpSpPr/>
        <p:nvPr/>
      </p:nvGrpSpPr>
      <p:grpSpPr>
        <a:xfrm>
          <a:off x="0" y="0"/>
          <a:ext cx="0" cy="0"/>
        </a:xfrm>
      </p:grpSpPr>
      <p:sp>
        <p:nvSpPr>
          <p:cNvPr id="850" name="Google Shape;850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Saamaynta natiijada (product) laba binomial</a:t>
            </a:r>
            <a:endParaRPr/>
          </a:p>
        </p:txBody>
      </p:sp>
      <p:sp>
        <p:nvSpPr>
          <p:cNvPr id="851" name="Google Shape;851;p72"/>
          <p:cNvSpPr/>
          <p:nvPr/>
        </p:nvSpPr>
        <p:spPr>
          <a:xfrm>
            <a:off x="893625" y="2376100"/>
            <a:ext cx="1956600" cy="17673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52" name="Google Shape;852;p72"/>
          <p:cNvCxnSpPr/>
          <p:nvPr/>
        </p:nvCxnSpPr>
        <p:spPr>
          <a:xfrm flipH="1">
            <a:off x="682521" y="2412391"/>
            <a:ext cx="0" cy="137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853" name="Google Shape;853;p72"/>
          <p:cNvSpPr txBox="1"/>
          <p:nvPr/>
        </p:nvSpPr>
        <p:spPr>
          <a:xfrm>
            <a:off x="324000" y="2938450"/>
            <a:ext cx="4071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10 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4" name="Google Shape;854;p72"/>
          <p:cNvSpPr txBox="1"/>
          <p:nvPr/>
        </p:nvSpPr>
        <p:spPr>
          <a:xfrm>
            <a:off x="1428974" y="1940475"/>
            <a:ext cx="1701600" cy="27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10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      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 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55" name="Google Shape;855;p72"/>
          <p:cNvCxnSpPr/>
          <p:nvPr/>
        </p:nvCxnSpPr>
        <p:spPr>
          <a:xfrm>
            <a:off x="859724" y="2272544"/>
            <a:ext cx="14832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856" name="Google Shape;856;p72"/>
          <p:cNvCxnSpPr/>
          <p:nvPr/>
        </p:nvCxnSpPr>
        <p:spPr>
          <a:xfrm>
            <a:off x="2342913" y="2272555"/>
            <a:ext cx="5622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857" name="Google Shape;857;p72"/>
          <p:cNvGrpSpPr/>
          <p:nvPr/>
        </p:nvGrpSpPr>
        <p:grpSpPr>
          <a:xfrm>
            <a:off x="893625" y="2376100"/>
            <a:ext cx="1956600" cy="1767525"/>
            <a:chOff x="964925" y="2012575"/>
            <a:chExt cx="1956600" cy="1767525"/>
          </a:xfrm>
        </p:grpSpPr>
        <p:sp>
          <p:nvSpPr>
            <p:cNvPr id="858" name="Google Shape;858;p72"/>
            <p:cNvSpPr/>
            <p:nvPr/>
          </p:nvSpPr>
          <p:spPr>
            <a:xfrm>
              <a:off x="964925" y="2012575"/>
              <a:ext cx="14400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59" name="Google Shape;859;p72"/>
            <p:cNvSpPr/>
            <p:nvPr/>
          </p:nvSpPr>
          <p:spPr>
            <a:xfrm>
              <a:off x="2404925" y="2012650"/>
              <a:ext cx="5166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60" name="Google Shape;860;p72"/>
            <p:cNvSpPr/>
            <p:nvPr/>
          </p:nvSpPr>
          <p:spPr>
            <a:xfrm>
              <a:off x="964925" y="3460600"/>
              <a:ext cx="1956600" cy="319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61" name="Google Shape;861;p72"/>
            <p:cNvSpPr/>
            <p:nvPr/>
          </p:nvSpPr>
          <p:spPr>
            <a:xfrm>
              <a:off x="2404925" y="3460600"/>
              <a:ext cx="516600" cy="319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862" name="Google Shape;862;p72"/>
          <p:cNvCxnSpPr/>
          <p:nvPr/>
        </p:nvCxnSpPr>
        <p:spPr>
          <a:xfrm flipH="1">
            <a:off x="682513" y="3814705"/>
            <a:ext cx="0" cy="3312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863" name="Google Shape;863;p72"/>
          <p:cNvSpPr txBox="1"/>
          <p:nvPr/>
        </p:nvSpPr>
        <p:spPr>
          <a:xfrm>
            <a:off x="404425" y="3800650"/>
            <a:ext cx="2781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 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4" name="Google Shape;864;p72"/>
          <p:cNvSpPr/>
          <p:nvPr/>
        </p:nvSpPr>
        <p:spPr>
          <a:xfrm>
            <a:off x="893625" y="2385450"/>
            <a:ext cx="1449300" cy="1429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100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5" name="Google Shape;865;p72"/>
          <p:cNvSpPr txBox="1"/>
          <p:nvPr>
            <p:ph type="body" idx="1"/>
          </p:nvPr>
        </p:nvSpPr>
        <p:spPr>
          <a:xfrm>
            <a:off x="324000" y="810000"/>
            <a:ext cx="8496000" cy="33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Qaababka bedka (area models) waa faa'iido markaan rabno inaan helno natiijada (product) laba binomial sidoo kale: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00"/>
          </a:p>
        </p:txBody>
      </p:sp>
      <p:sp>
        <p:nvSpPr>
          <p:cNvPr id="866" name="Google Shape;866;p72"/>
          <p:cNvSpPr/>
          <p:nvPr/>
        </p:nvSpPr>
        <p:spPr>
          <a:xfrm>
            <a:off x="2342925" y="2385450"/>
            <a:ext cx="507300" cy="1429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30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7" name="Google Shape;867;p72"/>
          <p:cNvSpPr/>
          <p:nvPr/>
        </p:nvSpPr>
        <p:spPr>
          <a:xfrm>
            <a:off x="893625" y="3822141"/>
            <a:ext cx="1449300" cy="3195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20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8" name="Google Shape;868;p72"/>
          <p:cNvSpPr/>
          <p:nvPr/>
        </p:nvSpPr>
        <p:spPr>
          <a:xfrm>
            <a:off x="2342925" y="3820550"/>
            <a:ext cx="507300" cy="3195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6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9" name="Google Shape;869;p72"/>
          <p:cNvSpPr txBox="1"/>
          <p:nvPr>
            <p:ph type="body" idx="1"/>
          </p:nvPr>
        </p:nvSpPr>
        <p:spPr>
          <a:xfrm>
            <a:off x="1233875" y="1125550"/>
            <a:ext cx="4400400" cy="33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Tusaale: (x + 2) × (x + 3)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endParaRPr sz="300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870" name="Google Shape;870;p72"/>
          <p:cNvGrpSpPr/>
          <p:nvPr/>
        </p:nvGrpSpPr>
        <p:grpSpPr>
          <a:xfrm>
            <a:off x="5101175" y="1717275"/>
            <a:ext cx="2730374" cy="2429475"/>
            <a:chOff x="5101175" y="1717275"/>
            <a:chExt cx="2730374" cy="2429475"/>
          </a:xfrm>
        </p:grpSpPr>
        <p:sp>
          <p:nvSpPr>
            <p:cNvPr id="871" name="Google Shape;871;p72"/>
            <p:cNvSpPr/>
            <p:nvPr/>
          </p:nvSpPr>
          <p:spPr>
            <a:xfrm>
              <a:off x="5573825" y="2189250"/>
              <a:ext cx="2205000" cy="1957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872" name="Google Shape;872;p72"/>
            <p:cNvCxnSpPr/>
            <p:nvPr/>
          </p:nvCxnSpPr>
          <p:spPr>
            <a:xfrm flipH="1">
              <a:off x="5383496" y="2189191"/>
              <a:ext cx="0" cy="13716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873" name="Google Shape;873;p72"/>
            <p:cNvSpPr txBox="1"/>
            <p:nvPr/>
          </p:nvSpPr>
          <p:spPr>
            <a:xfrm>
              <a:off x="5101175" y="2715250"/>
              <a:ext cx="407100" cy="31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2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2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2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74" name="Google Shape;874;p72"/>
            <p:cNvSpPr txBox="1"/>
            <p:nvPr/>
          </p:nvSpPr>
          <p:spPr>
            <a:xfrm>
              <a:off x="6129949" y="1717275"/>
              <a:ext cx="1701600" cy="272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2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2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         </a:t>
              </a:r>
              <a:r>
                <a:rPr lang="en-GB" sz="2200">
                  <a:latin typeface="Times"/>
                  <a:ea typeface="Times"/>
                  <a:cs typeface="Times"/>
                  <a:sym typeface="Times"/>
                </a:rPr>
                <a:t>  </a:t>
              </a:r>
              <a:r>
                <a:rPr lang="en-GB" sz="22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</a:t>
              </a:r>
              <a:r>
                <a:rPr lang="en-GB" sz="2200">
                  <a:latin typeface="Times"/>
                  <a:ea typeface="Times"/>
                  <a:cs typeface="Times"/>
                  <a:sym typeface="Times"/>
                </a:rPr>
                <a:t>3</a:t>
              </a:r>
              <a:r>
                <a:rPr lang="en-GB" sz="22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</a:t>
              </a:r>
              <a:endParaRPr sz="2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cxnSp>
          <p:nvCxnSpPr>
            <p:cNvPr id="875" name="Google Shape;875;p72"/>
            <p:cNvCxnSpPr/>
            <p:nvPr/>
          </p:nvCxnSpPr>
          <p:spPr>
            <a:xfrm>
              <a:off x="5560699" y="2049344"/>
              <a:ext cx="14832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876" name="Google Shape;876;p72"/>
            <p:cNvCxnSpPr/>
            <p:nvPr/>
          </p:nvCxnSpPr>
          <p:spPr>
            <a:xfrm>
              <a:off x="7043888" y="2049355"/>
              <a:ext cx="6906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877" name="Google Shape;877;p72"/>
            <p:cNvCxnSpPr/>
            <p:nvPr/>
          </p:nvCxnSpPr>
          <p:spPr>
            <a:xfrm flipH="1">
              <a:off x="5383488" y="3591505"/>
              <a:ext cx="0" cy="5475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878" name="Google Shape;878;p72"/>
            <p:cNvSpPr txBox="1"/>
            <p:nvPr/>
          </p:nvSpPr>
          <p:spPr>
            <a:xfrm>
              <a:off x="5117275" y="3705500"/>
              <a:ext cx="278100" cy="31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200">
                  <a:latin typeface="Times"/>
                  <a:ea typeface="Times"/>
                  <a:cs typeface="Times"/>
                  <a:sym typeface="Times"/>
                </a:rPr>
                <a:t>2  </a:t>
              </a:r>
              <a:endParaRPr sz="2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879" name="Google Shape;879;p72"/>
          <p:cNvGrpSpPr/>
          <p:nvPr/>
        </p:nvGrpSpPr>
        <p:grpSpPr>
          <a:xfrm>
            <a:off x="5530550" y="1481225"/>
            <a:ext cx="2204631" cy="259213"/>
            <a:chOff x="5530550" y="1481225"/>
            <a:chExt cx="2204631" cy="259213"/>
          </a:xfrm>
        </p:grpSpPr>
        <p:sp>
          <p:nvSpPr>
            <p:cNvPr id="880" name="Google Shape;880;p72"/>
            <p:cNvSpPr/>
            <p:nvPr/>
          </p:nvSpPr>
          <p:spPr>
            <a:xfrm>
              <a:off x="6964551" y="1481225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81" name="Google Shape;881;p72"/>
            <p:cNvSpPr/>
            <p:nvPr/>
          </p:nvSpPr>
          <p:spPr>
            <a:xfrm>
              <a:off x="7218951" y="1481225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82" name="Google Shape;882;p72"/>
            <p:cNvSpPr/>
            <p:nvPr/>
          </p:nvSpPr>
          <p:spPr>
            <a:xfrm>
              <a:off x="5530550" y="1481238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83" name="Google Shape;883;p72"/>
            <p:cNvSpPr/>
            <p:nvPr/>
          </p:nvSpPr>
          <p:spPr>
            <a:xfrm>
              <a:off x="7480781" y="1481225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884" name="Google Shape;884;p72"/>
          <p:cNvGrpSpPr/>
          <p:nvPr/>
        </p:nvGrpSpPr>
        <p:grpSpPr>
          <a:xfrm>
            <a:off x="4682050" y="2157988"/>
            <a:ext cx="259200" cy="1965903"/>
            <a:chOff x="4682050" y="2157988"/>
            <a:chExt cx="259200" cy="1965903"/>
          </a:xfrm>
        </p:grpSpPr>
        <p:sp>
          <p:nvSpPr>
            <p:cNvPr id="885" name="Google Shape;885;p72"/>
            <p:cNvSpPr/>
            <p:nvPr/>
          </p:nvSpPr>
          <p:spPr>
            <a:xfrm rot="-5400000">
              <a:off x="4684451" y="3598849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86" name="Google Shape;886;p72"/>
            <p:cNvSpPr/>
            <p:nvPr/>
          </p:nvSpPr>
          <p:spPr>
            <a:xfrm rot="-5400000">
              <a:off x="4684451" y="3867841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87" name="Google Shape;887;p72"/>
            <p:cNvSpPr/>
            <p:nvPr/>
          </p:nvSpPr>
          <p:spPr>
            <a:xfrm rot="-5400000">
              <a:off x="4094650" y="2745388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888" name="Google Shape;888;p72"/>
          <p:cNvGrpSpPr/>
          <p:nvPr/>
        </p:nvGrpSpPr>
        <p:grpSpPr>
          <a:xfrm>
            <a:off x="5576409" y="2192307"/>
            <a:ext cx="2205069" cy="1957522"/>
            <a:chOff x="964919" y="2012588"/>
            <a:chExt cx="2022628" cy="1986525"/>
          </a:xfrm>
        </p:grpSpPr>
        <p:sp>
          <p:nvSpPr>
            <p:cNvPr id="889" name="Google Shape;889;p72"/>
            <p:cNvSpPr/>
            <p:nvPr/>
          </p:nvSpPr>
          <p:spPr>
            <a:xfrm>
              <a:off x="964919" y="2012588"/>
              <a:ext cx="13155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90" name="Google Shape;890;p72"/>
            <p:cNvSpPr/>
            <p:nvPr/>
          </p:nvSpPr>
          <p:spPr>
            <a:xfrm>
              <a:off x="2287648" y="2013438"/>
              <a:ext cx="6999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91" name="Google Shape;891;p72"/>
            <p:cNvSpPr/>
            <p:nvPr/>
          </p:nvSpPr>
          <p:spPr>
            <a:xfrm>
              <a:off x="964931" y="3460613"/>
              <a:ext cx="20226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92" name="Google Shape;892;p72"/>
            <p:cNvSpPr/>
            <p:nvPr/>
          </p:nvSpPr>
          <p:spPr>
            <a:xfrm>
              <a:off x="2287647" y="3460613"/>
              <a:ext cx="6999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93" name="Google Shape;893;p72"/>
          <p:cNvSpPr/>
          <p:nvPr/>
        </p:nvSpPr>
        <p:spPr>
          <a:xfrm>
            <a:off x="5576390" y="2186354"/>
            <a:ext cx="1434000" cy="14340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grpSp>
        <p:nvGrpSpPr>
          <p:cNvPr id="894" name="Google Shape;894;p72"/>
          <p:cNvGrpSpPr/>
          <p:nvPr/>
        </p:nvGrpSpPr>
        <p:grpSpPr>
          <a:xfrm>
            <a:off x="7010409" y="2186350"/>
            <a:ext cx="764034" cy="1434000"/>
            <a:chOff x="6646950" y="2189263"/>
            <a:chExt cx="769110" cy="1434000"/>
          </a:xfrm>
        </p:grpSpPr>
        <p:sp>
          <p:nvSpPr>
            <p:cNvPr id="895" name="Google Shape;895;p72"/>
            <p:cNvSpPr/>
            <p:nvPr/>
          </p:nvSpPr>
          <p:spPr>
            <a:xfrm rot="-5400000">
              <a:off x="605955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96" name="Google Shape;896;p72"/>
            <p:cNvSpPr/>
            <p:nvPr/>
          </p:nvSpPr>
          <p:spPr>
            <a:xfrm rot="-5400000">
              <a:off x="6309635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97" name="Google Shape;897;p72"/>
            <p:cNvSpPr/>
            <p:nvPr/>
          </p:nvSpPr>
          <p:spPr>
            <a:xfrm rot="-5400000">
              <a:off x="656946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898" name="Google Shape;898;p72"/>
          <p:cNvGrpSpPr/>
          <p:nvPr/>
        </p:nvGrpSpPr>
        <p:grpSpPr>
          <a:xfrm>
            <a:off x="5576388" y="3620350"/>
            <a:ext cx="1434000" cy="521036"/>
            <a:chOff x="5205788" y="3628438"/>
            <a:chExt cx="1434000" cy="521036"/>
          </a:xfrm>
        </p:grpSpPr>
        <p:sp>
          <p:nvSpPr>
            <p:cNvPr id="899" name="Google Shape;899;p72"/>
            <p:cNvSpPr/>
            <p:nvPr/>
          </p:nvSpPr>
          <p:spPr>
            <a:xfrm>
              <a:off x="5205788" y="3628438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900" name="Google Shape;900;p72"/>
            <p:cNvSpPr/>
            <p:nvPr/>
          </p:nvSpPr>
          <p:spPr>
            <a:xfrm>
              <a:off x="5205788" y="3890274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901" name="Google Shape;901;p72"/>
          <p:cNvGrpSpPr/>
          <p:nvPr/>
        </p:nvGrpSpPr>
        <p:grpSpPr>
          <a:xfrm>
            <a:off x="7012918" y="3617500"/>
            <a:ext cx="759015" cy="526700"/>
            <a:chOff x="6642476" y="3629200"/>
            <a:chExt cx="770730" cy="526700"/>
          </a:xfrm>
        </p:grpSpPr>
        <p:sp>
          <p:nvSpPr>
            <p:cNvPr id="902" name="Google Shape;902;p72"/>
            <p:cNvSpPr/>
            <p:nvPr/>
          </p:nvSpPr>
          <p:spPr>
            <a:xfrm>
              <a:off x="664257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903" name="Google Shape;903;p72"/>
            <p:cNvSpPr/>
            <p:nvPr/>
          </p:nvSpPr>
          <p:spPr>
            <a:xfrm>
              <a:off x="689697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904" name="Google Shape;904;p72"/>
            <p:cNvSpPr/>
            <p:nvPr/>
          </p:nvSpPr>
          <p:spPr>
            <a:xfrm>
              <a:off x="715880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905" name="Google Shape;905;p72"/>
            <p:cNvSpPr/>
            <p:nvPr/>
          </p:nvSpPr>
          <p:spPr>
            <a:xfrm>
              <a:off x="664247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906" name="Google Shape;906;p72"/>
            <p:cNvSpPr/>
            <p:nvPr/>
          </p:nvSpPr>
          <p:spPr>
            <a:xfrm>
              <a:off x="689687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907" name="Google Shape;907;p72"/>
            <p:cNvSpPr/>
            <p:nvPr/>
          </p:nvSpPr>
          <p:spPr>
            <a:xfrm>
              <a:off x="715870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908" name="Google Shape;908;p72"/>
          <p:cNvSpPr/>
          <p:nvPr/>
        </p:nvSpPr>
        <p:spPr>
          <a:xfrm>
            <a:off x="5576988" y="2186949"/>
            <a:ext cx="1432800" cy="14328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sp>
        <p:nvSpPr>
          <p:cNvPr id="909" name="Google Shape;909;p72"/>
          <p:cNvSpPr/>
          <p:nvPr/>
        </p:nvSpPr>
        <p:spPr>
          <a:xfrm>
            <a:off x="7010826" y="2186949"/>
            <a:ext cx="763200" cy="1432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2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10" name="Google Shape;910;p72"/>
          <p:cNvSpPr/>
          <p:nvPr/>
        </p:nvSpPr>
        <p:spPr>
          <a:xfrm>
            <a:off x="5576988" y="3619862"/>
            <a:ext cx="1432800" cy="5220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2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11" name="Google Shape;911;p72"/>
          <p:cNvSpPr/>
          <p:nvPr/>
        </p:nvSpPr>
        <p:spPr>
          <a:xfrm>
            <a:off x="7010826" y="3619862"/>
            <a:ext cx="759000" cy="52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6</a:t>
            </a:r>
            <a:endParaRPr sz="2200"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15" name="Shape 915"/>
        <p:cNvGrpSpPr/>
        <p:nvPr/>
      </p:nvGrpSpPr>
      <p:grpSpPr>
        <a:xfrm>
          <a:off x="0" y="0"/>
          <a:ext cx="0" cy="0"/>
        </a:xfrm>
      </p:grpSpPr>
      <p:sp>
        <p:nvSpPr>
          <p:cNvPr id="916" name="Google Shape;916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Saamaynta natiijada (product) laba binomial</a:t>
            </a:r>
            <a:endParaRPr/>
          </a:p>
        </p:txBody>
      </p:sp>
      <p:sp>
        <p:nvSpPr>
          <p:cNvPr id="917" name="Google Shape;917;p73"/>
          <p:cNvSpPr txBox="1"/>
          <p:nvPr>
            <p:ph type="body" idx="1"/>
          </p:nvPr>
        </p:nvSpPr>
        <p:spPr>
          <a:xfrm>
            <a:off x="324000" y="810000"/>
            <a:ext cx="8496000" cy="33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Qaababka bedka (area models) waa faa'iido markaan rabno inaan helno natiijada (product) laba binomial sidoo kale: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00"/>
          </a:p>
        </p:txBody>
      </p:sp>
      <p:sp>
        <p:nvSpPr>
          <p:cNvPr id="918" name="Google Shape;918;p73"/>
          <p:cNvSpPr txBox="1"/>
          <p:nvPr>
            <p:ph type="body" idx="1"/>
          </p:nvPr>
        </p:nvSpPr>
        <p:spPr>
          <a:xfrm>
            <a:off x="1233875" y="1125550"/>
            <a:ext cx="4400400" cy="33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Tusaale: (x + 2) × (x + 3)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endParaRPr sz="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19" name="Google Shape;919;p73"/>
          <p:cNvSpPr/>
          <p:nvPr/>
        </p:nvSpPr>
        <p:spPr>
          <a:xfrm>
            <a:off x="1215775" y="2359150"/>
            <a:ext cx="2205000" cy="19575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20" name="Google Shape;920;p73"/>
          <p:cNvCxnSpPr/>
          <p:nvPr/>
        </p:nvCxnSpPr>
        <p:spPr>
          <a:xfrm flipH="1">
            <a:off x="1025446" y="2359091"/>
            <a:ext cx="0" cy="137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921" name="Google Shape;921;p73"/>
          <p:cNvSpPr txBox="1"/>
          <p:nvPr/>
        </p:nvSpPr>
        <p:spPr>
          <a:xfrm>
            <a:off x="743125" y="2885150"/>
            <a:ext cx="4071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22" name="Google Shape;922;p73"/>
          <p:cNvSpPr txBox="1"/>
          <p:nvPr/>
        </p:nvSpPr>
        <p:spPr>
          <a:xfrm>
            <a:off x="1771899" y="1887175"/>
            <a:ext cx="1701600" cy="27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    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923" name="Google Shape;923;p73"/>
          <p:cNvCxnSpPr/>
          <p:nvPr/>
        </p:nvCxnSpPr>
        <p:spPr>
          <a:xfrm>
            <a:off x="1202649" y="2219244"/>
            <a:ext cx="14832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924" name="Google Shape;924;p73"/>
          <p:cNvCxnSpPr/>
          <p:nvPr/>
        </p:nvCxnSpPr>
        <p:spPr>
          <a:xfrm>
            <a:off x="2685838" y="2219255"/>
            <a:ext cx="6906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925" name="Google Shape;925;p73"/>
          <p:cNvGrpSpPr/>
          <p:nvPr/>
        </p:nvGrpSpPr>
        <p:grpSpPr>
          <a:xfrm>
            <a:off x="1215772" y="2359096"/>
            <a:ext cx="2205069" cy="1957522"/>
            <a:chOff x="964919" y="2012588"/>
            <a:chExt cx="2022628" cy="1986525"/>
          </a:xfrm>
        </p:grpSpPr>
        <p:sp>
          <p:nvSpPr>
            <p:cNvPr id="926" name="Google Shape;926;p73"/>
            <p:cNvSpPr/>
            <p:nvPr/>
          </p:nvSpPr>
          <p:spPr>
            <a:xfrm>
              <a:off x="964919" y="2012588"/>
              <a:ext cx="13155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27" name="Google Shape;927;p73"/>
            <p:cNvSpPr/>
            <p:nvPr/>
          </p:nvSpPr>
          <p:spPr>
            <a:xfrm>
              <a:off x="2287648" y="2013438"/>
              <a:ext cx="6999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28" name="Google Shape;928;p73"/>
            <p:cNvSpPr/>
            <p:nvPr/>
          </p:nvSpPr>
          <p:spPr>
            <a:xfrm>
              <a:off x="964931" y="3460613"/>
              <a:ext cx="20226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29" name="Google Shape;929;p73"/>
            <p:cNvSpPr/>
            <p:nvPr/>
          </p:nvSpPr>
          <p:spPr>
            <a:xfrm>
              <a:off x="2287647" y="3460613"/>
              <a:ext cx="6999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930" name="Google Shape;930;p73"/>
          <p:cNvCxnSpPr/>
          <p:nvPr/>
        </p:nvCxnSpPr>
        <p:spPr>
          <a:xfrm flipH="1">
            <a:off x="1025438" y="3761405"/>
            <a:ext cx="0" cy="5475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931" name="Google Shape;931;p73"/>
          <p:cNvSpPr txBox="1"/>
          <p:nvPr/>
        </p:nvSpPr>
        <p:spPr>
          <a:xfrm>
            <a:off x="759225" y="3875400"/>
            <a:ext cx="2781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 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32" name="Google Shape;932;p73"/>
          <p:cNvSpPr/>
          <p:nvPr/>
        </p:nvSpPr>
        <p:spPr>
          <a:xfrm>
            <a:off x="2606501" y="1651125"/>
            <a:ext cx="254400" cy="257700"/>
          </a:xfrm>
          <a:prstGeom prst="rect">
            <a:avLst/>
          </a:prstGeom>
          <a:solidFill>
            <a:srgbClr val="FFF2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33" name="Google Shape;933;p73"/>
          <p:cNvSpPr/>
          <p:nvPr/>
        </p:nvSpPr>
        <p:spPr>
          <a:xfrm>
            <a:off x="2860901" y="1651125"/>
            <a:ext cx="254400" cy="257700"/>
          </a:xfrm>
          <a:prstGeom prst="rect">
            <a:avLst/>
          </a:prstGeom>
          <a:solidFill>
            <a:srgbClr val="FFF2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34" name="Google Shape;934;p73"/>
          <p:cNvSpPr/>
          <p:nvPr/>
        </p:nvSpPr>
        <p:spPr>
          <a:xfrm rot="-5400000">
            <a:off x="326401" y="3768749"/>
            <a:ext cx="254400" cy="257700"/>
          </a:xfrm>
          <a:prstGeom prst="rect">
            <a:avLst/>
          </a:prstGeom>
          <a:solidFill>
            <a:srgbClr val="FFF2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35" name="Google Shape;935;p73"/>
          <p:cNvSpPr/>
          <p:nvPr/>
        </p:nvSpPr>
        <p:spPr>
          <a:xfrm>
            <a:off x="1172500" y="1651138"/>
            <a:ext cx="1434000" cy="2592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36" name="Google Shape;936;p73"/>
          <p:cNvSpPr/>
          <p:nvPr/>
        </p:nvSpPr>
        <p:spPr>
          <a:xfrm rot="-5400000">
            <a:off x="326401" y="4037741"/>
            <a:ext cx="254400" cy="257700"/>
          </a:xfrm>
          <a:prstGeom prst="rect">
            <a:avLst/>
          </a:prstGeom>
          <a:solidFill>
            <a:srgbClr val="FFF2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37" name="Google Shape;937;p73"/>
          <p:cNvSpPr/>
          <p:nvPr/>
        </p:nvSpPr>
        <p:spPr>
          <a:xfrm>
            <a:off x="3122731" y="1651125"/>
            <a:ext cx="254400" cy="257700"/>
          </a:xfrm>
          <a:prstGeom prst="rect">
            <a:avLst/>
          </a:prstGeom>
          <a:solidFill>
            <a:srgbClr val="FFF2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38" name="Google Shape;938;p73"/>
          <p:cNvSpPr/>
          <p:nvPr/>
        </p:nvSpPr>
        <p:spPr>
          <a:xfrm rot="-5400000">
            <a:off x="-263400" y="2915288"/>
            <a:ext cx="1434000" cy="2592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939" name="Google Shape;939;p73"/>
          <p:cNvGrpSpPr/>
          <p:nvPr/>
        </p:nvGrpSpPr>
        <p:grpSpPr>
          <a:xfrm>
            <a:off x="2649784" y="2359150"/>
            <a:ext cx="764034" cy="1434000"/>
            <a:chOff x="6646950" y="2189263"/>
            <a:chExt cx="769110" cy="1434000"/>
          </a:xfrm>
        </p:grpSpPr>
        <p:sp>
          <p:nvSpPr>
            <p:cNvPr id="940" name="Google Shape;940;p73"/>
            <p:cNvSpPr/>
            <p:nvPr/>
          </p:nvSpPr>
          <p:spPr>
            <a:xfrm rot="-5400000">
              <a:off x="605955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941" name="Google Shape;941;p73"/>
            <p:cNvSpPr/>
            <p:nvPr/>
          </p:nvSpPr>
          <p:spPr>
            <a:xfrm rot="-5400000">
              <a:off x="6309635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942" name="Google Shape;942;p73"/>
            <p:cNvSpPr/>
            <p:nvPr/>
          </p:nvSpPr>
          <p:spPr>
            <a:xfrm rot="-5400000">
              <a:off x="656946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943" name="Google Shape;943;p73"/>
          <p:cNvSpPr/>
          <p:nvPr/>
        </p:nvSpPr>
        <p:spPr>
          <a:xfrm>
            <a:off x="1215765" y="2359146"/>
            <a:ext cx="1434000" cy="14340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grpSp>
        <p:nvGrpSpPr>
          <p:cNvPr id="944" name="Google Shape;944;p73"/>
          <p:cNvGrpSpPr/>
          <p:nvPr/>
        </p:nvGrpSpPr>
        <p:grpSpPr>
          <a:xfrm>
            <a:off x="1215763" y="3793150"/>
            <a:ext cx="1434000" cy="521036"/>
            <a:chOff x="5205788" y="3628438"/>
            <a:chExt cx="1434000" cy="521036"/>
          </a:xfrm>
        </p:grpSpPr>
        <p:sp>
          <p:nvSpPr>
            <p:cNvPr id="945" name="Google Shape;945;p73"/>
            <p:cNvSpPr/>
            <p:nvPr/>
          </p:nvSpPr>
          <p:spPr>
            <a:xfrm>
              <a:off x="5205788" y="3628438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946" name="Google Shape;946;p73"/>
            <p:cNvSpPr/>
            <p:nvPr/>
          </p:nvSpPr>
          <p:spPr>
            <a:xfrm>
              <a:off x="5205788" y="3890274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947" name="Google Shape;947;p73"/>
          <p:cNvGrpSpPr/>
          <p:nvPr/>
        </p:nvGrpSpPr>
        <p:grpSpPr>
          <a:xfrm>
            <a:off x="2649418" y="3790313"/>
            <a:ext cx="759015" cy="526700"/>
            <a:chOff x="6642476" y="3629200"/>
            <a:chExt cx="770730" cy="526700"/>
          </a:xfrm>
        </p:grpSpPr>
        <p:sp>
          <p:nvSpPr>
            <p:cNvPr id="948" name="Google Shape;948;p73"/>
            <p:cNvSpPr/>
            <p:nvPr/>
          </p:nvSpPr>
          <p:spPr>
            <a:xfrm>
              <a:off x="664257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949" name="Google Shape;949;p73"/>
            <p:cNvSpPr/>
            <p:nvPr/>
          </p:nvSpPr>
          <p:spPr>
            <a:xfrm>
              <a:off x="689697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950" name="Google Shape;950;p73"/>
            <p:cNvSpPr/>
            <p:nvPr/>
          </p:nvSpPr>
          <p:spPr>
            <a:xfrm>
              <a:off x="715880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951" name="Google Shape;951;p73"/>
            <p:cNvSpPr/>
            <p:nvPr/>
          </p:nvSpPr>
          <p:spPr>
            <a:xfrm>
              <a:off x="664247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952" name="Google Shape;952;p73"/>
            <p:cNvSpPr/>
            <p:nvPr/>
          </p:nvSpPr>
          <p:spPr>
            <a:xfrm>
              <a:off x="689687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953" name="Google Shape;953;p73"/>
            <p:cNvSpPr/>
            <p:nvPr/>
          </p:nvSpPr>
          <p:spPr>
            <a:xfrm>
              <a:off x="715870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954" name="Google Shape;954;p73"/>
          <p:cNvSpPr txBox="1"/>
          <p:nvPr>
            <p:ph type="body" idx="1"/>
          </p:nvPr>
        </p:nvSpPr>
        <p:spPr>
          <a:xfrm>
            <a:off x="3611175" y="2356625"/>
            <a:ext cx="5208900" cy="33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Sideen u qori karnaa jawaabteena kama dambaysta ah?</a:t>
            </a:r>
            <a:endParaRPr sz="1800"/>
          </a:p>
        </p:txBody>
      </p:sp>
      <p:sp>
        <p:nvSpPr>
          <p:cNvPr id="955" name="Google Shape;955;p73"/>
          <p:cNvSpPr txBox="1"/>
          <p:nvPr>
            <p:ph type="body" idx="1"/>
          </p:nvPr>
        </p:nvSpPr>
        <p:spPr>
          <a:xfrm>
            <a:off x="5698200" y="2792275"/>
            <a:ext cx="3045600" cy="33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+ 6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56" name="Google Shape;956;p73"/>
          <p:cNvSpPr txBox="1"/>
          <p:nvPr>
            <p:ph type="body" idx="1"/>
          </p:nvPr>
        </p:nvSpPr>
        <p:spPr>
          <a:xfrm>
            <a:off x="3680000" y="2792275"/>
            <a:ext cx="2368800" cy="33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× 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+ 3)  </a:t>
            </a:r>
            <a:r>
              <a:rPr lang="en-GB" sz="1800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≡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57" name="Google Shape;957;p73"/>
          <p:cNvSpPr txBox="1"/>
          <p:nvPr>
            <p:ph type="body" idx="1"/>
          </p:nvPr>
        </p:nvSpPr>
        <p:spPr>
          <a:xfrm>
            <a:off x="3611175" y="3361500"/>
            <a:ext cx="5208900" cy="33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Mararka qaarkood waxaan fududayn karnaa iyagoo soo ururinaya ereyada la midka ah (like terms). Ma jiraan ereyo la mid ah (like terms) qaabkayaga (model) ku jira?</a:t>
            </a:r>
            <a:endParaRPr sz="1800"/>
          </a:p>
        </p:txBody>
      </p:sp>
      <p:sp>
        <p:nvSpPr>
          <p:cNvPr id="958" name="Google Shape;958;p73"/>
          <p:cNvSpPr/>
          <p:nvPr/>
        </p:nvSpPr>
        <p:spPr>
          <a:xfrm rot="5400000">
            <a:off x="2312825" y="2701150"/>
            <a:ext cx="1429800" cy="750000"/>
          </a:xfrm>
          <a:prstGeom prst="rect">
            <a:avLst/>
          </a:prstGeom>
          <a:solidFill>
            <a:srgbClr val="25EF36">
              <a:alpha val="31009"/>
            </a:srgbClr>
          </a:solidFill>
          <a:ln w="9525" cap="flat" cmpd="sng">
            <a:solidFill>
              <a:srgbClr val="4F7B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9" name="Google Shape;959;p73"/>
          <p:cNvSpPr/>
          <p:nvPr/>
        </p:nvSpPr>
        <p:spPr>
          <a:xfrm rot="5400000">
            <a:off x="1659675" y="3331250"/>
            <a:ext cx="539700" cy="1427700"/>
          </a:xfrm>
          <a:prstGeom prst="rect">
            <a:avLst/>
          </a:prstGeom>
          <a:solidFill>
            <a:srgbClr val="25EF36">
              <a:alpha val="31009"/>
            </a:srgbClr>
          </a:solidFill>
          <a:ln w="9525" cap="flat" cmpd="sng">
            <a:solidFill>
              <a:srgbClr val="4F7B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0" name="Google Shape;960;p73"/>
          <p:cNvSpPr txBox="1"/>
          <p:nvPr>
            <p:ph type="body" idx="1"/>
          </p:nvPr>
        </p:nvSpPr>
        <p:spPr>
          <a:xfrm>
            <a:off x="3680000" y="4069375"/>
            <a:ext cx="3045600" cy="33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+ 6 </a:t>
            </a:r>
            <a:r>
              <a:rPr lang="en-GB" sz="1800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≡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61" name="Google Shape;961;p73"/>
          <p:cNvSpPr txBox="1"/>
          <p:nvPr>
            <p:ph type="body" idx="1"/>
          </p:nvPr>
        </p:nvSpPr>
        <p:spPr>
          <a:xfrm>
            <a:off x="5585550" y="4069375"/>
            <a:ext cx="3045600" cy="33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+ 6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65" name="Shape 965"/>
        <p:cNvGrpSpPr/>
        <p:nvPr/>
      </p:nvGrpSpPr>
      <p:grpSpPr>
        <a:xfrm>
          <a:off x="0" y="0"/>
          <a:ext cx="0" cy="0"/>
        </a:xfrm>
      </p:grpSpPr>
      <p:sp>
        <p:nvSpPr>
          <p:cNvPr id="966" name="Google Shape;966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Saamaynta natiijada (product) laba binomial</a:t>
            </a:r>
            <a:endParaRPr/>
          </a:p>
        </p:txBody>
      </p:sp>
      <p:sp>
        <p:nvSpPr>
          <p:cNvPr id="967" name="Google Shape;967;p74"/>
          <p:cNvSpPr txBox="1"/>
          <p:nvPr>
            <p:ph type="body" idx="1"/>
          </p:nvPr>
        </p:nvSpPr>
        <p:spPr>
          <a:xfrm>
            <a:off x="324000" y="810000"/>
            <a:ext cx="8496000" cy="33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Markaan qorno natiijada (product) laba binomial, sida caadiga ah kuma qorno calaamadda isku dhufashada (multiplication sign) inta u dhaxaysa qawsyada (brackets)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00"/>
          </a:p>
        </p:txBody>
      </p:sp>
      <p:sp>
        <p:nvSpPr>
          <p:cNvPr id="968" name="Google Shape;968;p74"/>
          <p:cNvSpPr txBox="1"/>
          <p:nvPr>
            <p:ph type="body" idx="1"/>
          </p:nvPr>
        </p:nvSpPr>
        <p:spPr>
          <a:xfrm>
            <a:off x="5017625" y="1141200"/>
            <a:ext cx="4400400" cy="33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× 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+ 1) </a:t>
            </a:r>
            <a:r>
              <a:rPr lang="en-GB" sz="1800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≡ 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 + 3)(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 + 1)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endParaRPr sz="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69" name="Google Shape;969;p74"/>
          <p:cNvSpPr txBox="1"/>
          <p:nvPr>
            <p:ph type="body" idx="1"/>
          </p:nvPr>
        </p:nvSpPr>
        <p:spPr>
          <a:xfrm>
            <a:off x="324000" y="1804025"/>
            <a:ext cx="8496000" cy="251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Isku dhufashada binomials-ka waxaan ku qoraynaa tibaaxaha (expression) qaab kale.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Qaabka cusub wuxuu muujinayaa tibaaxaha (expression) sida wadar (sum) ah oo ah ereyo (terms), halkii uu ahaan lahaa natiijo (product).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Qaabkan waxaan ugu yeeri karnaa qaabka la ballaariyay (expanded form).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Habka isku dhufashada binomials-ka mararka qaarkood waxaa loo yaqaan ballaarinta qawsyada (expanding the brackets).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3" name="Shape 973"/>
        <p:cNvGrpSpPr/>
        <p:nvPr/>
      </p:nvGrpSpPr>
      <p:grpSpPr>
        <a:xfrm>
          <a:off x="0" y="0"/>
          <a:ext cx="0" cy="0"/>
        </a:xfrm>
      </p:grpSpPr>
      <p:sp>
        <p:nvSpPr>
          <p:cNvPr id="974" name="Google Shape;974;p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Sahminta wax soo saarka laba binomials</a:t>
            </a:r>
            <a:endParaRPr/>
          </a:p>
        </p:txBody>
      </p:sp>
      <p:grpSp>
        <p:nvGrpSpPr>
          <p:cNvPr id="975" name="Google Shape;975;p75"/>
          <p:cNvGrpSpPr/>
          <p:nvPr/>
        </p:nvGrpSpPr>
        <p:grpSpPr>
          <a:xfrm>
            <a:off x="323988" y="709752"/>
            <a:ext cx="4423936" cy="1808599"/>
            <a:chOff x="323988" y="709752"/>
            <a:chExt cx="4423936" cy="1808599"/>
          </a:xfrm>
        </p:grpSpPr>
        <p:pic>
          <p:nvPicPr>
            <p:cNvPr id="976" name="Google Shape;976;p75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flipH="1">
              <a:off x="537277" y="1449374"/>
              <a:ext cx="573526" cy="708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77" name="Google Shape;977;p75"/>
            <p:cNvSpPr txBox="1"/>
            <p:nvPr/>
          </p:nvSpPr>
          <p:spPr>
            <a:xfrm flipH="1">
              <a:off x="323988" y="2149051"/>
              <a:ext cx="10440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>Yacquub</a:t>
              </a:r>
              <a:endParaRPr sz="1800" b="1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978" name="Google Shape;978;p75"/>
            <p:cNvGrpSpPr/>
            <p:nvPr/>
          </p:nvGrpSpPr>
          <p:grpSpPr>
            <a:xfrm>
              <a:off x="1120186" y="709752"/>
              <a:ext cx="3627738" cy="1138387"/>
              <a:chOff x="1807240" y="1612125"/>
              <a:chExt cx="1901629" cy="931500"/>
            </a:xfrm>
          </p:grpSpPr>
          <p:pic>
            <p:nvPicPr>
              <p:cNvPr id="979" name="Google Shape;979;p75"/>
              <p:cNvPicPr preferRelativeResize="0"/>
              <p:nvPr/>
            </p:nvPicPr>
            <p:blipFill>
              <a:blip r:embed="rId4">
                <a:alphaModFix/>
              </a:blip>
              <a:srcRect t="56280" r="69082"/>
              <a:stretch>
                <a:fillRect/>
              </a:stretch>
            </p:blipFill>
            <p:spPr>
              <a:xfrm flipH="1">
                <a:off x="1807240" y="1612125"/>
                <a:ext cx="1901629" cy="9315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80" name="Google Shape;980;p75"/>
              <p:cNvSpPr txBox="1"/>
              <p:nvPr/>
            </p:nvSpPr>
            <p:spPr>
              <a:xfrm flipH="1">
                <a:off x="1939846" y="1781504"/>
                <a:ext cx="1718700" cy="51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lnSpc>
                    <a:spcPct val="115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700">
                    <a:latin typeface="Lexend"/>
                    <a:ea typeface="Lexend"/>
                    <a:cs typeface="Lexend"/>
                    <a:sym typeface="Lexend"/>
                  </a:rPr>
                  <a:t>Aan isku dayno qorista (x + 3)(x + 1) qaab ballaaran.</a:t>
                </a:r>
                <a:r>
                  <a:rPr lang="en-GB" sz="1700">
                    <a:solidFill>
                      <a:srgbClr val="22222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/>
                </a:r>
                <a:r>
                  <a:rPr lang="en-GB" sz="1700" i="1">
                    <a:solidFill>
                      <a:srgbClr val="22222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/>
                </a:r>
                <a:r>
                  <a:rPr lang="en-GB" sz="1700">
                    <a:solidFill>
                      <a:srgbClr val="22222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/>
                </a:r>
                <a:r>
                  <a:rPr lang="en-GB" sz="1700" i="1">
                    <a:solidFill>
                      <a:srgbClr val="22222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/>
                </a:r>
                <a:r>
                  <a:rPr lang="en-GB" sz="1700">
                    <a:solidFill>
                      <a:srgbClr val="22222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/>
                </a:r>
                <a:r>
                  <a:rPr lang="en-GB" sz="1700">
                    <a:solidFill>
                      <a:srgbClr val="222222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r>
                  <a:rPr lang="en-GB" sz="1700"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6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981" name="Google Shape;981;p75"/>
          <p:cNvGrpSpPr/>
          <p:nvPr/>
        </p:nvGrpSpPr>
        <p:grpSpPr>
          <a:xfrm>
            <a:off x="5394875" y="1423500"/>
            <a:ext cx="2730374" cy="2708475"/>
            <a:chOff x="5394875" y="1423500"/>
            <a:chExt cx="2730374" cy="2708475"/>
          </a:xfrm>
        </p:grpSpPr>
        <p:sp>
          <p:nvSpPr>
            <p:cNvPr id="982" name="Google Shape;982;p75"/>
            <p:cNvSpPr/>
            <p:nvPr/>
          </p:nvSpPr>
          <p:spPr>
            <a:xfrm>
              <a:off x="5867525" y="1895475"/>
              <a:ext cx="1688400" cy="2236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83" name="Google Shape;983;p75"/>
            <p:cNvCxnSpPr/>
            <p:nvPr/>
          </p:nvCxnSpPr>
          <p:spPr>
            <a:xfrm flipH="1">
              <a:off x="5677196" y="1895416"/>
              <a:ext cx="0" cy="13716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984" name="Google Shape;984;p75"/>
            <p:cNvSpPr txBox="1"/>
            <p:nvPr/>
          </p:nvSpPr>
          <p:spPr>
            <a:xfrm>
              <a:off x="5394875" y="2421475"/>
              <a:ext cx="407100" cy="31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2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2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2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985" name="Google Shape;985;p75"/>
            <p:cNvSpPr txBox="1"/>
            <p:nvPr/>
          </p:nvSpPr>
          <p:spPr>
            <a:xfrm>
              <a:off x="6423649" y="1423500"/>
              <a:ext cx="1701600" cy="272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2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2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         </a:t>
              </a:r>
              <a:r>
                <a:rPr lang="en-GB" sz="2200">
                  <a:latin typeface="Times"/>
                  <a:ea typeface="Times"/>
                  <a:cs typeface="Times"/>
                  <a:sym typeface="Times"/>
                </a:rPr>
                <a:t> 1</a:t>
              </a:r>
              <a:r>
                <a:rPr lang="en-GB" sz="22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</a:t>
              </a:r>
              <a:endParaRPr sz="2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cxnSp>
          <p:nvCxnSpPr>
            <p:cNvPr id="986" name="Google Shape;986;p75"/>
            <p:cNvCxnSpPr/>
            <p:nvPr/>
          </p:nvCxnSpPr>
          <p:spPr>
            <a:xfrm>
              <a:off x="5854399" y="1755569"/>
              <a:ext cx="1389600" cy="36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987" name="Google Shape;987;p75"/>
            <p:cNvCxnSpPr/>
            <p:nvPr/>
          </p:nvCxnSpPr>
          <p:spPr>
            <a:xfrm>
              <a:off x="7301163" y="1769905"/>
              <a:ext cx="2994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grpSp>
          <p:nvGrpSpPr>
            <p:cNvPr id="988" name="Google Shape;988;p75"/>
            <p:cNvGrpSpPr/>
            <p:nvPr/>
          </p:nvGrpSpPr>
          <p:grpSpPr>
            <a:xfrm>
              <a:off x="5865975" y="1895425"/>
              <a:ext cx="1689774" cy="2224185"/>
              <a:chOff x="963097" y="2012584"/>
              <a:chExt cx="2024409" cy="2257139"/>
            </a:xfrm>
          </p:grpSpPr>
          <p:sp>
            <p:nvSpPr>
              <p:cNvPr id="989" name="Google Shape;989;p75"/>
              <p:cNvSpPr/>
              <p:nvPr/>
            </p:nvSpPr>
            <p:spPr>
              <a:xfrm>
                <a:off x="964924" y="2012584"/>
                <a:ext cx="1718100" cy="14553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90" name="Google Shape;990;p75"/>
              <p:cNvSpPr/>
              <p:nvPr/>
            </p:nvSpPr>
            <p:spPr>
              <a:xfrm>
                <a:off x="2679329" y="2013428"/>
                <a:ext cx="308100" cy="14541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91" name="Google Shape;991;p75"/>
              <p:cNvSpPr/>
              <p:nvPr/>
            </p:nvSpPr>
            <p:spPr>
              <a:xfrm>
                <a:off x="963097" y="3473223"/>
                <a:ext cx="1716600" cy="796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92" name="Google Shape;992;p75"/>
              <p:cNvSpPr/>
              <p:nvPr/>
            </p:nvSpPr>
            <p:spPr>
              <a:xfrm>
                <a:off x="2677006" y="3473223"/>
                <a:ext cx="310500" cy="796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993" name="Google Shape;993;p75"/>
            <p:cNvCxnSpPr/>
            <p:nvPr/>
          </p:nvCxnSpPr>
          <p:spPr>
            <a:xfrm flipH="1">
              <a:off x="5677188" y="3297730"/>
              <a:ext cx="0" cy="8286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994" name="Google Shape;994;p75"/>
            <p:cNvSpPr txBox="1"/>
            <p:nvPr/>
          </p:nvSpPr>
          <p:spPr>
            <a:xfrm>
              <a:off x="5410975" y="3640325"/>
              <a:ext cx="278100" cy="31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200">
                  <a:latin typeface="Times"/>
                  <a:ea typeface="Times"/>
                  <a:cs typeface="Times"/>
                  <a:sym typeface="Times"/>
                </a:rPr>
                <a:t>3  </a:t>
              </a:r>
              <a:endParaRPr sz="2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995" name="Google Shape;995;p75"/>
          <p:cNvGrpSpPr/>
          <p:nvPr/>
        </p:nvGrpSpPr>
        <p:grpSpPr>
          <a:xfrm>
            <a:off x="5824250" y="1187463"/>
            <a:ext cx="1688401" cy="259200"/>
            <a:chOff x="5824250" y="1187463"/>
            <a:chExt cx="1688401" cy="259200"/>
          </a:xfrm>
        </p:grpSpPr>
        <p:sp>
          <p:nvSpPr>
            <p:cNvPr id="996" name="Google Shape;996;p75"/>
            <p:cNvSpPr/>
            <p:nvPr/>
          </p:nvSpPr>
          <p:spPr>
            <a:xfrm>
              <a:off x="7258251" y="1188225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997" name="Google Shape;997;p75"/>
            <p:cNvSpPr/>
            <p:nvPr/>
          </p:nvSpPr>
          <p:spPr>
            <a:xfrm>
              <a:off x="5824250" y="11874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998" name="Google Shape;998;p75"/>
          <p:cNvSpPr/>
          <p:nvPr/>
        </p:nvSpPr>
        <p:spPr>
          <a:xfrm rot="-5400000">
            <a:off x="6707705" y="2488525"/>
            <a:ext cx="1434000" cy="2574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99" name="Google Shape;999;p75"/>
          <p:cNvSpPr/>
          <p:nvPr/>
        </p:nvSpPr>
        <p:spPr>
          <a:xfrm>
            <a:off x="5865595" y="1900225"/>
            <a:ext cx="1434000" cy="14340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grpSp>
        <p:nvGrpSpPr>
          <p:cNvPr id="1000" name="Google Shape;1000;p75"/>
          <p:cNvGrpSpPr/>
          <p:nvPr/>
        </p:nvGrpSpPr>
        <p:grpSpPr>
          <a:xfrm>
            <a:off x="5865595" y="3341389"/>
            <a:ext cx="1434003" cy="785594"/>
            <a:chOff x="5867501" y="3329475"/>
            <a:chExt cx="1434003" cy="785594"/>
          </a:xfrm>
        </p:grpSpPr>
        <p:sp>
          <p:nvSpPr>
            <p:cNvPr id="1001" name="Google Shape;1001;p75"/>
            <p:cNvSpPr/>
            <p:nvPr/>
          </p:nvSpPr>
          <p:spPr>
            <a:xfrm>
              <a:off x="5867503" y="3857669"/>
              <a:ext cx="1434000" cy="2574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grpSp>
          <p:nvGrpSpPr>
            <p:cNvPr id="1002" name="Google Shape;1002;p75"/>
            <p:cNvGrpSpPr/>
            <p:nvPr/>
          </p:nvGrpSpPr>
          <p:grpSpPr>
            <a:xfrm>
              <a:off x="5867501" y="3329475"/>
              <a:ext cx="1434000" cy="521036"/>
              <a:chOff x="5205788" y="3628438"/>
              <a:chExt cx="1434000" cy="521036"/>
            </a:xfrm>
          </p:grpSpPr>
          <p:sp>
            <p:nvSpPr>
              <p:cNvPr id="1003" name="Google Shape;1003;p75"/>
              <p:cNvSpPr/>
              <p:nvPr/>
            </p:nvSpPr>
            <p:spPr>
              <a:xfrm>
                <a:off x="5205788" y="3628438"/>
                <a:ext cx="1434000" cy="259200"/>
              </a:xfrm>
              <a:prstGeom prst="rect">
                <a:avLst/>
              </a:prstGeom>
              <a:solidFill>
                <a:srgbClr val="D9EAD3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004" name="Google Shape;1004;p75"/>
              <p:cNvSpPr/>
              <p:nvPr/>
            </p:nvSpPr>
            <p:spPr>
              <a:xfrm>
                <a:off x="5205788" y="3890274"/>
                <a:ext cx="1434000" cy="259200"/>
              </a:xfrm>
              <a:prstGeom prst="rect">
                <a:avLst/>
              </a:prstGeom>
              <a:solidFill>
                <a:srgbClr val="D9EAD3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</p:grpSp>
      <p:grpSp>
        <p:nvGrpSpPr>
          <p:cNvPr id="1005" name="Google Shape;1005;p75"/>
          <p:cNvGrpSpPr/>
          <p:nvPr/>
        </p:nvGrpSpPr>
        <p:grpSpPr>
          <a:xfrm>
            <a:off x="4975750" y="1864213"/>
            <a:ext cx="259200" cy="2234885"/>
            <a:chOff x="4975750" y="1864213"/>
            <a:chExt cx="259200" cy="2234885"/>
          </a:xfrm>
        </p:grpSpPr>
        <p:sp>
          <p:nvSpPr>
            <p:cNvPr id="1006" name="Google Shape;1006;p75"/>
            <p:cNvSpPr/>
            <p:nvPr/>
          </p:nvSpPr>
          <p:spPr>
            <a:xfrm rot="-5400000">
              <a:off x="4978151" y="3305074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007" name="Google Shape;1007;p75"/>
            <p:cNvSpPr/>
            <p:nvPr/>
          </p:nvSpPr>
          <p:spPr>
            <a:xfrm rot="-5400000">
              <a:off x="4978151" y="3574066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008" name="Google Shape;1008;p75"/>
            <p:cNvSpPr/>
            <p:nvPr/>
          </p:nvSpPr>
          <p:spPr>
            <a:xfrm rot="-5400000">
              <a:off x="4388350" y="245161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009" name="Google Shape;1009;p75"/>
            <p:cNvSpPr/>
            <p:nvPr/>
          </p:nvSpPr>
          <p:spPr>
            <a:xfrm rot="-5400000">
              <a:off x="4978151" y="3843048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1010" name="Google Shape;1010;p75"/>
          <p:cNvGrpSpPr/>
          <p:nvPr/>
        </p:nvGrpSpPr>
        <p:grpSpPr>
          <a:xfrm>
            <a:off x="7296005" y="3336349"/>
            <a:ext cx="254400" cy="795673"/>
            <a:chOff x="7299426" y="3331599"/>
            <a:chExt cx="254400" cy="795673"/>
          </a:xfrm>
        </p:grpSpPr>
        <p:sp>
          <p:nvSpPr>
            <p:cNvPr id="1011" name="Google Shape;1011;p75"/>
            <p:cNvSpPr/>
            <p:nvPr/>
          </p:nvSpPr>
          <p:spPr>
            <a:xfrm>
              <a:off x="7299426" y="3331599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012" name="Google Shape;1012;p75"/>
            <p:cNvSpPr/>
            <p:nvPr/>
          </p:nvSpPr>
          <p:spPr>
            <a:xfrm>
              <a:off x="7299426" y="3600591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013" name="Google Shape;1013;p75"/>
            <p:cNvSpPr/>
            <p:nvPr/>
          </p:nvSpPr>
          <p:spPr>
            <a:xfrm>
              <a:off x="7299426" y="3869573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014" name="Google Shape;1014;p75"/>
          <p:cNvSpPr txBox="1"/>
          <p:nvPr>
            <p:ph type="body" idx="1"/>
          </p:nvPr>
        </p:nvSpPr>
        <p:spPr>
          <a:xfrm>
            <a:off x="2113600" y="2766313"/>
            <a:ext cx="3045600" cy="33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+ 4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15" name="Google Shape;1015;p75"/>
          <p:cNvSpPr txBox="1"/>
          <p:nvPr>
            <p:ph type="body" idx="1"/>
          </p:nvPr>
        </p:nvSpPr>
        <p:spPr>
          <a:xfrm>
            <a:off x="324000" y="2766313"/>
            <a:ext cx="2368800" cy="33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+ 3)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+ 1)  </a:t>
            </a:r>
            <a:r>
              <a:rPr lang="en-GB" sz="1800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≡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016" name="Google Shape;1016;p75"/>
          <p:cNvGrpSpPr/>
          <p:nvPr/>
        </p:nvGrpSpPr>
        <p:grpSpPr>
          <a:xfrm>
            <a:off x="324003" y="3102000"/>
            <a:ext cx="4284822" cy="1718412"/>
            <a:chOff x="324003" y="3102000"/>
            <a:chExt cx="4284822" cy="1718412"/>
          </a:xfrm>
        </p:grpSpPr>
        <p:sp>
          <p:nvSpPr>
            <p:cNvPr id="1017" name="Google Shape;1017;p75"/>
            <p:cNvSpPr txBox="1"/>
            <p:nvPr/>
          </p:nvSpPr>
          <p:spPr>
            <a:xfrm>
              <a:off x="324003" y="4421412"/>
              <a:ext cx="1060200" cy="39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>Layla</a:t>
              </a:r>
              <a:endParaRPr sz="1800" b="1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018" name="Google Shape;1018;p75"/>
            <p:cNvGrpSpPr/>
            <p:nvPr/>
          </p:nvGrpSpPr>
          <p:grpSpPr>
            <a:xfrm>
              <a:off x="1149825" y="3102000"/>
              <a:ext cx="3459001" cy="1371599"/>
              <a:chOff x="1902381" y="1348433"/>
              <a:chExt cx="2317899" cy="1813805"/>
            </a:xfrm>
          </p:grpSpPr>
          <p:pic>
            <p:nvPicPr>
              <p:cNvPr id="1019" name="Google Shape;1019;p75"/>
              <p:cNvPicPr preferRelativeResize="0"/>
              <p:nvPr/>
            </p:nvPicPr>
            <p:blipFill>
              <a:blip r:embed="rId4">
                <a:alphaModFix/>
              </a:blip>
              <a:srcRect t="56280" r="69082"/>
              <a:stretch>
                <a:fillRect/>
              </a:stretch>
            </p:blipFill>
            <p:spPr>
              <a:xfrm flipH="1">
                <a:off x="1902381" y="1348433"/>
                <a:ext cx="2289101" cy="18138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20" name="Google Shape;1020;p75"/>
              <p:cNvSpPr txBox="1"/>
              <p:nvPr/>
            </p:nvSpPr>
            <p:spPr>
              <a:xfrm flipH="1">
                <a:off x="2077680" y="1637973"/>
                <a:ext cx="2142600" cy="120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lnSpc>
                    <a:spcPct val="115000"/>
                  </a:lnSpc>
                  <a:spcBef>
                    <a:spcPct val="0"/>
                  </a:spcBef>
                  <a:spcAft>
                    <a:spcPts val="1000"/>
                  </a:spcAft>
                  <a:buNone/>
                </a:pPr>
                <a:r>
                  <a:rPr lang="en-GB" sz="1700">
                    <a:latin typeface="Lexend"/>
                    <a:ea typeface="Lexend"/>
                    <a:cs typeface="Lexend"/>
                    <a:sym typeface="Lexend"/>
                  </a:rPr>
                  <a:t>Waa fiicanyahay. Maxaa ka dhacaya haddii aan wax soo saarka u qorno si kale (x + 1)(x + 3)?</a:t>
                </a:r>
                <a:r>
                  <a:rPr lang="en-GB" sz="1700">
                    <a:solidFill>
                      <a:schemeClr val="dk1"/>
                    </a:solidFill>
                    <a:latin typeface="Times"/>
                    <a:ea typeface="Times"/>
                    <a:cs typeface="Times"/>
                    <a:sym typeface="Times"/>
                  </a:rPr>
                  <a:t/>
                </a:r>
                <a:r>
                  <a:rPr lang="en-GB" sz="1700" i="1">
                    <a:solidFill>
                      <a:schemeClr val="dk1"/>
                    </a:solidFill>
                    <a:latin typeface="Times"/>
                    <a:ea typeface="Times"/>
                    <a:cs typeface="Times"/>
                    <a:sym typeface="Times"/>
                  </a:rPr>
                  <a:t/>
                </a:r>
                <a:r>
                  <a:rPr lang="en-GB" sz="1700">
                    <a:solidFill>
                      <a:schemeClr val="dk1"/>
                    </a:solidFill>
                    <a:latin typeface="Times"/>
                    <a:ea typeface="Times"/>
                    <a:cs typeface="Times"/>
                    <a:sym typeface="Times"/>
                  </a:rPr>
                  <a:t/>
                </a:r>
                <a:r>
                  <a:rPr lang="en-GB" sz="1700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/>
                </a:r>
                <a:r>
                  <a:rPr lang="en-GB" sz="1700" i="1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/>
                </a:r>
                <a:r>
                  <a:rPr lang="en-GB" sz="1700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/>
                </a:r>
                <a:r>
                  <a:rPr lang="en-GB" sz="1700">
                    <a:solidFill>
                      <a:srgbClr val="222222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pic>
          <p:nvPicPr>
            <p:cNvPr id="1021" name="Google Shape;1021;p75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580401" y="3704487"/>
              <a:ext cx="547399" cy="71692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25" name="Shape 1025"/>
        <p:cNvGrpSpPr/>
        <p:nvPr/>
      </p:nvGrpSpPr>
      <p:grpSpPr>
        <a:xfrm>
          <a:off x="0" y="0"/>
          <a:ext cx="0" cy="0"/>
        </a:xfrm>
      </p:grpSpPr>
      <p:sp>
        <p:nvSpPr>
          <p:cNvPr id="1026" name="Google Shape;1026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Sahminta wax soo saarka laba binomials</a:t>
            </a:r>
            <a:endParaRPr/>
          </a:p>
        </p:txBody>
      </p:sp>
      <p:grpSp>
        <p:nvGrpSpPr>
          <p:cNvPr id="1027" name="Google Shape;1027;p76"/>
          <p:cNvGrpSpPr/>
          <p:nvPr/>
        </p:nvGrpSpPr>
        <p:grpSpPr>
          <a:xfrm>
            <a:off x="677030" y="1703725"/>
            <a:ext cx="2758332" cy="2151555"/>
            <a:chOff x="677030" y="1703725"/>
            <a:chExt cx="2758332" cy="2151555"/>
          </a:xfrm>
        </p:grpSpPr>
        <p:cxnSp>
          <p:nvCxnSpPr>
            <p:cNvPr id="1028" name="Google Shape;1028;p76"/>
            <p:cNvCxnSpPr/>
            <p:nvPr/>
          </p:nvCxnSpPr>
          <p:spPr>
            <a:xfrm rot="10800000" flipH="1">
              <a:off x="987308" y="2175641"/>
              <a:ext cx="0" cy="13716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029" name="Google Shape;1029;p76"/>
            <p:cNvSpPr txBox="1"/>
            <p:nvPr/>
          </p:nvSpPr>
          <p:spPr>
            <a:xfrm>
              <a:off x="704988" y="2701700"/>
              <a:ext cx="407100" cy="31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2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2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2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030" name="Google Shape;1030;p76"/>
            <p:cNvSpPr txBox="1"/>
            <p:nvPr/>
          </p:nvSpPr>
          <p:spPr>
            <a:xfrm>
              <a:off x="1733762" y="1703725"/>
              <a:ext cx="1701600" cy="272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2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2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         </a:t>
              </a:r>
              <a:r>
                <a:rPr lang="en-GB" sz="2200">
                  <a:latin typeface="Times"/>
                  <a:ea typeface="Times"/>
                  <a:cs typeface="Times"/>
                  <a:sym typeface="Times"/>
                </a:rPr>
                <a:t>    3</a:t>
              </a:r>
              <a:r>
                <a:rPr lang="en-GB" sz="22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</a:t>
              </a:r>
              <a:endParaRPr sz="2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cxnSp>
          <p:nvCxnSpPr>
            <p:cNvPr id="1031" name="Google Shape;1031;p76"/>
            <p:cNvCxnSpPr/>
            <p:nvPr/>
          </p:nvCxnSpPr>
          <p:spPr>
            <a:xfrm rot="5400000">
              <a:off x="835375" y="3705580"/>
              <a:ext cx="2994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grpSp>
          <p:nvGrpSpPr>
            <p:cNvPr id="1032" name="Google Shape;1032;p76"/>
            <p:cNvGrpSpPr/>
            <p:nvPr/>
          </p:nvGrpSpPr>
          <p:grpSpPr>
            <a:xfrm rot="-5400000" flipH="1">
              <a:off x="1417375" y="1848650"/>
              <a:ext cx="1688264" cy="2236610"/>
              <a:chOff x="964924" y="2012584"/>
              <a:chExt cx="2022600" cy="2269748"/>
            </a:xfrm>
          </p:grpSpPr>
          <p:sp>
            <p:nvSpPr>
              <p:cNvPr id="1033" name="Google Shape;1033;p76"/>
              <p:cNvSpPr/>
              <p:nvPr/>
            </p:nvSpPr>
            <p:spPr>
              <a:xfrm>
                <a:off x="964924" y="2012584"/>
                <a:ext cx="1718100" cy="14553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34" name="Google Shape;1034;p76"/>
              <p:cNvSpPr/>
              <p:nvPr/>
            </p:nvSpPr>
            <p:spPr>
              <a:xfrm>
                <a:off x="2679329" y="2013428"/>
                <a:ext cx="308100" cy="14400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35" name="Google Shape;1035;p76"/>
              <p:cNvSpPr/>
              <p:nvPr/>
            </p:nvSpPr>
            <p:spPr>
              <a:xfrm>
                <a:off x="964924" y="3460595"/>
                <a:ext cx="2022600" cy="821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36" name="Google Shape;1036;p76"/>
              <p:cNvSpPr/>
              <p:nvPr/>
            </p:nvSpPr>
            <p:spPr>
              <a:xfrm>
                <a:off x="2677006" y="3460632"/>
                <a:ext cx="310500" cy="821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037" name="Google Shape;1037;p76"/>
            <p:cNvSpPr txBox="1"/>
            <p:nvPr/>
          </p:nvSpPr>
          <p:spPr>
            <a:xfrm>
              <a:off x="677030" y="3516350"/>
              <a:ext cx="278100" cy="31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200">
                  <a:latin typeface="Times"/>
                  <a:ea typeface="Times"/>
                  <a:cs typeface="Times"/>
                  <a:sym typeface="Times"/>
                </a:rPr>
                <a:t>1  </a:t>
              </a:r>
              <a:endParaRPr sz="2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038" name="Google Shape;1038;p76"/>
          <p:cNvSpPr/>
          <p:nvPr/>
        </p:nvSpPr>
        <p:spPr>
          <a:xfrm>
            <a:off x="1143223" y="3560719"/>
            <a:ext cx="1434000" cy="2574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39" name="Google Shape;1039;p76"/>
          <p:cNvSpPr/>
          <p:nvPr/>
        </p:nvSpPr>
        <p:spPr>
          <a:xfrm>
            <a:off x="1143225" y="2127047"/>
            <a:ext cx="1434000" cy="14340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grpSp>
        <p:nvGrpSpPr>
          <p:cNvPr id="1040" name="Google Shape;1040;p76"/>
          <p:cNvGrpSpPr/>
          <p:nvPr/>
        </p:nvGrpSpPr>
        <p:grpSpPr>
          <a:xfrm rot="-5400000" flipH="1">
            <a:off x="2256401" y="2451260"/>
            <a:ext cx="1434003" cy="785594"/>
            <a:chOff x="5867501" y="3329475"/>
            <a:chExt cx="1434003" cy="785594"/>
          </a:xfrm>
        </p:grpSpPr>
        <p:sp>
          <p:nvSpPr>
            <p:cNvPr id="1041" name="Google Shape;1041;p76"/>
            <p:cNvSpPr/>
            <p:nvPr/>
          </p:nvSpPr>
          <p:spPr>
            <a:xfrm>
              <a:off x="5867503" y="3857669"/>
              <a:ext cx="1434000" cy="2574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grpSp>
          <p:nvGrpSpPr>
            <p:cNvPr id="1042" name="Google Shape;1042;p76"/>
            <p:cNvGrpSpPr/>
            <p:nvPr/>
          </p:nvGrpSpPr>
          <p:grpSpPr>
            <a:xfrm>
              <a:off x="5867501" y="3329475"/>
              <a:ext cx="1434000" cy="521036"/>
              <a:chOff x="5205788" y="3628438"/>
              <a:chExt cx="1434000" cy="521036"/>
            </a:xfrm>
          </p:grpSpPr>
          <p:sp>
            <p:nvSpPr>
              <p:cNvPr id="1043" name="Google Shape;1043;p76"/>
              <p:cNvSpPr/>
              <p:nvPr/>
            </p:nvSpPr>
            <p:spPr>
              <a:xfrm>
                <a:off x="5205788" y="3628438"/>
                <a:ext cx="1434000" cy="259200"/>
              </a:xfrm>
              <a:prstGeom prst="rect">
                <a:avLst/>
              </a:prstGeom>
              <a:solidFill>
                <a:srgbClr val="D9EAD3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044" name="Google Shape;1044;p76"/>
              <p:cNvSpPr/>
              <p:nvPr/>
            </p:nvSpPr>
            <p:spPr>
              <a:xfrm>
                <a:off x="5205788" y="3890274"/>
                <a:ext cx="1434000" cy="259200"/>
              </a:xfrm>
              <a:prstGeom prst="rect">
                <a:avLst/>
              </a:prstGeom>
              <a:solidFill>
                <a:srgbClr val="D9EAD3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</p:grpSp>
      <p:grpSp>
        <p:nvGrpSpPr>
          <p:cNvPr id="1045" name="Google Shape;1045;p76"/>
          <p:cNvGrpSpPr/>
          <p:nvPr/>
        </p:nvGrpSpPr>
        <p:grpSpPr>
          <a:xfrm>
            <a:off x="324000" y="1391405"/>
            <a:ext cx="3054092" cy="2441370"/>
            <a:chOff x="324000" y="1391405"/>
            <a:chExt cx="3054092" cy="2441370"/>
          </a:xfrm>
        </p:grpSpPr>
        <p:sp>
          <p:nvSpPr>
            <p:cNvPr id="1046" name="Google Shape;1046;p76"/>
            <p:cNvSpPr/>
            <p:nvPr/>
          </p:nvSpPr>
          <p:spPr>
            <a:xfrm rot="-5400000">
              <a:off x="328950" y="3574175"/>
              <a:ext cx="254400" cy="2628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047" name="Google Shape;1047;p76"/>
            <p:cNvSpPr/>
            <p:nvPr/>
          </p:nvSpPr>
          <p:spPr>
            <a:xfrm rot="-5400000">
              <a:off x="-263400" y="2735950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grpSp>
          <p:nvGrpSpPr>
            <p:cNvPr id="1048" name="Google Shape;1048;p76"/>
            <p:cNvGrpSpPr/>
            <p:nvPr/>
          </p:nvGrpSpPr>
          <p:grpSpPr>
            <a:xfrm>
              <a:off x="1143207" y="1391405"/>
              <a:ext cx="2234885" cy="259200"/>
              <a:chOff x="1143207" y="1391405"/>
              <a:chExt cx="2234885" cy="259200"/>
            </a:xfrm>
          </p:grpSpPr>
          <p:sp>
            <p:nvSpPr>
              <p:cNvPr id="1049" name="Google Shape;1049;p76"/>
              <p:cNvSpPr/>
              <p:nvPr/>
            </p:nvSpPr>
            <p:spPr>
              <a:xfrm>
                <a:off x="2585719" y="1392154"/>
                <a:ext cx="254400" cy="257700"/>
              </a:xfrm>
              <a:prstGeom prst="rect">
                <a:avLst/>
              </a:prstGeom>
              <a:solidFill>
                <a:srgbClr val="FFF2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20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050" name="Google Shape;1050;p76"/>
              <p:cNvSpPr/>
              <p:nvPr/>
            </p:nvSpPr>
            <p:spPr>
              <a:xfrm>
                <a:off x="2854711" y="1392154"/>
                <a:ext cx="254400" cy="257700"/>
              </a:xfrm>
              <a:prstGeom prst="rect">
                <a:avLst/>
              </a:prstGeom>
              <a:solidFill>
                <a:srgbClr val="FFF2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20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051" name="Google Shape;1051;p76"/>
              <p:cNvSpPr/>
              <p:nvPr/>
            </p:nvSpPr>
            <p:spPr>
              <a:xfrm>
                <a:off x="1143207" y="1391405"/>
                <a:ext cx="1434000" cy="259200"/>
              </a:xfrm>
              <a:prstGeom prst="rect">
                <a:avLst/>
              </a:prstGeom>
              <a:solidFill>
                <a:srgbClr val="D9EAD3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052" name="Google Shape;1052;p76"/>
              <p:cNvSpPr/>
              <p:nvPr/>
            </p:nvSpPr>
            <p:spPr>
              <a:xfrm>
                <a:off x="3123693" y="1392154"/>
                <a:ext cx="254400" cy="257700"/>
              </a:xfrm>
              <a:prstGeom prst="rect">
                <a:avLst/>
              </a:prstGeom>
              <a:solidFill>
                <a:srgbClr val="FFF2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20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</p:grpSp>
      <p:grpSp>
        <p:nvGrpSpPr>
          <p:cNvPr id="1053" name="Google Shape;1053;p76"/>
          <p:cNvGrpSpPr/>
          <p:nvPr/>
        </p:nvGrpSpPr>
        <p:grpSpPr>
          <a:xfrm>
            <a:off x="2577219" y="3552592"/>
            <a:ext cx="792373" cy="257700"/>
            <a:chOff x="6857119" y="1506204"/>
            <a:chExt cx="792373" cy="257700"/>
          </a:xfrm>
        </p:grpSpPr>
        <p:sp>
          <p:nvSpPr>
            <p:cNvPr id="1054" name="Google Shape;1054;p76"/>
            <p:cNvSpPr/>
            <p:nvPr/>
          </p:nvSpPr>
          <p:spPr>
            <a:xfrm>
              <a:off x="6857119" y="1506204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055" name="Google Shape;1055;p76"/>
            <p:cNvSpPr/>
            <p:nvPr/>
          </p:nvSpPr>
          <p:spPr>
            <a:xfrm>
              <a:off x="7126111" y="1506204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056" name="Google Shape;1056;p76"/>
            <p:cNvSpPr/>
            <p:nvPr/>
          </p:nvSpPr>
          <p:spPr>
            <a:xfrm>
              <a:off x="7395093" y="1506204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057" name="Google Shape;1057;p76"/>
          <p:cNvSpPr txBox="1"/>
          <p:nvPr>
            <p:ph type="body" idx="1"/>
          </p:nvPr>
        </p:nvSpPr>
        <p:spPr>
          <a:xfrm>
            <a:off x="2149400" y="817688"/>
            <a:ext cx="3045600" cy="33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+ 4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58" name="Google Shape;1058;p76"/>
          <p:cNvSpPr txBox="1"/>
          <p:nvPr>
            <p:ph type="body" idx="1"/>
          </p:nvPr>
        </p:nvSpPr>
        <p:spPr>
          <a:xfrm>
            <a:off x="359800" y="817688"/>
            <a:ext cx="2368800" cy="33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+ 3)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+ 1)  </a:t>
            </a:r>
            <a:r>
              <a:rPr lang="en-GB" sz="1800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≡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59" name="Google Shape;1059;p76"/>
          <p:cNvSpPr txBox="1"/>
          <p:nvPr>
            <p:ph type="body" idx="1"/>
          </p:nvPr>
        </p:nvSpPr>
        <p:spPr>
          <a:xfrm>
            <a:off x="5375025" y="2148538"/>
            <a:ext cx="3045600" cy="33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+ 4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60" name="Google Shape;1060;p76"/>
          <p:cNvSpPr txBox="1"/>
          <p:nvPr>
            <p:ph type="body" idx="1"/>
          </p:nvPr>
        </p:nvSpPr>
        <p:spPr>
          <a:xfrm>
            <a:off x="3585425" y="2148538"/>
            <a:ext cx="2368800" cy="33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+ 1)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+ 3)  </a:t>
            </a:r>
            <a:r>
              <a:rPr lang="en-GB" sz="1800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≡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61" name="Google Shape;1061;p76"/>
          <p:cNvSpPr txBox="1"/>
          <p:nvPr>
            <p:ph type="body" idx="1"/>
          </p:nvPr>
        </p:nvSpPr>
        <p:spPr>
          <a:xfrm>
            <a:off x="324000" y="4179200"/>
            <a:ext cx="8496000" cy="33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Isku dhufashadu waa commutive (commutative) marka ma aha mid muhiim ah sida binomials loo isku dhufo.</a:t>
            </a:r>
            <a:r>
              <a:rPr lang="en-GB" sz="1800" b="1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100"/>
          </a:p>
        </p:txBody>
      </p:sp>
      <p:grpSp>
        <p:nvGrpSpPr>
          <p:cNvPr id="1062" name="Google Shape;1062;p76"/>
          <p:cNvGrpSpPr/>
          <p:nvPr/>
        </p:nvGrpSpPr>
        <p:grpSpPr>
          <a:xfrm>
            <a:off x="6161557" y="817695"/>
            <a:ext cx="2692393" cy="1810479"/>
            <a:chOff x="6161557" y="817695"/>
            <a:chExt cx="2692393" cy="1810479"/>
          </a:xfrm>
        </p:grpSpPr>
        <p:sp>
          <p:nvSpPr>
            <p:cNvPr id="1063" name="Google Shape;1063;p76"/>
            <p:cNvSpPr txBox="1"/>
            <p:nvPr/>
          </p:nvSpPr>
          <p:spPr>
            <a:xfrm flipH="1">
              <a:off x="7793750" y="2229174"/>
              <a:ext cx="1060200" cy="39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Layla</a:t>
              </a:r>
              <a:endParaRPr sz="1800" b="1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064" name="Google Shape;1064;p76"/>
            <p:cNvGrpSpPr/>
            <p:nvPr/>
          </p:nvGrpSpPr>
          <p:grpSpPr>
            <a:xfrm flipH="1">
              <a:off x="6161557" y="817695"/>
              <a:ext cx="2030432" cy="912344"/>
              <a:chOff x="1861992" y="1152840"/>
              <a:chExt cx="2289101" cy="1813805"/>
            </a:xfrm>
          </p:grpSpPr>
          <p:pic>
            <p:nvPicPr>
              <p:cNvPr id="1065" name="Google Shape;1065;p76"/>
              <p:cNvPicPr preferRelativeResize="0"/>
              <p:nvPr/>
            </p:nvPicPr>
            <p:blipFill>
              <a:blip r:embed="rId3">
                <a:alphaModFix/>
              </a:blip>
              <a:srcRect t="56280" r="69082"/>
              <a:stretch>
                <a:fillRect/>
              </a:stretch>
            </p:blipFill>
            <p:spPr>
              <a:xfrm flipH="1">
                <a:off x="1861992" y="1152840"/>
                <a:ext cx="2289101" cy="18138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66" name="Google Shape;1066;p76"/>
              <p:cNvSpPr txBox="1"/>
              <p:nvPr/>
            </p:nvSpPr>
            <p:spPr>
              <a:xfrm flipH="1">
                <a:off x="2066028" y="1418921"/>
                <a:ext cx="1994100" cy="120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lnSpc>
                    <a:spcPct val="115000"/>
                  </a:lnSpc>
                  <a:spcBef>
                    <a:spcPct val="0"/>
                  </a:spcBef>
                  <a:spcAft>
                    <a:spcPts val="1000"/>
                  </a:spcAft>
                  <a:buNone/>
                </a:pPr>
                <a:r>
                  <a:rPr lang="en-GB" sz="1800">
                    <a:latin typeface="Lexend"/>
                    <a:ea typeface="Lexend"/>
                    <a:cs typeface="Lexend"/>
                    <a:sym typeface="Lexend"/>
                  </a:rPr>
                  <a:t>Waa isku mid!</a:t>
                </a:r>
                <a:endParaRPr sz="16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pic>
          <p:nvPicPr>
            <p:cNvPr id="1067" name="Google Shape;1067;p76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flipH="1">
              <a:off x="8050154" y="1602687"/>
              <a:ext cx="547399" cy="71692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68" name="Google Shape;1068;p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3225" y="1977400"/>
            <a:ext cx="2244522" cy="1496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72" name="Shape 1072"/>
        <p:cNvGrpSpPr/>
        <p:nvPr/>
      </p:nvGrpSpPr>
      <p:grpSpPr>
        <a:xfrm>
          <a:off x="0" y="0"/>
          <a:ext cx="0" cy="0"/>
        </a:xfrm>
      </p:grpSpPr>
      <p:sp>
        <p:nvSpPr>
          <p:cNvPr id="1073" name="Google Shape;1073;p77"/>
          <p:cNvSpPr txBox="1"/>
          <p:nvPr>
            <p:ph type="subTitle" idx="1"/>
          </p:nvPr>
        </p:nvSpPr>
        <p:spPr>
          <a:xfrm>
            <a:off x="337825" y="810000"/>
            <a:ext cx="3982200" cy="30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Ballaari oo fududee (x + 4)(x + 1)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endParaRPr sz="19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74" name="Google Shape;1074;p77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Sahminta wax soo saarka laba binomials</a:t>
            </a:r>
            <a:endParaRPr/>
          </a:p>
        </p:txBody>
      </p:sp>
      <p:sp>
        <p:nvSpPr>
          <p:cNvPr id="1075" name="Google Shape;1075;p77"/>
          <p:cNvSpPr txBox="1"/>
          <p:nvPr>
            <p:ph type="subTitle" idx="2"/>
          </p:nvPr>
        </p:nvSpPr>
        <p:spPr>
          <a:xfrm>
            <a:off x="4824000" y="810000"/>
            <a:ext cx="3982200" cy="30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latin typeface="Lexend"/>
              </a:rPr>
              <a:t>Ballaari oo fududee (x + 2)(x + 2)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endParaRPr/>
          </a:p>
        </p:txBody>
      </p:sp>
      <p:grpSp>
        <p:nvGrpSpPr>
          <p:cNvPr id="1076" name="Google Shape;1076;p77"/>
          <p:cNvGrpSpPr/>
          <p:nvPr/>
        </p:nvGrpSpPr>
        <p:grpSpPr>
          <a:xfrm>
            <a:off x="1039263" y="1874894"/>
            <a:ext cx="1923375" cy="2709626"/>
            <a:chOff x="1039263" y="1874894"/>
            <a:chExt cx="1923375" cy="2709626"/>
          </a:xfrm>
        </p:grpSpPr>
        <p:cxnSp>
          <p:nvCxnSpPr>
            <p:cNvPr id="1077" name="Google Shape;1077;p77"/>
            <p:cNvCxnSpPr/>
            <p:nvPr/>
          </p:nvCxnSpPr>
          <p:spPr>
            <a:xfrm flipH="1">
              <a:off x="1039271" y="2014741"/>
              <a:ext cx="0" cy="13716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1078" name="Google Shape;1078;p77"/>
            <p:cNvCxnSpPr/>
            <p:nvPr/>
          </p:nvCxnSpPr>
          <p:spPr>
            <a:xfrm>
              <a:off x="1216474" y="1874894"/>
              <a:ext cx="1389600" cy="36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1079" name="Google Shape;1079;p77"/>
            <p:cNvCxnSpPr/>
            <p:nvPr/>
          </p:nvCxnSpPr>
          <p:spPr>
            <a:xfrm>
              <a:off x="2663238" y="1889230"/>
              <a:ext cx="2994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grpSp>
          <p:nvGrpSpPr>
            <p:cNvPr id="1080" name="Google Shape;1080;p77"/>
            <p:cNvGrpSpPr/>
            <p:nvPr/>
          </p:nvGrpSpPr>
          <p:grpSpPr>
            <a:xfrm>
              <a:off x="1186325" y="2076225"/>
              <a:ext cx="1688264" cy="2508295"/>
              <a:chOff x="964927" y="2012578"/>
              <a:chExt cx="2022600" cy="2269745"/>
            </a:xfrm>
          </p:grpSpPr>
          <p:sp>
            <p:nvSpPr>
              <p:cNvPr id="1081" name="Google Shape;1081;p77"/>
              <p:cNvSpPr/>
              <p:nvPr/>
            </p:nvSpPr>
            <p:spPr>
              <a:xfrm>
                <a:off x="964927" y="2012578"/>
                <a:ext cx="1718100" cy="1297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82" name="Google Shape;1082;p77"/>
              <p:cNvSpPr/>
              <p:nvPr/>
            </p:nvSpPr>
            <p:spPr>
              <a:xfrm>
                <a:off x="2682639" y="2013438"/>
                <a:ext cx="304800" cy="1297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83" name="Google Shape;1083;p77"/>
              <p:cNvSpPr/>
              <p:nvPr/>
            </p:nvSpPr>
            <p:spPr>
              <a:xfrm>
                <a:off x="964927" y="3316623"/>
                <a:ext cx="2022600" cy="965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84" name="Google Shape;1084;p77"/>
              <p:cNvSpPr/>
              <p:nvPr/>
            </p:nvSpPr>
            <p:spPr>
              <a:xfrm>
                <a:off x="2677009" y="3316600"/>
                <a:ext cx="310500" cy="965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1085" name="Google Shape;1085;p77"/>
            <p:cNvCxnSpPr/>
            <p:nvPr/>
          </p:nvCxnSpPr>
          <p:spPr>
            <a:xfrm flipH="1">
              <a:off x="1039263" y="3417055"/>
              <a:ext cx="0" cy="11175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1086" name="Google Shape;1086;p77"/>
          <p:cNvGrpSpPr/>
          <p:nvPr/>
        </p:nvGrpSpPr>
        <p:grpSpPr>
          <a:xfrm>
            <a:off x="756950" y="1542825"/>
            <a:ext cx="2730374" cy="2536325"/>
            <a:chOff x="756950" y="1542825"/>
            <a:chExt cx="2730374" cy="2536325"/>
          </a:xfrm>
        </p:grpSpPr>
        <p:sp>
          <p:nvSpPr>
            <p:cNvPr id="1087" name="Google Shape;1087;p77"/>
            <p:cNvSpPr txBox="1"/>
            <p:nvPr/>
          </p:nvSpPr>
          <p:spPr>
            <a:xfrm>
              <a:off x="756950" y="2540800"/>
              <a:ext cx="407100" cy="31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2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2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2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088" name="Google Shape;1088;p77"/>
            <p:cNvSpPr txBox="1"/>
            <p:nvPr/>
          </p:nvSpPr>
          <p:spPr>
            <a:xfrm>
              <a:off x="1785724" y="1542825"/>
              <a:ext cx="1701600" cy="272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2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2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         </a:t>
              </a:r>
              <a:r>
                <a:rPr lang="en-GB" sz="2200">
                  <a:latin typeface="Times"/>
                  <a:ea typeface="Times"/>
                  <a:cs typeface="Times"/>
                  <a:sym typeface="Times"/>
                </a:rPr>
                <a:t> 1</a:t>
              </a:r>
              <a:r>
                <a:rPr lang="en-GB" sz="22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</a:t>
              </a:r>
              <a:endParaRPr sz="2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089" name="Google Shape;1089;p77"/>
            <p:cNvSpPr txBox="1"/>
            <p:nvPr/>
          </p:nvSpPr>
          <p:spPr>
            <a:xfrm>
              <a:off x="773050" y="3759650"/>
              <a:ext cx="278100" cy="31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200">
                  <a:latin typeface="Times"/>
                  <a:ea typeface="Times"/>
                  <a:cs typeface="Times"/>
                  <a:sym typeface="Times"/>
                </a:rPr>
                <a:t>4  </a:t>
              </a:r>
              <a:endParaRPr sz="2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090" name="Google Shape;1090;p77"/>
          <p:cNvSpPr/>
          <p:nvPr/>
        </p:nvSpPr>
        <p:spPr>
          <a:xfrm rot="-5400000">
            <a:off x="2030818" y="2659900"/>
            <a:ext cx="1434000" cy="2574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91" name="Google Shape;1091;p77"/>
          <p:cNvSpPr/>
          <p:nvPr/>
        </p:nvSpPr>
        <p:spPr>
          <a:xfrm>
            <a:off x="1188759" y="2071607"/>
            <a:ext cx="1434000" cy="14340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grpSp>
        <p:nvGrpSpPr>
          <p:cNvPr id="1092" name="Google Shape;1092;p77"/>
          <p:cNvGrpSpPr/>
          <p:nvPr/>
        </p:nvGrpSpPr>
        <p:grpSpPr>
          <a:xfrm>
            <a:off x="337825" y="1306788"/>
            <a:ext cx="2536901" cy="3270189"/>
            <a:chOff x="337825" y="1306788"/>
            <a:chExt cx="2536901" cy="3270189"/>
          </a:xfrm>
        </p:grpSpPr>
        <p:sp>
          <p:nvSpPr>
            <p:cNvPr id="1093" name="Google Shape;1093;p77"/>
            <p:cNvSpPr/>
            <p:nvPr/>
          </p:nvSpPr>
          <p:spPr>
            <a:xfrm>
              <a:off x="2620326" y="130755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094" name="Google Shape;1094;p77"/>
            <p:cNvSpPr/>
            <p:nvPr/>
          </p:nvSpPr>
          <p:spPr>
            <a:xfrm rot="-5400000">
              <a:off x="340226" y="3511371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095" name="Google Shape;1095;p77"/>
            <p:cNvSpPr/>
            <p:nvPr/>
          </p:nvSpPr>
          <p:spPr>
            <a:xfrm>
              <a:off x="1186325" y="1306788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096" name="Google Shape;1096;p77"/>
            <p:cNvSpPr/>
            <p:nvPr/>
          </p:nvSpPr>
          <p:spPr>
            <a:xfrm rot="-5400000">
              <a:off x="340226" y="3780363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097" name="Google Shape;1097;p77"/>
            <p:cNvSpPr/>
            <p:nvPr/>
          </p:nvSpPr>
          <p:spPr>
            <a:xfrm rot="-5400000">
              <a:off x="-249575" y="2657909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098" name="Google Shape;1098;p77"/>
            <p:cNvSpPr/>
            <p:nvPr/>
          </p:nvSpPr>
          <p:spPr>
            <a:xfrm rot="-5400000">
              <a:off x="340226" y="4049344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099" name="Google Shape;1099;p77"/>
            <p:cNvSpPr/>
            <p:nvPr/>
          </p:nvSpPr>
          <p:spPr>
            <a:xfrm rot="-5400000">
              <a:off x="340226" y="4320926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1100" name="Google Shape;1100;p77"/>
          <p:cNvGrpSpPr/>
          <p:nvPr/>
        </p:nvGrpSpPr>
        <p:grpSpPr>
          <a:xfrm>
            <a:off x="1187432" y="3505611"/>
            <a:ext cx="1434003" cy="1061739"/>
            <a:chOff x="3256901" y="1990702"/>
            <a:chExt cx="1434003" cy="1061739"/>
          </a:xfrm>
        </p:grpSpPr>
        <p:grpSp>
          <p:nvGrpSpPr>
            <p:cNvPr id="1101" name="Google Shape;1101;p77"/>
            <p:cNvGrpSpPr/>
            <p:nvPr/>
          </p:nvGrpSpPr>
          <p:grpSpPr>
            <a:xfrm>
              <a:off x="3256901" y="1990702"/>
              <a:ext cx="1434003" cy="792758"/>
              <a:chOff x="5867501" y="3336639"/>
              <a:chExt cx="1434003" cy="792758"/>
            </a:xfrm>
          </p:grpSpPr>
          <p:sp>
            <p:nvSpPr>
              <p:cNvPr id="1102" name="Google Shape;1102;p77"/>
              <p:cNvSpPr/>
              <p:nvPr/>
            </p:nvSpPr>
            <p:spPr>
              <a:xfrm>
                <a:off x="5867503" y="3871996"/>
                <a:ext cx="1434000" cy="257400"/>
              </a:xfrm>
              <a:prstGeom prst="rect">
                <a:avLst/>
              </a:prstGeom>
              <a:solidFill>
                <a:srgbClr val="D9EAD3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grpSp>
            <p:nvGrpSpPr>
              <p:cNvPr id="1103" name="Google Shape;1103;p77"/>
              <p:cNvGrpSpPr/>
              <p:nvPr/>
            </p:nvGrpSpPr>
            <p:grpSpPr>
              <a:xfrm>
                <a:off x="5867501" y="3336639"/>
                <a:ext cx="1434000" cy="528200"/>
                <a:chOff x="5205788" y="3635601"/>
                <a:chExt cx="1434000" cy="528200"/>
              </a:xfrm>
            </p:grpSpPr>
            <p:sp>
              <p:nvSpPr>
                <p:cNvPr id="1104" name="Google Shape;1104;p77"/>
                <p:cNvSpPr/>
                <p:nvPr/>
              </p:nvSpPr>
              <p:spPr>
                <a:xfrm>
                  <a:off x="5205788" y="3635601"/>
                  <a:ext cx="1434000" cy="259200"/>
                </a:xfrm>
                <a:prstGeom prst="rect">
                  <a:avLst/>
                </a:prstGeom>
                <a:solidFill>
                  <a:srgbClr val="D9EAD3"/>
                </a:solidFill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90000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GB" sz="2400" i="1">
                      <a:latin typeface="Times"/>
                      <a:ea typeface="Times"/>
                      <a:cs typeface="Times"/>
                      <a:sym typeface="Times"/>
                    </a:rPr>
                    <a:t>x</a:t>
                  </a:r>
                  <a:endParaRPr sz="2400" i="1">
                    <a:latin typeface="Times"/>
                    <a:ea typeface="Times"/>
                    <a:cs typeface="Times"/>
                    <a:sym typeface="Times"/>
                  </a:endParaRPr>
                </a:p>
              </p:txBody>
            </p:sp>
            <p:sp>
              <p:nvSpPr>
                <p:cNvPr id="1105" name="Google Shape;1105;p77"/>
                <p:cNvSpPr/>
                <p:nvPr/>
              </p:nvSpPr>
              <p:spPr>
                <a:xfrm>
                  <a:off x="5205788" y="3904601"/>
                  <a:ext cx="1434000" cy="259200"/>
                </a:xfrm>
                <a:prstGeom prst="rect">
                  <a:avLst/>
                </a:prstGeom>
                <a:solidFill>
                  <a:srgbClr val="D9EAD3"/>
                </a:solidFill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90000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GB" sz="2400" i="1">
                      <a:latin typeface="Times"/>
                      <a:ea typeface="Times"/>
                      <a:cs typeface="Times"/>
                      <a:sym typeface="Times"/>
                    </a:rPr>
                    <a:t>x</a:t>
                  </a:r>
                  <a:endParaRPr sz="2400" i="1">
                    <a:latin typeface="Times"/>
                    <a:ea typeface="Times"/>
                    <a:cs typeface="Times"/>
                    <a:sym typeface="Times"/>
                  </a:endParaRPr>
                </a:p>
              </p:txBody>
            </p:sp>
          </p:grpSp>
        </p:grpSp>
        <p:sp>
          <p:nvSpPr>
            <p:cNvPr id="1106" name="Google Shape;1106;p77"/>
            <p:cNvSpPr/>
            <p:nvPr/>
          </p:nvSpPr>
          <p:spPr>
            <a:xfrm>
              <a:off x="3256903" y="2795042"/>
              <a:ext cx="1434000" cy="2574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1107" name="Google Shape;1107;p77"/>
          <p:cNvGrpSpPr/>
          <p:nvPr/>
        </p:nvGrpSpPr>
        <p:grpSpPr>
          <a:xfrm>
            <a:off x="2620633" y="3502840"/>
            <a:ext cx="254400" cy="1067255"/>
            <a:chOff x="492626" y="3576799"/>
            <a:chExt cx="254400" cy="1067255"/>
          </a:xfrm>
        </p:grpSpPr>
        <p:sp>
          <p:nvSpPr>
            <p:cNvPr id="1108" name="Google Shape;1108;p77"/>
            <p:cNvSpPr/>
            <p:nvPr/>
          </p:nvSpPr>
          <p:spPr>
            <a:xfrm>
              <a:off x="492626" y="3576799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09" name="Google Shape;1109;p77"/>
            <p:cNvSpPr/>
            <p:nvPr/>
          </p:nvSpPr>
          <p:spPr>
            <a:xfrm>
              <a:off x="492626" y="3845791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10" name="Google Shape;1110;p77"/>
            <p:cNvSpPr/>
            <p:nvPr/>
          </p:nvSpPr>
          <p:spPr>
            <a:xfrm>
              <a:off x="492626" y="4114773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11" name="Google Shape;1111;p77"/>
            <p:cNvSpPr/>
            <p:nvPr/>
          </p:nvSpPr>
          <p:spPr>
            <a:xfrm>
              <a:off x="492626" y="4386355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112" name="Google Shape;1112;p77"/>
          <p:cNvSpPr txBox="1"/>
          <p:nvPr>
            <p:ph type="body" idx="4294967295"/>
          </p:nvPr>
        </p:nvSpPr>
        <p:spPr>
          <a:xfrm>
            <a:off x="3012796" y="4253325"/>
            <a:ext cx="1357500" cy="33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+ 4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113" name="Google Shape;1113;p77"/>
          <p:cNvGrpSpPr/>
          <p:nvPr/>
        </p:nvGrpSpPr>
        <p:grpSpPr>
          <a:xfrm>
            <a:off x="4900200" y="1313951"/>
            <a:ext cx="3075760" cy="2699510"/>
            <a:chOff x="4900200" y="1313951"/>
            <a:chExt cx="3075760" cy="2699510"/>
          </a:xfrm>
        </p:grpSpPr>
        <p:sp>
          <p:nvSpPr>
            <p:cNvPr id="1114" name="Google Shape;1114;p77"/>
            <p:cNvSpPr/>
            <p:nvPr/>
          </p:nvSpPr>
          <p:spPr>
            <a:xfrm>
              <a:off x="7139364" y="1314714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15" name="Google Shape;1115;p77"/>
            <p:cNvSpPr/>
            <p:nvPr/>
          </p:nvSpPr>
          <p:spPr>
            <a:xfrm>
              <a:off x="5705364" y="1313951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16" name="Google Shape;1116;p77"/>
            <p:cNvSpPr/>
            <p:nvPr/>
          </p:nvSpPr>
          <p:spPr>
            <a:xfrm>
              <a:off x="7400928" y="1313964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17" name="Google Shape;1117;p77"/>
            <p:cNvSpPr/>
            <p:nvPr/>
          </p:nvSpPr>
          <p:spPr>
            <a:xfrm rot="-5400000">
              <a:off x="4902601" y="348842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18" name="Google Shape;1118;p77"/>
            <p:cNvSpPr/>
            <p:nvPr/>
          </p:nvSpPr>
          <p:spPr>
            <a:xfrm rot="-5400000">
              <a:off x="4902601" y="3757411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19" name="Google Shape;1119;p77"/>
            <p:cNvSpPr/>
            <p:nvPr/>
          </p:nvSpPr>
          <p:spPr>
            <a:xfrm rot="-5400000">
              <a:off x="4312800" y="2634958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20" name="Google Shape;1120;p77"/>
            <p:cNvSpPr txBox="1"/>
            <p:nvPr/>
          </p:nvSpPr>
          <p:spPr>
            <a:xfrm>
              <a:off x="5280577" y="2504432"/>
              <a:ext cx="407100" cy="31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2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2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2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21" name="Google Shape;1121;p77"/>
            <p:cNvSpPr txBox="1"/>
            <p:nvPr/>
          </p:nvSpPr>
          <p:spPr>
            <a:xfrm>
              <a:off x="6274360" y="1583207"/>
              <a:ext cx="1701600" cy="272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2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2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         </a:t>
              </a:r>
              <a:r>
                <a:rPr lang="en-GB" sz="2200">
                  <a:latin typeface="Times"/>
                  <a:ea typeface="Times"/>
                  <a:cs typeface="Times"/>
                  <a:sym typeface="Times"/>
                </a:rPr>
                <a:t> 2</a:t>
              </a:r>
              <a:r>
                <a:rPr lang="en-GB" sz="22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</a:t>
              </a:r>
              <a:endParaRPr sz="2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22" name="Google Shape;1122;p77"/>
            <p:cNvSpPr txBox="1"/>
            <p:nvPr/>
          </p:nvSpPr>
          <p:spPr>
            <a:xfrm>
              <a:off x="5244782" y="3562941"/>
              <a:ext cx="278100" cy="31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200">
                  <a:latin typeface="Times"/>
                  <a:ea typeface="Times"/>
                  <a:cs typeface="Times"/>
                  <a:sym typeface="Times"/>
                </a:rPr>
                <a:t>2  </a:t>
              </a:r>
              <a:endParaRPr sz="2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1123" name="Google Shape;1123;p77"/>
          <p:cNvGrpSpPr/>
          <p:nvPr/>
        </p:nvGrpSpPr>
        <p:grpSpPr>
          <a:xfrm>
            <a:off x="5499244" y="2040407"/>
            <a:ext cx="2149372" cy="1975280"/>
            <a:chOff x="5499244" y="2040407"/>
            <a:chExt cx="2149372" cy="1975280"/>
          </a:xfrm>
        </p:grpSpPr>
        <p:grpSp>
          <p:nvGrpSpPr>
            <p:cNvPr id="1124" name="Google Shape;1124;p77"/>
            <p:cNvGrpSpPr/>
            <p:nvPr/>
          </p:nvGrpSpPr>
          <p:grpSpPr>
            <a:xfrm>
              <a:off x="5697532" y="2040407"/>
              <a:ext cx="1951084" cy="1965943"/>
              <a:chOff x="964916" y="2012584"/>
              <a:chExt cx="2023736" cy="1801468"/>
            </a:xfrm>
          </p:grpSpPr>
          <p:sp>
            <p:nvSpPr>
              <p:cNvPr id="1125" name="Google Shape;1125;p77"/>
              <p:cNvSpPr/>
              <p:nvPr/>
            </p:nvSpPr>
            <p:spPr>
              <a:xfrm>
                <a:off x="964916" y="2012584"/>
                <a:ext cx="1487400" cy="13140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126" name="Google Shape;1126;p77"/>
              <p:cNvSpPr/>
              <p:nvPr/>
            </p:nvSpPr>
            <p:spPr>
              <a:xfrm>
                <a:off x="2452310" y="2013431"/>
                <a:ext cx="535200" cy="14400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127" name="Google Shape;1127;p77"/>
              <p:cNvSpPr/>
              <p:nvPr/>
            </p:nvSpPr>
            <p:spPr>
              <a:xfrm>
                <a:off x="964916" y="3329252"/>
                <a:ext cx="2022600" cy="4848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128" name="Google Shape;1128;p77"/>
              <p:cNvSpPr/>
              <p:nvPr/>
            </p:nvSpPr>
            <p:spPr>
              <a:xfrm>
                <a:off x="2453452" y="3334402"/>
                <a:ext cx="535200" cy="4731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1129" name="Google Shape;1129;p77"/>
            <p:cNvCxnSpPr/>
            <p:nvPr/>
          </p:nvCxnSpPr>
          <p:spPr>
            <a:xfrm flipH="1">
              <a:off x="5499253" y="2071598"/>
              <a:ext cx="0" cy="13716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1130" name="Google Shape;1130;p77"/>
            <p:cNvCxnSpPr/>
            <p:nvPr/>
          </p:nvCxnSpPr>
          <p:spPr>
            <a:xfrm flipH="1">
              <a:off x="5499244" y="3472686"/>
              <a:ext cx="0" cy="5430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</p:grpSp>
      <p:sp>
        <p:nvSpPr>
          <p:cNvPr id="1131" name="Google Shape;1131;p77"/>
          <p:cNvSpPr/>
          <p:nvPr/>
        </p:nvSpPr>
        <p:spPr>
          <a:xfrm>
            <a:off x="5691244" y="2042393"/>
            <a:ext cx="1434000" cy="14340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grpSp>
        <p:nvGrpSpPr>
          <p:cNvPr id="1132" name="Google Shape;1132;p77"/>
          <p:cNvGrpSpPr/>
          <p:nvPr/>
        </p:nvGrpSpPr>
        <p:grpSpPr>
          <a:xfrm>
            <a:off x="7128628" y="2042386"/>
            <a:ext cx="519218" cy="1434000"/>
            <a:chOff x="4347567" y="1961600"/>
            <a:chExt cx="519218" cy="1434000"/>
          </a:xfrm>
        </p:grpSpPr>
        <p:sp>
          <p:nvSpPr>
            <p:cNvPr id="1133" name="Google Shape;1133;p77"/>
            <p:cNvSpPr/>
            <p:nvPr/>
          </p:nvSpPr>
          <p:spPr>
            <a:xfrm rot="-5400000">
              <a:off x="3759267" y="2549900"/>
              <a:ext cx="1434000" cy="2574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34" name="Google Shape;1134;p77"/>
            <p:cNvSpPr/>
            <p:nvPr/>
          </p:nvSpPr>
          <p:spPr>
            <a:xfrm rot="-5400000">
              <a:off x="4021085" y="2549900"/>
              <a:ext cx="1434000" cy="2574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1135" name="Google Shape;1135;p77"/>
          <p:cNvGrpSpPr/>
          <p:nvPr/>
        </p:nvGrpSpPr>
        <p:grpSpPr>
          <a:xfrm>
            <a:off x="5698387" y="3479402"/>
            <a:ext cx="1434000" cy="519218"/>
            <a:chOff x="2917326" y="3398616"/>
            <a:chExt cx="1434000" cy="519218"/>
          </a:xfrm>
        </p:grpSpPr>
        <p:sp>
          <p:nvSpPr>
            <p:cNvPr id="1136" name="Google Shape;1136;p77"/>
            <p:cNvSpPr/>
            <p:nvPr/>
          </p:nvSpPr>
          <p:spPr>
            <a:xfrm>
              <a:off x="2917326" y="3398616"/>
              <a:ext cx="1434000" cy="2574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37" name="Google Shape;1137;p77"/>
            <p:cNvSpPr/>
            <p:nvPr/>
          </p:nvSpPr>
          <p:spPr>
            <a:xfrm>
              <a:off x="2917326" y="3660434"/>
              <a:ext cx="1434000" cy="2574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1138" name="Google Shape;1138;p77"/>
          <p:cNvGrpSpPr/>
          <p:nvPr/>
        </p:nvGrpSpPr>
        <p:grpSpPr>
          <a:xfrm>
            <a:off x="7132388" y="3479625"/>
            <a:ext cx="516240" cy="519500"/>
            <a:chOff x="7146252" y="3470464"/>
            <a:chExt cx="516240" cy="519500"/>
          </a:xfrm>
        </p:grpSpPr>
        <p:sp>
          <p:nvSpPr>
            <p:cNvPr id="1139" name="Google Shape;1139;p77"/>
            <p:cNvSpPr/>
            <p:nvPr/>
          </p:nvSpPr>
          <p:spPr>
            <a:xfrm>
              <a:off x="7146252" y="3470464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40" name="Google Shape;1140;p77"/>
            <p:cNvSpPr/>
            <p:nvPr/>
          </p:nvSpPr>
          <p:spPr>
            <a:xfrm>
              <a:off x="7408092" y="3476875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41" name="Google Shape;1141;p77"/>
            <p:cNvSpPr/>
            <p:nvPr/>
          </p:nvSpPr>
          <p:spPr>
            <a:xfrm>
              <a:off x="7146252" y="3732264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42" name="Google Shape;1142;p77"/>
            <p:cNvSpPr/>
            <p:nvPr/>
          </p:nvSpPr>
          <p:spPr>
            <a:xfrm>
              <a:off x="7407816" y="3731514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143" name="Google Shape;1143;p77"/>
          <p:cNvSpPr txBox="1"/>
          <p:nvPr>
            <p:ph type="body" idx="4294967295"/>
          </p:nvPr>
        </p:nvSpPr>
        <p:spPr>
          <a:xfrm>
            <a:off x="5774396" y="4320000"/>
            <a:ext cx="1357500" cy="33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+ 4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+ 4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1144" name="Google Shape;1144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2849" y="1874900"/>
            <a:ext cx="1955775" cy="14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48" name="Shape 1148"/>
        <p:cNvGrpSpPr/>
        <p:nvPr/>
      </p:nvGrpSpPr>
      <p:grpSpPr>
        <a:xfrm>
          <a:off x="0" y="0"/>
          <a:ext cx="0" cy="0"/>
        </a:xfrm>
      </p:grpSpPr>
      <p:sp>
        <p:nvSpPr>
          <p:cNvPr id="1149" name="Google Shape;1149;p78"/>
          <p:cNvSpPr txBox="1"/>
          <p:nvPr>
            <p:ph type="body" idx="1"/>
          </p:nvPr>
        </p:nvSpPr>
        <p:spPr>
          <a:xfrm>
            <a:off x="324000" y="759300"/>
            <a:ext cx="8496000" cy="131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Waxaan kaloo isku dhufan karnaa binomials leh erayo taban (negative).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Tusaale ahaan (x − 2) (x + 3)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 i="1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 i="1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50" name="Google Shape;1150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Sahminta wax soo saarka laba binomials</a:t>
            </a:r>
            <a:endParaRPr/>
          </a:p>
        </p:txBody>
      </p:sp>
      <p:grpSp>
        <p:nvGrpSpPr>
          <p:cNvPr id="1151" name="Google Shape;1151;p78"/>
          <p:cNvGrpSpPr/>
          <p:nvPr/>
        </p:nvGrpSpPr>
        <p:grpSpPr>
          <a:xfrm>
            <a:off x="838112" y="2306350"/>
            <a:ext cx="2802687" cy="2429443"/>
            <a:chOff x="838112" y="2306350"/>
            <a:chExt cx="2802687" cy="2429443"/>
          </a:xfrm>
        </p:grpSpPr>
        <p:cxnSp>
          <p:nvCxnSpPr>
            <p:cNvPr id="1152" name="Google Shape;1152;p78"/>
            <p:cNvCxnSpPr/>
            <p:nvPr/>
          </p:nvCxnSpPr>
          <p:spPr>
            <a:xfrm flipH="1">
              <a:off x="1192746" y="2778266"/>
              <a:ext cx="0" cy="13716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153" name="Google Shape;1153;p78"/>
            <p:cNvSpPr txBox="1"/>
            <p:nvPr/>
          </p:nvSpPr>
          <p:spPr>
            <a:xfrm>
              <a:off x="910425" y="3304325"/>
              <a:ext cx="407100" cy="31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2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2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2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54" name="Google Shape;1154;p78"/>
            <p:cNvSpPr txBox="1"/>
            <p:nvPr/>
          </p:nvSpPr>
          <p:spPr>
            <a:xfrm>
              <a:off x="1939199" y="2306350"/>
              <a:ext cx="1701600" cy="272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2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2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         </a:t>
              </a:r>
              <a:r>
                <a:rPr lang="en-GB" sz="2200">
                  <a:latin typeface="Times"/>
                  <a:ea typeface="Times"/>
                  <a:cs typeface="Times"/>
                  <a:sym typeface="Times"/>
                </a:rPr>
                <a:t>  </a:t>
              </a:r>
              <a:r>
                <a:rPr lang="en-GB" sz="22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</a:t>
              </a:r>
              <a:r>
                <a:rPr lang="en-GB" sz="2200">
                  <a:latin typeface="Times"/>
                  <a:ea typeface="Times"/>
                  <a:cs typeface="Times"/>
                  <a:sym typeface="Times"/>
                </a:rPr>
                <a:t>3</a:t>
              </a:r>
              <a:r>
                <a:rPr lang="en-GB" sz="22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</a:t>
              </a:r>
              <a:endParaRPr sz="2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grpSp>
          <p:nvGrpSpPr>
            <p:cNvPr id="1155" name="Google Shape;1155;p78"/>
            <p:cNvGrpSpPr/>
            <p:nvPr/>
          </p:nvGrpSpPr>
          <p:grpSpPr>
            <a:xfrm>
              <a:off x="1383072" y="2778271"/>
              <a:ext cx="2205069" cy="1957522"/>
              <a:chOff x="964919" y="2012588"/>
              <a:chExt cx="2022628" cy="1986525"/>
            </a:xfrm>
          </p:grpSpPr>
          <p:sp>
            <p:nvSpPr>
              <p:cNvPr id="1156" name="Google Shape;1156;p78"/>
              <p:cNvSpPr/>
              <p:nvPr/>
            </p:nvSpPr>
            <p:spPr>
              <a:xfrm>
                <a:off x="964919" y="2012588"/>
                <a:ext cx="1315500" cy="14400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157" name="Google Shape;1157;p78"/>
              <p:cNvSpPr/>
              <p:nvPr/>
            </p:nvSpPr>
            <p:spPr>
              <a:xfrm>
                <a:off x="2287648" y="2013438"/>
                <a:ext cx="699900" cy="14400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158" name="Google Shape;1158;p78"/>
              <p:cNvSpPr/>
              <p:nvPr/>
            </p:nvSpPr>
            <p:spPr>
              <a:xfrm>
                <a:off x="964931" y="3460613"/>
                <a:ext cx="2022600" cy="538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159" name="Google Shape;1159;p78"/>
              <p:cNvSpPr/>
              <p:nvPr/>
            </p:nvSpPr>
            <p:spPr>
              <a:xfrm>
                <a:off x="2287647" y="3460613"/>
                <a:ext cx="699900" cy="538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1160" name="Google Shape;1160;p78"/>
            <p:cNvCxnSpPr/>
            <p:nvPr/>
          </p:nvCxnSpPr>
          <p:spPr>
            <a:xfrm flipH="1">
              <a:off x="1192738" y="4180580"/>
              <a:ext cx="0" cy="5475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161" name="Google Shape;1161;p78"/>
            <p:cNvSpPr txBox="1"/>
            <p:nvPr/>
          </p:nvSpPr>
          <p:spPr>
            <a:xfrm>
              <a:off x="838112" y="4294575"/>
              <a:ext cx="456600" cy="31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200">
                  <a:latin typeface="Times"/>
                  <a:ea typeface="Times"/>
                  <a:cs typeface="Times"/>
                  <a:sym typeface="Times"/>
                </a:rPr>
                <a:t>2  </a:t>
              </a:r>
              <a:endParaRPr sz="2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1162" name="Google Shape;1162;p78"/>
          <p:cNvGrpSpPr/>
          <p:nvPr/>
        </p:nvGrpSpPr>
        <p:grpSpPr>
          <a:xfrm>
            <a:off x="491300" y="2070300"/>
            <a:ext cx="3053131" cy="2642666"/>
            <a:chOff x="491300" y="2070300"/>
            <a:chExt cx="3053131" cy="2642666"/>
          </a:xfrm>
        </p:grpSpPr>
        <p:sp>
          <p:nvSpPr>
            <p:cNvPr id="1163" name="Google Shape;1163;p78"/>
            <p:cNvSpPr/>
            <p:nvPr/>
          </p:nvSpPr>
          <p:spPr>
            <a:xfrm>
              <a:off x="2773801" y="20703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64" name="Google Shape;1164;p78"/>
            <p:cNvSpPr/>
            <p:nvPr/>
          </p:nvSpPr>
          <p:spPr>
            <a:xfrm>
              <a:off x="3028201" y="20703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65" name="Google Shape;1165;p78"/>
            <p:cNvSpPr/>
            <p:nvPr/>
          </p:nvSpPr>
          <p:spPr>
            <a:xfrm rot="-5400000">
              <a:off x="493701" y="4187924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66" name="Google Shape;1166;p78"/>
            <p:cNvSpPr/>
            <p:nvPr/>
          </p:nvSpPr>
          <p:spPr>
            <a:xfrm>
              <a:off x="1339800" y="207031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67" name="Google Shape;1167;p78"/>
            <p:cNvSpPr/>
            <p:nvPr/>
          </p:nvSpPr>
          <p:spPr>
            <a:xfrm rot="-5400000">
              <a:off x="493701" y="4456916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68" name="Google Shape;1168;p78"/>
            <p:cNvSpPr/>
            <p:nvPr/>
          </p:nvSpPr>
          <p:spPr>
            <a:xfrm>
              <a:off x="3290031" y="20703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69" name="Google Shape;1169;p78"/>
            <p:cNvSpPr/>
            <p:nvPr/>
          </p:nvSpPr>
          <p:spPr>
            <a:xfrm rot="-5400000">
              <a:off x="-96100" y="33344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1170" name="Google Shape;1170;p78"/>
          <p:cNvGrpSpPr/>
          <p:nvPr/>
        </p:nvGrpSpPr>
        <p:grpSpPr>
          <a:xfrm>
            <a:off x="2816147" y="2779572"/>
            <a:ext cx="764034" cy="1434000"/>
            <a:chOff x="6646950" y="2189263"/>
            <a:chExt cx="769110" cy="1434000"/>
          </a:xfrm>
        </p:grpSpPr>
        <p:sp>
          <p:nvSpPr>
            <p:cNvPr id="1171" name="Google Shape;1171;p78"/>
            <p:cNvSpPr/>
            <p:nvPr/>
          </p:nvSpPr>
          <p:spPr>
            <a:xfrm rot="-5400000">
              <a:off x="605955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72" name="Google Shape;1172;p78"/>
            <p:cNvSpPr/>
            <p:nvPr/>
          </p:nvSpPr>
          <p:spPr>
            <a:xfrm rot="-5400000">
              <a:off x="6309635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73" name="Google Shape;1173;p78"/>
            <p:cNvSpPr/>
            <p:nvPr/>
          </p:nvSpPr>
          <p:spPr>
            <a:xfrm rot="-5400000">
              <a:off x="656946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174" name="Google Shape;1174;p78"/>
          <p:cNvSpPr/>
          <p:nvPr/>
        </p:nvSpPr>
        <p:spPr>
          <a:xfrm>
            <a:off x="1382129" y="2779568"/>
            <a:ext cx="1434000" cy="14340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grpSp>
        <p:nvGrpSpPr>
          <p:cNvPr id="1175" name="Google Shape;1175;p78"/>
          <p:cNvGrpSpPr/>
          <p:nvPr/>
        </p:nvGrpSpPr>
        <p:grpSpPr>
          <a:xfrm>
            <a:off x="1382127" y="4213572"/>
            <a:ext cx="1434000" cy="521036"/>
            <a:chOff x="5205788" y="3628438"/>
            <a:chExt cx="1434000" cy="521036"/>
          </a:xfrm>
        </p:grpSpPr>
        <p:sp>
          <p:nvSpPr>
            <p:cNvPr id="1176" name="Google Shape;1176;p78"/>
            <p:cNvSpPr/>
            <p:nvPr/>
          </p:nvSpPr>
          <p:spPr>
            <a:xfrm>
              <a:off x="5205788" y="3628438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77" name="Google Shape;1177;p78"/>
            <p:cNvSpPr/>
            <p:nvPr/>
          </p:nvSpPr>
          <p:spPr>
            <a:xfrm>
              <a:off x="5205788" y="3890274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1178" name="Google Shape;1178;p78"/>
          <p:cNvGrpSpPr/>
          <p:nvPr/>
        </p:nvGrpSpPr>
        <p:grpSpPr>
          <a:xfrm>
            <a:off x="2815782" y="4210734"/>
            <a:ext cx="759015" cy="526700"/>
            <a:chOff x="6642476" y="3629200"/>
            <a:chExt cx="770730" cy="526700"/>
          </a:xfrm>
        </p:grpSpPr>
        <p:sp>
          <p:nvSpPr>
            <p:cNvPr id="1179" name="Google Shape;1179;p78"/>
            <p:cNvSpPr/>
            <p:nvPr/>
          </p:nvSpPr>
          <p:spPr>
            <a:xfrm>
              <a:off x="664257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80" name="Google Shape;1180;p78"/>
            <p:cNvSpPr/>
            <p:nvPr/>
          </p:nvSpPr>
          <p:spPr>
            <a:xfrm>
              <a:off x="689697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81" name="Google Shape;1181;p78"/>
            <p:cNvSpPr/>
            <p:nvPr/>
          </p:nvSpPr>
          <p:spPr>
            <a:xfrm>
              <a:off x="715880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82" name="Google Shape;1182;p78"/>
            <p:cNvSpPr/>
            <p:nvPr/>
          </p:nvSpPr>
          <p:spPr>
            <a:xfrm>
              <a:off x="6642476" y="3898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83" name="Google Shape;1183;p78"/>
            <p:cNvSpPr/>
            <p:nvPr/>
          </p:nvSpPr>
          <p:spPr>
            <a:xfrm>
              <a:off x="6896876" y="3898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84" name="Google Shape;1184;p78"/>
            <p:cNvSpPr/>
            <p:nvPr/>
          </p:nvSpPr>
          <p:spPr>
            <a:xfrm>
              <a:off x="7158706" y="3898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185" name="Google Shape;1185;p78"/>
          <p:cNvSpPr txBox="1"/>
          <p:nvPr>
            <p:ph type="body" idx="1"/>
          </p:nvPr>
        </p:nvSpPr>
        <p:spPr>
          <a:xfrm>
            <a:off x="3725425" y="2778275"/>
            <a:ext cx="1881900" cy="37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× 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≡ 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 baseline="30000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solidFill>
                  <a:srgbClr val="222222"/>
                </a:solidFill>
                <a:latin typeface="Lexend"/>
              </a:rPr>
              <a:t> </a:t>
            </a:r>
            <a:endParaRPr sz="1800">
              <a:solidFill>
                <a:srgbClr val="222222"/>
              </a:solidFill>
            </a:endParaRPr>
          </a:p>
        </p:txBody>
      </p:sp>
      <p:sp>
        <p:nvSpPr>
          <p:cNvPr id="1186" name="Google Shape;1186;p78"/>
          <p:cNvSpPr txBox="1"/>
          <p:nvPr>
            <p:ph type="body" idx="1"/>
          </p:nvPr>
        </p:nvSpPr>
        <p:spPr>
          <a:xfrm>
            <a:off x="3725425" y="3194250"/>
            <a:ext cx="1881900" cy="37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3 × 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≡ 3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</a:rPr>
              <a:t> </a:t>
            </a:r>
            <a:endParaRPr sz="1800">
              <a:solidFill>
                <a:srgbClr val="222222"/>
              </a:solidFill>
            </a:endParaRPr>
          </a:p>
        </p:txBody>
      </p:sp>
      <p:sp>
        <p:nvSpPr>
          <p:cNvPr id="1187" name="Google Shape;1187;p78"/>
          <p:cNvSpPr txBox="1"/>
          <p:nvPr>
            <p:ph type="body" idx="1"/>
          </p:nvPr>
        </p:nvSpPr>
        <p:spPr>
          <a:xfrm>
            <a:off x="3573025" y="3570425"/>
            <a:ext cx="1881900" cy="37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−2 × 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≡ −2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</a:rPr>
              <a:t> </a:t>
            </a:r>
            <a:endParaRPr sz="1800">
              <a:solidFill>
                <a:srgbClr val="222222"/>
              </a:solidFill>
            </a:endParaRPr>
          </a:p>
        </p:txBody>
      </p:sp>
      <p:sp>
        <p:nvSpPr>
          <p:cNvPr id="1188" name="Google Shape;1188;p78"/>
          <p:cNvSpPr txBox="1"/>
          <p:nvPr>
            <p:ph type="body" idx="1"/>
          </p:nvPr>
        </p:nvSpPr>
        <p:spPr>
          <a:xfrm>
            <a:off x="3573025" y="4070775"/>
            <a:ext cx="1881900" cy="37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−2 × 3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≡ −6</a:t>
            </a:r>
            <a:r>
              <a:rPr lang="en-GB" sz="1800">
                <a:solidFill>
                  <a:srgbClr val="222222"/>
                </a:solidFill>
                <a:latin typeface="Lexend"/>
              </a:rPr>
              <a:t> </a:t>
            </a:r>
            <a:endParaRPr sz="1800">
              <a:solidFill>
                <a:srgbClr val="222222"/>
              </a:solidFill>
            </a:endParaRPr>
          </a:p>
        </p:txBody>
      </p:sp>
      <p:sp>
        <p:nvSpPr>
          <p:cNvPr id="1189" name="Google Shape;1189;p78"/>
          <p:cNvSpPr/>
          <p:nvPr/>
        </p:nvSpPr>
        <p:spPr>
          <a:xfrm>
            <a:off x="5774401" y="1874383"/>
            <a:ext cx="1434000" cy="257489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90" name="Google Shape;1190;p78"/>
          <p:cNvSpPr/>
          <p:nvPr/>
        </p:nvSpPr>
        <p:spPr>
          <a:xfrm>
            <a:off x="5774401" y="2122818"/>
            <a:ext cx="1434000" cy="257489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91" name="Google Shape;1191;p78"/>
          <p:cNvSpPr/>
          <p:nvPr/>
        </p:nvSpPr>
        <p:spPr>
          <a:xfrm>
            <a:off x="5774401" y="2380928"/>
            <a:ext cx="1434000" cy="257489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192" name="Google Shape;1192;p78"/>
          <p:cNvGrpSpPr/>
          <p:nvPr/>
        </p:nvGrpSpPr>
        <p:grpSpPr>
          <a:xfrm>
            <a:off x="7208388" y="1874375"/>
            <a:ext cx="1434000" cy="521036"/>
            <a:chOff x="5205788" y="3628438"/>
            <a:chExt cx="1434000" cy="521036"/>
          </a:xfrm>
        </p:grpSpPr>
        <p:sp>
          <p:nvSpPr>
            <p:cNvPr id="1193" name="Google Shape;1193;p78"/>
            <p:cNvSpPr/>
            <p:nvPr/>
          </p:nvSpPr>
          <p:spPr>
            <a:xfrm>
              <a:off x="5205788" y="3628438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94" name="Google Shape;1194;p78"/>
            <p:cNvSpPr/>
            <p:nvPr/>
          </p:nvSpPr>
          <p:spPr>
            <a:xfrm>
              <a:off x="5205788" y="3890274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195" name="Google Shape;1195;p78"/>
          <p:cNvSpPr txBox="1"/>
          <p:nvPr>
            <p:ph type="body" idx="1"/>
          </p:nvPr>
        </p:nvSpPr>
        <p:spPr>
          <a:xfrm>
            <a:off x="5774400" y="2863025"/>
            <a:ext cx="3045600" cy="131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Ka digtoonow markaad ururinayso erayada la midka ah (like terms).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 </a:t>
            </a:r>
            <a:endParaRPr sz="1800" i="1"/>
          </a:p>
        </p:txBody>
      </p:sp>
      <p:sp>
        <p:nvSpPr>
          <p:cNvPr id="1196" name="Google Shape;1196;p78"/>
          <p:cNvSpPr txBox="1"/>
          <p:nvPr>
            <p:ph type="body" idx="1"/>
          </p:nvPr>
        </p:nvSpPr>
        <p:spPr>
          <a:xfrm>
            <a:off x="5855883" y="4271675"/>
            <a:ext cx="1357500" cy="33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6</a:t>
            </a:r>
            <a:endParaRPr sz="24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97" name="Google Shape;1197;p78"/>
          <p:cNvSpPr/>
          <p:nvPr/>
        </p:nvSpPr>
        <p:spPr>
          <a:xfrm>
            <a:off x="5769425" y="4186275"/>
            <a:ext cx="1357500" cy="5268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8" name="Google Shape;1198;p78"/>
          <p:cNvSpPr/>
          <p:nvPr/>
        </p:nvSpPr>
        <p:spPr>
          <a:xfrm rot="5400000">
            <a:off x="2482777" y="3120075"/>
            <a:ext cx="1429800" cy="750000"/>
          </a:xfrm>
          <a:prstGeom prst="rect">
            <a:avLst/>
          </a:prstGeom>
          <a:solidFill>
            <a:srgbClr val="25EF36">
              <a:alpha val="31009"/>
            </a:srgbClr>
          </a:solidFill>
          <a:ln w="9525" cap="flat" cmpd="sng">
            <a:solidFill>
              <a:srgbClr val="4F7B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9" name="Google Shape;1199;p78"/>
          <p:cNvSpPr/>
          <p:nvPr/>
        </p:nvSpPr>
        <p:spPr>
          <a:xfrm rot="5400000">
            <a:off x="1815300" y="3750175"/>
            <a:ext cx="539700" cy="1427700"/>
          </a:xfrm>
          <a:prstGeom prst="rect">
            <a:avLst/>
          </a:prstGeom>
          <a:solidFill>
            <a:srgbClr val="25EF36">
              <a:alpha val="31009"/>
            </a:srgbClr>
          </a:solidFill>
          <a:ln w="9525" cap="flat" cmpd="sng">
            <a:solidFill>
              <a:srgbClr val="4F7B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00" name="Google Shape;1200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3075" y="2568250"/>
            <a:ext cx="2244522" cy="1496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04" name="Shape 1204"/>
        <p:cNvGrpSpPr/>
        <p:nvPr/>
      </p:nvGrpSpPr>
      <p:grpSpPr>
        <a:xfrm>
          <a:off x="0" y="0"/>
          <a:ext cx="0" cy="0"/>
        </a:xfrm>
      </p:grpSpPr>
      <p:sp>
        <p:nvSpPr>
          <p:cNvPr id="1205" name="Google Shape;1205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Sahminta wax soo saarka laba binomials</a:t>
            </a:r>
            <a:endParaRPr/>
          </a:p>
        </p:txBody>
      </p:sp>
      <p:sp>
        <p:nvSpPr>
          <p:cNvPr id="1206" name="Google Shape;1206;p79"/>
          <p:cNvSpPr/>
          <p:nvPr/>
        </p:nvSpPr>
        <p:spPr>
          <a:xfrm>
            <a:off x="1383075" y="2778325"/>
            <a:ext cx="2205000" cy="19575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07" name="Google Shape;1207;p79"/>
          <p:cNvCxnSpPr/>
          <p:nvPr/>
        </p:nvCxnSpPr>
        <p:spPr>
          <a:xfrm flipH="1">
            <a:off x="1192746" y="2778266"/>
            <a:ext cx="0" cy="137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208" name="Google Shape;1208;p79"/>
          <p:cNvSpPr txBox="1"/>
          <p:nvPr/>
        </p:nvSpPr>
        <p:spPr>
          <a:xfrm>
            <a:off x="910425" y="3304325"/>
            <a:ext cx="4071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209" name="Google Shape;1209;p79"/>
          <p:cNvSpPr txBox="1"/>
          <p:nvPr/>
        </p:nvSpPr>
        <p:spPr>
          <a:xfrm>
            <a:off x="1939199" y="2306350"/>
            <a:ext cx="1701600" cy="27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    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210" name="Google Shape;1210;p79"/>
          <p:cNvGrpSpPr/>
          <p:nvPr/>
        </p:nvGrpSpPr>
        <p:grpSpPr>
          <a:xfrm>
            <a:off x="1383072" y="2778271"/>
            <a:ext cx="2205069" cy="1957522"/>
            <a:chOff x="964919" y="2012588"/>
            <a:chExt cx="2022628" cy="1986525"/>
          </a:xfrm>
        </p:grpSpPr>
        <p:sp>
          <p:nvSpPr>
            <p:cNvPr id="1211" name="Google Shape;1211;p79"/>
            <p:cNvSpPr/>
            <p:nvPr/>
          </p:nvSpPr>
          <p:spPr>
            <a:xfrm>
              <a:off x="964919" y="2012588"/>
              <a:ext cx="13155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12" name="Google Shape;1212;p79"/>
            <p:cNvSpPr/>
            <p:nvPr/>
          </p:nvSpPr>
          <p:spPr>
            <a:xfrm>
              <a:off x="2287648" y="2013438"/>
              <a:ext cx="6999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13" name="Google Shape;1213;p79"/>
            <p:cNvSpPr/>
            <p:nvPr/>
          </p:nvSpPr>
          <p:spPr>
            <a:xfrm>
              <a:off x="964931" y="3460613"/>
              <a:ext cx="20226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14" name="Google Shape;1214;p79"/>
            <p:cNvSpPr/>
            <p:nvPr/>
          </p:nvSpPr>
          <p:spPr>
            <a:xfrm>
              <a:off x="2287647" y="3460613"/>
              <a:ext cx="6999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215" name="Google Shape;1215;p79"/>
          <p:cNvCxnSpPr/>
          <p:nvPr/>
        </p:nvCxnSpPr>
        <p:spPr>
          <a:xfrm flipH="1">
            <a:off x="1192738" y="4180580"/>
            <a:ext cx="0" cy="5475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216" name="Google Shape;1216;p79"/>
          <p:cNvSpPr txBox="1"/>
          <p:nvPr/>
        </p:nvSpPr>
        <p:spPr>
          <a:xfrm>
            <a:off x="838112" y="4294575"/>
            <a:ext cx="4566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 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217" name="Google Shape;1217;p79"/>
          <p:cNvSpPr/>
          <p:nvPr/>
        </p:nvSpPr>
        <p:spPr>
          <a:xfrm>
            <a:off x="2773801" y="2070300"/>
            <a:ext cx="254400" cy="257700"/>
          </a:xfrm>
          <a:prstGeom prst="rect">
            <a:avLst/>
          </a:prstGeom>
          <a:solidFill>
            <a:srgbClr val="FFF2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218" name="Google Shape;1218;p79"/>
          <p:cNvSpPr/>
          <p:nvPr/>
        </p:nvSpPr>
        <p:spPr>
          <a:xfrm>
            <a:off x="3028201" y="2070300"/>
            <a:ext cx="254400" cy="257700"/>
          </a:xfrm>
          <a:prstGeom prst="rect">
            <a:avLst/>
          </a:prstGeom>
          <a:solidFill>
            <a:srgbClr val="FFF2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219" name="Google Shape;1219;p79"/>
          <p:cNvSpPr/>
          <p:nvPr/>
        </p:nvSpPr>
        <p:spPr>
          <a:xfrm rot="-5400000">
            <a:off x="493701" y="4187924"/>
            <a:ext cx="254400" cy="2577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1</a:t>
            </a:r>
            <a:endParaRPr sz="17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220" name="Google Shape;1220;p79"/>
          <p:cNvSpPr/>
          <p:nvPr/>
        </p:nvSpPr>
        <p:spPr>
          <a:xfrm>
            <a:off x="1339800" y="2070313"/>
            <a:ext cx="1434000" cy="2592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221" name="Google Shape;1221;p79"/>
          <p:cNvSpPr/>
          <p:nvPr/>
        </p:nvSpPr>
        <p:spPr>
          <a:xfrm rot="-5400000">
            <a:off x="493701" y="4456916"/>
            <a:ext cx="254400" cy="2577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1</a:t>
            </a:r>
            <a:endParaRPr sz="17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222" name="Google Shape;1222;p79"/>
          <p:cNvSpPr/>
          <p:nvPr/>
        </p:nvSpPr>
        <p:spPr>
          <a:xfrm>
            <a:off x="3290031" y="2070300"/>
            <a:ext cx="254400" cy="257700"/>
          </a:xfrm>
          <a:prstGeom prst="rect">
            <a:avLst/>
          </a:prstGeom>
          <a:solidFill>
            <a:srgbClr val="FFF2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223" name="Google Shape;1223;p79"/>
          <p:cNvSpPr/>
          <p:nvPr/>
        </p:nvSpPr>
        <p:spPr>
          <a:xfrm rot="-5400000">
            <a:off x="-96100" y="3334463"/>
            <a:ext cx="1434000" cy="2592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224" name="Google Shape;1224;p79"/>
          <p:cNvGrpSpPr/>
          <p:nvPr/>
        </p:nvGrpSpPr>
        <p:grpSpPr>
          <a:xfrm>
            <a:off x="2817084" y="2778325"/>
            <a:ext cx="764034" cy="1434000"/>
            <a:chOff x="6646950" y="2189263"/>
            <a:chExt cx="769110" cy="1434000"/>
          </a:xfrm>
        </p:grpSpPr>
        <p:sp>
          <p:nvSpPr>
            <p:cNvPr id="1225" name="Google Shape;1225;p79"/>
            <p:cNvSpPr/>
            <p:nvPr/>
          </p:nvSpPr>
          <p:spPr>
            <a:xfrm rot="-5400000">
              <a:off x="605955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26" name="Google Shape;1226;p79"/>
            <p:cNvSpPr/>
            <p:nvPr/>
          </p:nvSpPr>
          <p:spPr>
            <a:xfrm rot="-5400000">
              <a:off x="6309635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27" name="Google Shape;1227;p79"/>
            <p:cNvSpPr/>
            <p:nvPr/>
          </p:nvSpPr>
          <p:spPr>
            <a:xfrm rot="-5400000">
              <a:off x="656946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228" name="Google Shape;1228;p79"/>
          <p:cNvSpPr/>
          <p:nvPr/>
        </p:nvSpPr>
        <p:spPr>
          <a:xfrm>
            <a:off x="1383065" y="2778321"/>
            <a:ext cx="1434000" cy="14340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grpSp>
        <p:nvGrpSpPr>
          <p:cNvPr id="1229" name="Google Shape;1229;p79"/>
          <p:cNvGrpSpPr/>
          <p:nvPr/>
        </p:nvGrpSpPr>
        <p:grpSpPr>
          <a:xfrm>
            <a:off x="1383063" y="4212325"/>
            <a:ext cx="1434000" cy="521036"/>
            <a:chOff x="5205788" y="3628438"/>
            <a:chExt cx="1434000" cy="521036"/>
          </a:xfrm>
        </p:grpSpPr>
        <p:sp>
          <p:nvSpPr>
            <p:cNvPr id="1230" name="Google Shape;1230;p79"/>
            <p:cNvSpPr/>
            <p:nvPr/>
          </p:nvSpPr>
          <p:spPr>
            <a:xfrm>
              <a:off x="5205788" y="3628438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31" name="Google Shape;1231;p79"/>
            <p:cNvSpPr/>
            <p:nvPr/>
          </p:nvSpPr>
          <p:spPr>
            <a:xfrm>
              <a:off x="5205788" y="3890274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1232" name="Google Shape;1232;p79"/>
          <p:cNvGrpSpPr/>
          <p:nvPr/>
        </p:nvGrpSpPr>
        <p:grpSpPr>
          <a:xfrm>
            <a:off x="2816718" y="4209488"/>
            <a:ext cx="759015" cy="526700"/>
            <a:chOff x="6642476" y="3629200"/>
            <a:chExt cx="770730" cy="526700"/>
          </a:xfrm>
        </p:grpSpPr>
        <p:sp>
          <p:nvSpPr>
            <p:cNvPr id="1233" name="Google Shape;1233;p79"/>
            <p:cNvSpPr/>
            <p:nvPr/>
          </p:nvSpPr>
          <p:spPr>
            <a:xfrm>
              <a:off x="664257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34" name="Google Shape;1234;p79"/>
            <p:cNvSpPr/>
            <p:nvPr/>
          </p:nvSpPr>
          <p:spPr>
            <a:xfrm>
              <a:off x="689697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35" name="Google Shape;1235;p79"/>
            <p:cNvSpPr/>
            <p:nvPr/>
          </p:nvSpPr>
          <p:spPr>
            <a:xfrm>
              <a:off x="715880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36" name="Google Shape;1236;p79"/>
            <p:cNvSpPr/>
            <p:nvPr/>
          </p:nvSpPr>
          <p:spPr>
            <a:xfrm>
              <a:off x="6642476" y="3898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37" name="Google Shape;1237;p79"/>
            <p:cNvSpPr/>
            <p:nvPr/>
          </p:nvSpPr>
          <p:spPr>
            <a:xfrm>
              <a:off x="6896876" y="3898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38" name="Google Shape;1238;p79"/>
            <p:cNvSpPr/>
            <p:nvPr/>
          </p:nvSpPr>
          <p:spPr>
            <a:xfrm>
              <a:off x="7158706" y="3898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239" name="Google Shape;1239;p79"/>
          <p:cNvSpPr txBox="1"/>
          <p:nvPr>
            <p:ph type="body" idx="1"/>
          </p:nvPr>
        </p:nvSpPr>
        <p:spPr>
          <a:xfrm>
            <a:off x="3725425" y="2778275"/>
            <a:ext cx="1881900" cy="37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× 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≡ 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 baseline="30000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solidFill>
                  <a:srgbClr val="222222"/>
                </a:solidFill>
                <a:latin typeface="Lexend"/>
              </a:rPr>
              <a:t> </a:t>
            </a:r>
            <a:endParaRPr sz="1800">
              <a:solidFill>
                <a:srgbClr val="222222"/>
              </a:solidFill>
            </a:endParaRPr>
          </a:p>
        </p:txBody>
      </p:sp>
      <p:sp>
        <p:nvSpPr>
          <p:cNvPr id="1240" name="Google Shape;1240;p79"/>
          <p:cNvSpPr txBox="1"/>
          <p:nvPr>
            <p:ph type="body" idx="1"/>
          </p:nvPr>
        </p:nvSpPr>
        <p:spPr>
          <a:xfrm>
            <a:off x="3725425" y="3194250"/>
            <a:ext cx="1881900" cy="37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3 × 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≡ 3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</a:rPr>
              <a:t> </a:t>
            </a:r>
            <a:endParaRPr sz="1800">
              <a:solidFill>
                <a:srgbClr val="222222"/>
              </a:solidFill>
            </a:endParaRPr>
          </a:p>
        </p:txBody>
      </p:sp>
      <p:sp>
        <p:nvSpPr>
          <p:cNvPr id="1241" name="Google Shape;1241;p79"/>
          <p:cNvSpPr txBox="1"/>
          <p:nvPr>
            <p:ph type="body" idx="1"/>
          </p:nvPr>
        </p:nvSpPr>
        <p:spPr>
          <a:xfrm>
            <a:off x="3573025" y="3570425"/>
            <a:ext cx="1881900" cy="37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−2 × 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≡ −2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</a:rPr>
              <a:t> </a:t>
            </a:r>
            <a:endParaRPr sz="1800">
              <a:solidFill>
                <a:srgbClr val="222222"/>
              </a:solidFill>
            </a:endParaRPr>
          </a:p>
        </p:txBody>
      </p:sp>
      <p:sp>
        <p:nvSpPr>
          <p:cNvPr id="1242" name="Google Shape;1242;p79"/>
          <p:cNvSpPr txBox="1"/>
          <p:nvPr>
            <p:ph type="body" idx="1"/>
          </p:nvPr>
        </p:nvSpPr>
        <p:spPr>
          <a:xfrm>
            <a:off x="3573025" y="4070775"/>
            <a:ext cx="1881900" cy="37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−2 × 3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≡ −6</a:t>
            </a:r>
            <a:r>
              <a:rPr lang="en-GB" sz="1800">
                <a:solidFill>
                  <a:srgbClr val="222222"/>
                </a:solidFill>
                <a:latin typeface="Lexend"/>
              </a:rPr>
              <a:t> </a:t>
            </a:r>
            <a:endParaRPr sz="1800">
              <a:solidFill>
                <a:srgbClr val="222222"/>
              </a:solidFill>
            </a:endParaRPr>
          </a:p>
        </p:txBody>
      </p:sp>
      <p:sp>
        <p:nvSpPr>
          <p:cNvPr id="1243" name="Google Shape;1243;p79"/>
          <p:cNvSpPr txBox="1"/>
          <p:nvPr>
            <p:ph type="body" idx="1"/>
          </p:nvPr>
        </p:nvSpPr>
        <p:spPr>
          <a:xfrm>
            <a:off x="5855883" y="4271675"/>
            <a:ext cx="1357500" cy="33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6</a:t>
            </a:r>
            <a:endParaRPr sz="24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244" name="Google Shape;1244;p79"/>
          <p:cNvSpPr/>
          <p:nvPr/>
        </p:nvSpPr>
        <p:spPr>
          <a:xfrm>
            <a:off x="5769425" y="4186275"/>
            <a:ext cx="1357500" cy="5268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5" name="Google Shape;1245;p79"/>
          <p:cNvSpPr txBox="1"/>
          <p:nvPr>
            <p:ph type="body" idx="1"/>
          </p:nvPr>
        </p:nvSpPr>
        <p:spPr>
          <a:xfrm>
            <a:off x="324000" y="935375"/>
            <a:ext cx="3996000" cy="131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             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− 2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) (</a:t>
            </a: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+ 3)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246" name="Google Shape;1246;p79"/>
          <p:cNvSpPr txBox="1"/>
          <p:nvPr/>
        </p:nvSpPr>
        <p:spPr>
          <a:xfrm flipH="1">
            <a:off x="7753650" y="2156099"/>
            <a:ext cx="1060200" cy="3990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Layla</a:t>
            </a:r>
            <a:endParaRPr sz="1800" b="1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47" name="Google Shape;1247;p79"/>
          <p:cNvGrpSpPr/>
          <p:nvPr/>
        </p:nvGrpSpPr>
        <p:grpSpPr>
          <a:xfrm flipH="1">
            <a:off x="4572004" y="836687"/>
            <a:ext cx="3416025" cy="1371599"/>
            <a:chOff x="1902381" y="1348433"/>
            <a:chExt cx="2289101" cy="1813805"/>
          </a:xfrm>
        </p:grpSpPr>
        <p:pic>
          <p:nvPicPr>
            <p:cNvPr id="1248" name="Google Shape;1248;p79"/>
            <p:cNvPicPr preferRelativeResize="0"/>
            <p:nvPr/>
          </p:nvPicPr>
          <p:blipFill>
            <a:blip r:embed="rId3">
              <a:alphaModFix/>
            </a:blip>
            <a:srcRect t="56280" r="69082"/>
            <a:stretch>
              <a:fillRect/>
            </a:stretch>
          </p:blipFill>
          <p:spPr>
            <a:xfrm flipH="1">
              <a:off x="1902381" y="1348433"/>
              <a:ext cx="2289101" cy="18138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9" name="Google Shape;1249;p79"/>
            <p:cNvSpPr txBox="1"/>
            <p:nvPr/>
          </p:nvSpPr>
          <p:spPr>
            <a:xfrm flipH="1">
              <a:off x="2077753" y="1637973"/>
              <a:ext cx="1994100" cy="120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Waxaan u malaynayaa in (x + 2)(x − 3) ay noqon doonto isku mid?</a:t>
              </a:r>
              <a:r>
                <a:rPr lang="en-GB" sz="1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300" i="1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3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300" i="1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3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3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300">
                  <a:solidFill>
                    <a:srgbClr val="222222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250" name="Google Shape;1250;p7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8010054" y="1439175"/>
            <a:ext cx="547399" cy="716926"/>
          </a:xfrm>
          <a:prstGeom prst="rect">
            <a:avLst/>
          </a:prstGeom>
          <a:noFill/>
          <a:ln>
            <a:noFill/>
          </a:ln>
        </p:spPr>
      </p:pic>
      <p:sp>
        <p:nvSpPr>
          <p:cNvPr id="1251" name="Google Shape;1251;p79"/>
          <p:cNvSpPr txBox="1"/>
          <p:nvPr>
            <p:ph type="body" idx="1"/>
          </p:nvPr>
        </p:nvSpPr>
        <p:spPr>
          <a:xfrm>
            <a:off x="5774400" y="2700000"/>
            <a:ext cx="3045600" cy="37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Maxaad u malaynaysaa?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1252" name="Google Shape;1252;p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83075" y="2568250"/>
            <a:ext cx="2244522" cy="1496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56" name="Shape 1256"/>
        <p:cNvGrpSpPr/>
        <p:nvPr/>
      </p:nvGrpSpPr>
      <p:grpSpPr>
        <a:xfrm>
          <a:off x="0" y="0"/>
          <a:ext cx="0" cy="0"/>
        </a:xfrm>
      </p:grpSpPr>
      <p:sp>
        <p:nvSpPr>
          <p:cNvPr id="1257" name="Google Shape;1257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Sahminta wax soo saarka laba binomials</a:t>
            </a:r>
            <a:endParaRPr/>
          </a:p>
        </p:txBody>
      </p:sp>
      <p:sp>
        <p:nvSpPr>
          <p:cNvPr id="1258" name="Google Shape;1258;p80"/>
          <p:cNvSpPr/>
          <p:nvPr/>
        </p:nvSpPr>
        <p:spPr>
          <a:xfrm>
            <a:off x="868975" y="1957050"/>
            <a:ext cx="2205000" cy="19575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59" name="Google Shape;1259;p80"/>
          <p:cNvCxnSpPr/>
          <p:nvPr/>
        </p:nvCxnSpPr>
        <p:spPr>
          <a:xfrm flipH="1">
            <a:off x="678646" y="1956991"/>
            <a:ext cx="0" cy="137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260" name="Google Shape;1260;p80"/>
          <p:cNvSpPr txBox="1"/>
          <p:nvPr/>
        </p:nvSpPr>
        <p:spPr>
          <a:xfrm>
            <a:off x="396325" y="2483050"/>
            <a:ext cx="4071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261" name="Google Shape;1261;p80"/>
          <p:cNvSpPr txBox="1"/>
          <p:nvPr/>
        </p:nvSpPr>
        <p:spPr>
          <a:xfrm>
            <a:off x="1425099" y="1485075"/>
            <a:ext cx="1701600" cy="27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    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262" name="Google Shape;1262;p80"/>
          <p:cNvGrpSpPr/>
          <p:nvPr/>
        </p:nvGrpSpPr>
        <p:grpSpPr>
          <a:xfrm>
            <a:off x="868972" y="1956996"/>
            <a:ext cx="2205069" cy="1957522"/>
            <a:chOff x="964919" y="2012588"/>
            <a:chExt cx="2022628" cy="1986525"/>
          </a:xfrm>
        </p:grpSpPr>
        <p:sp>
          <p:nvSpPr>
            <p:cNvPr id="1263" name="Google Shape;1263;p80"/>
            <p:cNvSpPr/>
            <p:nvPr/>
          </p:nvSpPr>
          <p:spPr>
            <a:xfrm>
              <a:off x="964919" y="2012588"/>
              <a:ext cx="13155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64" name="Google Shape;1264;p80"/>
            <p:cNvSpPr/>
            <p:nvPr/>
          </p:nvSpPr>
          <p:spPr>
            <a:xfrm>
              <a:off x="2287648" y="2013438"/>
              <a:ext cx="6999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65" name="Google Shape;1265;p80"/>
            <p:cNvSpPr/>
            <p:nvPr/>
          </p:nvSpPr>
          <p:spPr>
            <a:xfrm>
              <a:off x="964931" y="3460613"/>
              <a:ext cx="20226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66" name="Google Shape;1266;p80"/>
            <p:cNvSpPr/>
            <p:nvPr/>
          </p:nvSpPr>
          <p:spPr>
            <a:xfrm>
              <a:off x="2287647" y="3460613"/>
              <a:ext cx="6999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267" name="Google Shape;1267;p80"/>
          <p:cNvCxnSpPr/>
          <p:nvPr/>
        </p:nvCxnSpPr>
        <p:spPr>
          <a:xfrm flipH="1">
            <a:off x="678638" y="3359305"/>
            <a:ext cx="0" cy="5475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268" name="Google Shape;1268;p80"/>
          <p:cNvSpPr txBox="1"/>
          <p:nvPr/>
        </p:nvSpPr>
        <p:spPr>
          <a:xfrm>
            <a:off x="324012" y="3473300"/>
            <a:ext cx="4566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 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269" name="Google Shape;1269;p80"/>
          <p:cNvGrpSpPr/>
          <p:nvPr/>
        </p:nvGrpSpPr>
        <p:grpSpPr>
          <a:xfrm>
            <a:off x="2302984" y="1957050"/>
            <a:ext cx="764034" cy="1434000"/>
            <a:chOff x="6646950" y="2189263"/>
            <a:chExt cx="769110" cy="1434000"/>
          </a:xfrm>
        </p:grpSpPr>
        <p:sp>
          <p:nvSpPr>
            <p:cNvPr id="1270" name="Google Shape;1270;p80"/>
            <p:cNvSpPr/>
            <p:nvPr/>
          </p:nvSpPr>
          <p:spPr>
            <a:xfrm rot="-5400000">
              <a:off x="605955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71" name="Google Shape;1271;p80"/>
            <p:cNvSpPr/>
            <p:nvPr/>
          </p:nvSpPr>
          <p:spPr>
            <a:xfrm rot="-5400000">
              <a:off x="6309635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72" name="Google Shape;1272;p80"/>
            <p:cNvSpPr/>
            <p:nvPr/>
          </p:nvSpPr>
          <p:spPr>
            <a:xfrm rot="-5400000">
              <a:off x="656946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273" name="Google Shape;1273;p80"/>
          <p:cNvSpPr/>
          <p:nvPr/>
        </p:nvSpPr>
        <p:spPr>
          <a:xfrm>
            <a:off x="868965" y="1957046"/>
            <a:ext cx="1434000" cy="14340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grpSp>
        <p:nvGrpSpPr>
          <p:cNvPr id="1274" name="Google Shape;1274;p80"/>
          <p:cNvGrpSpPr/>
          <p:nvPr/>
        </p:nvGrpSpPr>
        <p:grpSpPr>
          <a:xfrm>
            <a:off x="868963" y="3391050"/>
            <a:ext cx="1434000" cy="521036"/>
            <a:chOff x="5205788" y="3628438"/>
            <a:chExt cx="1434000" cy="521036"/>
          </a:xfrm>
        </p:grpSpPr>
        <p:sp>
          <p:nvSpPr>
            <p:cNvPr id="1275" name="Google Shape;1275;p80"/>
            <p:cNvSpPr/>
            <p:nvPr/>
          </p:nvSpPr>
          <p:spPr>
            <a:xfrm>
              <a:off x="5205788" y="3628438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76" name="Google Shape;1276;p80"/>
            <p:cNvSpPr/>
            <p:nvPr/>
          </p:nvSpPr>
          <p:spPr>
            <a:xfrm>
              <a:off x="5205788" y="3890274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1277" name="Google Shape;1277;p80"/>
          <p:cNvGrpSpPr/>
          <p:nvPr/>
        </p:nvGrpSpPr>
        <p:grpSpPr>
          <a:xfrm>
            <a:off x="2302618" y="3388213"/>
            <a:ext cx="759015" cy="526700"/>
            <a:chOff x="6642476" y="3629200"/>
            <a:chExt cx="770730" cy="526700"/>
          </a:xfrm>
        </p:grpSpPr>
        <p:sp>
          <p:nvSpPr>
            <p:cNvPr id="1278" name="Google Shape;1278;p80"/>
            <p:cNvSpPr/>
            <p:nvPr/>
          </p:nvSpPr>
          <p:spPr>
            <a:xfrm>
              <a:off x="664257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79" name="Google Shape;1279;p80"/>
            <p:cNvSpPr/>
            <p:nvPr/>
          </p:nvSpPr>
          <p:spPr>
            <a:xfrm>
              <a:off x="689697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80" name="Google Shape;1280;p80"/>
            <p:cNvSpPr/>
            <p:nvPr/>
          </p:nvSpPr>
          <p:spPr>
            <a:xfrm>
              <a:off x="715880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81" name="Google Shape;1281;p80"/>
            <p:cNvSpPr/>
            <p:nvPr/>
          </p:nvSpPr>
          <p:spPr>
            <a:xfrm>
              <a:off x="6642476" y="3898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82" name="Google Shape;1282;p80"/>
            <p:cNvSpPr/>
            <p:nvPr/>
          </p:nvSpPr>
          <p:spPr>
            <a:xfrm>
              <a:off x="6896876" y="3898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83" name="Google Shape;1283;p80"/>
            <p:cNvSpPr/>
            <p:nvPr/>
          </p:nvSpPr>
          <p:spPr>
            <a:xfrm>
              <a:off x="7158706" y="3898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284" name="Google Shape;1284;p80"/>
          <p:cNvSpPr txBox="1"/>
          <p:nvPr>
            <p:ph type="body" idx="1"/>
          </p:nvPr>
        </p:nvSpPr>
        <p:spPr>
          <a:xfrm>
            <a:off x="943858" y="4352225"/>
            <a:ext cx="1357500" cy="33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6</a:t>
            </a:r>
            <a:endParaRPr sz="24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285" name="Google Shape;1285;p80"/>
          <p:cNvSpPr/>
          <p:nvPr/>
        </p:nvSpPr>
        <p:spPr>
          <a:xfrm>
            <a:off x="857400" y="4266825"/>
            <a:ext cx="1357500" cy="5268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6" name="Google Shape;1286;p80"/>
          <p:cNvSpPr txBox="1"/>
          <p:nvPr>
            <p:ph type="body" idx="1"/>
          </p:nvPr>
        </p:nvSpPr>
        <p:spPr>
          <a:xfrm>
            <a:off x="857400" y="804425"/>
            <a:ext cx="2965200" cy="54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 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+ 3)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287" name="Google Shape;1287;p80"/>
          <p:cNvSpPr txBox="1"/>
          <p:nvPr>
            <p:ph type="body" idx="1"/>
          </p:nvPr>
        </p:nvSpPr>
        <p:spPr>
          <a:xfrm>
            <a:off x="4572000" y="804425"/>
            <a:ext cx="3996000" cy="44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+ 2)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− 3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288" name="Google Shape;1288;p80"/>
          <p:cNvGrpSpPr/>
          <p:nvPr/>
        </p:nvGrpSpPr>
        <p:grpSpPr>
          <a:xfrm>
            <a:off x="4057812" y="1485075"/>
            <a:ext cx="2802687" cy="2429443"/>
            <a:chOff x="4057812" y="1485075"/>
            <a:chExt cx="2802687" cy="2429443"/>
          </a:xfrm>
        </p:grpSpPr>
        <p:cxnSp>
          <p:nvCxnSpPr>
            <p:cNvPr id="1289" name="Google Shape;1289;p80"/>
            <p:cNvCxnSpPr/>
            <p:nvPr/>
          </p:nvCxnSpPr>
          <p:spPr>
            <a:xfrm flipH="1">
              <a:off x="4412446" y="1956991"/>
              <a:ext cx="0" cy="13716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290" name="Google Shape;1290;p80"/>
            <p:cNvSpPr txBox="1"/>
            <p:nvPr/>
          </p:nvSpPr>
          <p:spPr>
            <a:xfrm>
              <a:off x="4130125" y="2483050"/>
              <a:ext cx="407100" cy="31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2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2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2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91" name="Google Shape;1291;p80"/>
            <p:cNvSpPr txBox="1"/>
            <p:nvPr/>
          </p:nvSpPr>
          <p:spPr>
            <a:xfrm>
              <a:off x="5158899" y="1485075"/>
              <a:ext cx="1701600" cy="272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2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2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         </a:t>
              </a:r>
              <a:r>
                <a:rPr lang="en-GB" sz="2200">
                  <a:latin typeface="Times"/>
                  <a:ea typeface="Times"/>
                  <a:cs typeface="Times"/>
                  <a:sym typeface="Times"/>
                </a:rPr>
                <a:t>  </a:t>
              </a:r>
              <a:r>
                <a:rPr lang="en-GB" sz="22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</a:t>
              </a: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200">
                  <a:latin typeface="Times"/>
                  <a:ea typeface="Times"/>
                  <a:cs typeface="Times"/>
                  <a:sym typeface="Times"/>
                </a:rPr>
                <a:t>3</a:t>
              </a:r>
              <a:r>
                <a:rPr lang="en-GB" sz="22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</a:t>
              </a:r>
              <a:endParaRPr sz="2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grpSp>
          <p:nvGrpSpPr>
            <p:cNvPr id="1292" name="Google Shape;1292;p80"/>
            <p:cNvGrpSpPr/>
            <p:nvPr/>
          </p:nvGrpSpPr>
          <p:grpSpPr>
            <a:xfrm>
              <a:off x="4602772" y="1956996"/>
              <a:ext cx="2205069" cy="1957522"/>
              <a:chOff x="964919" y="2012588"/>
              <a:chExt cx="2022628" cy="1986525"/>
            </a:xfrm>
          </p:grpSpPr>
          <p:sp>
            <p:nvSpPr>
              <p:cNvPr id="1293" name="Google Shape;1293;p80"/>
              <p:cNvSpPr/>
              <p:nvPr/>
            </p:nvSpPr>
            <p:spPr>
              <a:xfrm>
                <a:off x="964919" y="2012588"/>
                <a:ext cx="1315500" cy="14400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294" name="Google Shape;1294;p80"/>
              <p:cNvSpPr/>
              <p:nvPr/>
            </p:nvSpPr>
            <p:spPr>
              <a:xfrm>
                <a:off x="2287648" y="2013438"/>
                <a:ext cx="699900" cy="14400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295" name="Google Shape;1295;p80"/>
              <p:cNvSpPr/>
              <p:nvPr/>
            </p:nvSpPr>
            <p:spPr>
              <a:xfrm>
                <a:off x="964931" y="3460613"/>
                <a:ext cx="2022600" cy="538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296" name="Google Shape;1296;p80"/>
              <p:cNvSpPr/>
              <p:nvPr/>
            </p:nvSpPr>
            <p:spPr>
              <a:xfrm>
                <a:off x="2287647" y="3460613"/>
                <a:ext cx="699900" cy="538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1297" name="Google Shape;1297;p80"/>
            <p:cNvCxnSpPr/>
            <p:nvPr/>
          </p:nvCxnSpPr>
          <p:spPr>
            <a:xfrm flipH="1">
              <a:off x="4412438" y="3359305"/>
              <a:ext cx="0" cy="5475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298" name="Google Shape;1298;p80"/>
            <p:cNvSpPr txBox="1"/>
            <p:nvPr/>
          </p:nvSpPr>
          <p:spPr>
            <a:xfrm>
              <a:off x="4057812" y="3473300"/>
              <a:ext cx="456600" cy="31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+</a:t>
              </a:r>
              <a:r>
                <a:rPr lang="en-GB" sz="2200">
                  <a:latin typeface="Times"/>
                  <a:ea typeface="Times"/>
                  <a:cs typeface="Times"/>
                  <a:sym typeface="Times"/>
                </a:rPr>
                <a:t>2  </a:t>
              </a:r>
              <a:endParaRPr sz="2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1299" name="Google Shape;1299;p80"/>
          <p:cNvGrpSpPr/>
          <p:nvPr/>
        </p:nvGrpSpPr>
        <p:grpSpPr>
          <a:xfrm>
            <a:off x="6039250" y="1957050"/>
            <a:ext cx="764034" cy="1434000"/>
            <a:chOff x="6646950" y="2189263"/>
            <a:chExt cx="769110" cy="1434000"/>
          </a:xfrm>
        </p:grpSpPr>
        <p:sp>
          <p:nvSpPr>
            <p:cNvPr id="1300" name="Google Shape;1300;p80"/>
            <p:cNvSpPr/>
            <p:nvPr/>
          </p:nvSpPr>
          <p:spPr>
            <a:xfrm rot="-5400000">
              <a:off x="6059550" y="2776663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01" name="Google Shape;1301;p80"/>
            <p:cNvSpPr/>
            <p:nvPr/>
          </p:nvSpPr>
          <p:spPr>
            <a:xfrm rot="-5400000">
              <a:off x="6309635" y="2776663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02" name="Google Shape;1302;p80"/>
            <p:cNvSpPr/>
            <p:nvPr/>
          </p:nvSpPr>
          <p:spPr>
            <a:xfrm rot="-5400000">
              <a:off x="6569460" y="2776663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303" name="Google Shape;1303;p80"/>
          <p:cNvSpPr/>
          <p:nvPr/>
        </p:nvSpPr>
        <p:spPr>
          <a:xfrm>
            <a:off x="4605231" y="1957047"/>
            <a:ext cx="1434000" cy="14340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grpSp>
        <p:nvGrpSpPr>
          <p:cNvPr id="1304" name="Google Shape;1304;p80"/>
          <p:cNvGrpSpPr/>
          <p:nvPr/>
        </p:nvGrpSpPr>
        <p:grpSpPr>
          <a:xfrm>
            <a:off x="4605229" y="3391050"/>
            <a:ext cx="1434000" cy="521036"/>
            <a:chOff x="5205788" y="3628438"/>
            <a:chExt cx="1434000" cy="521036"/>
          </a:xfrm>
        </p:grpSpPr>
        <p:sp>
          <p:nvSpPr>
            <p:cNvPr id="1305" name="Google Shape;1305;p80"/>
            <p:cNvSpPr/>
            <p:nvPr/>
          </p:nvSpPr>
          <p:spPr>
            <a:xfrm>
              <a:off x="5205788" y="3628438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06" name="Google Shape;1306;p80"/>
            <p:cNvSpPr/>
            <p:nvPr/>
          </p:nvSpPr>
          <p:spPr>
            <a:xfrm>
              <a:off x="5205788" y="3890274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1307" name="Google Shape;1307;p80"/>
          <p:cNvGrpSpPr/>
          <p:nvPr/>
        </p:nvGrpSpPr>
        <p:grpSpPr>
          <a:xfrm>
            <a:off x="6038884" y="3388213"/>
            <a:ext cx="759015" cy="526700"/>
            <a:chOff x="6642476" y="3629200"/>
            <a:chExt cx="770730" cy="526700"/>
          </a:xfrm>
        </p:grpSpPr>
        <p:sp>
          <p:nvSpPr>
            <p:cNvPr id="1308" name="Google Shape;1308;p80"/>
            <p:cNvSpPr/>
            <p:nvPr/>
          </p:nvSpPr>
          <p:spPr>
            <a:xfrm>
              <a:off x="664257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09" name="Google Shape;1309;p80"/>
            <p:cNvSpPr/>
            <p:nvPr/>
          </p:nvSpPr>
          <p:spPr>
            <a:xfrm>
              <a:off x="689697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10" name="Google Shape;1310;p80"/>
            <p:cNvSpPr/>
            <p:nvPr/>
          </p:nvSpPr>
          <p:spPr>
            <a:xfrm>
              <a:off x="715880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11" name="Google Shape;1311;p80"/>
            <p:cNvSpPr/>
            <p:nvPr/>
          </p:nvSpPr>
          <p:spPr>
            <a:xfrm>
              <a:off x="6642476" y="3898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12" name="Google Shape;1312;p80"/>
            <p:cNvSpPr/>
            <p:nvPr/>
          </p:nvSpPr>
          <p:spPr>
            <a:xfrm>
              <a:off x="6896876" y="3898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13" name="Google Shape;1313;p80"/>
            <p:cNvSpPr/>
            <p:nvPr/>
          </p:nvSpPr>
          <p:spPr>
            <a:xfrm>
              <a:off x="7158706" y="3898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1314" name="Google Shape;1314;p80"/>
          <p:cNvGrpSpPr/>
          <p:nvPr/>
        </p:nvGrpSpPr>
        <p:grpSpPr>
          <a:xfrm rot="5400000">
            <a:off x="4605884" y="3719475"/>
            <a:ext cx="764034" cy="1434000"/>
            <a:chOff x="6646950" y="2189263"/>
            <a:chExt cx="769110" cy="1434000"/>
          </a:xfrm>
        </p:grpSpPr>
        <p:sp>
          <p:nvSpPr>
            <p:cNvPr id="1315" name="Google Shape;1315;p80"/>
            <p:cNvSpPr/>
            <p:nvPr/>
          </p:nvSpPr>
          <p:spPr>
            <a:xfrm rot="-5400000">
              <a:off x="6059550" y="2776663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16" name="Google Shape;1316;p80"/>
            <p:cNvSpPr/>
            <p:nvPr/>
          </p:nvSpPr>
          <p:spPr>
            <a:xfrm rot="-5400000">
              <a:off x="6309635" y="2776663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17" name="Google Shape;1317;p80"/>
            <p:cNvSpPr/>
            <p:nvPr/>
          </p:nvSpPr>
          <p:spPr>
            <a:xfrm rot="-5400000">
              <a:off x="6569460" y="2776663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1318" name="Google Shape;1318;p80"/>
          <p:cNvGrpSpPr/>
          <p:nvPr/>
        </p:nvGrpSpPr>
        <p:grpSpPr>
          <a:xfrm>
            <a:off x="5704888" y="4054450"/>
            <a:ext cx="1434000" cy="521036"/>
            <a:chOff x="5205788" y="3628438"/>
            <a:chExt cx="1434000" cy="521036"/>
          </a:xfrm>
        </p:grpSpPr>
        <p:sp>
          <p:nvSpPr>
            <p:cNvPr id="1319" name="Google Shape;1319;p80"/>
            <p:cNvSpPr/>
            <p:nvPr/>
          </p:nvSpPr>
          <p:spPr>
            <a:xfrm>
              <a:off x="5205788" y="3628438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20" name="Google Shape;1320;p80"/>
            <p:cNvSpPr/>
            <p:nvPr/>
          </p:nvSpPr>
          <p:spPr>
            <a:xfrm>
              <a:off x="5205788" y="3890274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321" name="Google Shape;1321;p80"/>
          <p:cNvSpPr txBox="1"/>
          <p:nvPr>
            <p:ph type="body" idx="1"/>
          </p:nvPr>
        </p:nvSpPr>
        <p:spPr>
          <a:xfrm>
            <a:off x="7189075" y="4054450"/>
            <a:ext cx="1556400" cy="387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−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 </a:t>
            </a:r>
            <a:endParaRPr sz="1800" i="1"/>
          </a:p>
        </p:txBody>
      </p:sp>
      <p:pic>
        <p:nvPicPr>
          <p:cNvPr id="1322" name="Google Shape;1322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7200" y="1756800"/>
            <a:ext cx="2244522" cy="149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3" name="Google Shape;1323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5225" y="1756800"/>
            <a:ext cx="2244522" cy="1496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27" name="Shape 1327"/>
        <p:cNvGrpSpPr/>
        <p:nvPr/>
      </p:nvGrpSpPr>
      <p:grpSpPr>
        <a:xfrm>
          <a:off x="0" y="0"/>
          <a:ext cx="0" cy="0"/>
        </a:xfrm>
      </p:grpSpPr>
      <p:sp>
        <p:nvSpPr>
          <p:cNvPr id="1328" name="Google Shape;1328;p81"/>
          <p:cNvSpPr/>
          <p:nvPr/>
        </p:nvSpPr>
        <p:spPr>
          <a:xfrm>
            <a:off x="4572000" y="4266825"/>
            <a:ext cx="1357500" cy="5268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9" name="Google Shape;1329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Sahminta wax soo saarka laba binomials</a:t>
            </a:r>
            <a:endParaRPr/>
          </a:p>
        </p:txBody>
      </p:sp>
      <p:sp>
        <p:nvSpPr>
          <p:cNvPr id="1330" name="Google Shape;1330;p81"/>
          <p:cNvSpPr/>
          <p:nvPr/>
        </p:nvSpPr>
        <p:spPr>
          <a:xfrm>
            <a:off x="868975" y="1957050"/>
            <a:ext cx="2205000" cy="19575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31" name="Google Shape;1331;p81"/>
          <p:cNvCxnSpPr/>
          <p:nvPr/>
        </p:nvCxnSpPr>
        <p:spPr>
          <a:xfrm flipH="1">
            <a:off x="678646" y="1956991"/>
            <a:ext cx="0" cy="137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332" name="Google Shape;1332;p81"/>
          <p:cNvSpPr txBox="1"/>
          <p:nvPr/>
        </p:nvSpPr>
        <p:spPr>
          <a:xfrm>
            <a:off x="396325" y="2483050"/>
            <a:ext cx="4071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333" name="Google Shape;1333;p81"/>
          <p:cNvSpPr txBox="1"/>
          <p:nvPr/>
        </p:nvSpPr>
        <p:spPr>
          <a:xfrm>
            <a:off x="1425099" y="1485075"/>
            <a:ext cx="1701600" cy="27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    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1334" name="Google Shape;1334;p81"/>
          <p:cNvCxnSpPr/>
          <p:nvPr/>
        </p:nvCxnSpPr>
        <p:spPr>
          <a:xfrm>
            <a:off x="855849" y="1817144"/>
            <a:ext cx="14832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335" name="Google Shape;1335;p81"/>
          <p:cNvCxnSpPr/>
          <p:nvPr/>
        </p:nvCxnSpPr>
        <p:spPr>
          <a:xfrm>
            <a:off x="2339038" y="1817155"/>
            <a:ext cx="6906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336" name="Google Shape;1336;p81"/>
          <p:cNvGrpSpPr/>
          <p:nvPr/>
        </p:nvGrpSpPr>
        <p:grpSpPr>
          <a:xfrm>
            <a:off x="868972" y="1956996"/>
            <a:ext cx="2205069" cy="1957522"/>
            <a:chOff x="964919" y="2012588"/>
            <a:chExt cx="2022628" cy="1986525"/>
          </a:xfrm>
        </p:grpSpPr>
        <p:sp>
          <p:nvSpPr>
            <p:cNvPr id="1337" name="Google Shape;1337;p81"/>
            <p:cNvSpPr/>
            <p:nvPr/>
          </p:nvSpPr>
          <p:spPr>
            <a:xfrm>
              <a:off x="964919" y="2012588"/>
              <a:ext cx="13155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38" name="Google Shape;1338;p81"/>
            <p:cNvSpPr/>
            <p:nvPr/>
          </p:nvSpPr>
          <p:spPr>
            <a:xfrm>
              <a:off x="2287648" y="2013438"/>
              <a:ext cx="6999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39" name="Google Shape;1339;p81"/>
            <p:cNvSpPr/>
            <p:nvPr/>
          </p:nvSpPr>
          <p:spPr>
            <a:xfrm>
              <a:off x="964931" y="3460613"/>
              <a:ext cx="20226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40" name="Google Shape;1340;p81"/>
            <p:cNvSpPr/>
            <p:nvPr/>
          </p:nvSpPr>
          <p:spPr>
            <a:xfrm>
              <a:off x="2287647" y="3460613"/>
              <a:ext cx="6999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341" name="Google Shape;1341;p81"/>
          <p:cNvCxnSpPr/>
          <p:nvPr/>
        </p:nvCxnSpPr>
        <p:spPr>
          <a:xfrm flipH="1">
            <a:off x="678638" y="3359305"/>
            <a:ext cx="0" cy="5475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342" name="Google Shape;1342;p81"/>
          <p:cNvSpPr txBox="1"/>
          <p:nvPr/>
        </p:nvSpPr>
        <p:spPr>
          <a:xfrm>
            <a:off x="324012" y="3473300"/>
            <a:ext cx="4566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 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343" name="Google Shape;1343;p81"/>
          <p:cNvGrpSpPr/>
          <p:nvPr/>
        </p:nvGrpSpPr>
        <p:grpSpPr>
          <a:xfrm>
            <a:off x="2302984" y="1957050"/>
            <a:ext cx="764034" cy="1434000"/>
            <a:chOff x="6646950" y="2189263"/>
            <a:chExt cx="769110" cy="1434000"/>
          </a:xfrm>
        </p:grpSpPr>
        <p:sp>
          <p:nvSpPr>
            <p:cNvPr id="1344" name="Google Shape;1344;p81"/>
            <p:cNvSpPr/>
            <p:nvPr/>
          </p:nvSpPr>
          <p:spPr>
            <a:xfrm rot="-5400000">
              <a:off x="605955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45" name="Google Shape;1345;p81"/>
            <p:cNvSpPr/>
            <p:nvPr/>
          </p:nvSpPr>
          <p:spPr>
            <a:xfrm rot="-5400000">
              <a:off x="6309635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46" name="Google Shape;1346;p81"/>
            <p:cNvSpPr/>
            <p:nvPr/>
          </p:nvSpPr>
          <p:spPr>
            <a:xfrm rot="-5400000">
              <a:off x="656946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347" name="Google Shape;1347;p81"/>
          <p:cNvSpPr/>
          <p:nvPr/>
        </p:nvSpPr>
        <p:spPr>
          <a:xfrm>
            <a:off x="868965" y="1957046"/>
            <a:ext cx="1434000" cy="14340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grpSp>
        <p:nvGrpSpPr>
          <p:cNvPr id="1348" name="Google Shape;1348;p81"/>
          <p:cNvGrpSpPr/>
          <p:nvPr/>
        </p:nvGrpSpPr>
        <p:grpSpPr>
          <a:xfrm>
            <a:off x="868963" y="3391050"/>
            <a:ext cx="1434000" cy="521036"/>
            <a:chOff x="5205788" y="3628438"/>
            <a:chExt cx="1434000" cy="521036"/>
          </a:xfrm>
        </p:grpSpPr>
        <p:sp>
          <p:nvSpPr>
            <p:cNvPr id="1349" name="Google Shape;1349;p81"/>
            <p:cNvSpPr/>
            <p:nvPr/>
          </p:nvSpPr>
          <p:spPr>
            <a:xfrm>
              <a:off x="5205788" y="3628438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50" name="Google Shape;1350;p81"/>
            <p:cNvSpPr/>
            <p:nvPr/>
          </p:nvSpPr>
          <p:spPr>
            <a:xfrm>
              <a:off x="5205788" y="3890274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1351" name="Google Shape;1351;p81"/>
          <p:cNvGrpSpPr/>
          <p:nvPr/>
        </p:nvGrpSpPr>
        <p:grpSpPr>
          <a:xfrm>
            <a:off x="2302618" y="3388213"/>
            <a:ext cx="759015" cy="526700"/>
            <a:chOff x="6642476" y="3629200"/>
            <a:chExt cx="770730" cy="526700"/>
          </a:xfrm>
        </p:grpSpPr>
        <p:sp>
          <p:nvSpPr>
            <p:cNvPr id="1352" name="Google Shape;1352;p81"/>
            <p:cNvSpPr/>
            <p:nvPr/>
          </p:nvSpPr>
          <p:spPr>
            <a:xfrm>
              <a:off x="664257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53" name="Google Shape;1353;p81"/>
            <p:cNvSpPr/>
            <p:nvPr/>
          </p:nvSpPr>
          <p:spPr>
            <a:xfrm>
              <a:off x="689697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54" name="Google Shape;1354;p81"/>
            <p:cNvSpPr/>
            <p:nvPr/>
          </p:nvSpPr>
          <p:spPr>
            <a:xfrm>
              <a:off x="715880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55" name="Google Shape;1355;p81"/>
            <p:cNvSpPr/>
            <p:nvPr/>
          </p:nvSpPr>
          <p:spPr>
            <a:xfrm>
              <a:off x="6642476" y="3898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56" name="Google Shape;1356;p81"/>
            <p:cNvSpPr/>
            <p:nvPr/>
          </p:nvSpPr>
          <p:spPr>
            <a:xfrm>
              <a:off x="6896876" y="3898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57" name="Google Shape;1357;p81"/>
            <p:cNvSpPr/>
            <p:nvPr/>
          </p:nvSpPr>
          <p:spPr>
            <a:xfrm>
              <a:off x="7158706" y="3898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358" name="Google Shape;1358;p81"/>
          <p:cNvSpPr txBox="1"/>
          <p:nvPr>
            <p:ph type="body" idx="1"/>
          </p:nvPr>
        </p:nvSpPr>
        <p:spPr>
          <a:xfrm>
            <a:off x="943858" y="4352225"/>
            <a:ext cx="1357500" cy="33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6</a:t>
            </a:r>
            <a:endParaRPr sz="24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359" name="Google Shape;1359;p81"/>
          <p:cNvSpPr/>
          <p:nvPr/>
        </p:nvSpPr>
        <p:spPr>
          <a:xfrm>
            <a:off x="857400" y="4266825"/>
            <a:ext cx="1357500" cy="5268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0" name="Google Shape;1360;p81"/>
          <p:cNvSpPr txBox="1"/>
          <p:nvPr>
            <p:ph type="body" idx="1"/>
          </p:nvPr>
        </p:nvSpPr>
        <p:spPr>
          <a:xfrm>
            <a:off x="855850" y="804425"/>
            <a:ext cx="3996000" cy="131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 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+ 3)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361" name="Google Shape;1361;p81"/>
          <p:cNvSpPr txBox="1"/>
          <p:nvPr>
            <p:ph type="body" idx="1"/>
          </p:nvPr>
        </p:nvSpPr>
        <p:spPr>
          <a:xfrm>
            <a:off x="4572000" y="804425"/>
            <a:ext cx="3996000" cy="44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+ 2)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− 3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362" name="Google Shape;1362;p81"/>
          <p:cNvSpPr/>
          <p:nvPr/>
        </p:nvSpPr>
        <p:spPr>
          <a:xfrm>
            <a:off x="4602775" y="1957050"/>
            <a:ext cx="2205000" cy="19575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63" name="Google Shape;1363;p81"/>
          <p:cNvCxnSpPr/>
          <p:nvPr/>
        </p:nvCxnSpPr>
        <p:spPr>
          <a:xfrm flipH="1">
            <a:off x="4412446" y="1956991"/>
            <a:ext cx="0" cy="1371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364" name="Google Shape;1364;p81"/>
          <p:cNvSpPr txBox="1"/>
          <p:nvPr/>
        </p:nvSpPr>
        <p:spPr>
          <a:xfrm>
            <a:off x="4130125" y="2483050"/>
            <a:ext cx="4071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365" name="Google Shape;1365;p81"/>
          <p:cNvSpPr txBox="1"/>
          <p:nvPr/>
        </p:nvSpPr>
        <p:spPr>
          <a:xfrm>
            <a:off x="5158899" y="1485075"/>
            <a:ext cx="1701600" cy="27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    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1366" name="Google Shape;1366;p81"/>
          <p:cNvCxnSpPr/>
          <p:nvPr/>
        </p:nvCxnSpPr>
        <p:spPr>
          <a:xfrm>
            <a:off x="4589649" y="1817144"/>
            <a:ext cx="14832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367" name="Google Shape;1367;p81"/>
          <p:cNvCxnSpPr/>
          <p:nvPr/>
        </p:nvCxnSpPr>
        <p:spPr>
          <a:xfrm>
            <a:off x="6072838" y="1817155"/>
            <a:ext cx="6906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368" name="Google Shape;1368;p81"/>
          <p:cNvGrpSpPr/>
          <p:nvPr/>
        </p:nvGrpSpPr>
        <p:grpSpPr>
          <a:xfrm>
            <a:off x="4602772" y="1956996"/>
            <a:ext cx="2205069" cy="1957522"/>
            <a:chOff x="964919" y="2012588"/>
            <a:chExt cx="2022628" cy="1986525"/>
          </a:xfrm>
        </p:grpSpPr>
        <p:sp>
          <p:nvSpPr>
            <p:cNvPr id="1369" name="Google Shape;1369;p81"/>
            <p:cNvSpPr/>
            <p:nvPr/>
          </p:nvSpPr>
          <p:spPr>
            <a:xfrm>
              <a:off x="964919" y="2012588"/>
              <a:ext cx="13155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70" name="Google Shape;1370;p81"/>
            <p:cNvSpPr/>
            <p:nvPr/>
          </p:nvSpPr>
          <p:spPr>
            <a:xfrm>
              <a:off x="2287648" y="2013438"/>
              <a:ext cx="6999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71" name="Google Shape;1371;p81"/>
            <p:cNvSpPr/>
            <p:nvPr/>
          </p:nvSpPr>
          <p:spPr>
            <a:xfrm>
              <a:off x="964931" y="3460613"/>
              <a:ext cx="20226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72" name="Google Shape;1372;p81"/>
            <p:cNvSpPr/>
            <p:nvPr/>
          </p:nvSpPr>
          <p:spPr>
            <a:xfrm>
              <a:off x="2287647" y="3460613"/>
              <a:ext cx="6999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373" name="Google Shape;1373;p81"/>
          <p:cNvCxnSpPr/>
          <p:nvPr/>
        </p:nvCxnSpPr>
        <p:spPr>
          <a:xfrm flipH="1">
            <a:off x="4412438" y="3359305"/>
            <a:ext cx="0" cy="5475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374" name="Google Shape;1374;p81"/>
          <p:cNvSpPr txBox="1"/>
          <p:nvPr/>
        </p:nvSpPr>
        <p:spPr>
          <a:xfrm>
            <a:off x="4057812" y="3473300"/>
            <a:ext cx="456600" cy="3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 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375" name="Google Shape;1375;p81"/>
          <p:cNvGrpSpPr/>
          <p:nvPr/>
        </p:nvGrpSpPr>
        <p:grpSpPr>
          <a:xfrm>
            <a:off x="6036784" y="1957050"/>
            <a:ext cx="764034" cy="1434000"/>
            <a:chOff x="6646950" y="2189263"/>
            <a:chExt cx="769110" cy="1434000"/>
          </a:xfrm>
        </p:grpSpPr>
        <p:sp>
          <p:nvSpPr>
            <p:cNvPr id="1376" name="Google Shape;1376;p81"/>
            <p:cNvSpPr/>
            <p:nvPr/>
          </p:nvSpPr>
          <p:spPr>
            <a:xfrm rot="-5400000">
              <a:off x="6059550" y="2776663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77" name="Google Shape;1377;p81"/>
            <p:cNvSpPr/>
            <p:nvPr/>
          </p:nvSpPr>
          <p:spPr>
            <a:xfrm rot="-5400000">
              <a:off x="6309635" y="2776663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78" name="Google Shape;1378;p81"/>
            <p:cNvSpPr/>
            <p:nvPr/>
          </p:nvSpPr>
          <p:spPr>
            <a:xfrm rot="-5400000">
              <a:off x="6569460" y="2776663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379" name="Google Shape;1379;p81"/>
          <p:cNvSpPr/>
          <p:nvPr/>
        </p:nvSpPr>
        <p:spPr>
          <a:xfrm>
            <a:off x="4602765" y="1957046"/>
            <a:ext cx="1434000" cy="14340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grpSp>
        <p:nvGrpSpPr>
          <p:cNvPr id="1380" name="Google Shape;1380;p81"/>
          <p:cNvGrpSpPr/>
          <p:nvPr/>
        </p:nvGrpSpPr>
        <p:grpSpPr>
          <a:xfrm>
            <a:off x="4602763" y="3391050"/>
            <a:ext cx="1434000" cy="521036"/>
            <a:chOff x="5205788" y="3628438"/>
            <a:chExt cx="1434000" cy="521036"/>
          </a:xfrm>
        </p:grpSpPr>
        <p:sp>
          <p:nvSpPr>
            <p:cNvPr id="1381" name="Google Shape;1381;p81"/>
            <p:cNvSpPr/>
            <p:nvPr/>
          </p:nvSpPr>
          <p:spPr>
            <a:xfrm>
              <a:off x="5205788" y="3628438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82" name="Google Shape;1382;p81"/>
            <p:cNvSpPr/>
            <p:nvPr/>
          </p:nvSpPr>
          <p:spPr>
            <a:xfrm>
              <a:off x="5205788" y="3890274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1383" name="Google Shape;1383;p81"/>
          <p:cNvGrpSpPr/>
          <p:nvPr/>
        </p:nvGrpSpPr>
        <p:grpSpPr>
          <a:xfrm>
            <a:off x="6036418" y="3388213"/>
            <a:ext cx="759015" cy="526700"/>
            <a:chOff x="6642476" y="3629200"/>
            <a:chExt cx="770730" cy="526700"/>
          </a:xfrm>
        </p:grpSpPr>
        <p:sp>
          <p:nvSpPr>
            <p:cNvPr id="1384" name="Google Shape;1384;p81"/>
            <p:cNvSpPr/>
            <p:nvPr/>
          </p:nvSpPr>
          <p:spPr>
            <a:xfrm>
              <a:off x="664257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85" name="Google Shape;1385;p81"/>
            <p:cNvSpPr/>
            <p:nvPr/>
          </p:nvSpPr>
          <p:spPr>
            <a:xfrm>
              <a:off x="689697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86" name="Google Shape;1386;p81"/>
            <p:cNvSpPr/>
            <p:nvPr/>
          </p:nvSpPr>
          <p:spPr>
            <a:xfrm>
              <a:off x="715880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87" name="Google Shape;1387;p81"/>
            <p:cNvSpPr/>
            <p:nvPr/>
          </p:nvSpPr>
          <p:spPr>
            <a:xfrm>
              <a:off x="6642476" y="3898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88" name="Google Shape;1388;p81"/>
            <p:cNvSpPr/>
            <p:nvPr/>
          </p:nvSpPr>
          <p:spPr>
            <a:xfrm>
              <a:off x="6896876" y="3898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89" name="Google Shape;1389;p81"/>
            <p:cNvSpPr/>
            <p:nvPr/>
          </p:nvSpPr>
          <p:spPr>
            <a:xfrm>
              <a:off x="7158706" y="3898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390" name="Google Shape;1390;p81"/>
          <p:cNvSpPr txBox="1"/>
          <p:nvPr>
            <p:ph type="body" idx="1"/>
          </p:nvPr>
        </p:nvSpPr>
        <p:spPr>
          <a:xfrm>
            <a:off x="7189075" y="4054450"/>
            <a:ext cx="1556400" cy="387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−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 </a:t>
            </a:r>
            <a:endParaRPr sz="1800" i="1"/>
          </a:p>
        </p:txBody>
      </p:sp>
      <p:sp>
        <p:nvSpPr>
          <p:cNvPr id="1391" name="Google Shape;1391;p81"/>
          <p:cNvSpPr txBox="1"/>
          <p:nvPr>
            <p:ph type="body" idx="1"/>
          </p:nvPr>
        </p:nvSpPr>
        <p:spPr>
          <a:xfrm>
            <a:off x="4658451" y="4352225"/>
            <a:ext cx="1271100" cy="33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6</a:t>
            </a:r>
            <a:endParaRPr sz="24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392" name="Google Shape;1392;p81"/>
          <p:cNvSpPr txBox="1"/>
          <p:nvPr/>
        </p:nvSpPr>
        <p:spPr>
          <a:xfrm flipH="1">
            <a:off x="7846850" y="2024974"/>
            <a:ext cx="1060200" cy="3990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Layla</a:t>
            </a:r>
            <a:endParaRPr sz="1800" b="1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93" name="Google Shape;1393;p81"/>
          <p:cNvGrpSpPr/>
          <p:nvPr/>
        </p:nvGrpSpPr>
        <p:grpSpPr>
          <a:xfrm flipH="1">
            <a:off x="6214657" y="613495"/>
            <a:ext cx="2030432" cy="912344"/>
            <a:chOff x="1861992" y="1152840"/>
            <a:chExt cx="2289101" cy="1813805"/>
          </a:xfrm>
        </p:grpSpPr>
        <p:pic>
          <p:nvPicPr>
            <p:cNvPr id="1394" name="Google Shape;1394;p81"/>
            <p:cNvPicPr preferRelativeResize="0"/>
            <p:nvPr/>
          </p:nvPicPr>
          <p:blipFill>
            <a:blip r:embed="rId3">
              <a:alphaModFix/>
            </a:blip>
            <a:srcRect t="56280" r="69082"/>
            <a:stretch>
              <a:fillRect/>
            </a:stretch>
          </p:blipFill>
          <p:spPr>
            <a:xfrm flipH="1">
              <a:off x="1861992" y="1152840"/>
              <a:ext cx="2289101" cy="18138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5" name="Google Shape;1395;p81"/>
            <p:cNvSpPr txBox="1"/>
            <p:nvPr/>
          </p:nvSpPr>
          <p:spPr>
            <a:xfrm flipH="1">
              <a:off x="2066028" y="1418921"/>
              <a:ext cx="1994100" cy="120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Isku mid ma aha!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396" name="Google Shape;1396;p8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103254" y="1398487"/>
            <a:ext cx="547399" cy="716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00" name="Shape 1400"/>
        <p:cNvGrpSpPr/>
        <p:nvPr/>
      </p:nvGrpSpPr>
      <p:grpSpPr>
        <a:xfrm>
          <a:off x="0" y="0"/>
          <a:ext cx="0" cy="0"/>
        </a:xfrm>
      </p:grpSpPr>
      <p:sp>
        <p:nvSpPr>
          <p:cNvPr id="1401" name="Google Shape;1401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Sahaminta taranta (product) laba binomial (binomials)</a:t>
            </a:r>
            <a:endParaRPr/>
          </a:p>
        </p:txBody>
      </p:sp>
      <p:grpSp>
        <p:nvGrpSpPr>
          <p:cNvPr id="1402" name="Google Shape;1402;p82"/>
          <p:cNvGrpSpPr/>
          <p:nvPr/>
        </p:nvGrpSpPr>
        <p:grpSpPr>
          <a:xfrm>
            <a:off x="416233" y="2829791"/>
            <a:ext cx="2203573" cy="1876373"/>
            <a:chOff x="1926375" y="2860775"/>
            <a:chExt cx="2393626" cy="2038207"/>
          </a:xfrm>
        </p:grpSpPr>
        <p:sp>
          <p:nvSpPr>
            <p:cNvPr id="1403" name="Google Shape;1403;p82"/>
            <p:cNvSpPr/>
            <p:nvPr/>
          </p:nvSpPr>
          <p:spPr>
            <a:xfrm>
              <a:off x="2426445" y="3256652"/>
              <a:ext cx="1849500" cy="16419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404" name="Google Shape;1404;p82"/>
            <p:cNvCxnSpPr/>
            <p:nvPr/>
          </p:nvCxnSpPr>
          <p:spPr>
            <a:xfrm flipH="1">
              <a:off x="2266804" y="3256602"/>
              <a:ext cx="0" cy="11505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405" name="Google Shape;1405;p82"/>
            <p:cNvSpPr txBox="1"/>
            <p:nvPr/>
          </p:nvSpPr>
          <p:spPr>
            <a:xfrm>
              <a:off x="2030003" y="3697842"/>
              <a:ext cx="341400" cy="26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406" name="Google Shape;1406;p82"/>
            <p:cNvSpPr txBox="1"/>
            <p:nvPr/>
          </p:nvSpPr>
          <p:spPr>
            <a:xfrm>
              <a:off x="2892902" y="2860775"/>
              <a:ext cx="1427100" cy="22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8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         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  </a:t>
              </a:r>
              <a:r>
                <a:rPr lang="en-GB" sz="18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3</a:t>
              </a:r>
              <a:r>
                <a:rPr lang="en-GB" sz="18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cxnSp>
          <p:nvCxnSpPr>
            <p:cNvPr id="1407" name="Google Shape;1407;p82"/>
            <p:cNvCxnSpPr/>
            <p:nvPr/>
          </p:nvCxnSpPr>
          <p:spPr>
            <a:xfrm>
              <a:off x="2415436" y="3139303"/>
              <a:ext cx="12441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1408" name="Google Shape;1408;p82"/>
            <p:cNvCxnSpPr/>
            <p:nvPr/>
          </p:nvCxnSpPr>
          <p:spPr>
            <a:xfrm>
              <a:off x="3659480" y="3139312"/>
              <a:ext cx="5793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grpSp>
          <p:nvGrpSpPr>
            <p:cNvPr id="1409" name="Google Shape;1409;p82"/>
            <p:cNvGrpSpPr/>
            <p:nvPr/>
          </p:nvGrpSpPr>
          <p:grpSpPr>
            <a:xfrm>
              <a:off x="2426423" y="3256566"/>
              <a:ext cx="1849491" cy="1641863"/>
              <a:chOff x="964919" y="2012588"/>
              <a:chExt cx="2022628" cy="1986525"/>
            </a:xfrm>
          </p:grpSpPr>
          <p:sp>
            <p:nvSpPr>
              <p:cNvPr id="1410" name="Google Shape;1410;p82"/>
              <p:cNvSpPr/>
              <p:nvPr/>
            </p:nvSpPr>
            <p:spPr>
              <a:xfrm>
                <a:off x="964919" y="2012588"/>
                <a:ext cx="1315500" cy="14400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11" name="Google Shape;1411;p82"/>
              <p:cNvSpPr/>
              <p:nvPr/>
            </p:nvSpPr>
            <p:spPr>
              <a:xfrm>
                <a:off x="2287648" y="2013438"/>
                <a:ext cx="699900" cy="14400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12" name="Google Shape;1412;p82"/>
              <p:cNvSpPr/>
              <p:nvPr/>
            </p:nvSpPr>
            <p:spPr>
              <a:xfrm>
                <a:off x="964931" y="3460613"/>
                <a:ext cx="2022600" cy="538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13" name="Google Shape;1413;p82"/>
              <p:cNvSpPr/>
              <p:nvPr/>
            </p:nvSpPr>
            <p:spPr>
              <a:xfrm>
                <a:off x="2287647" y="3460613"/>
                <a:ext cx="699900" cy="538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1414" name="Google Shape;1414;p82"/>
            <p:cNvCxnSpPr/>
            <p:nvPr/>
          </p:nvCxnSpPr>
          <p:spPr>
            <a:xfrm flipH="1">
              <a:off x="2266797" y="4432815"/>
              <a:ext cx="0" cy="4593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415" name="Google Shape;1415;p82"/>
            <p:cNvSpPr txBox="1"/>
            <p:nvPr/>
          </p:nvSpPr>
          <p:spPr>
            <a:xfrm>
              <a:off x="1926375" y="4528530"/>
              <a:ext cx="383100" cy="26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2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grpSp>
          <p:nvGrpSpPr>
            <p:cNvPr id="1416" name="Google Shape;1416;p82"/>
            <p:cNvGrpSpPr/>
            <p:nvPr/>
          </p:nvGrpSpPr>
          <p:grpSpPr>
            <a:xfrm>
              <a:off x="3629054" y="3256726"/>
              <a:ext cx="640822" cy="1202839"/>
              <a:chOff x="6646950" y="2189263"/>
              <a:chExt cx="769110" cy="1434000"/>
            </a:xfrm>
          </p:grpSpPr>
          <p:sp>
            <p:nvSpPr>
              <p:cNvPr id="1417" name="Google Shape;1417;p82"/>
              <p:cNvSpPr/>
              <p:nvPr/>
            </p:nvSpPr>
            <p:spPr>
              <a:xfrm rot="-5400000">
                <a:off x="6059550" y="2776663"/>
                <a:ext cx="1434000" cy="259200"/>
              </a:xfrm>
              <a:prstGeom prst="rect">
                <a:avLst/>
              </a:prstGeom>
              <a:solidFill>
                <a:srgbClr val="D9EAD3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418" name="Google Shape;1418;p82"/>
              <p:cNvSpPr/>
              <p:nvPr/>
            </p:nvSpPr>
            <p:spPr>
              <a:xfrm rot="-5400000">
                <a:off x="6309635" y="2776663"/>
                <a:ext cx="1434000" cy="259200"/>
              </a:xfrm>
              <a:prstGeom prst="rect">
                <a:avLst/>
              </a:prstGeom>
              <a:solidFill>
                <a:srgbClr val="D9EAD3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419" name="Google Shape;1419;p82"/>
              <p:cNvSpPr/>
              <p:nvPr/>
            </p:nvSpPr>
            <p:spPr>
              <a:xfrm rot="-5400000">
                <a:off x="6569460" y="2776663"/>
                <a:ext cx="1434000" cy="259200"/>
              </a:xfrm>
              <a:prstGeom prst="rect">
                <a:avLst/>
              </a:prstGeom>
              <a:solidFill>
                <a:srgbClr val="D9EAD3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sp>
          <p:nvSpPr>
            <p:cNvPr id="1420" name="Google Shape;1420;p82"/>
            <p:cNvSpPr/>
            <p:nvPr/>
          </p:nvSpPr>
          <p:spPr>
            <a:xfrm>
              <a:off x="2426437" y="3256649"/>
              <a:ext cx="1203000" cy="1203000"/>
            </a:xfrm>
            <a:prstGeom prst="rect">
              <a:avLst/>
            </a:prstGeom>
            <a:solidFill>
              <a:srgbClr val="C9DAF8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 i="1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000" baseline="300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sz="2000" baseline="30000"/>
            </a:p>
          </p:txBody>
        </p:sp>
        <p:grpSp>
          <p:nvGrpSpPr>
            <p:cNvPr id="1421" name="Google Shape;1421;p82"/>
            <p:cNvGrpSpPr/>
            <p:nvPr/>
          </p:nvGrpSpPr>
          <p:grpSpPr>
            <a:xfrm>
              <a:off x="2426624" y="4459566"/>
              <a:ext cx="1202839" cy="437045"/>
              <a:chOff x="5205788" y="3628438"/>
              <a:chExt cx="1434000" cy="521036"/>
            </a:xfrm>
          </p:grpSpPr>
          <p:sp>
            <p:nvSpPr>
              <p:cNvPr id="1422" name="Google Shape;1422;p82"/>
              <p:cNvSpPr/>
              <p:nvPr/>
            </p:nvSpPr>
            <p:spPr>
              <a:xfrm>
                <a:off x="5205788" y="3628438"/>
                <a:ext cx="1434000" cy="2592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423" name="Google Shape;1423;p82"/>
              <p:cNvSpPr/>
              <p:nvPr/>
            </p:nvSpPr>
            <p:spPr>
              <a:xfrm>
                <a:off x="5205788" y="3890274"/>
                <a:ext cx="1434000" cy="2592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grpSp>
          <p:nvGrpSpPr>
            <p:cNvPr id="1424" name="Google Shape;1424;p82"/>
            <p:cNvGrpSpPr/>
            <p:nvPr/>
          </p:nvGrpSpPr>
          <p:grpSpPr>
            <a:xfrm>
              <a:off x="3628836" y="4457186"/>
              <a:ext cx="636623" cy="441796"/>
              <a:chOff x="6642476" y="3629200"/>
              <a:chExt cx="770730" cy="526700"/>
            </a:xfrm>
          </p:grpSpPr>
          <p:sp>
            <p:nvSpPr>
              <p:cNvPr id="1425" name="Google Shape;1425;p82"/>
              <p:cNvSpPr/>
              <p:nvPr/>
            </p:nvSpPr>
            <p:spPr>
              <a:xfrm>
                <a:off x="6642576" y="3629200"/>
                <a:ext cx="254400" cy="2577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en-GB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426" name="Google Shape;1426;p82"/>
              <p:cNvSpPr/>
              <p:nvPr/>
            </p:nvSpPr>
            <p:spPr>
              <a:xfrm>
                <a:off x="6896976" y="3629200"/>
                <a:ext cx="254400" cy="2577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en-GB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427" name="Google Shape;1427;p82"/>
              <p:cNvSpPr/>
              <p:nvPr/>
            </p:nvSpPr>
            <p:spPr>
              <a:xfrm>
                <a:off x="7158806" y="3629200"/>
                <a:ext cx="254400" cy="2577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en-GB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428" name="Google Shape;1428;p82"/>
              <p:cNvSpPr/>
              <p:nvPr/>
            </p:nvSpPr>
            <p:spPr>
              <a:xfrm>
                <a:off x="6642476" y="3898200"/>
                <a:ext cx="254400" cy="2577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en-GB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429" name="Google Shape;1429;p82"/>
              <p:cNvSpPr/>
              <p:nvPr/>
            </p:nvSpPr>
            <p:spPr>
              <a:xfrm>
                <a:off x="6896876" y="3898200"/>
                <a:ext cx="254400" cy="2577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en-GB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430" name="Google Shape;1430;p82"/>
              <p:cNvSpPr/>
              <p:nvPr/>
            </p:nvSpPr>
            <p:spPr>
              <a:xfrm>
                <a:off x="7158706" y="3898200"/>
                <a:ext cx="254400" cy="2577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en-GB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</p:grpSp>
      <p:grpSp>
        <p:nvGrpSpPr>
          <p:cNvPr id="1431" name="Google Shape;1431;p82"/>
          <p:cNvGrpSpPr/>
          <p:nvPr/>
        </p:nvGrpSpPr>
        <p:grpSpPr>
          <a:xfrm>
            <a:off x="4617660" y="662129"/>
            <a:ext cx="2203693" cy="1910580"/>
            <a:chOff x="726513" y="788488"/>
            <a:chExt cx="2363970" cy="2049538"/>
          </a:xfrm>
        </p:grpSpPr>
        <p:sp>
          <p:nvSpPr>
            <p:cNvPr id="1432" name="Google Shape;1432;p82"/>
            <p:cNvSpPr/>
            <p:nvPr/>
          </p:nvSpPr>
          <p:spPr>
            <a:xfrm>
              <a:off x="1186191" y="1186607"/>
              <a:ext cx="1860000" cy="16512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433" name="Google Shape;1433;p82"/>
            <p:cNvCxnSpPr/>
            <p:nvPr/>
          </p:nvCxnSpPr>
          <p:spPr>
            <a:xfrm flipH="1">
              <a:off x="1025648" y="1186557"/>
              <a:ext cx="0" cy="11568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434" name="Google Shape;1434;p82"/>
            <p:cNvSpPr txBox="1"/>
            <p:nvPr/>
          </p:nvSpPr>
          <p:spPr>
            <a:xfrm>
              <a:off x="787509" y="1630297"/>
              <a:ext cx="343500" cy="26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435" name="Google Shape;1435;p82"/>
            <p:cNvSpPr txBox="1"/>
            <p:nvPr/>
          </p:nvSpPr>
          <p:spPr>
            <a:xfrm>
              <a:off x="1655283" y="788488"/>
              <a:ext cx="1435200" cy="229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8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    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  </a:t>
              </a:r>
              <a:r>
                <a:rPr lang="en-GB" sz="18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   </a:t>
              </a:r>
              <a:r>
                <a:rPr lang="en-GB" sz="18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3</a:t>
              </a:r>
              <a:r>
                <a:rPr lang="en-GB" sz="18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cxnSp>
          <p:nvCxnSpPr>
            <p:cNvPr id="1436" name="Google Shape;1436;p82"/>
            <p:cNvCxnSpPr/>
            <p:nvPr/>
          </p:nvCxnSpPr>
          <p:spPr>
            <a:xfrm>
              <a:off x="1175120" y="1068593"/>
              <a:ext cx="12510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1437" name="Google Shape;1437;p82"/>
            <p:cNvCxnSpPr/>
            <p:nvPr/>
          </p:nvCxnSpPr>
          <p:spPr>
            <a:xfrm>
              <a:off x="2426194" y="1068602"/>
              <a:ext cx="5826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grpSp>
          <p:nvGrpSpPr>
            <p:cNvPr id="1438" name="Google Shape;1438;p82"/>
            <p:cNvGrpSpPr/>
            <p:nvPr/>
          </p:nvGrpSpPr>
          <p:grpSpPr>
            <a:xfrm>
              <a:off x="1186201" y="1186356"/>
              <a:ext cx="1860009" cy="1651001"/>
              <a:chOff x="964919" y="2012588"/>
              <a:chExt cx="2022628" cy="1986525"/>
            </a:xfrm>
          </p:grpSpPr>
          <p:sp>
            <p:nvSpPr>
              <p:cNvPr id="1439" name="Google Shape;1439;p82"/>
              <p:cNvSpPr/>
              <p:nvPr/>
            </p:nvSpPr>
            <p:spPr>
              <a:xfrm>
                <a:off x="964919" y="2012588"/>
                <a:ext cx="1315500" cy="14400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40" name="Google Shape;1440;p82"/>
              <p:cNvSpPr/>
              <p:nvPr/>
            </p:nvSpPr>
            <p:spPr>
              <a:xfrm>
                <a:off x="2287648" y="2013438"/>
                <a:ext cx="699900" cy="14400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41" name="Google Shape;1441;p82"/>
              <p:cNvSpPr/>
              <p:nvPr/>
            </p:nvSpPr>
            <p:spPr>
              <a:xfrm>
                <a:off x="964931" y="3460613"/>
                <a:ext cx="2022600" cy="538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42" name="Google Shape;1442;p82"/>
              <p:cNvSpPr/>
              <p:nvPr/>
            </p:nvSpPr>
            <p:spPr>
              <a:xfrm>
                <a:off x="2287647" y="3460613"/>
                <a:ext cx="699900" cy="538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1443" name="Google Shape;1443;p82"/>
            <p:cNvCxnSpPr/>
            <p:nvPr/>
          </p:nvCxnSpPr>
          <p:spPr>
            <a:xfrm flipH="1">
              <a:off x="1025641" y="2369432"/>
              <a:ext cx="0" cy="4620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444" name="Google Shape;1444;p82"/>
            <p:cNvSpPr txBox="1"/>
            <p:nvPr/>
          </p:nvSpPr>
          <p:spPr>
            <a:xfrm>
              <a:off x="726513" y="2465589"/>
              <a:ext cx="385200" cy="26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+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2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grpSp>
          <p:nvGrpSpPr>
            <p:cNvPr id="1445" name="Google Shape;1445;p82"/>
            <p:cNvGrpSpPr/>
            <p:nvPr/>
          </p:nvGrpSpPr>
          <p:grpSpPr>
            <a:xfrm>
              <a:off x="2395541" y="1186569"/>
              <a:ext cx="644437" cy="1209579"/>
              <a:chOff x="6646950" y="2189263"/>
              <a:chExt cx="769110" cy="1434000"/>
            </a:xfrm>
          </p:grpSpPr>
          <p:sp>
            <p:nvSpPr>
              <p:cNvPr id="1446" name="Google Shape;1446;p82"/>
              <p:cNvSpPr/>
              <p:nvPr/>
            </p:nvSpPr>
            <p:spPr>
              <a:xfrm rot="-5400000">
                <a:off x="6059550" y="2776663"/>
                <a:ext cx="1434000" cy="2592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447" name="Google Shape;1447;p82"/>
              <p:cNvSpPr/>
              <p:nvPr/>
            </p:nvSpPr>
            <p:spPr>
              <a:xfrm rot="-5400000">
                <a:off x="6309635" y="2776663"/>
                <a:ext cx="1434000" cy="2592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448" name="Google Shape;1448;p82"/>
              <p:cNvSpPr/>
              <p:nvPr/>
            </p:nvSpPr>
            <p:spPr>
              <a:xfrm rot="-5400000">
                <a:off x="6569460" y="2776663"/>
                <a:ext cx="1434000" cy="2592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sp>
          <p:nvSpPr>
            <p:cNvPr id="1449" name="Google Shape;1449;p82"/>
            <p:cNvSpPr/>
            <p:nvPr/>
          </p:nvSpPr>
          <p:spPr>
            <a:xfrm>
              <a:off x="1186183" y="1186604"/>
              <a:ext cx="1209300" cy="1209300"/>
            </a:xfrm>
            <a:prstGeom prst="rect">
              <a:avLst/>
            </a:prstGeom>
            <a:solidFill>
              <a:srgbClr val="C9DAF8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 i="1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000" baseline="300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sz="2000" baseline="30000"/>
            </a:p>
          </p:txBody>
        </p:sp>
        <p:grpSp>
          <p:nvGrpSpPr>
            <p:cNvPr id="1450" name="Google Shape;1450;p82"/>
            <p:cNvGrpSpPr/>
            <p:nvPr/>
          </p:nvGrpSpPr>
          <p:grpSpPr>
            <a:xfrm>
              <a:off x="1186163" y="2396148"/>
              <a:ext cx="1209579" cy="439494"/>
              <a:chOff x="5205788" y="3628438"/>
              <a:chExt cx="1434000" cy="521036"/>
            </a:xfrm>
          </p:grpSpPr>
          <p:sp>
            <p:nvSpPr>
              <p:cNvPr id="1451" name="Google Shape;1451;p82"/>
              <p:cNvSpPr/>
              <p:nvPr/>
            </p:nvSpPr>
            <p:spPr>
              <a:xfrm>
                <a:off x="5205788" y="3628438"/>
                <a:ext cx="1434000" cy="259200"/>
              </a:xfrm>
              <a:prstGeom prst="rect">
                <a:avLst/>
              </a:prstGeom>
              <a:solidFill>
                <a:srgbClr val="D9EAD3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452" name="Google Shape;1452;p82"/>
              <p:cNvSpPr/>
              <p:nvPr/>
            </p:nvSpPr>
            <p:spPr>
              <a:xfrm>
                <a:off x="5205788" y="3890274"/>
                <a:ext cx="1434000" cy="259200"/>
              </a:xfrm>
              <a:prstGeom prst="rect">
                <a:avLst/>
              </a:prstGeom>
              <a:solidFill>
                <a:srgbClr val="D9EAD3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grpSp>
          <p:nvGrpSpPr>
            <p:cNvPr id="1453" name="Google Shape;1453;p82"/>
            <p:cNvGrpSpPr/>
            <p:nvPr/>
          </p:nvGrpSpPr>
          <p:grpSpPr>
            <a:xfrm>
              <a:off x="2395592" y="2393755"/>
              <a:ext cx="640245" cy="444271"/>
              <a:chOff x="6642476" y="3629200"/>
              <a:chExt cx="770730" cy="526700"/>
            </a:xfrm>
          </p:grpSpPr>
          <p:sp>
            <p:nvSpPr>
              <p:cNvPr id="1454" name="Google Shape;1454;p82"/>
              <p:cNvSpPr/>
              <p:nvPr/>
            </p:nvSpPr>
            <p:spPr>
              <a:xfrm>
                <a:off x="6642576" y="3629200"/>
                <a:ext cx="254400" cy="2577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en-GB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455" name="Google Shape;1455;p82"/>
              <p:cNvSpPr/>
              <p:nvPr/>
            </p:nvSpPr>
            <p:spPr>
              <a:xfrm>
                <a:off x="6896976" y="3629200"/>
                <a:ext cx="254400" cy="2577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en-GB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456" name="Google Shape;1456;p82"/>
              <p:cNvSpPr/>
              <p:nvPr/>
            </p:nvSpPr>
            <p:spPr>
              <a:xfrm>
                <a:off x="7158806" y="3629200"/>
                <a:ext cx="254400" cy="2577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en-GB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457" name="Google Shape;1457;p82"/>
              <p:cNvSpPr/>
              <p:nvPr/>
            </p:nvSpPr>
            <p:spPr>
              <a:xfrm>
                <a:off x="6642476" y="3898200"/>
                <a:ext cx="254400" cy="2577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en-GB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458" name="Google Shape;1458;p82"/>
              <p:cNvSpPr/>
              <p:nvPr/>
            </p:nvSpPr>
            <p:spPr>
              <a:xfrm>
                <a:off x="6896876" y="3898200"/>
                <a:ext cx="254400" cy="2577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en-GB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459" name="Google Shape;1459;p82"/>
              <p:cNvSpPr/>
              <p:nvPr/>
            </p:nvSpPr>
            <p:spPr>
              <a:xfrm>
                <a:off x="7158706" y="3898200"/>
                <a:ext cx="254400" cy="2577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en-GB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</p:grpSp>
      <p:grpSp>
        <p:nvGrpSpPr>
          <p:cNvPr id="1460" name="Google Shape;1460;p82"/>
          <p:cNvGrpSpPr/>
          <p:nvPr/>
        </p:nvGrpSpPr>
        <p:grpSpPr>
          <a:xfrm>
            <a:off x="508200" y="691262"/>
            <a:ext cx="2111709" cy="1878961"/>
            <a:chOff x="508200" y="691262"/>
            <a:chExt cx="2111709" cy="1878961"/>
          </a:xfrm>
        </p:grpSpPr>
        <p:sp>
          <p:nvSpPr>
            <p:cNvPr id="1461" name="Google Shape;1461;p82"/>
            <p:cNvSpPr/>
            <p:nvPr/>
          </p:nvSpPr>
          <p:spPr>
            <a:xfrm>
              <a:off x="873727" y="1056267"/>
              <a:ext cx="1704900" cy="15138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462" name="Google Shape;1462;p82"/>
            <p:cNvCxnSpPr/>
            <p:nvPr/>
          </p:nvCxnSpPr>
          <p:spPr>
            <a:xfrm flipH="1">
              <a:off x="726535" y="1056221"/>
              <a:ext cx="0" cy="10608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463" name="Google Shape;1463;p82"/>
            <p:cNvSpPr txBox="1"/>
            <p:nvPr/>
          </p:nvSpPr>
          <p:spPr>
            <a:xfrm>
              <a:off x="508200" y="1463054"/>
              <a:ext cx="314700" cy="24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464" name="Google Shape;1464;p82"/>
            <p:cNvSpPr txBox="1"/>
            <p:nvPr/>
          </p:nvSpPr>
          <p:spPr>
            <a:xfrm>
              <a:off x="1303809" y="691262"/>
              <a:ext cx="1316100" cy="210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8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         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  </a:t>
              </a:r>
              <a:r>
                <a:rPr lang="en-GB" sz="18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3</a:t>
              </a:r>
              <a:r>
                <a:rPr lang="en-GB" sz="18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cxnSp>
          <p:nvCxnSpPr>
            <p:cNvPr id="1465" name="Google Shape;1465;p82"/>
            <p:cNvCxnSpPr/>
            <p:nvPr/>
          </p:nvCxnSpPr>
          <p:spPr>
            <a:xfrm>
              <a:off x="863576" y="948070"/>
              <a:ext cx="11472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1466" name="Google Shape;1466;p82"/>
            <p:cNvCxnSpPr/>
            <p:nvPr/>
          </p:nvCxnSpPr>
          <p:spPr>
            <a:xfrm>
              <a:off x="2010610" y="948078"/>
              <a:ext cx="5340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grpSp>
          <p:nvGrpSpPr>
            <p:cNvPr id="1467" name="Google Shape;1467;p82"/>
            <p:cNvGrpSpPr/>
            <p:nvPr/>
          </p:nvGrpSpPr>
          <p:grpSpPr>
            <a:xfrm>
              <a:off x="873712" y="1056292"/>
              <a:ext cx="1705278" cy="1513931"/>
              <a:chOff x="964919" y="2012588"/>
              <a:chExt cx="2022628" cy="1986525"/>
            </a:xfrm>
          </p:grpSpPr>
          <p:sp>
            <p:nvSpPr>
              <p:cNvPr id="1468" name="Google Shape;1468;p82"/>
              <p:cNvSpPr/>
              <p:nvPr/>
            </p:nvSpPr>
            <p:spPr>
              <a:xfrm>
                <a:off x="964919" y="2012588"/>
                <a:ext cx="1315500" cy="14400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69" name="Google Shape;1469;p82"/>
              <p:cNvSpPr/>
              <p:nvPr/>
            </p:nvSpPr>
            <p:spPr>
              <a:xfrm>
                <a:off x="2287648" y="2013438"/>
                <a:ext cx="699900" cy="14400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70" name="Google Shape;1470;p82"/>
              <p:cNvSpPr/>
              <p:nvPr/>
            </p:nvSpPr>
            <p:spPr>
              <a:xfrm>
                <a:off x="964931" y="3460613"/>
                <a:ext cx="2022600" cy="538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71" name="Google Shape;1471;p82"/>
              <p:cNvSpPr/>
              <p:nvPr/>
            </p:nvSpPr>
            <p:spPr>
              <a:xfrm>
                <a:off x="2287647" y="3460613"/>
                <a:ext cx="699900" cy="538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1472" name="Google Shape;1472;p82"/>
            <p:cNvCxnSpPr/>
            <p:nvPr/>
          </p:nvCxnSpPr>
          <p:spPr>
            <a:xfrm flipH="1">
              <a:off x="726528" y="2140712"/>
              <a:ext cx="0" cy="4230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473" name="Google Shape;1473;p82"/>
            <p:cNvSpPr txBox="1"/>
            <p:nvPr/>
          </p:nvSpPr>
          <p:spPr>
            <a:xfrm>
              <a:off x="520651" y="2228871"/>
              <a:ext cx="215100" cy="24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2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grpSp>
          <p:nvGrpSpPr>
            <p:cNvPr id="1474" name="Google Shape;1474;p82"/>
            <p:cNvGrpSpPr/>
            <p:nvPr/>
          </p:nvGrpSpPr>
          <p:grpSpPr>
            <a:xfrm>
              <a:off x="1983042" y="1056140"/>
              <a:ext cx="590907" cy="1108912"/>
              <a:chOff x="6646950" y="2189263"/>
              <a:chExt cx="769110" cy="1434000"/>
            </a:xfrm>
          </p:grpSpPr>
          <p:sp>
            <p:nvSpPr>
              <p:cNvPr id="1475" name="Google Shape;1475;p82"/>
              <p:cNvSpPr/>
              <p:nvPr/>
            </p:nvSpPr>
            <p:spPr>
              <a:xfrm rot="-5400000">
                <a:off x="6059550" y="2776663"/>
                <a:ext cx="1434000" cy="259200"/>
              </a:xfrm>
              <a:prstGeom prst="rect">
                <a:avLst/>
              </a:prstGeom>
              <a:solidFill>
                <a:srgbClr val="D9EAD3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476" name="Google Shape;1476;p82"/>
              <p:cNvSpPr/>
              <p:nvPr/>
            </p:nvSpPr>
            <p:spPr>
              <a:xfrm rot="-5400000">
                <a:off x="6309635" y="2776663"/>
                <a:ext cx="1434000" cy="259200"/>
              </a:xfrm>
              <a:prstGeom prst="rect">
                <a:avLst/>
              </a:prstGeom>
              <a:solidFill>
                <a:srgbClr val="D9EAD3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477" name="Google Shape;1477;p82"/>
              <p:cNvSpPr/>
              <p:nvPr/>
            </p:nvSpPr>
            <p:spPr>
              <a:xfrm rot="-5400000">
                <a:off x="6569460" y="2776663"/>
                <a:ext cx="1434000" cy="259200"/>
              </a:xfrm>
              <a:prstGeom prst="rect">
                <a:avLst/>
              </a:prstGeom>
              <a:solidFill>
                <a:srgbClr val="D9EAD3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sp>
          <p:nvSpPr>
            <p:cNvPr id="1478" name="Google Shape;1478;p82"/>
            <p:cNvSpPr/>
            <p:nvPr/>
          </p:nvSpPr>
          <p:spPr>
            <a:xfrm>
              <a:off x="873719" y="1056264"/>
              <a:ext cx="1108800" cy="1108800"/>
            </a:xfrm>
            <a:prstGeom prst="rect">
              <a:avLst/>
            </a:prstGeom>
            <a:solidFill>
              <a:srgbClr val="C9DAF8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 i="1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000" baseline="300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sz="2000" baseline="30000"/>
            </a:p>
          </p:txBody>
        </p:sp>
        <p:grpSp>
          <p:nvGrpSpPr>
            <p:cNvPr id="1479" name="Google Shape;1479;p82"/>
            <p:cNvGrpSpPr/>
            <p:nvPr/>
          </p:nvGrpSpPr>
          <p:grpSpPr>
            <a:xfrm>
              <a:off x="873422" y="2165052"/>
              <a:ext cx="1108912" cy="402917"/>
              <a:chOff x="5205788" y="3628438"/>
              <a:chExt cx="1434000" cy="521036"/>
            </a:xfrm>
          </p:grpSpPr>
          <p:sp>
            <p:nvSpPr>
              <p:cNvPr id="1480" name="Google Shape;1480;p82"/>
              <p:cNvSpPr/>
              <p:nvPr/>
            </p:nvSpPr>
            <p:spPr>
              <a:xfrm>
                <a:off x="5205788" y="3628438"/>
                <a:ext cx="1434000" cy="259200"/>
              </a:xfrm>
              <a:prstGeom prst="rect">
                <a:avLst/>
              </a:prstGeom>
              <a:solidFill>
                <a:srgbClr val="D9EAD3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481" name="Google Shape;1481;p82"/>
              <p:cNvSpPr/>
              <p:nvPr/>
            </p:nvSpPr>
            <p:spPr>
              <a:xfrm>
                <a:off x="5205788" y="3890274"/>
                <a:ext cx="1434000" cy="259200"/>
              </a:xfrm>
              <a:prstGeom prst="rect">
                <a:avLst/>
              </a:prstGeom>
              <a:solidFill>
                <a:srgbClr val="D9EAD3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grpSp>
          <p:nvGrpSpPr>
            <p:cNvPr id="1482" name="Google Shape;1482;p82"/>
            <p:cNvGrpSpPr/>
            <p:nvPr/>
          </p:nvGrpSpPr>
          <p:grpSpPr>
            <a:xfrm>
              <a:off x="1982432" y="2162857"/>
              <a:ext cx="586988" cy="407297"/>
              <a:chOff x="6642476" y="3629200"/>
              <a:chExt cx="770730" cy="526700"/>
            </a:xfrm>
          </p:grpSpPr>
          <p:sp>
            <p:nvSpPr>
              <p:cNvPr id="1483" name="Google Shape;1483;p82"/>
              <p:cNvSpPr/>
              <p:nvPr/>
            </p:nvSpPr>
            <p:spPr>
              <a:xfrm>
                <a:off x="6642576" y="3629200"/>
                <a:ext cx="254400" cy="257700"/>
              </a:xfrm>
              <a:prstGeom prst="rect">
                <a:avLst/>
              </a:prstGeom>
              <a:solidFill>
                <a:srgbClr val="FFF2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6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6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484" name="Google Shape;1484;p82"/>
              <p:cNvSpPr/>
              <p:nvPr/>
            </p:nvSpPr>
            <p:spPr>
              <a:xfrm>
                <a:off x="6896976" y="3629200"/>
                <a:ext cx="254400" cy="257700"/>
              </a:xfrm>
              <a:prstGeom prst="rect">
                <a:avLst/>
              </a:prstGeom>
              <a:solidFill>
                <a:srgbClr val="FFF2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6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6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485" name="Google Shape;1485;p82"/>
              <p:cNvSpPr/>
              <p:nvPr/>
            </p:nvSpPr>
            <p:spPr>
              <a:xfrm>
                <a:off x="7158806" y="3629200"/>
                <a:ext cx="254400" cy="257700"/>
              </a:xfrm>
              <a:prstGeom prst="rect">
                <a:avLst/>
              </a:prstGeom>
              <a:solidFill>
                <a:srgbClr val="FFF2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6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6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486" name="Google Shape;1486;p82"/>
              <p:cNvSpPr/>
              <p:nvPr/>
            </p:nvSpPr>
            <p:spPr>
              <a:xfrm>
                <a:off x="6642476" y="3898200"/>
                <a:ext cx="254400" cy="257700"/>
              </a:xfrm>
              <a:prstGeom prst="rect">
                <a:avLst/>
              </a:prstGeom>
              <a:solidFill>
                <a:srgbClr val="FFF2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6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6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487" name="Google Shape;1487;p82"/>
              <p:cNvSpPr/>
              <p:nvPr/>
            </p:nvSpPr>
            <p:spPr>
              <a:xfrm>
                <a:off x="6896876" y="3898200"/>
                <a:ext cx="254400" cy="257700"/>
              </a:xfrm>
              <a:prstGeom prst="rect">
                <a:avLst/>
              </a:prstGeom>
              <a:solidFill>
                <a:srgbClr val="FFF2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6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6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488" name="Google Shape;1488;p82"/>
              <p:cNvSpPr/>
              <p:nvPr/>
            </p:nvSpPr>
            <p:spPr>
              <a:xfrm>
                <a:off x="7158706" y="3898200"/>
                <a:ext cx="254400" cy="257700"/>
              </a:xfrm>
              <a:prstGeom prst="rect">
                <a:avLst/>
              </a:prstGeom>
              <a:solidFill>
                <a:srgbClr val="FFF2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6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6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</p:grpSp>
      <p:sp>
        <p:nvSpPr>
          <p:cNvPr id="1489" name="Google Shape;1489;p82"/>
          <p:cNvSpPr txBox="1"/>
          <p:nvPr>
            <p:ph type="body" idx="1"/>
          </p:nvPr>
        </p:nvSpPr>
        <p:spPr>
          <a:xfrm>
            <a:off x="2716950" y="1056150"/>
            <a:ext cx="1510800" cy="906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+ 2) 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+ 3)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+ 6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490" name="Google Shape;1490;p82"/>
          <p:cNvSpPr txBox="1"/>
          <p:nvPr>
            <p:ph type="body" idx="1"/>
          </p:nvPr>
        </p:nvSpPr>
        <p:spPr>
          <a:xfrm>
            <a:off x="2716950" y="3200050"/>
            <a:ext cx="1510800" cy="906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 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+ 3)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6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491" name="Google Shape;1491;p82"/>
          <p:cNvSpPr txBox="1"/>
          <p:nvPr>
            <p:ph type="body" idx="1"/>
          </p:nvPr>
        </p:nvSpPr>
        <p:spPr>
          <a:xfrm>
            <a:off x="7088750" y="1080000"/>
            <a:ext cx="1510800" cy="906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+ 2)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− 3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6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1492" name="Google Shape;1492;p82"/>
          <p:cNvCxnSpPr/>
          <p:nvPr/>
        </p:nvCxnSpPr>
        <p:spPr>
          <a:xfrm flipH="1">
            <a:off x="4320000" y="614100"/>
            <a:ext cx="0" cy="423570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93" name="Google Shape;1493;p82"/>
          <p:cNvCxnSpPr/>
          <p:nvPr/>
        </p:nvCxnSpPr>
        <p:spPr>
          <a:xfrm rot="10800000">
            <a:off x="324000" y="2787925"/>
            <a:ext cx="84873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94" name="Google Shape;1494;p82"/>
          <p:cNvSpPr txBox="1"/>
          <p:nvPr>
            <p:ph type="body" idx="1"/>
          </p:nvPr>
        </p:nvSpPr>
        <p:spPr>
          <a:xfrm>
            <a:off x="4461650" y="2873400"/>
            <a:ext cx="4358400" cy="906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Sidee buu u ekaan lahaa (x − 2)(x − 3) qaabka la ballaariyey (expanded form)?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</a:rPr>
              <a:t/>
            </a:r>
            <a:endParaRPr sz="1800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98" name="Shape 1498"/>
        <p:cNvGrpSpPr/>
        <p:nvPr/>
      </p:nvGrpSpPr>
      <p:grpSpPr>
        <a:xfrm>
          <a:off x="0" y="0"/>
          <a:ext cx="0" cy="0"/>
        </a:xfrm>
      </p:grpSpPr>
      <p:sp>
        <p:nvSpPr>
          <p:cNvPr id="1499" name="Google Shape;1499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Sahaminta taranta (product) laba binomial (binomials)</a:t>
            </a:r>
            <a:endParaRPr/>
          </a:p>
        </p:txBody>
      </p:sp>
      <p:grpSp>
        <p:nvGrpSpPr>
          <p:cNvPr id="1500" name="Google Shape;1500;p83"/>
          <p:cNvGrpSpPr/>
          <p:nvPr/>
        </p:nvGrpSpPr>
        <p:grpSpPr>
          <a:xfrm>
            <a:off x="416233" y="2829791"/>
            <a:ext cx="2203573" cy="1876373"/>
            <a:chOff x="1926375" y="2860775"/>
            <a:chExt cx="2393626" cy="2038207"/>
          </a:xfrm>
        </p:grpSpPr>
        <p:sp>
          <p:nvSpPr>
            <p:cNvPr id="1501" name="Google Shape;1501;p83"/>
            <p:cNvSpPr/>
            <p:nvPr/>
          </p:nvSpPr>
          <p:spPr>
            <a:xfrm>
              <a:off x="2426445" y="3256652"/>
              <a:ext cx="1849500" cy="16419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02" name="Google Shape;1502;p83"/>
            <p:cNvCxnSpPr/>
            <p:nvPr/>
          </p:nvCxnSpPr>
          <p:spPr>
            <a:xfrm flipH="1">
              <a:off x="2266804" y="3256602"/>
              <a:ext cx="0" cy="11505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503" name="Google Shape;1503;p83"/>
            <p:cNvSpPr txBox="1"/>
            <p:nvPr/>
          </p:nvSpPr>
          <p:spPr>
            <a:xfrm>
              <a:off x="2030003" y="3697842"/>
              <a:ext cx="341400" cy="26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504" name="Google Shape;1504;p83"/>
            <p:cNvSpPr txBox="1"/>
            <p:nvPr/>
          </p:nvSpPr>
          <p:spPr>
            <a:xfrm>
              <a:off x="2892902" y="2860775"/>
              <a:ext cx="1427100" cy="22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8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         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  </a:t>
              </a:r>
              <a:r>
                <a:rPr lang="en-GB" sz="18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3</a:t>
              </a:r>
              <a:r>
                <a:rPr lang="en-GB" sz="18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cxnSp>
          <p:nvCxnSpPr>
            <p:cNvPr id="1505" name="Google Shape;1505;p83"/>
            <p:cNvCxnSpPr/>
            <p:nvPr/>
          </p:nvCxnSpPr>
          <p:spPr>
            <a:xfrm>
              <a:off x="2415436" y="3139303"/>
              <a:ext cx="12441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1506" name="Google Shape;1506;p83"/>
            <p:cNvCxnSpPr/>
            <p:nvPr/>
          </p:nvCxnSpPr>
          <p:spPr>
            <a:xfrm>
              <a:off x="3659480" y="3139312"/>
              <a:ext cx="5793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grpSp>
          <p:nvGrpSpPr>
            <p:cNvPr id="1507" name="Google Shape;1507;p83"/>
            <p:cNvGrpSpPr/>
            <p:nvPr/>
          </p:nvGrpSpPr>
          <p:grpSpPr>
            <a:xfrm>
              <a:off x="2426423" y="3256566"/>
              <a:ext cx="1849491" cy="1641863"/>
              <a:chOff x="964919" y="2012588"/>
              <a:chExt cx="2022628" cy="1986525"/>
            </a:xfrm>
          </p:grpSpPr>
          <p:sp>
            <p:nvSpPr>
              <p:cNvPr id="1508" name="Google Shape;1508;p83"/>
              <p:cNvSpPr/>
              <p:nvPr/>
            </p:nvSpPr>
            <p:spPr>
              <a:xfrm>
                <a:off x="964919" y="2012588"/>
                <a:ext cx="1315500" cy="14400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509" name="Google Shape;1509;p83"/>
              <p:cNvSpPr/>
              <p:nvPr/>
            </p:nvSpPr>
            <p:spPr>
              <a:xfrm>
                <a:off x="2287648" y="2013438"/>
                <a:ext cx="699900" cy="14400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510" name="Google Shape;1510;p83"/>
              <p:cNvSpPr/>
              <p:nvPr/>
            </p:nvSpPr>
            <p:spPr>
              <a:xfrm>
                <a:off x="964931" y="3460613"/>
                <a:ext cx="2022600" cy="538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511" name="Google Shape;1511;p83"/>
              <p:cNvSpPr/>
              <p:nvPr/>
            </p:nvSpPr>
            <p:spPr>
              <a:xfrm>
                <a:off x="2287647" y="3460613"/>
                <a:ext cx="699900" cy="538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1512" name="Google Shape;1512;p83"/>
            <p:cNvCxnSpPr/>
            <p:nvPr/>
          </p:nvCxnSpPr>
          <p:spPr>
            <a:xfrm flipH="1">
              <a:off x="2266797" y="4432815"/>
              <a:ext cx="0" cy="4593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513" name="Google Shape;1513;p83"/>
            <p:cNvSpPr txBox="1"/>
            <p:nvPr/>
          </p:nvSpPr>
          <p:spPr>
            <a:xfrm>
              <a:off x="1926375" y="4528530"/>
              <a:ext cx="383100" cy="26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2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grpSp>
          <p:nvGrpSpPr>
            <p:cNvPr id="1514" name="Google Shape;1514;p83"/>
            <p:cNvGrpSpPr/>
            <p:nvPr/>
          </p:nvGrpSpPr>
          <p:grpSpPr>
            <a:xfrm>
              <a:off x="3629054" y="3256726"/>
              <a:ext cx="640822" cy="1202839"/>
              <a:chOff x="6646950" y="2189263"/>
              <a:chExt cx="769110" cy="1434000"/>
            </a:xfrm>
          </p:grpSpPr>
          <p:sp>
            <p:nvSpPr>
              <p:cNvPr id="1515" name="Google Shape;1515;p83"/>
              <p:cNvSpPr/>
              <p:nvPr/>
            </p:nvSpPr>
            <p:spPr>
              <a:xfrm rot="-5400000">
                <a:off x="6059550" y="2776663"/>
                <a:ext cx="1434000" cy="259200"/>
              </a:xfrm>
              <a:prstGeom prst="rect">
                <a:avLst/>
              </a:prstGeom>
              <a:solidFill>
                <a:srgbClr val="D9EAD3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516" name="Google Shape;1516;p83"/>
              <p:cNvSpPr/>
              <p:nvPr/>
            </p:nvSpPr>
            <p:spPr>
              <a:xfrm rot="-5400000">
                <a:off x="6309635" y="2776663"/>
                <a:ext cx="1434000" cy="259200"/>
              </a:xfrm>
              <a:prstGeom prst="rect">
                <a:avLst/>
              </a:prstGeom>
              <a:solidFill>
                <a:srgbClr val="D9EAD3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517" name="Google Shape;1517;p83"/>
              <p:cNvSpPr/>
              <p:nvPr/>
            </p:nvSpPr>
            <p:spPr>
              <a:xfrm rot="-5400000">
                <a:off x="6569460" y="2776663"/>
                <a:ext cx="1434000" cy="259200"/>
              </a:xfrm>
              <a:prstGeom prst="rect">
                <a:avLst/>
              </a:prstGeom>
              <a:solidFill>
                <a:srgbClr val="D9EAD3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sp>
          <p:nvSpPr>
            <p:cNvPr id="1518" name="Google Shape;1518;p83"/>
            <p:cNvSpPr/>
            <p:nvPr/>
          </p:nvSpPr>
          <p:spPr>
            <a:xfrm>
              <a:off x="2426437" y="3256649"/>
              <a:ext cx="1203000" cy="1203000"/>
            </a:xfrm>
            <a:prstGeom prst="rect">
              <a:avLst/>
            </a:prstGeom>
            <a:solidFill>
              <a:srgbClr val="C9DAF8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 i="1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000" baseline="300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sz="2000" baseline="30000"/>
            </a:p>
          </p:txBody>
        </p:sp>
        <p:grpSp>
          <p:nvGrpSpPr>
            <p:cNvPr id="1519" name="Google Shape;1519;p83"/>
            <p:cNvGrpSpPr/>
            <p:nvPr/>
          </p:nvGrpSpPr>
          <p:grpSpPr>
            <a:xfrm>
              <a:off x="2426624" y="4459566"/>
              <a:ext cx="1202839" cy="437045"/>
              <a:chOff x="5205788" y="3628438"/>
              <a:chExt cx="1434000" cy="521036"/>
            </a:xfrm>
          </p:grpSpPr>
          <p:sp>
            <p:nvSpPr>
              <p:cNvPr id="1520" name="Google Shape;1520;p83"/>
              <p:cNvSpPr/>
              <p:nvPr/>
            </p:nvSpPr>
            <p:spPr>
              <a:xfrm>
                <a:off x="5205788" y="3628438"/>
                <a:ext cx="1434000" cy="2592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521" name="Google Shape;1521;p83"/>
              <p:cNvSpPr/>
              <p:nvPr/>
            </p:nvSpPr>
            <p:spPr>
              <a:xfrm>
                <a:off x="5205788" y="3890274"/>
                <a:ext cx="1434000" cy="2592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grpSp>
          <p:nvGrpSpPr>
            <p:cNvPr id="1522" name="Google Shape;1522;p83"/>
            <p:cNvGrpSpPr/>
            <p:nvPr/>
          </p:nvGrpSpPr>
          <p:grpSpPr>
            <a:xfrm>
              <a:off x="3628836" y="4457186"/>
              <a:ext cx="636623" cy="441796"/>
              <a:chOff x="6642476" y="3629200"/>
              <a:chExt cx="770730" cy="526700"/>
            </a:xfrm>
          </p:grpSpPr>
          <p:sp>
            <p:nvSpPr>
              <p:cNvPr id="1523" name="Google Shape;1523;p83"/>
              <p:cNvSpPr/>
              <p:nvPr/>
            </p:nvSpPr>
            <p:spPr>
              <a:xfrm>
                <a:off x="6642576" y="3629200"/>
                <a:ext cx="254400" cy="2577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en-GB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524" name="Google Shape;1524;p83"/>
              <p:cNvSpPr/>
              <p:nvPr/>
            </p:nvSpPr>
            <p:spPr>
              <a:xfrm>
                <a:off x="6896976" y="3629200"/>
                <a:ext cx="254400" cy="2577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en-GB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525" name="Google Shape;1525;p83"/>
              <p:cNvSpPr/>
              <p:nvPr/>
            </p:nvSpPr>
            <p:spPr>
              <a:xfrm>
                <a:off x="7158806" y="3629200"/>
                <a:ext cx="254400" cy="2577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en-GB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526" name="Google Shape;1526;p83"/>
              <p:cNvSpPr/>
              <p:nvPr/>
            </p:nvSpPr>
            <p:spPr>
              <a:xfrm>
                <a:off x="6642476" y="3898200"/>
                <a:ext cx="254400" cy="2577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en-GB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527" name="Google Shape;1527;p83"/>
              <p:cNvSpPr/>
              <p:nvPr/>
            </p:nvSpPr>
            <p:spPr>
              <a:xfrm>
                <a:off x="6896876" y="3898200"/>
                <a:ext cx="254400" cy="2577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en-GB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528" name="Google Shape;1528;p83"/>
              <p:cNvSpPr/>
              <p:nvPr/>
            </p:nvSpPr>
            <p:spPr>
              <a:xfrm>
                <a:off x="7158706" y="3898200"/>
                <a:ext cx="254400" cy="2577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en-GB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</p:grpSp>
      <p:grpSp>
        <p:nvGrpSpPr>
          <p:cNvPr id="1529" name="Google Shape;1529;p83"/>
          <p:cNvGrpSpPr/>
          <p:nvPr/>
        </p:nvGrpSpPr>
        <p:grpSpPr>
          <a:xfrm>
            <a:off x="4617660" y="662129"/>
            <a:ext cx="2203693" cy="1910580"/>
            <a:chOff x="726513" y="788488"/>
            <a:chExt cx="2363970" cy="2049538"/>
          </a:xfrm>
        </p:grpSpPr>
        <p:sp>
          <p:nvSpPr>
            <p:cNvPr id="1530" name="Google Shape;1530;p83"/>
            <p:cNvSpPr/>
            <p:nvPr/>
          </p:nvSpPr>
          <p:spPr>
            <a:xfrm>
              <a:off x="1186191" y="1186607"/>
              <a:ext cx="1860000" cy="16512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31" name="Google Shape;1531;p83"/>
            <p:cNvCxnSpPr/>
            <p:nvPr/>
          </p:nvCxnSpPr>
          <p:spPr>
            <a:xfrm flipH="1">
              <a:off x="1025648" y="1186557"/>
              <a:ext cx="0" cy="11568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532" name="Google Shape;1532;p83"/>
            <p:cNvSpPr txBox="1"/>
            <p:nvPr/>
          </p:nvSpPr>
          <p:spPr>
            <a:xfrm>
              <a:off x="787509" y="1630297"/>
              <a:ext cx="343500" cy="26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533" name="Google Shape;1533;p83"/>
            <p:cNvSpPr txBox="1"/>
            <p:nvPr/>
          </p:nvSpPr>
          <p:spPr>
            <a:xfrm>
              <a:off x="1655283" y="788488"/>
              <a:ext cx="1435200" cy="229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8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    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  </a:t>
              </a:r>
              <a:r>
                <a:rPr lang="en-GB" sz="18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   </a:t>
              </a:r>
              <a:r>
                <a:rPr lang="en-GB" sz="18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3</a:t>
              </a:r>
              <a:r>
                <a:rPr lang="en-GB" sz="18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cxnSp>
          <p:nvCxnSpPr>
            <p:cNvPr id="1534" name="Google Shape;1534;p83"/>
            <p:cNvCxnSpPr/>
            <p:nvPr/>
          </p:nvCxnSpPr>
          <p:spPr>
            <a:xfrm>
              <a:off x="1175120" y="1068593"/>
              <a:ext cx="12510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1535" name="Google Shape;1535;p83"/>
            <p:cNvCxnSpPr/>
            <p:nvPr/>
          </p:nvCxnSpPr>
          <p:spPr>
            <a:xfrm>
              <a:off x="2426194" y="1068602"/>
              <a:ext cx="5826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grpSp>
          <p:nvGrpSpPr>
            <p:cNvPr id="1536" name="Google Shape;1536;p83"/>
            <p:cNvGrpSpPr/>
            <p:nvPr/>
          </p:nvGrpSpPr>
          <p:grpSpPr>
            <a:xfrm>
              <a:off x="1186201" y="1186356"/>
              <a:ext cx="1860009" cy="1651001"/>
              <a:chOff x="964919" y="2012588"/>
              <a:chExt cx="2022628" cy="1986525"/>
            </a:xfrm>
          </p:grpSpPr>
          <p:sp>
            <p:nvSpPr>
              <p:cNvPr id="1537" name="Google Shape;1537;p83"/>
              <p:cNvSpPr/>
              <p:nvPr/>
            </p:nvSpPr>
            <p:spPr>
              <a:xfrm>
                <a:off x="964919" y="2012588"/>
                <a:ext cx="1315500" cy="14400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538" name="Google Shape;1538;p83"/>
              <p:cNvSpPr/>
              <p:nvPr/>
            </p:nvSpPr>
            <p:spPr>
              <a:xfrm>
                <a:off x="2287648" y="2013438"/>
                <a:ext cx="699900" cy="14400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539" name="Google Shape;1539;p83"/>
              <p:cNvSpPr/>
              <p:nvPr/>
            </p:nvSpPr>
            <p:spPr>
              <a:xfrm>
                <a:off x="964931" y="3460613"/>
                <a:ext cx="2022600" cy="538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540" name="Google Shape;1540;p83"/>
              <p:cNvSpPr/>
              <p:nvPr/>
            </p:nvSpPr>
            <p:spPr>
              <a:xfrm>
                <a:off x="2287647" y="3460613"/>
                <a:ext cx="699900" cy="538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1541" name="Google Shape;1541;p83"/>
            <p:cNvCxnSpPr/>
            <p:nvPr/>
          </p:nvCxnSpPr>
          <p:spPr>
            <a:xfrm flipH="1">
              <a:off x="1025641" y="2369432"/>
              <a:ext cx="0" cy="4620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542" name="Google Shape;1542;p83"/>
            <p:cNvSpPr txBox="1"/>
            <p:nvPr/>
          </p:nvSpPr>
          <p:spPr>
            <a:xfrm>
              <a:off x="726513" y="2465589"/>
              <a:ext cx="385200" cy="26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+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2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grpSp>
          <p:nvGrpSpPr>
            <p:cNvPr id="1543" name="Google Shape;1543;p83"/>
            <p:cNvGrpSpPr/>
            <p:nvPr/>
          </p:nvGrpSpPr>
          <p:grpSpPr>
            <a:xfrm>
              <a:off x="2395541" y="1186569"/>
              <a:ext cx="644437" cy="1209579"/>
              <a:chOff x="6646950" y="2189263"/>
              <a:chExt cx="769110" cy="1434000"/>
            </a:xfrm>
          </p:grpSpPr>
          <p:sp>
            <p:nvSpPr>
              <p:cNvPr id="1544" name="Google Shape;1544;p83"/>
              <p:cNvSpPr/>
              <p:nvPr/>
            </p:nvSpPr>
            <p:spPr>
              <a:xfrm rot="-5400000">
                <a:off x="6059550" y="2776663"/>
                <a:ext cx="1434000" cy="2592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545" name="Google Shape;1545;p83"/>
              <p:cNvSpPr/>
              <p:nvPr/>
            </p:nvSpPr>
            <p:spPr>
              <a:xfrm rot="-5400000">
                <a:off x="6309635" y="2776663"/>
                <a:ext cx="1434000" cy="2592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546" name="Google Shape;1546;p83"/>
              <p:cNvSpPr/>
              <p:nvPr/>
            </p:nvSpPr>
            <p:spPr>
              <a:xfrm rot="-5400000">
                <a:off x="6569460" y="2776663"/>
                <a:ext cx="1434000" cy="2592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sp>
          <p:nvSpPr>
            <p:cNvPr id="1547" name="Google Shape;1547;p83"/>
            <p:cNvSpPr/>
            <p:nvPr/>
          </p:nvSpPr>
          <p:spPr>
            <a:xfrm>
              <a:off x="1186183" y="1186604"/>
              <a:ext cx="1209300" cy="1209300"/>
            </a:xfrm>
            <a:prstGeom prst="rect">
              <a:avLst/>
            </a:prstGeom>
            <a:solidFill>
              <a:srgbClr val="C9DAF8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 i="1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000" baseline="300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sz="2000" baseline="30000"/>
            </a:p>
          </p:txBody>
        </p:sp>
        <p:grpSp>
          <p:nvGrpSpPr>
            <p:cNvPr id="1548" name="Google Shape;1548;p83"/>
            <p:cNvGrpSpPr/>
            <p:nvPr/>
          </p:nvGrpSpPr>
          <p:grpSpPr>
            <a:xfrm>
              <a:off x="1186163" y="2396148"/>
              <a:ext cx="1209579" cy="439494"/>
              <a:chOff x="5205788" y="3628438"/>
              <a:chExt cx="1434000" cy="521036"/>
            </a:xfrm>
          </p:grpSpPr>
          <p:sp>
            <p:nvSpPr>
              <p:cNvPr id="1549" name="Google Shape;1549;p83"/>
              <p:cNvSpPr/>
              <p:nvPr/>
            </p:nvSpPr>
            <p:spPr>
              <a:xfrm>
                <a:off x="5205788" y="3628438"/>
                <a:ext cx="1434000" cy="259200"/>
              </a:xfrm>
              <a:prstGeom prst="rect">
                <a:avLst/>
              </a:prstGeom>
              <a:solidFill>
                <a:srgbClr val="D9EAD3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550" name="Google Shape;1550;p83"/>
              <p:cNvSpPr/>
              <p:nvPr/>
            </p:nvSpPr>
            <p:spPr>
              <a:xfrm>
                <a:off x="5205788" y="3890274"/>
                <a:ext cx="1434000" cy="259200"/>
              </a:xfrm>
              <a:prstGeom prst="rect">
                <a:avLst/>
              </a:prstGeom>
              <a:solidFill>
                <a:srgbClr val="D9EAD3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9000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4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4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grpSp>
          <p:nvGrpSpPr>
            <p:cNvPr id="1551" name="Google Shape;1551;p83"/>
            <p:cNvGrpSpPr/>
            <p:nvPr/>
          </p:nvGrpSpPr>
          <p:grpSpPr>
            <a:xfrm>
              <a:off x="2395592" y="2393755"/>
              <a:ext cx="640245" cy="444271"/>
              <a:chOff x="6642476" y="3629200"/>
              <a:chExt cx="770730" cy="526700"/>
            </a:xfrm>
          </p:grpSpPr>
          <p:sp>
            <p:nvSpPr>
              <p:cNvPr id="1552" name="Google Shape;1552;p83"/>
              <p:cNvSpPr/>
              <p:nvPr/>
            </p:nvSpPr>
            <p:spPr>
              <a:xfrm>
                <a:off x="6642576" y="3629200"/>
                <a:ext cx="254400" cy="2577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en-GB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553" name="Google Shape;1553;p83"/>
              <p:cNvSpPr/>
              <p:nvPr/>
            </p:nvSpPr>
            <p:spPr>
              <a:xfrm>
                <a:off x="6896976" y="3629200"/>
                <a:ext cx="254400" cy="2577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en-GB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554" name="Google Shape;1554;p83"/>
              <p:cNvSpPr/>
              <p:nvPr/>
            </p:nvSpPr>
            <p:spPr>
              <a:xfrm>
                <a:off x="7158806" y="3629200"/>
                <a:ext cx="254400" cy="2577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en-GB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555" name="Google Shape;1555;p83"/>
              <p:cNvSpPr/>
              <p:nvPr/>
            </p:nvSpPr>
            <p:spPr>
              <a:xfrm>
                <a:off x="6642476" y="3898200"/>
                <a:ext cx="254400" cy="2577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en-GB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556" name="Google Shape;1556;p83"/>
              <p:cNvSpPr/>
              <p:nvPr/>
            </p:nvSpPr>
            <p:spPr>
              <a:xfrm>
                <a:off x="6896876" y="3898200"/>
                <a:ext cx="254400" cy="2577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en-GB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557" name="Google Shape;1557;p83"/>
              <p:cNvSpPr/>
              <p:nvPr/>
            </p:nvSpPr>
            <p:spPr>
              <a:xfrm>
                <a:off x="7158706" y="3898200"/>
                <a:ext cx="254400" cy="2577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en-GB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</p:grpSp>
      <p:sp>
        <p:nvSpPr>
          <p:cNvPr id="1558" name="Google Shape;1558;p83"/>
          <p:cNvSpPr/>
          <p:nvPr/>
        </p:nvSpPr>
        <p:spPr>
          <a:xfrm>
            <a:off x="873727" y="1056267"/>
            <a:ext cx="1704900" cy="15138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59" name="Google Shape;1559;p83"/>
          <p:cNvCxnSpPr/>
          <p:nvPr/>
        </p:nvCxnSpPr>
        <p:spPr>
          <a:xfrm flipH="1">
            <a:off x="726535" y="1056221"/>
            <a:ext cx="0" cy="1060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560" name="Google Shape;1560;p83"/>
          <p:cNvSpPr txBox="1"/>
          <p:nvPr/>
        </p:nvSpPr>
        <p:spPr>
          <a:xfrm>
            <a:off x="508200" y="1463054"/>
            <a:ext cx="3147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61" name="Google Shape;1561;p83"/>
          <p:cNvSpPr txBox="1"/>
          <p:nvPr/>
        </p:nvSpPr>
        <p:spPr>
          <a:xfrm>
            <a:off x="1303809" y="691262"/>
            <a:ext cx="1316100" cy="210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    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1562" name="Google Shape;1562;p83"/>
          <p:cNvCxnSpPr/>
          <p:nvPr/>
        </p:nvCxnSpPr>
        <p:spPr>
          <a:xfrm>
            <a:off x="863576" y="948070"/>
            <a:ext cx="11472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563" name="Google Shape;1563;p83"/>
          <p:cNvCxnSpPr/>
          <p:nvPr/>
        </p:nvCxnSpPr>
        <p:spPr>
          <a:xfrm>
            <a:off x="2010610" y="948078"/>
            <a:ext cx="5340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564" name="Google Shape;1564;p83"/>
          <p:cNvGrpSpPr/>
          <p:nvPr/>
        </p:nvGrpSpPr>
        <p:grpSpPr>
          <a:xfrm>
            <a:off x="873712" y="1056292"/>
            <a:ext cx="1705278" cy="1513931"/>
            <a:chOff x="964919" y="2012588"/>
            <a:chExt cx="2022628" cy="1986525"/>
          </a:xfrm>
        </p:grpSpPr>
        <p:sp>
          <p:nvSpPr>
            <p:cNvPr id="1565" name="Google Shape;1565;p83"/>
            <p:cNvSpPr/>
            <p:nvPr/>
          </p:nvSpPr>
          <p:spPr>
            <a:xfrm>
              <a:off x="964919" y="2012588"/>
              <a:ext cx="13155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66" name="Google Shape;1566;p83"/>
            <p:cNvSpPr/>
            <p:nvPr/>
          </p:nvSpPr>
          <p:spPr>
            <a:xfrm>
              <a:off x="2287648" y="2013438"/>
              <a:ext cx="6999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67" name="Google Shape;1567;p83"/>
            <p:cNvSpPr/>
            <p:nvPr/>
          </p:nvSpPr>
          <p:spPr>
            <a:xfrm>
              <a:off x="964931" y="3460613"/>
              <a:ext cx="20226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68" name="Google Shape;1568;p83"/>
            <p:cNvSpPr/>
            <p:nvPr/>
          </p:nvSpPr>
          <p:spPr>
            <a:xfrm>
              <a:off x="2287647" y="3460613"/>
              <a:ext cx="6999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569" name="Google Shape;1569;p83"/>
          <p:cNvCxnSpPr/>
          <p:nvPr/>
        </p:nvCxnSpPr>
        <p:spPr>
          <a:xfrm flipH="1">
            <a:off x="726528" y="2140712"/>
            <a:ext cx="0" cy="423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570" name="Google Shape;1570;p83"/>
          <p:cNvSpPr txBox="1"/>
          <p:nvPr/>
        </p:nvSpPr>
        <p:spPr>
          <a:xfrm>
            <a:off x="520651" y="2228871"/>
            <a:ext cx="2151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571" name="Google Shape;1571;p83"/>
          <p:cNvGrpSpPr/>
          <p:nvPr/>
        </p:nvGrpSpPr>
        <p:grpSpPr>
          <a:xfrm>
            <a:off x="1983042" y="1056140"/>
            <a:ext cx="590907" cy="1108912"/>
            <a:chOff x="6646950" y="2189263"/>
            <a:chExt cx="769110" cy="1434000"/>
          </a:xfrm>
        </p:grpSpPr>
        <p:sp>
          <p:nvSpPr>
            <p:cNvPr id="1572" name="Google Shape;1572;p83"/>
            <p:cNvSpPr/>
            <p:nvPr/>
          </p:nvSpPr>
          <p:spPr>
            <a:xfrm rot="-5400000">
              <a:off x="605955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573" name="Google Shape;1573;p83"/>
            <p:cNvSpPr/>
            <p:nvPr/>
          </p:nvSpPr>
          <p:spPr>
            <a:xfrm rot="-5400000">
              <a:off x="6309635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574" name="Google Shape;1574;p83"/>
            <p:cNvSpPr/>
            <p:nvPr/>
          </p:nvSpPr>
          <p:spPr>
            <a:xfrm rot="-5400000">
              <a:off x="656946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575" name="Google Shape;1575;p83"/>
          <p:cNvSpPr/>
          <p:nvPr/>
        </p:nvSpPr>
        <p:spPr>
          <a:xfrm>
            <a:off x="873719" y="1056264"/>
            <a:ext cx="1108800" cy="11088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grpSp>
        <p:nvGrpSpPr>
          <p:cNvPr id="1576" name="Google Shape;1576;p83"/>
          <p:cNvGrpSpPr/>
          <p:nvPr/>
        </p:nvGrpSpPr>
        <p:grpSpPr>
          <a:xfrm>
            <a:off x="873422" y="2165052"/>
            <a:ext cx="1108912" cy="402917"/>
            <a:chOff x="5205788" y="3628438"/>
            <a:chExt cx="1434000" cy="521036"/>
          </a:xfrm>
        </p:grpSpPr>
        <p:sp>
          <p:nvSpPr>
            <p:cNvPr id="1577" name="Google Shape;1577;p83"/>
            <p:cNvSpPr/>
            <p:nvPr/>
          </p:nvSpPr>
          <p:spPr>
            <a:xfrm>
              <a:off x="5205788" y="3628438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578" name="Google Shape;1578;p83"/>
            <p:cNvSpPr/>
            <p:nvPr/>
          </p:nvSpPr>
          <p:spPr>
            <a:xfrm>
              <a:off x="5205788" y="3890274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1579" name="Google Shape;1579;p83"/>
          <p:cNvGrpSpPr/>
          <p:nvPr/>
        </p:nvGrpSpPr>
        <p:grpSpPr>
          <a:xfrm>
            <a:off x="1982432" y="2162857"/>
            <a:ext cx="586988" cy="407297"/>
            <a:chOff x="6642476" y="3629200"/>
            <a:chExt cx="770730" cy="526700"/>
          </a:xfrm>
        </p:grpSpPr>
        <p:sp>
          <p:nvSpPr>
            <p:cNvPr id="1580" name="Google Shape;1580;p83"/>
            <p:cNvSpPr/>
            <p:nvPr/>
          </p:nvSpPr>
          <p:spPr>
            <a:xfrm>
              <a:off x="664257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581" name="Google Shape;1581;p83"/>
            <p:cNvSpPr/>
            <p:nvPr/>
          </p:nvSpPr>
          <p:spPr>
            <a:xfrm>
              <a:off x="689697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582" name="Google Shape;1582;p83"/>
            <p:cNvSpPr/>
            <p:nvPr/>
          </p:nvSpPr>
          <p:spPr>
            <a:xfrm>
              <a:off x="715880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583" name="Google Shape;1583;p83"/>
            <p:cNvSpPr/>
            <p:nvPr/>
          </p:nvSpPr>
          <p:spPr>
            <a:xfrm>
              <a:off x="664247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584" name="Google Shape;1584;p83"/>
            <p:cNvSpPr/>
            <p:nvPr/>
          </p:nvSpPr>
          <p:spPr>
            <a:xfrm>
              <a:off x="689687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585" name="Google Shape;1585;p83"/>
            <p:cNvSpPr/>
            <p:nvPr/>
          </p:nvSpPr>
          <p:spPr>
            <a:xfrm>
              <a:off x="715870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586" name="Google Shape;1586;p83"/>
          <p:cNvSpPr txBox="1"/>
          <p:nvPr>
            <p:ph type="body" idx="1"/>
          </p:nvPr>
        </p:nvSpPr>
        <p:spPr>
          <a:xfrm>
            <a:off x="2716950" y="1056150"/>
            <a:ext cx="1510800" cy="906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+ 2) 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+ 3)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+ 6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87" name="Google Shape;1587;p83"/>
          <p:cNvSpPr txBox="1"/>
          <p:nvPr>
            <p:ph type="body" idx="1"/>
          </p:nvPr>
        </p:nvSpPr>
        <p:spPr>
          <a:xfrm>
            <a:off x="2716950" y="3200050"/>
            <a:ext cx="1510800" cy="906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− 2)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+ 3) 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6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88" name="Google Shape;1588;p83"/>
          <p:cNvSpPr txBox="1"/>
          <p:nvPr>
            <p:ph type="body" idx="1"/>
          </p:nvPr>
        </p:nvSpPr>
        <p:spPr>
          <a:xfrm>
            <a:off x="7088750" y="1080000"/>
            <a:ext cx="1510800" cy="906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+ 2)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3) 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+ 2)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6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1589" name="Google Shape;1589;p83"/>
          <p:cNvCxnSpPr/>
          <p:nvPr/>
        </p:nvCxnSpPr>
        <p:spPr>
          <a:xfrm flipH="1">
            <a:off x="4320000" y="614100"/>
            <a:ext cx="0" cy="423570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90" name="Google Shape;1590;p83"/>
          <p:cNvCxnSpPr/>
          <p:nvPr/>
        </p:nvCxnSpPr>
        <p:spPr>
          <a:xfrm rot="10800000">
            <a:off x="324000" y="2787925"/>
            <a:ext cx="84873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91" name="Google Shape;1591;p83"/>
          <p:cNvSpPr/>
          <p:nvPr/>
        </p:nvSpPr>
        <p:spPr>
          <a:xfrm>
            <a:off x="5148797" y="3195843"/>
            <a:ext cx="1733892" cy="1539249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92" name="Google Shape;1592;p83"/>
          <p:cNvCxnSpPr/>
          <p:nvPr/>
        </p:nvCxnSpPr>
        <p:spPr>
          <a:xfrm flipH="1">
            <a:off x="4999139" y="3195796"/>
            <a:ext cx="0" cy="1078369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593" name="Google Shape;1593;p83"/>
          <p:cNvSpPr txBox="1"/>
          <p:nvPr/>
        </p:nvSpPr>
        <p:spPr>
          <a:xfrm>
            <a:off x="4777146" y="3609451"/>
            <a:ext cx="320211" cy="251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94" name="Google Shape;1594;p83"/>
          <p:cNvSpPr txBox="1"/>
          <p:nvPr/>
        </p:nvSpPr>
        <p:spPr>
          <a:xfrm>
            <a:off x="5586085" y="2824716"/>
            <a:ext cx="1337893" cy="2142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1595" name="Google Shape;1595;p83"/>
          <p:cNvCxnSpPr/>
          <p:nvPr/>
        </p:nvCxnSpPr>
        <p:spPr>
          <a:xfrm>
            <a:off x="5138476" y="3085831"/>
            <a:ext cx="1166182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596" name="Google Shape;1596;p83"/>
          <p:cNvCxnSpPr/>
          <p:nvPr/>
        </p:nvCxnSpPr>
        <p:spPr>
          <a:xfrm>
            <a:off x="6304728" y="3085839"/>
            <a:ext cx="5431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597" name="Google Shape;1597;p83"/>
          <p:cNvGrpSpPr/>
          <p:nvPr/>
        </p:nvGrpSpPr>
        <p:grpSpPr>
          <a:xfrm>
            <a:off x="5148806" y="3195610"/>
            <a:ext cx="1733900" cy="1539063"/>
            <a:chOff x="964919" y="2012588"/>
            <a:chExt cx="2022628" cy="1986525"/>
          </a:xfrm>
        </p:grpSpPr>
        <p:sp>
          <p:nvSpPr>
            <p:cNvPr id="1598" name="Google Shape;1598;p83"/>
            <p:cNvSpPr/>
            <p:nvPr/>
          </p:nvSpPr>
          <p:spPr>
            <a:xfrm>
              <a:off x="964919" y="2012588"/>
              <a:ext cx="13155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99" name="Google Shape;1599;p83"/>
            <p:cNvSpPr/>
            <p:nvPr/>
          </p:nvSpPr>
          <p:spPr>
            <a:xfrm>
              <a:off x="2287648" y="2013438"/>
              <a:ext cx="6999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00" name="Google Shape;1600;p83"/>
            <p:cNvSpPr/>
            <p:nvPr/>
          </p:nvSpPr>
          <p:spPr>
            <a:xfrm>
              <a:off x="964931" y="3460613"/>
              <a:ext cx="20226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01" name="Google Shape;1601;p83"/>
            <p:cNvSpPr/>
            <p:nvPr/>
          </p:nvSpPr>
          <p:spPr>
            <a:xfrm>
              <a:off x="2287647" y="3460613"/>
              <a:ext cx="6999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602" name="Google Shape;1602;p83"/>
          <p:cNvCxnSpPr/>
          <p:nvPr/>
        </p:nvCxnSpPr>
        <p:spPr>
          <a:xfrm flipH="1">
            <a:off x="4999132" y="4298473"/>
            <a:ext cx="0" cy="430676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603" name="Google Shape;1603;p83"/>
          <p:cNvSpPr txBox="1"/>
          <p:nvPr/>
        </p:nvSpPr>
        <p:spPr>
          <a:xfrm>
            <a:off x="4644460" y="4388111"/>
            <a:ext cx="359100" cy="2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604" name="Google Shape;1604;p83"/>
          <p:cNvGrpSpPr/>
          <p:nvPr/>
        </p:nvGrpSpPr>
        <p:grpSpPr>
          <a:xfrm>
            <a:off x="6276217" y="3195785"/>
            <a:ext cx="600752" cy="1127554"/>
            <a:chOff x="6646950" y="2189263"/>
            <a:chExt cx="769110" cy="1434000"/>
          </a:xfrm>
        </p:grpSpPr>
        <p:sp>
          <p:nvSpPr>
            <p:cNvPr id="1605" name="Google Shape;1605;p83"/>
            <p:cNvSpPr/>
            <p:nvPr/>
          </p:nvSpPr>
          <p:spPr>
            <a:xfrm rot="-5400000">
              <a:off x="6059550" y="2776663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606" name="Google Shape;1606;p83"/>
            <p:cNvSpPr/>
            <p:nvPr/>
          </p:nvSpPr>
          <p:spPr>
            <a:xfrm rot="-5400000">
              <a:off x="6309635" y="2776663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607" name="Google Shape;1607;p83"/>
            <p:cNvSpPr/>
            <p:nvPr/>
          </p:nvSpPr>
          <p:spPr>
            <a:xfrm rot="-5400000">
              <a:off x="6569460" y="2776663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608" name="Google Shape;1608;p83"/>
          <p:cNvSpPr/>
          <p:nvPr/>
        </p:nvSpPr>
        <p:spPr>
          <a:xfrm>
            <a:off x="5148789" y="3195840"/>
            <a:ext cx="1127400" cy="11274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grpSp>
        <p:nvGrpSpPr>
          <p:cNvPr id="1609" name="Google Shape;1609;p83"/>
          <p:cNvGrpSpPr/>
          <p:nvPr/>
        </p:nvGrpSpPr>
        <p:grpSpPr>
          <a:xfrm>
            <a:off x="5148715" y="4323339"/>
            <a:ext cx="1127554" cy="409691"/>
            <a:chOff x="5205788" y="3628438"/>
            <a:chExt cx="1434000" cy="521036"/>
          </a:xfrm>
        </p:grpSpPr>
        <p:sp>
          <p:nvSpPr>
            <p:cNvPr id="1610" name="Google Shape;1610;p83"/>
            <p:cNvSpPr/>
            <p:nvPr/>
          </p:nvSpPr>
          <p:spPr>
            <a:xfrm>
              <a:off x="5205788" y="3628438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611" name="Google Shape;1611;p83"/>
            <p:cNvSpPr/>
            <p:nvPr/>
          </p:nvSpPr>
          <p:spPr>
            <a:xfrm>
              <a:off x="5205788" y="3890274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1612" name="Google Shape;1612;p83"/>
          <p:cNvGrpSpPr/>
          <p:nvPr/>
        </p:nvGrpSpPr>
        <p:grpSpPr>
          <a:xfrm>
            <a:off x="6282782" y="4324545"/>
            <a:ext cx="586988" cy="407297"/>
            <a:chOff x="6642476" y="3629200"/>
            <a:chExt cx="770730" cy="526700"/>
          </a:xfrm>
        </p:grpSpPr>
        <p:sp>
          <p:nvSpPr>
            <p:cNvPr id="1613" name="Google Shape;1613;p83"/>
            <p:cNvSpPr/>
            <p:nvPr/>
          </p:nvSpPr>
          <p:spPr>
            <a:xfrm>
              <a:off x="664257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614" name="Google Shape;1614;p83"/>
            <p:cNvSpPr/>
            <p:nvPr/>
          </p:nvSpPr>
          <p:spPr>
            <a:xfrm>
              <a:off x="689697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615" name="Google Shape;1615;p83"/>
            <p:cNvSpPr/>
            <p:nvPr/>
          </p:nvSpPr>
          <p:spPr>
            <a:xfrm>
              <a:off x="715880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616" name="Google Shape;1616;p83"/>
            <p:cNvSpPr/>
            <p:nvPr/>
          </p:nvSpPr>
          <p:spPr>
            <a:xfrm>
              <a:off x="664247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617" name="Google Shape;1617;p83"/>
            <p:cNvSpPr/>
            <p:nvPr/>
          </p:nvSpPr>
          <p:spPr>
            <a:xfrm>
              <a:off x="689687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618" name="Google Shape;1618;p83"/>
            <p:cNvSpPr/>
            <p:nvPr/>
          </p:nvSpPr>
          <p:spPr>
            <a:xfrm>
              <a:off x="715870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619" name="Google Shape;1619;p83"/>
          <p:cNvSpPr txBox="1"/>
          <p:nvPr>
            <p:ph type="body" idx="1"/>
          </p:nvPr>
        </p:nvSpPr>
        <p:spPr>
          <a:xfrm>
            <a:off x="6923975" y="4341600"/>
            <a:ext cx="1881900" cy="37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−2 × −3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≡ 6</a:t>
            </a:r>
            <a:r>
              <a:rPr lang="en-GB" sz="1800">
                <a:solidFill>
                  <a:srgbClr val="222222"/>
                </a:solidFill>
                <a:latin typeface="Lexend"/>
              </a:rPr>
              <a:t> </a:t>
            </a:r>
            <a:endParaRPr sz="1800">
              <a:solidFill>
                <a:srgbClr val="222222"/>
              </a:solidFill>
            </a:endParaRPr>
          </a:p>
        </p:txBody>
      </p:sp>
      <p:sp>
        <p:nvSpPr>
          <p:cNvPr id="1620" name="Google Shape;1620;p83"/>
          <p:cNvSpPr txBox="1"/>
          <p:nvPr>
            <p:ph type="body" idx="1"/>
          </p:nvPr>
        </p:nvSpPr>
        <p:spPr>
          <a:xfrm>
            <a:off x="7032350" y="3609450"/>
            <a:ext cx="1510800" cy="537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− 5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6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621" name="Google Shape;1621;p83"/>
          <p:cNvSpPr txBox="1"/>
          <p:nvPr>
            <p:ph type="body" idx="1"/>
          </p:nvPr>
        </p:nvSpPr>
        <p:spPr>
          <a:xfrm>
            <a:off x="7032350" y="3152250"/>
            <a:ext cx="1510800" cy="537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2) 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− 3)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25" name="Shape 1625"/>
        <p:cNvGrpSpPr/>
        <p:nvPr/>
      </p:nvGrpSpPr>
      <p:grpSpPr>
        <a:xfrm>
          <a:off x="0" y="0"/>
          <a:ext cx="0" cy="0"/>
        </a:xfrm>
      </p:grpSpPr>
      <p:sp>
        <p:nvSpPr>
          <p:cNvPr id="1626" name="Google Shape;1626;p84"/>
          <p:cNvSpPr txBox="1"/>
          <p:nvPr>
            <p:ph type="body" idx="1"/>
          </p:nvPr>
        </p:nvSpPr>
        <p:spPr>
          <a:xfrm>
            <a:off x="324000" y="685350"/>
            <a:ext cx="61305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U dhig (Match) tibaaxaha (expression) qaabka bedka (area model) saxda ah.</a:t>
            </a:r>
            <a:endParaRPr sz="2000"/>
          </a:p>
        </p:txBody>
      </p:sp>
      <p:sp>
        <p:nvSpPr>
          <p:cNvPr id="1627" name="Google Shape;1627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Sahaminta taranta (product) laba binomial (binomials)</a:t>
            </a:r>
            <a:endParaRPr/>
          </a:p>
        </p:txBody>
      </p:sp>
      <p:sp>
        <p:nvSpPr>
          <p:cNvPr id="1628" name="Google Shape;1628;p84"/>
          <p:cNvSpPr/>
          <p:nvPr/>
        </p:nvSpPr>
        <p:spPr>
          <a:xfrm>
            <a:off x="1047588" y="3305322"/>
            <a:ext cx="1896900" cy="13104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29" name="Google Shape;1629;p84"/>
          <p:cNvCxnSpPr/>
          <p:nvPr/>
        </p:nvCxnSpPr>
        <p:spPr>
          <a:xfrm flipH="1">
            <a:off x="900631" y="3305286"/>
            <a:ext cx="0" cy="10593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630" name="Google Shape;1630;p84"/>
          <p:cNvCxnSpPr/>
          <p:nvPr/>
        </p:nvCxnSpPr>
        <p:spPr>
          <a:xfrm>
            <a:off x="1037462" y="3197301"/>
            <a:ext cx="11454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631" name="Google Shape;1631;p84"/>
          <p:cNvCxnSpPr/>
          <p:nvPr/>
        </p:nvCxnSpPr>
        <p:spPr>
          <a:xfrm>
            <a:off x="2182729" y="3197309"/>
            <a:ext cx="7587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632" name="Google Shape;1632;p84"/>
          <p:cNvGrpSpPr/>
          <p:nvPr/>
        </p:nvGrpSpPr>
        <p:grpSpPr>
          <a:xfrm>
            <a:off x="1047616" y="3305233"/>
            <a:ext cx="1896832" cy="1310313"/>
            <a:chOff x="964919" y="2012588"/>
            <a:chExt cx="2022640" cy="1986526"/>
          </a:xfrm>
        </p:grpSpPr>
        <p:sp>
          <p:nvSpPr>
            <p:cNvPr id="1633" name="Google Shape;1633;p84"/>
            <p:cNvSpPr/>
            <p:nvPr/>
          </p:nvSpPr>
          <p:spPr>
            <a:xfrm>
              <a:off x="964919" y="2012588"/>
              <a:ext cx="13155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34" name="Google Shape;1634;p84"/>
            <p:cNvSpPr/>
            <p:nvPr/>
          </p:nvSpPr>
          <p:spPr>
            <a:xfrm>
              <a:off x="2287648" y="2013438"/>
              <a:ext cx="6999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35" name="Google Shape;1635;p84"/>
            <p:cNvSpPr/>
            <p:nvPr/>
          </p:nvSpPr>
          <p:spPr>
            <a:xfrm>
              <a:off x="964931" y="3460613"/>
              <a:ext cx="20226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36" name="Google Shape;1636;p84"/>
            <p:cNvSpPr/>
            <p:nvPr/>
          </p:nvSpPr>
          <p:spPr>
            <a:xfrm>
              <a:off x="2145159" y="3460614"/>
              <a:ext cx="8424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637" name="Google Shape;1637;p84"/>
          <p:cNvCxnSpPr/>
          <p:nvPr/>
        </p:nvCxnSpPr>
        <p:spPr>
          <a:xfrm flipH="1">
            <a:off x="900625" y="4359453"/>
            <a:ext cx="0" cy="293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638" name="Google Shape;1638;p84"/>
          <p:cNvGrpSpPr/>
          <p:nvPr/>
        </p:nvGrpSpPr>
        <p:grpSpPr>
          <a:xfrm>
            <a:off x="2154427" y="3305402"/>
            <a:ext cx="589907" cy="1107335"/>
            <a:chOff x="6646950" y="2189263"/>
            <a:chExt cx="769110" cy="1434000"/>
          </a:xfrm>
        </p:grpSpPr>
        <p:sp>
          <p:nvSpPr>
            <p:cNvPr id="1639" name="Google Shape;1639;p84"/>
            <p:cNvSpPr/>
            <p:nvPr/>
          </p:nvSpPr>
          <p:spPr>
            <a:xfrm rot="-5400000">
              <a:off x="605955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640" name="Google Shape;1640;p84"/>
            <p:cNvSpPr/>
            <p:nvPr/>
          </p:nvSpPr>
          <p:spPr>
            <a:xfrm rot="-5400000">
              <a:off x="6309635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641" name="Google Shape;1641;p84"/>
            <p:cNvSpPr/>
            <p:nvPr/>
          </p:nvSpPr>
          <p:spPr>
            <a:xfrm rot="-5400000">
              <a:off x="656946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642" name="Google Shape;1642;p84"/>
          <p:cNvSpPr/>
          <p:nvPr/>
        </p:nvSpPr>
        <p:spPr>
          <a:xfrm>
            <a:off x="1047590" y="3305329"/>
            <a:ext cx="1107600" cy="1107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sp>
        <p:nvSpPr>
          <p:cNvPr id="1643" name="Google Shape;1643;p84"/>
          <p:cNvSpPr/>
          <p:nvPr/>
        </p:nvSpPr>
        <p:spPr>
          <a:xfrm>
            <a:off x="1047766" y="4412737"/>
            <a:ext cx="1107300" cy="2001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644" name="Google Shape;1644;p84"/>
          <p:cNvSpPr/>
          <p:nvPr/>
        </p:nvSpPr>
        <p:spPr>
          <a:xfrm rot="-5400000">
            <a:off x="2291273" y="3759637"/>
            <a:ext cx="1107300" cy="1989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645" name="Google Shape;1645;p84"/>
          <p:cNvGrpSpPr/>
          <p:nvPr/>
        </p:nvGrpSpPr>
        <p:grpSpPr>
          <a:xfrm>
            <a:off x="2155971" y="4416397"/>
            <a:ext cx="781450" cy="199287"/>
            <a:chOff x="6642576" y="3629191"/>
            <a:chExt cx="1026064" cy="257709"/>
          </a:xfrm>
        </p:grpSpPr>
        <p:sp>
          <p:nvSpPr>
            <p:cNvPr id="1646" name="Google Shape;1646;p84"/>
            <p:cNvSpPr/>
            <p:nvPr/>
          </p:nvSpPr>
          <p:spPr>
            <a:xfrm>
              <a:off x="664257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647" name="Google Shape;1647;p84"/>
            <p:cNvSpPr/>
            <p:nvPr/>
          </p:nvSpPr>
          <p:spPr>
            <a:xfrm>
              <a:off x="689697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648" name="Google Shape;1648;p84"/>
            <p:cNvSpPr/>
            <p:nvPr/>
          </p:nvSpPr>
          <p:spPr>
            <a:xfrm>
              <a:off x="715880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649" name="Google Shape;1649;p84"/>
            <p:cNvSpPr/>
            <p:nvPr/>
          </p:nvSpPr>
          <p:spPr>
            <a:xfrm>
              <a:off x="7414239" y="3629191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650" name="Google Shape;1650;p84"/>
          <p:cNvSpPr/>
          <p:nvPr/>
        </p:nvSpPr>
        <p:spPr>
          <a:xfrm>
            <a:off x="1047600" y="1321225"/>
            <a:ext cx="1896900" cy="13104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51" name="Google Shape;1651;p84"/>
          <p:cNvCxnSpPr/>
          <p:nvPr/>
        </p:nvCxnSpPr>
        <p:spPr>
          <a:xfrm flipH="1">
            <a:off x="900644" y="1321190"/>
            <a:ext cx="0" cy="10593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652" name="Google Shape;1652;p84"/>
          <p:cNvCxnSpPr/>
          <p:nvPr/>
        </p:nvCxnSpPr>
        <p:spPr>
          <a:xfrm>
            <a:off x="1037474" y="1213204"/>
            <a:ext cx="11454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653" name="Google Shape;1653;p84"/>
          <p:cNvCxnSpPr/>
          <p:nvPr/>
        </p:nvCxnSpPr>
        <p:spPr>
          <a:xfrm>
            <a:off x="2182742" y="1213213"/>
            <a:ext cx="7587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654" name="Google Shape;1654;p84"/>
          <p:cNvGrpSpPr/>
          <p:nvPr/>
        </p:nvGrpSpPr>
        <p:grpSpPr>
          <a:xfrm>
            <a:off x="1047628" y="1321136"/>
            <a:ext cx="1896832" cy="1310313"/>
            <a:chOff x="964919" y="2012588"/>
            <a:chExt cx="2022640" cy="1986526"/>
          </a:xfrm>
        </p:grpSpPr>
        <p:sp>
          <p:nvSpPr>
            <p:cNvPr id="1655" name="Google Shape;1655;p84"/>
            <p:cNvSpPr/>
            <p:nvPr/>
          </p:nvSpPr>
          <p:spPr>
            <a:xfrm>
              <a:off x="964919" y="2012588"/>
              <a:ext cx="13155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56" name="Google Shape;1656;p84"/>
            <p:cNvSpPr/>
            <p:nvPr/>
          </p:nvSpPr>
          <p:spPr>
            <a:xfrm>
              <a:off x="2287648" y="2013438"/>
              <a:ext cx="6999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57" name="Google Shape;1657;p84"/>
            <p:cNvSpPr/>
            <p:nvPr/>
          </p:nvSpPr>
          <p:spPr>
            <a:xfrm>
              <a:off x="964931" y="3460613"/>
              <a:ext cx="20226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58" name="Google Shape;1658;p84"/>
            <p:cNvSpPr/>
            <p:nvPr/>
          </p:nvSpPr>
          <p:spPr>
            <a:xfrm>
              <a:off x="2145159" y="3460614"/>
              <a:ext cx="8424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659" name="Google Shape;1659;p84"/>
          <p:cNvCxnSpPr/>
          <p:nvPr/>
        </p:nvCxnSpPr>
        <p:spPr>
          <a:xfrm flipH="1">
            <a:off x="900637" y="2375357"/>
            <a:ext cx="0" cy="293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660" name="Google Shape;1660;p84"/>
          <p:cNvGrpSpPr/>
          <p:nvPr/>
        </p:nvGrpSpPr>
        <p:grpSpPr>
          <a:xfrm>
            <a:off x="2154440" y="1321306"/>
            <a:ext cx="589907" cy="1107335"/>
            <a:chOff x="6646950" y="2189263"/>
            <a:chExt cx="769110" cy="1434000"/>
          </a:xfrm>
        </p:grpSpPr>
        <p:sp>
          <p:nvSpPr>
            <p:cNvPr id="1661" name="Google Shape;1661;p84"/>
            <p:cNvSpPr/>
            <p:nvPr/>
          </p:nvSpPr>
          <p:spPr>
            <a:xfrm rot="-5400000">
              <a:off x="6059550" y="2776663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3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662" name="Google Shape;1662;p84"/>
            <p:cNvSpPr/>
            <p:nvPr/>
          </p:nvSpPr>
          <p:spPr>
            <a:xfrm rot="-5400000">
              <a:off x="6309635" y="2776663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3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663" name="Google Shape;1663;p84"/>
            <p:cNvSpPr/>
            <p:nvPr/>
          </p:nvSpPr>
          <p:spPr>
            <a:xfrm rot="-5400000">
              <a:off x="6569460" y="2776663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2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3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664" name="Google Shape;1664;p84"/>
          <p:cNvSpPr/>
          <p:nvPr/>
        </p:nvSpPr>
        <p:spPr>
          <a:xfrm>
            <a:off x="1047602" y="1321233"/>
            <a:ext cx="1107600" cy="1107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sp>
        <p:nvSpPr>
          <p:cNvPr id="1665" name="Google Shape;1665;p84"/>
          <p:cNvSpPr/>
          <p:nvPr/>
        </p:nvSpPr>
        <p:spPr>
          <a:xfrm>
            <a:off x="1047778" y="2428641"/>
            <a:ext cx="1107300" cy="2001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666" name="Google Shape;1666;p84"/>
          <p:cNvSpPr/>
          <p:nvPr/>
        </p:nvSpPr>
        <p:spPr>
          <a:xfrm rot="-5400000">
            <a:off x="2291286" y="1775541"/>
            <a:ext cx="1107300" cy="1989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300" i="1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667" name="Google Shape;1667;p84"/>
          <p:cNvGrpSpPr/>
          <p:nvPr/>
        </p:nvGrpSpPr>
        <p:grpSpPr>
          <a:xfrm>
            <a:off x="2155983" y="2432300"/>
            <a:ext cx="781450" cy="199287"/>
            <a:chOff x="6642576" y="3629191"/>
            <a:chExt cx="1026064" cy="257709"/>
          </a:xfrm>
        </p:grpSpPr>
        <p:sp>
          <p:nvSpPr>
            <p:cNvPr id="1668" name="Google Shape;1668;p84"/>
            <p:cNvSpPr/>
            <p:nvPr/>
          </p:nvSpPr>
          <p:spPr>
            <a:xfrm>
              <a:off x="664257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669" name="Google Shape;1669;p84"/>
            <p:cNvSpPr/>
            <p:nvPr/>
          </p:nvSpPr>
          <p:spPr>
            <a:xfrm>
              <a:off x="689697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670" name="Google Shape;1670;p84"/>
            <p:cNvSpPr/>
            <p:nvPr/>
          </p:nvSpPr>
          <p:spPr>
            <a:xfrm>
              <a:off x="715880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671" name="Google Shape;1671;p84"/>
            <p:cNvSpPr/>
            <p:nvPr/>
          </p:nvSpPr>
          <p:spPr>
            <a:xfrm>
              <a:off x="7414239" y="3629191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672" name="Google Shape;1672;p84"/>
          <p:cNvSpPr/>
          <p:nvPr/>
        </p:nvSpPr>
        <p:spPr>
          <a:xfrm>
            <a:off x="4511163" y="1321225"/>
            <a:ext cx="1896900" cy="13104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73" name="Google Shape;1673;p84"/>
          <p:cNvCxnSpPr/>
          <p:nvPr/>
        </p:nvCxnSpPr>
        <p:spPr>
          <a:xfrm flipH="1">
            <a:off x="4364206" y="1321190"/>
            <a:ext cx="0" cy="10593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674" name="Google Shape;1674;p84"/>
          <p:cNvCxnSpPr/>
          <p:nvPr/>
        </p:nvCxnSpPr>
        <p:spPr>
          <a:xfrm>
            <a:off x="4501037" y="1213204"/>
            <a:ext cx="11454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675" name="Google Shape;1675;p84"/>
          <p:cNvCxnSpPr/>
          <p:nvPr/>
        </p:nvCxnSpPr>
        <p:spPr>
          <a:xfrm>
            <a:off x="5646304" y="1213213"/>
            <a:ext cx="7587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676" name="Google Shape;1676;p84"/>
          <p:cNvGrpSpPr/>
          <p:nvPr/>
        </p:nvGrpSpPr>
        <p:grpSpPr>
          <a:xfrm>
            <a:off x="4511191" y="1321136"/>
            <a:ext cx="1896832" cy="1310313"/>
            <a:chOff x="964919" y="2012588"/>
            <a:chExt cx="2022640" cy="1986526"/>
          </a:xfrm>
        </p:grpSpPr>
        <p:sp>
          <p:nvSpPr>
            <p:cNvPr id="1677" name="Google Shape;1677;p84"/>
            <p:cNvSpPr/>
            <p:nvPr/>
          </p:nvSpPr>
          <p:spPr>
            <a:xfrm>
              <a:off x="964919" y="2012588"/>
              <a:ext cx="13155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78" name="Google Shape;1678;p84"/>
            <p:cNvSpPr/>
            <p:nvPr/>
          </p:nvSpPr>
          <p:spPr>
            <a:xfrm>
              <a:off x="2287648" y="2013438"/>
              <a:ext cx="6999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79" name="Google Shape;1679;p84"/>
            <p:cNvSpPr/>
            <p:nvPr/>
          </p:nvSpPr>
          <p:spPr>
            <a:xfrm>
              <a:off x="964931" y="3460613"/>
              <a:ext cx="20226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80" name="Google Shape;1680;p84"/>
            <p:cNvSpPr/>
            <p:nvPr/>
          </p:nvSpPr>
          <p:spPr>
            <a:xfrm>
              <a:off x="2145159" y="3460614"/>
              <a:ext cx="8424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681" name="Google Shape;1681;p84"/>
          <p:cNvCxnSpPr/>
          <p:nvPr/>
        </p:nvCxnSpPr>
        <p:spPr>
          <a:xfrm flipH="1">
            <a:off x="4364200" y="2375357"/>
            <a:ext cx="0" cy="293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682" name="Google Shape;1682;p84"/>
          <p:cNvGrpSpPr/>
          <p:nvPr/>
        </p:nvGrpSpPr>
        <p:grpSpPr>
          <a:xfrm>
            <a:off x="5618002" y="1321306"/>
            <a:ext cx="589907" cy="1107335"/>
            <a:chOff x="6646950" y="2189263"/>
            <a:chExt cx="769110" cy="1434000"/>
          </a:xfrm>
        </p:grpSpPr>
        <p:sp>
          <p:nvSpPr>
            <p:cNvPr id="1683" name="Google Shape;1683;p84"/>
            <p:cNvSpPr/>
            <p:nvPr/>
          </p:nvSpPr>
          <p:spPr>
            <a:xfrm rot="-5400000">
              <a:off x="6059550" y="2776663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3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684" name="Google Shape;1684;p84"/>
            <p:cNvSpPr/>
            <p:nvPr/>
          </p:nvSpPr>
          <p:spPr>
            <a:xfrm rot="-5400000">
              <a:off x="6309635" y="2776663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3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685" name="Google Shape;1685;p84"/>
            <p:cNvSpPr/>
            <p:nvPr/>
          </p:nvSpPr>
          <p:spPr>
            <a:xfrm rot="-5400000">
              <a:off x="6569460" y="2776663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3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686" name="Google Shape;1686;p84"/>
          <p:cNvSpPr/>
          <p:nvPr/>
        </p:nvSpPr>
        <p:spPr>
          <a:xfrm>
            <a:off x="4511165" y="1321233"/>
            <a:ext cx="1107600" cy="1107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sp>
        <p:nvSpPr>
          <p:cNvPr id="1687" name="Google Shape;1687;p84"/>
          <p:cNvSpPr/>
          <p:nvPr/>
        </p:nvSpPr>
        <p:spPr>
          <a:xfrm rot="-5400000">
            <a:off x="5754848" y="1775541"/>
            <a:ext cx="1107300" cy="1989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3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688" name="Google Shape;1688;p84"/>
          <p:cNvSpPr/>
          <p:nvPr/>
        </p:nvSpPr>
        <p:spPr>
          <a:xfrm>
            <a:off x="4509541" y="2436318"/>
            <a:ext cx="1107300" cy="2001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689" name="Google Shape;1689;p84"/>
          <p:cNvGrpSpPr/>
          <p:nvPr/>
        </p:nvGrpSpPr>
        <p:grpSpPr>
          <a:xfrm>
            <a:off x="5624716" y="2438575"/>
            <a:ext cx="585987" cy="198996"/>
            <a:chOff x="6642576" y="3629200"/>
            <a:chExt cx="770630" cy="257700"/>
          </a:xfrm>
        </p:grpSpPr>
        <p:sp>
          <p:nvSpPr>
            <p:cNvPr id="1690" name="Google Shape;1690;p84"/>
            <p:cNvSpPr/>
            <p:nvPr/>
          </p:nvSpPr>
          <p:spPr>
            <a:xfrm>
              <a:off x="664257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GB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691" name="Google Shape;1691;p84"/>
            <p:cNvSpPr/>
            <p:nvPr/>
          </p:nvSpPr>
          <p:spPr>
            <a:xfrm>
              <a:off x="689697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GB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692" name="Google Shape;1692;p84"/>
            <p:cNvSpPr/>
            <p:nvPr/>
          </p:nvSpPr>
          <p:spPr>
            <a:xfrm>
              <a:off x="715880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GB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693" name="Google Shape;1693;p84"/>
          <p:cNvSpPr/>
          <p:nvPr/>
        </p:nvSpPr>
        <p:spPr>
          <a:xfrm>
            <a:off x="6213807" y="2438625"/>
            <a:ext cx="193500" cy="1989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1</a:t>
            </a:r>
            <a:endParaRPr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694" name="Google Shape;1694;p84"/>
          <p:cNvSpPr/>
          <p:nvPr/>
        </p:nvSpPr>
        <p:spPr>
          <a:xfrm>
            <a:off x="4511163" y="3313197"/>
            <a:ext cx="1896900" cy="13104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95" name="Google Shape;1695;p84"/>
          <p:cNvCxnSpPr/>
          <p:nvPr/>
        </p:nvCxnSpPr>
        <p:spPr>
          <a:xfrm flipH="1">
            <a:off x="4364206" y="3313161"/>
            <a:ext cx="0" cy="10593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696" name="Google Shape;1696;p84"/>
          <p:cNvCxnSpPr/>
          <p:nvPr/>
        </p:nvCxnSpPr>
        <p:spPr>
          <a:xfrm>
            <a:off x="4501037" y="3205176"/>
            <a:ext cx="11454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697" name="Google Shape;1697;p84"/>
          <p:cNvCxnSpPr/>
          <p:nvPr/>
        </p:nvCxnSpPr>
        <p:spPr>
          <a:xfrm>
            <a:off x="5646304" y="3205184"/>
            <a:ext cx="7587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698" name="Google Shape;1698;p84"/>
          <p:cNvGrpSpPr/>
          <p:nvPr/>
        </p:nvGrpSpPr>
        <p:grpSpPr>
          <a:xfrm>
            <a:off x="4511191" y="3313108"/>
            <a:ext cx="1896832" cy="1310313"/>
            <a:chOff x="964919" y="2012588"/>
            <a:chExt cx="2022640" cy="1986526"/>
          </a:xfrm>
        </p:grpSpPr>
        <p:sp>
          <p:nvSpPr>
            <p:cNvPr id="1699" name="Google Shape;1699;p84"/>
            <p:cNvSpPr/>
            <p:nvPr/>
          </p:nvSpPr>
          <p:spPr>
            <a:xfrm>
              <a:off x="964919" y="2012588"/>
              <a:ext cx="13155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00" name="Google Shape;1700;p84"/>
            <p:cNvSpPr/>
            <p:nvPr/>
          </p:nvSpPr>
          <p:spPr>
            <a:xfrm>
              <a:off x="2287648" y="2013438"/>
              <a:ext cx="6999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01" name="Google Shape;1701;p84"/>
            <p:cNvSpPr/>
            <p:nvPr/>
          </p:nvSpPr>
          <p:spPr>
            <a:xfrm>
              <a:off x="964931" y="3460613"/>
              <a:ext cx="20226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02" name="Google Shape;1702;p84"/>
            <p:cNvSpPr/>
            <p:nvPr/>
          </p:nvSpPr>
          <p:spPr>
            <a:xfrm>
              <a:off x="2145159" y="3460614"/>
              <a:ext cx="8424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703" name="Google Shape;1703;p84"/>
          <p:cNvCxnSpPr/>
          <p:nvPr/>
        </p:nvCxnSpPr>
        <p:spPr>
          <a:xfrm flipH="1">
            <a:off x="4364200" y="4367328"/>
            <a:ext cx="0" cy="293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704" name="Google Shape;1704;p84"/>
          <p:cNvGrpSpPr/>
          <p:nvPr/>
        </p:nvGrpSpPr>
        <p:grpSpPr>
          <a:xfrm>
            <a:off x="5618002" y="3313277"/>
            <a:ext cx="589907" cy="1107335"/>
            <a:chOff x="6646950" y="2189263"/>
            <a:chExt cx="769110" cy="1434000"/>
          </a:xfrm>
        </p:grpSpPr>
        <p:sp>
          <p:nvSpPr>
            <p:cNvPr id="1705" name="Google Shape;1705;p84"/>
            <p:cNvSpPr/>
            <p:nvPr/>
          </p:nvSpPr>
          <p:spPr>
            <a:xfrm rot="-5400000">
              <a:off x="605955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3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706" name="Google Shape;1706;p84"/>
            <p:cNvSpPr/>
            <p:nvPr/>
          </p:nvSpPr>
          <p:spPr>
            <a:xfrm rot="-5400000">
              <a:off x="6309635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3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707" name="Google Shape;1707;p84"/>
            <p:cNvSpPr/>
            <p:nvPr/>
          </p:nvSpPr>
          <p:spPr>
            <a:xfrm rot="-5400000">
              <a:off x="656946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3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708" name="Google Shape;1708;p84"/>
          <p:cNvSpPr/>
          <p:nvPr/>
        </p:nvSpPr>
        <p:spPr>
          <a:xfrm>
            <a:off x="4511165" y="3313204"/>
            <a:ext cx="1107600" cy="1107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sp>
        <p:nvSpPr>
          <p:cNvPr id="1709" name="Google Shape;1709;p84"/>
          <p:cNvSpPr/>
          <p:nvPr/>
        </p:nvSpPr>
        <p:spPr>
          <a:xfrm rot="-5400000">
            <a:off x="5754848" y="3767512"/>
            <a:ext cx="1107300" cy="1989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3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10" name="Google Shape;1710;p84"/>
          <p:cNvSpPr/>
          <p:nvPr/>
        </p:nvSpPr>
        <p:spPr>
          <a:xfrm>
            <a:off x="4509541" y="4428290"/>
            <a:ext cx="1107300" cy="2001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711" name="Google Shape;1711;p84"/>
          <p:cNvGrpSpPr/>
          <p:nvPr/>
        </p:nvGrpSpPr>
        <p:grpSpPr>
          <a:xfrm>
            <a:off x="5624716" y="4430546"/>
            <a:ext cx="585987" cy="198996"/>
            <a:chOff x="6642576" y="3629200"/>
            <a:chExt cx="770630" cy="257700"/>
          </a:xfrm>
        </p:grpSpPr>
        <p:sp>
          <p:nvSpPr>
            <p:cNvPr id="1712" name="Google Shape;1712;p84"/>
            <p:cNvSpPr/>
            <p:nvPr/>
          </p:nvSpPr>
          <p:spPr>
            <a:xfrm>
              <a:off x="664257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GB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713" name="Google Shape;1713;p84"/>
            <p:cNvSpPr/>
            <p:nvPr/>
          </p:nvSpPr>
          <p:spPr>
            <a:xfrm>
              <a:off x="689697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GB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714" name="Google Shape;1714;p84"/>
            <p:cNvSpPr/>
            <p:nvPr/>
          </p:nvSpPr>
          <p:spPr>
            <a:xfrm>
              <a:off x="715880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GB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715" name="Google Shape;1715;p84"/>
          <p:cNvSpPr/>
          <p:nvPr/>
        </p:nvSpPr>
        <p:spPr>
          <a:xfrm>
            <a:off x="6213807" y="4430596"/>
            <a:ext cx="193500" cy="1989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1</a:t>
            </a:r>
            <a:endParaRPr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16" name="Google Shape;1716;p84"/>
          <p:cNvSpPr txBox="1"/>
          <p:nvPr>
            <p:ph type="body" idx="1"/>
          </p:nvPr>
        </p:nvSpPr>
        <p:spPr>
          <a:xfrm>
            <a:off x="7182798" y="1365625"/>
            <a:ext cx="1643700" cy="34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+ 1) 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4) </a:t>
            </a:r>
            <a:endParaRPr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17" name="Google Shape;1717;p84"/>
          <p:cNvSpPr txBox="1"/>
          <p:nvPr>
            <p:ph type="body" idx="1"/>
          </p:nvPr>
        </p:nvSpPr>
        <p:spPr>
          <a:xfrm>
            <a:off x="7182798" y="2153025"/>
            <a:ext cx="1643700" cy="34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− 1) 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4)</a:t>
            </a:r>
            <a:endParaRPr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18" name="Google Shape;1718;p84"/>
          <p:cNvSpPr txBox="1"/>
          <p:nvPr>
            <p:ph type="body" idx="1"/>
          </p:nvPr>
        </p:nvSpPr>
        <p:spPr>
          <a:xfrm>
            <a:off x="7182798" y="2940425"/>
            <a:ext cx="1643700" cy="34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+ 1) 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4) </a:t>
            </a:r>
            <a:endParaRPr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19" name="Google Shape;1719;p84"/>
          <p:cNvSpPr txBox="1"/>
          <p:nvPr>
            <p:ph type="body" idx="1"/>
          </p:nvPr>
        </p:nvSpPr>
        <p:spPr>
          <a:xfrm>
            <a:off x="7182798" y="3727825"/>
            <a:ext cx="1643700" cy="34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− 1) 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4) </a:t>
            </a:r>
            <a:endParaRPr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720" name="Google Shape;1720;p84"/>
          <p:cNvGrpSpPr/>
          <p:nvPr/>
        </p:nvGrpSpPr>
        <p:grpSpPr>
          <a:xfrm>
            <a:off x="324003" y="1070700"/>
            <a:ext cx="457200" cy="457200"/>
            <a:chOff x="1020916" y="1442088"/>
            <a:chExt cx="457200" cy="457200"/>
          </a:xfrm>
        </p:grpSpPr>
        <p:pic>
          <p:nvPicPr>
            <p:cNvPr id="1721" name="Google Shape;1721;p8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2" name="Google Shape;1722;p8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23" name="Google Shape;1723;p84"/>
          <p:cNvGrpSpPr/>
          <p:nvPr/>
        </p:nvGrpSpPr>
        <p:grpSpPr>
          <a:xfrm>
            <a:off x="3736916" y="1070700"/>
            <a:ext cx="457200" cy="457200"/>
            <a:chOff x="1020916" y="1442088"/>
            <a:chExt cx="457200" cy="457200"/>
          </a:xfrm>
        </p:grpSpPr>
        <p:pic>
          <p:nvPicPr>
            <p:cNvPr id="1724" name="Google Shape;1724;p8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5" name="Google Shape;1725;p8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26" name="Google Shape;1726;p84"/>
          <p:cNvGrpSpPr/>
          <p:nvPr/>
        </p:nvGrpSpPr>
        <p:grpSpPr>
          <a:xfrm>
            <a:off x="323991" y="3042025"/>
            <a:ext cx="457200" cy="457200"/>
            <a:chOff x="1020916" y="1442088"/>
            <a:chExt cx="457200" cy="457200"/>
          </a:xfrm>
        </p:grpSpPr>
        <p:pic>
          <p:nvPicPr>
            <p:cNvPr id="1727" name="Google Shape;1727;p8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8" name="Google Shape;1728;p8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29" name="Google Shape;1729;p84"/>
          <p:cNvGrpSpPr/>
          <p:nvPr/>
        </p:nvGrpSpPr>
        <p:grpSpPr>
          <a:xfrm>
            <a:off x="3760016" y="3042025"/>
            <a:ext cx="457200" cy="457200"/>
            <a:chOff x="1020916" y="1442088"/>
            <a:chExt cx="457200" cy="457200"/>
          </a:xfrm>
        </p:grpSpPr>
        <p:pic>
          <p:nvPicPr>
            <p:cNvPr id="1730" name="Google Shape;1730;p8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31" name="Google Shape;1731;p8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32" name="Google Shape;1732;p84"/>
          <p:cNvSpPr/>
          <p:nvPr/>
        </p:nvSpPr>
        <p:spPr>
          <a:xfrm>
            <a:off x="6702513" y="1322575"/>
            <a:ext cx="432000" cy="432000"/>
          </a:xfrm>
          <a:prstGeom prst="ellipse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e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3" name="Google Shape;1733;p84"/>
          <p:cNvSpPr/>
          <p:nvPr/>
        </p:nvSpPr>
        <p:spPr>
          <a:xfrm>
            <a:off x="6702513" y="2109975"/>
            <a:ext cx="432000" cy="432000"/>
          </a:xfrm>
          <a:prstGeom prst="ellipse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f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4" name="Google Shape;1734;p84"/>
          <p:cNvSpPr/>
          <p:nvPr/>
        </p:nvSpPr>
        <p:spPr>
          <a:xfrm>
            <a:off x="6702513" y="2897375"/>
            <a:ext cx="432000" cy="432000"/>
          </a:xfrm>
          <a:prstGeom prst="ellipse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g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5" name="Google Shape;1735;p84"/>
          <p:cNvSpPr/>
          <p:nvPr/>
        </p:nvSpPr>
        <p:spPr>
          <a:xfrm>
            <a:off x="6702513" y="3684775"/>
            <a:ext cx="432000" cy="432000"/>
          </a:xfrm>
          <a:prstGeom prst="ellipse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h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39" name="Shape 1739"/>
        <p:cNvGrpSpPr/>
        <p:nvPr/>
      </p:nvGrpSpPr>
      <p:grpSpPr>
        <a:xfrm>
          <a:off x="0" y="0"/>
          <a:ext cx="0" cy="0"/>
        </a:xfrm>
      </p:grpSpPr>
      <p:sp>
        <p:nvSpPr>
          <p:cNvPr id="1740" name="Google Shape;1740;p85"/>
          <p:cNvSpPr txBox="1"/>
          <p:nvPr>
            <p:ph type="body" idx="1"/>
          </p:nvPr>
        </p:nvSpPr>
        <p:spPr>
          <a:xfrm>
            <a:off x="324000" y="685350"/>
            <a:ext cx="61305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U dhig (Match) tibaaxaha (expression) qaabka bedka (area model) saxda ah.</a:t>
            </a:r>
            <a:endParaRPr sz="2000"/>
          </a:p>
        </p:txBody>
      </p:sp>
      <p:sp>
        <p:nvSpPr>
          <p:cNvPr id="1741" name="Google Shape;1741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Sahaminta taranta (product) laba binomial (binomials)</a:t>
            </a:r>
            <a:endParaRPr/>
          </a:p>
        </p:txBody>
      </p:sp>
      <p:sp>
        <p:nvSpPr>
          <p:cNvPr id="1742" name="Google Shape;1742;p85"/>
          <p:cNvSpPr/>
          <p:nvPr/>
        </p:nvSpPr>
        <p:spPr>
          <a:xfrm>
            <a:off x="971388" y="3305322"/>
            <a:ext cx="1896900" cy="13104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43" name="Google Shape;1743;p85"/>
          <p:cNvCxnSpPr/>
          <p:nvPr/>
        </p:nvCxnSpPr>
        <p:spPr>
          <a:xfrm flipH="1">
            <a:off x="862132" y="3305286"/>
            <a:ext cx="0" cy="10593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744" name="Google Shape;1744;p85"/>
          <p:cNvCxnSpPr/>
          <p:nvPr/>
        </p:nvCxnSpPr>
        <p:spPr>
          <a:xfrm>
            <a:off x="961262" y="3197301"/>
            <a:ext cx="11454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745" name="Google Shape;1745;p85"/>
          <p:cNvCxnSpPr/>
          <p:nvPr/>
        </p:nvCxnSpPr>
        <p:spPr>
          <a:xfrm>
            <a:off x="2106529" y="3197309"/>
            <a:ext cx="7587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746" name="Google Shape;1746;p85"/>
          <p:cNvGrpSpPr/>
          <p:nvPr/>
        </p:nvGrpSpPr>
        <p:grpSpPr>
          <a:xfrm>
            <a:off x="971416" y="3305233"/>
            <a:ext cx="1896832" cy="1310313"/>
            <a:chOff x="964919" y="2012588"/>
            <a:chExt cx="2022640" cy="1986526"/>
          </a:xfrm>
        </p:grpSpPr>
        <p:sp>
          <p:nvSpPr>
            <p:cNvPr id="1747" name="Google Shape;1747;p85"/>
            <p:cNvSpPr/>
            <p:nvPr/>
          </p:nvSpPr>
          <p:spPr>
            <a:xfrm>
              <a:off x="964919" y="2012588"/>
              <a:ext cx="13155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48" name="Google Shape;1748;p85"/>
            <p:cNvSpPr/>
            <p:nvPr/>
          </p:nvSpPr>
          <p:spPr>
            <a:xfrm>
              <a:off x="2287648" y="2013438"/>
              <a:ext cx="6999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49" name="Google Shape;1749;p85"/>
            <p:cNvSpPr/>
            <p:nvPr/>
          </p:nvSpPr>
          <p:spPr>
            <a:xfrm>
              <a:off x="964931" y="3460613"/>
              <a:ext cx="20226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50" name="Google Shape;1750;p85"/>
            <p:cNvSpPr/>
            <p:nvPr/>
          </p:nvSpPr>
          <p:spPr>
            <a:xfrm>
              <a:off x="2145159" y="3460614"/>
              <a:ext cx="8424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751" name="Google Shape;1751;p85"/>
          <p:cNvCxnSpPr/>
          <p:nvPr/>
        </p:nvCxnSpPr>
        <p:spPr>
          <a:xfrm flipH="1">
            <a:off x="862126" y="4359453"/>
            <a:ext cx="0" cy="293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752" name="Google Shape;1752;p85"/>
          <p:cNvGrpSpPr/>
          <p:nvPr/>
        </p:nvGrpSpPr>
        <p:grpSpPr>
          <a:xfrm>
            <a:off x="2078227" y="3305402"/>
            <a:ext cx="589907" cy="1107335"/>
            <a:chOff x="6646950" y="2189263"/>
            <a:chExt cx="769110" cy="1434000"/>
          </a:xfrm>
        </p:grpSpPr>
        <p:sp>
          <p:nvSpPr>
            <p:cNvPr id="1753" name="Google Shape;1753;p85"/>
            <p:cNvSpPr/>
            <p:nvPr/>
          </p:nvSpPr>
          <p:spPr>
            <a:xfrm rot="-5400000">
              <a:off x="605955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754" name="Google Shape;1754;p85"/>
            <p:cNvSpPr/>
            <p:nvPr/>
          </p:nvSpPr>
          <p:spPr>
            <a:xfrm rot="-5400000">
              <a:off x="6309635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755" name="Google Shape;1755;p85"/>
            <p:cNvSpPr/>
            <p:nvPr/>
          </p:nvSpPr>
          <p:spPr>
            <a:xfrm rot="-5400000">
              <a:off x="656946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756" name="Google Shape;1756;p85"/>
          <p:cNvSpPr/>
          <p:nvPr/>
        </p:nvSpPr>
        <p:spPr>
          <a:xfrm>
            <a:off x="971390" y="3305329"/>
            <a:ext cx="1107600" cy="1107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sp>
        <p:nvSpPr>
          <p:cNvPr id="1757" name="Google Shape;1757;p85"/>
          <p:cNvSpPr/>
          <p:nvPr/>
        </p:nvSpPr>
        <p:spPr>
          <a:xfrm>
            <a:off x="971566" y="4412737"/>
            <a:ext cx="1107300" cy="2001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58" name="Google Shape;1758;p85"/>
          <p:cNvSpPr/>
          <p:nvPr/>
        </p:nvSpPr>
        <p:spPr>
          <a:xfrm rot="-5400000">
            <a:off x="2215073" y="3759637"/>
            <a:ext cx="1107300" cy="1989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759" name="Google Shape;1759;p85"/>
          <p:cNvGrpSpPr/>
          <p:nvPr/>
        </p:nvGrpSpPr>
        <p:grpSpPr>
          <a:xfrm>
            <a:off x="2079771" y="4416397"/>
            <a:ext cx="781450" cy="199287"/>
            <a:chOff x="6642576" y="3629191"/>
            <a:chExt cx="1026064" cy="257709"/>
          </a:xfrm>
        </p:grpSpPr>
        <p:sp>
          <p:nvSpPr>
            <p:cNvPr id="1760" name="Google Shape;1760;p85"/>
            <p:cNvSpPr/>
            <p:nvPr/>
          </p:nvSpPr>
          <p:spPr>
            <a:xfrm>
              <a:off x="664257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761" name="Google Shape;1761;p85"/>
            <p:cNvSpPr/>
            <p:nvPr/>
          </p:nvSpPr>
          <p:spPr>
            <a:xfrm>
              <a:off x="689697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762" name="Google Shape;1762;p85"/>
            <p:cNvSpPr/>
            <p:nvPr/>
          </p:nvSpPr>
          <p:spPr>
            <a:xfrm>
              <a:off x="715880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763" name="Google Shape;1763;p85"/>
            <p:cNvSpPr/>
            <p:nvPr/>
          </p:nvSpPr>
          <p:spPr>
            <a:xfrm>
              <a:off x="7414239" y="3629191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764" name="Google Shape;1764;p85"/>
          <p:cNvSpPr/>
          <p:nvPr/>
        </p:nvSpPr>
        <p:spPr>
          <a:xfrm>
            <a:off x="928313" y="1321225"/>
            <a:ext cx="1896900" cy="13104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65" name="Google Shape;1765;p85"/>
          <p:cNvCxnSpPr/>
          <p:nvPr/>
        </p:nvCxnSpPr>
        <p:spPr>
          <a:xfrm flipH="1">
            <a:off x="857557" y="1321190"/>
            <a:ext cx="0" cy="10593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766" name="Google Shape;1766;p85"/>
          <p:cNvCxnSpPr/>
          <p:nvPr/>
        </p:nvCxnSpPr>
        <p:spPr>
          <a:xfrm>
            <a:off x="918188" y="1213204"/>
            <a:ext cx="11454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767" name="Google Shape;1767;p85"/>
          <p:cNvCxnSpPr/>
          <p:nvPr/>
        </p:nvCxnSpPr>
        <p:spPr>
          <a:xfrm>
            <a:off x="2063455" y="1213213"/>
            <a:ext cx="7587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768" name="Google Shape;1768;p85"/>
          <p:cNvGrpSpPr/>
          <p:nvPr/>
        </p:nvGrpSpPr>
        <p:grpSpPr>
          <a:xfrm>
            <a:off x="928341" y="1321136"/>
            <a:ext cx="1896832" cy="1310313"/>
            <a:chOff x="964919" y="2012588"/>
            <a:chExt cx="2022640" cy="1986526"/>
          </a:xfrm>
        </p:grpSpPr>
        <p:sp>
          <p:nvSpPr>
            <p:cNvPr id="1769" name="Google Shape;1769;p85"/>
            <p:cNvSpPr/>
            <p:nvPr/>
          </p:nvSpPr>
          <p:spPr>
            <a:xfrm>
              <a:off x="964919" y="2012588"/>
              <a:ext cx="13155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70" name="Google Shape;1770;p85"/>
            <p:cNvSpPr/>
            <p:nvPr/>
          </p:nvSpPr>
          <p:spPr>
            <a:xfrm>
              <a:off x="2287648" y="2013438"/>
              <a:ext cx="6999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71" name="Google Shape;1771;p85"/>
            <p:cNvSpPr/>
            <p:nvPr/>
          </p:nvSpPr>
          <p:spPr>
            <a:xfrm>
              <a:off x="964931" y="3460613"/>
              <a:ext cx="20226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72" name="Google Shape;1772;p85"/>
            <p:cNvSpPr/>
            <p:nvPr/>
          </p:nvSpPr>
          <p:spPr>
            <a:xfrm>
              <a:off x="2145159" y="3460614"/>
              <a:ext cx="8424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773" name="Google Shape;1773;p85"/>
          <p:cNvCxnSpPr/>
          <p:nvPr/>
        </p:nvCxnSpPr>
        <p:spPr>
          <a:xfrm flipH="1">
            <a:off x="857551" y="2375357"/>
            <a:ext cx="0" cy="293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774" name="Google Shape;1774;p85"/>
          <p:cNvGrpSpPr/>
          <p:nvPr/>
        </p:nvGrpSpPr>
        <p:grpSpPr>
          <a:xfrm>
            <a:off x="2035153" y="1321306"/>
            <a:ext cx="589907" cy="1107335"/>
            <a:chOff x="6646950" y="2189263"/>
            <a:chExt cx="769110" cy="1434000"/>
          </a:xfrm>
        </p:grpSpPr>
        <p:sp>
          <p:nvSpPr>
            <p:cNvPr id="1775" name="Google Shape;1775;p85"/>
            <p:cNvSpPr/>
            <p:nvPr/>
          </p:nvSpPr>
          <p:spPr>
            <a:xfrm rot="-5400000">
              <a:off x="6059550" y="2776663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3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776" name="Google Shape;1776;p85"/>
            <p:cNvSpPr/>
            <p:nvPr/>
          </p:nvSpPr>
          <p:spPr>
            <a:xfrm rot="-5400000">
              <a:off x="6309635" y="2776663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3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777" name="Google Shape;1777;p85"/>
            <p:cNvSpPr/>
            <p:nvPr/>
          </p:nvSpPr>
          <p:spPr>
            <a:xfrm rot="-5400000">
              <a:off x="6569460" y="2776663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2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3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778" name="Google Shape;1778;p85"/>
          <p:cNvSpPr/>
          <p:nvPr/>
        </p:nvSpPr>
        <p:spPr>
          <a:xfrm>
            <a:off x="928315" y="1321233"/>
            <a:ext cx="1107600" cy="1107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sp>
        <p:nvSpPr>
          <p:cNvPr id="1779" name="Google Shape;1779;p85"/>
          <p:cNvSpPr/>
          <p:nvPr/>
        </p:nvSpPr>
        <p:spPr>
          <a:xfrm>
            <a:off x="928491" y="2428641"/>
            <a:ext cx="1107300" cy="2001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80" name="Google Shape;1780;p85"/>
          <p:cNvSpPr/>
          <p:nvPr/>
        </p:nvSpPr>
        <p:spPr>
          <a:xfrm rot="-5400000">
            <a:off x="2171999" y="1775541"/>
            <a:ext cx="1107300" cy="1989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300" i="1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781" name="Google Shape;1781;p85"/>
          <p:cNvGrpSpPr/>
          <p:nvPr/>
        </p:nvGrpSpPr>
        <p:grpSpPr>
          <a:xfrm>
            <a:off x="2036697" y="2432300"/>
            <a:ext cx="781450" cy="199287"/>
            <a:chOff x="6642576" y="3629191"/>
            <a:chExt cx="1026064" cy="257709"/>
          </a:xfrm>
        </p:grpSpPr>
        <p:sp>
          <p:nvSpPr>
            <p:cNvPr id="1782" name="Google Shape;1782;p85"/>
            <p:cNvSpPr/>
            <p:nvPr/>
          </p:nvSpPr>
          <p:spPr>
            <a:xfrm>
              <a:off x="664257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783" name="Google Shape;1783;p85"/>
            <p:cNvSpPr/>
            <p:nvPr/>
          </p:nvSpPr>
          <p:spPr>
            <a:xfrm>
              <a:off x="689697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784" name="Google Shape;1784;p85"/>
            <p:cNvSpPr/>
            <p:nvPr/>
          </p:nvSpPr>
          <p:spPr>
            <a:xfrm>
              <a:off x="715880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785" name="Google Shape;1785;p85"/>
            <p:cNvSpPr/>
            <p:nvPr/>
          </p:nvSpPr>
          <p:spPr>
            <a:xfrm>
              <a:off x="7414239" y="3629191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786" name="Google Shape;1786;p85"/>
          <p:cNvSpPr/>
          <p:nvPr/>
        </p:nvSpPr>
        <p:spPr>
          <a:xfrm>
            <a:off x="5290118" y="1321225"/>
            <a:ext cx="1896900" cy="13104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87" name="Google Shape;1787;p85"/>
          <p:cNvCxnSpPr/>
          <p:nvPr/>
        </p:nvCxnSpPr>
        <p:spPr>
          <a:xfrm flipH="1">
            <a:off x="5219362" y="1321190"/>
            <a:ext cx="0" cy="10593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788" name="Google Shape;1788;p85"/>
          <p:cNvCxnSpPr/>
          <p:nvPr/>
        </p:nvCxnSpPr>
        <p:spPr>
          <a:xfrm>
            <a:off x="5279992" y="1213204"/>
            <a:ext cx="11454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789" name="Google Shape;1789;p85"/>
          <p:cNvCxnSpPr/>
          <p:nvPr/>
        </p:nvCxnSpPr>
        <p:spPr>
          <a:xfrm>
            <a:off x="6425260" y="1213213"/>
            <a:ext cx="7587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790" name="Google Shape;1790;p85"/>
          <p:cNvGrpSpPr/>
          <p:nvPr/>
        </p:nvGrpSpPr>
        <p:grpSpPr>
          <a:xfrm>
            <a:off x="5290146" y="1321136"/>
            <a:ext cx="1896832" cy="1310313"/>
            <a:chOff x="964919" y="2012588"/>
            <a:chExt cx="2022640" cy="1986526"/>
          </a:xfrm>
        </p:grpSpPr>
        <p:sp>
          <p:nvSpPr>
            <p:cNvPr id="1791" name="Google Shape;1791;p85"/>
            <p:cNvSpPr/>
            <p:nvPr/>
          </p:nvSpPr>
          <p:spPr>
            <a:xfrm>
              <a:off x="964919" y="2012588"/>
              <a:ext cx="13155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92" name="Google Shape;1792;p85"/>
            <p:cNvSpPr/>
            <p:nvPr/>
          </p:nvSpPr>
          <p:spPr>
            <a:xfrm>
              <a:off x="2287648" y="2013438"/>
              <a:ext cx="6999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93" name="Google Shape;1793;p85"/>
            <p:cNvSpPr/>
            <p:nvPr/>
          </p:nvSpPr>
          <p:spPr>
            <a:xfrm>
              <a:off x="964931" y="3460613"/>
              <a:ext cx="20226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94" name="Google Shape;1794;p85"/>
            <p:cNvSpPr/>
            <p:nvPr/>
          </p:nvSpPr>
          <p:spPr>
            <a:xfrm>
              <a:off x="2145159" y="3460614"/>
              <a:ext cx="8424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795" name="Google Shape;1795;p85"/>
          <p:cNvCxnSpPr/>
          <p:nvPr/>
        </p:nvCxnSpPr>
        <p:spPr>
          <a:xfrm flipH="1">
            <a:off x="5219355" y="2375357"/>
            <a:ext cx="0" cy="293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796" name="Google Shape;1796;p85"/>
          <p:cNvGrpSpPr/>
          <p:nvPr/>
        </p:nvGrpSpPr>
        <p:grpSpPr>
          <a:xfrm>
            <a:off x="6396958" y="1321306"/>
            <a:ext cx="589907" cy="1107335"/>
            <a:chOff x="6646950" y="2189263"/>
            <a:chExt cx="769110" cy="1434000"/>
          </a:xfrm>
        </p:grpSpPr>
        <p:sp>
          <p:nvSpPr>
            <p:cNvPr id="1797" name="Google Shape;1797;p85"/>
            <p:cNvSpPr/>
            <p:nvPr/>
          </p:nvSpPr>
          <p:spPr>
            <a:xfrm rot="-5400000">
              <a:off x="6059550" y="2776663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3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798" name="Google Shape;1798;p85"/>
            <p:cNvSpPr/>
            <p:nvPr/>
          </p:nvSpPr>
          <p:spPr>
            <a:xfrm rot="-5400000">
              <a:off x="6309635" y="2776663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3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799" name="Google Shape;1799;p85"/>
            <p:cNvSpPr/>
            <p:nvPr/>
          </p:nvSpPr>
          <p:spPr>
            <a:xfrm rot="-5400000">
              <a:off x="6569460" y="2776663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3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800" name="Google Shape;1800;p85"/>
          <p:cNvSpPr/>
          <p:nvPr/>
        </p:nvSpPr>
        <p:spPr>
          <a:xfrm>
            <a:off x="5290120" y="1321233"/>
            <a:ext cx="1107600" cy="1107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sp>
        <p:nvSpPr>
          <p:cNvPr id="1801" name="Google Shape;1801;p85"/>
          <p:cNvSpPr/>
          <p:nvPr/>
        </p:nvSpPr>
        <p:spPr>
          <a:xfrm rot="-5400000">
            <a:off x="6533804" y="1775541"/>
            <a:ext cx="1107300" cy="1989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3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02" name="Google Shape;1802;p85"/>
          <p:cNvSpPr/>
          <p:nvPr/>
        </p:nvSpPr>
        <p:spPr>
          <a:xfrm>
            <a:off x="5288496" y="2436318"/>
            <a:ext cx="1107300" cy="2001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803" name="Google Shape;1803;p85"/>
          <p:cNvGrpSpPr/>
          <p:nvPr/>
        </p:nvGrpSpPr>
        <p:grpSpPr>
          <a:xfrm>
            <a:off x="6403671" y="2438575"/>
            <a:ext cx="585987" cy="198996"/>
            <a:chOff x="6642576" y="3629200"/>
            <a:chExt cx="770630" cy="257700"/>
          </a:xfrm>
        </p:grpSpPr>
        <p:sp>
          <p:nvSpPr>
            <p:cNvPr id="1804" name="Google Shape;1804;p85"/>
            <p:cNvSpPr/>
            <p:nvPr/>
          </p:nvSpPr>
          <p:spPr>
            <a:xfrm>
              <a:off x="664257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GB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805" name="Google Shape;1805;p85"/>
            <p:cNvSpPr/>
            <p:nvPr/>
          </p:nvSpPr>
          <p:spPr>
            <a:xfrm>
              <a:off x="689697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GB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806" name="Google Shape;1806;p85"/>
            <p:cNvSpPr/>
            <p:nvPr/>
          </p:nvSpPr>
          <p:spPr>
            <a:xfrm>
              <a:off x="715880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GB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807" name="Google Shape;1807;p85"/>
          <p:cNvSpPr/>
          <p:nvPr/>
        </p:nvSpPr>
        <p:spPr>
          <a:xfrm>
            <a:off x="6992762" y="2438625"/>
            <a:ext cx="193500" cy="1989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1</a:t>
            </a:r>
            <a:endParaRPr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08" name="Google Shape;1808;p85"/>
          <p:cNvSpPr/>
          <p:nvPr/>
        </p:nvSpPr>
        <p:spPr>
          <a:xfrm>
            <a:off x="5294706" y="3313197"/>
            <a:ext cx="1896900" cy="13104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09" name="Google Shape;1809;p85"/>
          <p:cNvCxnSpPr/>
          <p:nvPr/>
        </p:nvCxnSpPr>
        <p:spPr>
          <a:xfrm flipH="1">
            <a:off x="5190837" y="3313161"/>
            <a:ext cx="0" cy="10593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810" name="Google Shape;1810;p85"/>
          <p:cNvCxnSpPr/>
          <p:nvPr/>
        </p:nvCxnSpPr>
        <p:spPr>
          <a:xfrm>
            <a:off x="5284580" y="3205176"/>
            <a:ext cx="11454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811" name="Google Shape;1811;p85"/>
          <p:cNvCxnSpPr/>
          <p:nvPr/>
        </p:nvCxnSpPr>
        <p:spPr>
          <a:xfrm>
            <a:off x="6429848" y="3205184"/>
            <a:ext cx="7587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812" name="Google Shape;1812;p85"/>
          <p:cNvGrpSpPr/>
          <p:nvPr/>
        </p:nvGrpSpPr>
        <p:grpSpPr>
          <a:xfrm>
            <a:off x="5294734" y="3313108"/>
            <a:ext cx="1896832" cy="1310313"/>
            <a:chOff x="964919" y="2012588"/>
            <a:chExt cx="2022640" cy="1986526"/>
          </a:xfrm>
        </p:grpSpPr>
        <p:sp>
          <p:nvSpPr>
            <p:cNvPr id="1813" name="Google Shape;1813;p85"/>
            <p:cNvSpPr/>
            <p:nvPr/>
          </p:nvSpPr>
          <p:spPr>
            <a:xfrm>
              <a:off x="964919" y="2012588"/>
              <a:ext cx="13155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14" name="Google Shape;1814;p85"/>
            <p:cNvSpPr/>
            <p:nvPr/>
          </p:nvSpPr>
          <p:spPr>
            <a:xfrm>
              <a:off x="2287648" y="2013438"/>
              <a:ext cx="6999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15" name="Google Shape;1815;p85"/>
            <p:cNvSpPr/>
            <p:nvPr/>
          </p:nvSpPr>
          <p:spPr>
            <a:xfrm>
              <a:off x="964931" y="3460613"/>
              <a:ext cx="20226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16" name="Google Shape;1816;p85"/>
            <p:cNvSpPr/>
            <p:nvPr/>
          </p:nvSpPr>
          <p:spPr>
            <a:xfrm>
              <a:off x="2145159" y="3460614"/>
              <a:ext cx="8424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817" name="Google Shape;1817;p85"/>
          <p:cNvCxnSpPr/>
          <p:nvPr/>
        </p:nvCxnSpPr>
        <p:spPr>
          <a:xfrm flipH="1">
            <a:off x="5190830" y="4367328"/>
            <a:ext cx="0" cy="293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818" name="Google Shape;1818;p85"/>
          <p:cNvGrpSpPr/>
          <p:nvPr/>
        </p:nvGrpSpPr>
        <p:grpSpPr>
          <a:xfrm>
            <a:off x="6401546" y="3313277"/>
            <a:ext cx="589907" cy="1107335"/>
            <a:chOff x="6646950" y="2189263"/>
            <a:chExt cx="769110" cy="1434000"/>
          </a:xfrm>
        </p:grpSpPr>
        <p:sp>
          <p:nvSpPr>
            <p:cNvPr id="1819" name="Google Shape;1819;p85"/>
            <p:cNvSpPr/>
            <p:nvPr/>
          </p:nvSpPr>
          <p:spPr>
            <a:xfrm rot="-5400000">
              <a:off x="605955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3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820" name="Google Shape;1820;p85"/>
            <p:cNvSpPr/>
            <p:nvPr/>
          </p:nvSpPr>
          <p:spPr>
            <a:xfrm rot="-5400000">
              <a:off x="6309635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3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821" name="Google Shape;1821;p85"/>
            <p:cNvSpPr/>
            <p:nvPr/>
          </p:nvSpPr>
          <p:spPr>
            <a:xfrm rot="-5400000">
              <a:off x="656946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3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822" name="Google Shape;1822;p85"/>
          <p:cNvSpPr/>
          <p:nvPr/>
        </p:nvSpPr>
        <p:spPr>
          <a:xfrm>
            <a:off x="5294708" y="3313204"/>
            <a:ext cx="1107600" cy="1107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sp>
        <p:nvSpPr>
          <p:cNvPr id="1823" name="Google Shape;1823;p85"/>
          <p:cNvSpPr/>
          <p:nvPr/>
        </p:nvSpPr>
        <p:spPr>
          <a:xfrm rot="-5400000">
            <a:off x="6538392" y="3767512"/>
            <a:ext cx="1107300" cy="1989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3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24" name="Google Shape;1824;p85"/>
          <p:cNvSpPr/>
          <p:nvPr/>
        </p:nvSpPr>
        <p:spPr>
          <a:xfrm>
            <a:off x="5293084" y="4428290"/>
            <a:ext cx="1107300" cy="2001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825" name="Google Shape;1825;p85"/>
          <p:cNvGrpSpPr/>
          <p:nvPr/>
        </p:nvGrpSpPr>
        <p:grpSpPr>
          <a:xfrm>
            <a:off x="6408259" y="4430546"/>
            <a:ext cx="585987" cy="198996"/>
            <a:chOff x="6642576" y="3629200"/>
            <a:chExt cx="770630" cy="257700"/>
          </a:xfrm>
        </p:grpSpPr>
        <p:sp>
          <p:nvSpPr>
            <p:cNvPr id="1826" name="Google Shape;1826;p85"/>
            <p:cNvSpPr/>
            <p:nvPr/>
          </p:nvSpPr>
          <p:spPr>
            <a:xfrm>
              <a:off x="664257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GB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827" name="Google Shape;1827;p85"/>
            <p:cNvSpPr/>
            <p:nvPr/>
          </p:nvSpPr>
          <p:spPr>
            <a:xfrm>
              <a:off x="689697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GB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828" name="Google Shape;1828;p85"/>
            <p:cNvSpPr/>
            <p:nvPr/>
          </p:nvSpPr>
          <p:spPr>
            <a:xfrm>
              <a:off x="715880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GB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829" name="Google Shape;1829;p85"/>
          <p:cNvSpPr/>
          <p:nvPr/>
        </p:nvSpPr>
        <p:spPr>
          <a:xfrm>
            <a:off x="6997350" y="4430596"/>
            <a:ext cx="193500" cy="1989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1</a:t>
            </a:r>
            <a:endParaRPr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30" name="Google Shape;1830;p85"/>
          <p:cNvSpPr txBox="1"/>
          <p:nvPr>
            <p:ph type="body" idx="1"/>
          </p:nvPr>
        </p:nvSpPr>
        <p:spPr>
          <a:xfrm>
            <a:off x="2925548" y="3795438"/>
            <a:ext cx="1643700" cy="34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+ 1) 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4) </a:t>
            </a:r>
            <a:endParaRPr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31" name="Google Shape;1831;p85"/>
          <p:cNvSpPr txBox="1"/>
          <p:nvPr>
            <p:ph type="body" idx="1"/>
          </p:nvPr>
        </p:nvSpPr>
        <p:spPr>
          <a:xfrm>
            <a:off x="7225525" y="3787450"/>
            <a:ext cx="1594500" cy="34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− 1) 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4)</a:t>
            </a:r>
            <a:endParaRPr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32" name="Google Shape;1832;p85"/>
          <p:cNvSpPr txBox="1"/>
          <p:nvPr>
            <p:ph type="body" idx="1"/>
          </p:nvPr>
        </p:nvSpPr>
        <p:spPr>
          <a:xfrm>
            <a:off x="7229373" y="1702075"/>
            <a:ext cx="1643700" cy="34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+ 1) 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4) </a:t>
            </a:r>
            <a:endParaRPr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33" name="Google Shape;1833;p85"/>
          <p:cNvSpPr txBox="1"/>
          <p:nvPr>
            <p:ph type="body" idx="1"/>
          </p:nvPr>
        </p:nvSpPr>
        <p:spPr>
          <a:xfrm>
            <a:off x="2895998" y="1753350"/>
            <a:ext cx="1643700" cy="34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− 1) 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4) </a:t>
            </a:r>
            <a:endParaRPr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834" name="Google Shape;1834;p85"/>
          <p:cNvGrpSpPr/>
          <p:nvPr/>
        </p:nvGrpSpPr>
        <p:grpSpPr>
          <a:xfrm>
            <a:off x="324003" y="1070700"/>
            <a:ext cx="457200" cy="457200"/>
            <a:chOff x="1020916" y="1442088"/>
            <a:chExt cx="457200" cy="457200"/>
          </a:xfrm>
        </p:grpSpPr>
        <p:pic>
          <p:nvPicPr>
            <p:cNvPr id="1835" name="Google Shape;1835;p8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36" name="Google Shape;1836;p8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37" name="Google Shape;1837;p85"/>
          <p:cNvGrpSpPr/>
          <p:nvPr/>
        </p:nvGrpSpPr>
        <p:grpSpPr>
          <a:xfrm>
            <a:off x="4670091" y="1054625"/>
            <a:ext cx="457200" cy="457200"/>
            <a:chOff x="1020916" y="1442088"/>
            <a:chExt cx="457200" cy="457200"/>
          </a:xfrm>
        </p:grpSpPr>
        <p:pic>
          <p:nvPicPr>
            <p:cNvPr id="1838" name="Google Shape;1838;p8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39" name="Google Shape;1839;p8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40" name="Google Shape;1840;p85"/>
          <p:cNvGrpSpPr/>
          <p:nvPr/>
        </p:nvGrpSpPr>
        <p:grpSpPr>
          <a:xfrm>
            <a:off x="323991" y="3042025"/>
            <a:ext cx="457200" cy="457200"/>
            <a:chOff x="1020916" y="1442088"/>
            <a:chExt cx="457200" cy="457200"/>
          </a:xfrm>
        </p:grpSpPr>
        <p:pic>
          <p:nvPicPr>
            <p:cNvPr id="1841" name="Google Shape;1841;p8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42" name="Google Shape;1842;p8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43" name="Google Shape;1843;p85"/>
          <p:cNvGrpSpPr/>
          <p:nvPr/>
        </p:nvGrpSpPr>
        <p:grpSpPr>
          <a:xfrm>
            <a:off x="4674416" y="3042025"/>
            <a:ext cx="457200" cy="457200"/>
            <a:chOff x="1020916" y="1442088"/>
            <a:chExt cx="457200" cy="457200"/>
          </a:xfrm>
        </p:grpSpPr>
        <p:pic>
          <p:nvPicPr>
            <p:cNvPr id="1844" name="Google Shape;1844;p8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45" name="Google Shape;1845;p8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846" name="Google Shape;1846;p85"/>
          <p:cNvSpPr/>
          <p:nvPr/>
        </p:nvSpPr>
        <p:spPr>
          <a:xfrm>
            <a:off x="7805588" y="1270075"/>
            <a:ext cx="432000" cy="432000"/>
          </a:xfrm>
          <a:prstGeom prst="ellipse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g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7" name="Google Shape;1847;p85"/>
          <p:cNvSpPr/>
          <p:nvPr/>
        </p:nvSpPr>
        <p:spPr>
          <a:xfrm>
            <a:off x="3470863" y="3363450"/>
            <a:ext cx="432000" cy="432000"/>
          </a:xfrm>
          <a:prstGeom prst="ellipse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e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8" name="Google Shape;1848;p85"/>
          <p:cNvSpPr/>
          <p:nvPr/>
        </p:nvSpPr>
        <p:spPr>
          <a:xfrm>
            <a:off x="7781800" y="3363450"/>
            <a:ext cx="432000" cy="432000"/>
          </a:xfrm>
          <a:prstGeom prst="ellipse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f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9" name="Google Shape;1849;p85"/>
          <p:cNvSpPr/>
          <p:nvPr/>
        </p:nvSpPr>
        <p:spPr>
          <a:xfrm>
            <a:off x="3452875" y="1342900"/>
            <a:ext cx="432000" cy="432000"/>
          </a:xfrm>
          <a:prstGeom prst="ellipse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h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850" name="Google Shape;1850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4771" y="41632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1" name="Google Shape;1851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87983" y="41632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2" name="Google Shape;1852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88883" y="21189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3" name="Google Shape;1853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53221" y="21189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7" name="Shape 1857"/>
        <p:cNvGrpSpPr/>
        <p:nvPr/>
      </p:nvGrpSpPr>
      <p:grpSpPr>
        <a:xfrm>
          <a:off x="0" y="0"/>
          <a:ext cx="0" cy="0"/>
        </a:xfrm>
      </p:grpSpPr>
      <p:sp>
        <p:nvSpPr>
          <p:cNvPr id="1858" name="Google Shape;1858;p86"/>
          <p:cNvSpPr txBox="1"/>
          <p:nvPr>
            <p:ph type="body" idx="1"/>
          </p:nvPr>
        </p:nvSpPr>
        <p:spPr>
          <a:xfrm>
            <a:off x="324000" y="832800"/>
            <a:ext cx="84960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Isticmaal qaababka bedka (area models) si aad u ballaariso (expand) oo u fududayso (simplify) tibaax kasta</a:t>
            </a:r>
            <a:endParaRPr sz="2000"/>
          </a:p>
        </p:txBody>
      </p:sp>
      <p:sp>
        <p:nvSpPr>
          <p:cNvPr id="1859" name="Google Shape;1859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Sahaminta taranta (product) laba binomial (binomials)</a:t>
            </a:r>
            <a:endParaRPr/>
          </a:p>
        </p:txBody>
      </p:sp>
      <p:sp>
        <p:nvSpPr>
          <p:cNvPr id="1860" name="Google Shape;1860;p86"/>
          <p:cNvSpPr/>
          <p:nvPr/>
        </p:nvSpPr>
        <p:spPr>
          <a:xfrm>
            <a:off x="666588" y="3294550"/>
            <a:ext cx="1896900" cy="13104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61" name="Google Shape;1861;p86"/>
          <p:cNvCxnSpPr/>
          <p:nvPr/>
        </p:nvCxnSpPr>
        <p:spPr>
          <a:xfrm flipH="1">
            <a:off x="519631" y="3294515"/>
            <a:ext cx="0" cy="10593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862" name="Google Shape;1862;p86"/>
          <p:cNvCxnSpPr/>
          <p:nvPr/>
        </p:nvCxnSpPr>
        <p:spPr>
          <a:xfrm>
            <a:off x="656462" y="3186529"/>
            <a:ext cx="11454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863" name="Google Shape;1863;p86"/>
          <p:cNvCxnSpPr/>
          <p:nvPr/>
        </p:nvCxnSpPr>
        <p:spPr>
          <a:xfrm>
            <a:off x="1801729" y="3186538"/>
            <a:ext cx="7587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864" name="Google Shape;1864;p86"/>
          <p:cNvGrpSpPr/>
          <p:nvPr/>
        </p:nvGrpSpPr>
        <p:grpSpPr>
          <a:xfrm>
            <a:off x="666616" y="3294461"/>
            <a:ext cx="1896832" cy="1310313"/>
            <a:chOff x="964919" y="2012588"/>
            <a:chExt cx="2022640" cy="1986526"/>
          </a:xfrm>
        </p:grpSpPr>
        <p:sp>
          <p:nvSpPr>
            <p:cNvPr id="1865" name="Google Shape;1865;p86"/>
            <p:cNvSpPr/>
            <p:nvPr/>
          </p:nvSpPr>
          <p:spPr>
            <a:xfrm>
              <a:off x="964919" y="2012588"/>
              <a:ext cx="13155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66" name="Google Shape;1866;p86"/>
            <p:cNvSpPr/>
            <p:nvPr/>
          </p:nvSpPr>
          <p:spPr>
            <a:xfrm>
              <a:off x="2287648" y="2013438"/>
              <a:ext cx="6999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67" name="Google Shape;1867;p86"/>
            <p:cNvSpPr/>
            <p:nvPr/>
          </p:nvSpPr>
          <p:spPr>
            <a:xfrm>
              <a:off x="964931" y="3460613"/>
              <a:ext cx="20226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68" name="Google Shape;1868;p86"/>
            <p:cNvSpPr/>
            <p:nvPr/>
          </p:nvSpPr>
          <p:spPr>
            <a:xfrm>
              <a:off x="2145159" y="3460614"/>
              <a:ext cx="8424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869" name="Google Shape;1869;p86"/>
          <p:cNvCxnSpPr/>
          <p:nvPr/>
        </p:nvCxnSpPr>
        <p:spPr>
          <a:xfrm flipH="1">
            <a:off x="519625" y="4348682"/>
            <a:ext cx="0" cy="293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870" name="Google Shape;1870;p86"/>
          <p:cNvGrpSpPr/>
          <p:nvPr/>
        </p:nvGrpSpPr>
        <p:grpSpPr>
          <a:xfrm>
            <a:off x="1773427" y="3294631"/>
            <a:ext cx="589907" cy="1107335"/>
            <a:chOff x="6646950" y="2189263"/>
            <a:chExt cx="769110" cy="1434000"/>
          </a:xfrm>
        </p:grpSpPr>
        <p:sp>
          <p:nvSpPr>
            <p:cNvPr id="1871" name="Google Shape;1871;p86"/>
            <p:cNvSpPr/>
            <p:nvPr/>
          </p:nvSpPr>
          <p:spPr>
            <a:xfrm rot="-5400000">
              <a:off x="605955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872" name="Google Shape;1872;p86"/>
            <p:cNvSpPr/>
            <p:nvPr/>
          </p:nvSpPr>
          <p:spPr>
            <a:xfrm rot="-5400000">
              <a:off x="6309635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873" name="Google Shape;1873;p86"/>
            <p:cNvSpPr/>
            <p:nvPr/>
          </p:nvSpPr>
          <p:spPr>
            <a:xfrm rot="-5400000">
              <a:off x="656946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874" name="Google Shape;1874;p86"/>
          <p:cNvSpPr/>
          <p:nvPr/>
        </p:nvSpPr>
        <p:spPr>
          <a:xfrm>
            <a:off x="666590" y="3294558"/>
            <a:ext cx="1107600" cy="1107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sp>
        <p:nvSpPr>
          <p:cNvPr id="1875" name="Google Shape;1875;p86"/>
          <p:cNvSpPr/>
          <p:nvPr/>
        </p:nvSpPr>
        <p:spPr>
          <a:xfrm>
            <a:off x="666766" y="4401966"/>
            <a:ext cx="1107300" cy="2001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76" name="Google Shape;1876;p86"/>
          <p:cNvSpPr/>
          <p:nvPr/>
        </p:nvSpPr>
        <p:spPr>
          <a:xfrm rot="-5400000">
            <a:off x="1910273" y="3748866"/>
            <a:ext cx="1107300" cy="1989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877" name="Google Shape;1877;p86"/>
          <p:cNvGrpSpPr/>
          <p:nvPr/>
        </p:nvGrpSpPr>
        <p:grpSpPr>
          <a:xfrm>
            <a:off x="1774971" y="4405625"/>
            <a:ext cx="781450" cy="199287"/>
            <a:chOff x="6642576" y="3629191"/>
            <a:chExt cx="1026064" cy="257709"/>
          </a:xfrm>
        </p:grpSpPr>
        <p:sp>
          <p:nvSpPr>
            <p:cNvPr id="1878" name="Google Shape;1878;p86"/>
            <p:cNvSpPr/>
            <p:nvPr/>
          </p:nvSpPr>
          <p:spPr>
            <a:xfrm>
              <a:off x="664257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879" name="Google Shape;1879;p86"/>
            <p:cNvSpPr/>
            <p:nvPr/>
          </p:nvSpPr>
          <p:spPr>
            <a:xfrm>
              <a:off x="689697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880" name="Google Shape;1880;p86"/>
            <p:cNvSpPr/>
            <p:nvPr/>
          </p:nvSpPr>
          <p:spPr>
            <a:xfrm>
              <a:off x="715880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881" name="Google Shape;1881;p86"/>
            <p:cNvSpPr/>
            <p:nvPr/>
          </p:nvSpPr>
          <p:spPr>
            <a:xfrm>
              <a:off x="7414239" y="3629191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882" name="Google Shape;1882;p86"/>
          <p:cNvSpPr/>
          <p:nvPr/>
        </p:nvSpPr>
        <p:spPr>
          <a:xfrm>
            <a:off x="666600" y="1473625"/>
            <a:ext cx="1896900" cy="13104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83" name="Google Shape;1883;p86"/>
          <p:cNvCxnSpPr/>
          <p:nvPr/>
        </p:nvCxnSpPr>
        <p:spPr>
          <a:xfrm flipH="1">
            <a:off x="519644" y="1473590"/>
            <a:ext cx="0" cy="10593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884" name="Google Shape;1884;p86"/>
          <p:cNvCxnSpPr/>
          <p:nvPr/>
        </p:nvCxnSpPr>
        <p:spPr>
          <a:xfrm>
            <a:off x="656474" y="1365604"/>
            <a:ext cx="11454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885" name="Google Shape;1885;p86"/>
          <p:cNvCxnSpPr/>
          <p:nvPr/>
        </p:nvCxnSpPr>
        <p:spPr>
          <a:xfrm>
            <a:off x="1801742" y="1365613"/>
            <a:ext cx="7587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886" name="Google Shape;1886;p86"/>
          <p:cNvGrpSpPr/>
          <p:nvPr/>
        </p:nvGrpSpPr>
        <p:grpSpPr>
          <a:xfrm>
            <a:off x="666628" y="1473536"/>
            <a:ext cx="1896832" cy="1310313"/>
            <a:chOff x="964919" y="2012588"/>
            <a:chExt cx="2022640" cy="1986526"/>
          </a:xfrm>
        </p:grpSpPr>
        <p:sp>
          <p:nvSpPr>
            <p:cNvPr id="1887" name="Google Shape;1887;p86"/>
            <p:cNvSpPr/>
            <p:nvPr/>
          </p:nvSpPr>
          <p:spPr>
            <a:xfrm>
              <a:off x="964919" y="2012588"/>
              <a:ext cx="13155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88" name="Google Shape;1888;p86"/>
            <p:cNvSpPr/>
            <p:nvPr/>
          </p:nvSpPr>
          <p:spPr>
            <a:xfrm>
              <a:off x="2287648" y="2013438"/>
              <a:ext cx="6999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89" name="Google Shape;1889;p86"/>
            <p:cNvSpPr/>
            <p:nvPr/>
          </p:nvSpPr>
          <p:spPr>
            <a:xfrm>
              <a:off x="964931" y="3460613"/>
              <a:ext cx="20226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90" name="Google Shape;1890;p86"/>
            <p:cNvSpPr/>
            <p:nvPr/>
          </p:nvSpPr>
          <p:spPr>
            <a:xfrm>
              <a:off x="2145159" y="3460614"/>
              <a:ext cx="8424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891" name="Google Shape;1891;p86"/>
          <p:cNvCxnSpPr/>
          <p:nvPr/>
        </p:nvCxnSpPr>
        <p:spPr>
          <a:xfrm flipH="1">
            <a:off x="519637" y="2527757"/>
            <a:ext cx="0" cy="293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892" name="Google Shape;1892;p86"/>
          <p:cNvGrpSpPr/>
          <p:nvPr/>
        </p:nvGrpSpPr>
        <p:grpSpPr>
          <a:xfrm>
            <a:off x="1773440" y="1473706"/>
            <a:ext cx="589907" cy="1107335"/>
            <a:chOff x="6646950" y="2189263"/>
            <a:chExt cx="769110" cy="1434000"/>
          </a:xfrm>
        </p:grpSpPr>
        <p:sp>
          <p:nvSpPr>
            <p:cNvPr id="1893" name="Google Shape;1893;p86"/>
            <p:cNvSpPr/>
            <p:nvPr/>
          </p:nvSpPr>
          <p:spPr>
            <a:xfrm rot="-5400000">
              <a:off x="6059550" y="2776663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3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894" name="Google Shape;1894;p86"/>
            <p:cNvSpPr/>
            <p:nvPr/>
          </p:nvSpPr>
          <p:spPr>
            <a:xfrm rot="-5400000">
              <a:off x="6309635" y="2776663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3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895" name="Google Shape;1895;p86"/>
            <p:cNvSpPr/>
            <p:nvPr/>
          </p:nvSpPr>
          <p:spPr>
            <a:xfrm rot="-5400000">
              <a:off x="6569460" y="2776663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3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896" name="Google Shape;1896;p86"/>
          <p:cNvSpPr/>
          <p:nvPr/>
        </p:nvSpPr>
        <p:spPr>
          <a:xfrm>
            <a:off x="666602" y="1473633"/>
            <a:ext cx="1107600" cy="1107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sp>
        <p:nvSpPr>
          <p:cNvPr id="1897" name="Google Shape;1897;p86"/>
          <p:cNvSpPr/>
          <p:nvPr/>
        </p:nvSpPr>
        <p:spPr>
          <a:xfrm>
            <a:off x="666778" y="2581041"/>
            <a:ext cx="1107300" cy="2001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98" name="Google Shape;1898;p86"/>
          <p:cNvSpPr/>
          <p:nvPr/>
        </p:nvSpPr>
        <p:spPr>
          <a:xfrm rot="-5400000">
            <a:off x="1910286" y="1927941"/>
            <a:ext cx="1107300" cy="1989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300" i="1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899" name="Google Shape;1899;p86"/>
          <p:cNvGrpSpPr/>
          <p:nvPr/>
        </p:nvGrpSpPr>
        <p:grpSpPr>
          <a:xfrm>
            <a:off x="1774983" y="2584700"/>
            <a:ext cx="781450" cy="199287"/>
            <a:chOff x="6642576" y="3629191"/>
            <a:chExt cx="1026064" cy="257709"/>
          </a:xfrm>
        </p:grpSpPr>
        <p:sp>
          <p:nvSpPr>
            <p:cNvPr id="1900" name="Google Shape;1900;p86"/>
            <p:cNvSpPr/>
            <p:nvPr/>
          </p:nvSpPr>
          <p:spPr>
            <a:xfrm>
              <a:off x="664257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901" name="Google Shape;1901;p86"/>
            <p:cNvSpPr/>
            <p:nvPr/>
          </p:nvSpPr>
          <p:spPr>
            <a:xfrm>
              <a:off x="689697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902" name="Google Shape;1902;p86"/>
            <p:cNvSpPr/>
            <p:nvPr/>
          </p:nvSpPr>
          <p:spPr>
            <a:xfrm>
              <a:off x="715880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903" name="Google Shape;1903;p86"/>
            <p:cNvSpPr/>
            <p:nvPr/>
          </p:nvSpPr>
          <p:spPr>
            <a:xfrm>
              <a:off x="7414239" y="3629191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904" name="Google Shape;1904;p86"/>
          <p:cNvSpPr/>
          <p:nvPr/>
        </p:nvSpPr>
        <p:spPr>
          <a:xfrm>
            <a:off x="4511163" y="1473625"/>
            <a:ext cx="1896900" cy="13104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05" name="Google Shape;1905;p86"/>
          <p:cNvCxnSpPr/>
          <p:nvPr/>
        </p:nvCxnSpPr>
        <p:spPr>
          <a:xfrm flipH="1">
            <a:off x="4364206" y="1473590"/>
            <a:ext cx="0" cy="10593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906" name="Google Shape;1906;p86"/>
          <p:cNvCxnSpPr/>
          <p:nvPr/>
        </p:nvCxnSpPr>
        <p:spPr>
          <a:xfrm>
            <a:off x="4501037" y="1365604"/>
            <a:ext cx="11454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907" name="Google Shape;1907;p86"/>
          <p:cNvCxnSpPr/>
          <p:nvPr/>
        </p:nvCxnSpPr>
        <p:spPr>
          <a:xfrm>
            <a:off x="5646304" y="1365613"/>
            <a:ext cx="7587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908" name="Google Shape;1908;p86"/>
          <p:cNvGrpSpPr/>
          <p:nvPr/>
        </p:nvGrpSpPr>
        <p:grpSpPr>
          <a:xfrm>
            <a:off x="4511191" y="1473536"/>
            <a:ext cx="1896832" cy="1310313"/>
            <a:chOff x="964919" y="2012588"/>
            <a:chExt cx="2022640" cy="1986526"/>
          </a:xfrm>
        </p:grpSpPr>
        <p:sp>
          <p:nvSpPr>
            <p:cNvPr id="1909" name="Google Shape;1909;p86"/>
            <p:cNvSpPr/>
            <p:nvPr/>
          </p:nvSpPr>
          <p:spPr>
            <a:xfrm>
              <a:off x="964919" y="2012588"/>
              <a:ext cx="13155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10" name="Google Shape;1910;p86"/>
            <p:cNvSpPr/>
            <p:nvPr/>
          </p:nvSpPr>
          <p:spPr>
            <a:xfrm>
              <a:off x="2287648" y="2013438"/>
              <a:ext cx="6999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11" name="Google Shape;1911;p86"/>
            <p:cNvSpPr/>
            <p:nvPr/>
          </p:nvSpPr>
          <p:spPr>
            <a:xfrm>
              <a:off x="964931" y="3460613"/>
              <a:ext cx="20226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12" name="Google Shape;1912;p86"/>
            <p:cNvSpPr/>
            <p:nvPr/>
          </p:nvSpPr>
          <p:spPr>
            <a:xfrm>
              <a:off x="2145159" y="3460614"/>
              <a:ext cx="8424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913" name="Google Shape;1913;p86"/>
          <p:cNvCxnSpPr/>
          <p:nvPr/>
        </p:nvCxnSpPr>
        <p:spPr>
          <a:xfrm flipH="1">
            <a:off x="4364200" y="2527757"/>
            <a:ext cx="0" cy="293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914" name="Google Shape;1914;p86"/>
          <p:cNvGrpSpPr/>
          <p:nvPr/>
        </p:nvGrpSpPr>
        <p:grpSpPr>
          <a:xfrm>
            <a:off x="5618002" y="1473706"/>
            <a:ext cx="589907" cy="1107335"/>
            <a:chOff x="6646950" y="2189263"/>
            <a:chExt cx="769110" cy="1434000"/>
          </a:xfrm>
        </p:grpSpPr>
        <p:sp>
          <p:nvSpPr>
            <p:cNvPr id="1915" name="Google Shape;1915;p86"/>
            <p:cNvSpPr/>
            <p:nvPr/>
          </p:nvSpPr>
          <p:spPr>
            <a:xfrm rot="-5400000">
              <a:off x="6059550" y="2776663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3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916" name="Google Shape;1916;p86"/>
            <p:cNvSpPr/>
            <p:nvPr/>
          </p:nvSpPr>
          <p:spPr>
            <a:xfrm rot="-5400000">
              <a:off x="6309635" y="2776663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3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917" name="Google Shape;1917;p86"/>
            <p:cNvSpPr/>
            <p:nvPr/>
          </p:nvSpPr>
          <p:spPr>
            <a:xfrm rot="-5400000">
              <a:off x="6569460" y="2776663"/>
              <a:ext cx="1434000" cy="2592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3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918" name="Google Shape;1918;p86"/>
          <p:cNvSpPr/>
          <p:nvPr/>
        </p:nvSpPr>
        <p:spPr>
          <a:xfrm>
            <a:off x="4511165" y="1473633"/>
            <a:ext cx="1107600" cy="1107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sp>
        <p:nvSpPr>
          <p:cNvPr id="1919" name="Google Shape;1919;p86"/>
          <p:cNvSpPr/>
          <p:nvPr/>
        </p:nvSpPr>
        <p:spPr>
          <a:xfrm rot="-5400000">
            <a:off x="5754848" y="1927941"/>
            <a:ext cx="1107300" cy="1989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3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920" name="Google Shape;1920;p86"/>
          <p:cNvSpPr/>
          <p:nvPr/>
        </p:nvSpPr>
        <p:spPr>
          <a:xfrm>
            <a:off x="4509541" y="2588718"/>
            <a:ext cx="1107300" cy="2001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921" name="Google Shape;1921;p86"/>
          <p:cNvGrpSpPr/>
          <p:nvPr/>
        </p:nvGrpSpPr>
        <p:grpSpPr>
          <a:xfrm>
            <a:off x="5624716" y="2590975"/>
            <a:ext cx="585987" cy="198996"/>
            <a:chOff x="6642576" y="3629200"/>
            <a:chExt cx="770630" cy="257700"/>
          </a:xfrm>
        </p:grpSpPr>
        <p:sp>
          <p:nvSpPr>
            <p:cNvPr id="1922" name="Google Shape;1922;p86"/>
            <p:cNvSpPr/>
            <p:nvPr/>
          </p:nvSpPr>
          <p:spPr>
            <a:xfrm>
              <a:off x="664257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GB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923" name="Google Shape;1923;p86"/>
            <p:cNvSpPr/>
            <p:nvPr/>
          </p:nvSpPr>
          <p:spPr>
            <a:xfrm>
              <a:off x="689697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GB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924" name="Google Shape;1924;p86"/>
            <p:cNvSpPr/>
            <p:nvPr/>
          </p:nvSpPr>
          <p:spPr>
            <a:xfrm>
              <a:off x="715880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GB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925" name="Google Shape;1925;p86"/>
          <p:cNvSpPr/>
          <p:nvPr/>
        </p:nvSpPr>
        <p:spPr>
          <a:xfrm>
            <a:off x="6213807" y="2591025"/>
            <a:ext cx="193500" cy="1989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1</a:t>
            </a:r>
            <a:endParaRPr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926" name="Google Shape;1926;p86"/>
          <p:cNvSpPr/>
          <p:nvPr/>
        </p:nvSpPr>
        <p:spPr>
          <a:xfrm>
            <a:off x="4511163" y="3226225"/>
            <a:ext cx="1896900" cy="13104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27" name="Google Shape;1927;p86"/>
          <p:cNvCxnSpPr/>
          <p:nvPr/>
        </p:nvCxnSpPr>
        <p:spPr>
          <a:xfrm flipH="1">
            <a:off x="4364206" y="3226190"/>
            <a:ext cx="0" cy="10593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928" name="Google Shape;1928;p86"/>
          <p:cNvCxnSpPr/>
          <p:nvPr/>
        </p:nvCxnSpPr>
        <p:spPr>
          <a:xfrm>
            <a:off x="4501037" y="3118204"/>
            <a:ext cx="11454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929" name="Google Shape;1929;p86"/>
          <p:cNvCxnSpPr/>
          <p:nvPr/>
        </p:nvCxnSpPr>
        <p:spPr>
          <a:xfrm>
            <a:off x="5646304" y="3118213"/>
            <a:ext cx="7587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930" name="Google Shape;1930;p86"/>
          <p:cNvGrpSpPr/>
          <p:nvPr/>
        </p:nvGrpSpPr>
        <p:grpSpPr>
          <a:xfrm>
            <a:off x="4511191" y="3226136"/>
            <a:ext cx="1896832" cy="1310313"/>
            <a:chOff x="964919" y="2012588"/>
            <a:chExt cx="2022640" cy="1986526"/>
          </a:xfrm>
        </p:grpSpPr>
        <p:sp>
          <p:nvSpPr>
            <p:cNvPr id="1931" name="Google Shape;1931;p86"/>
            <p:cNvSpPr/>
            <p:nvPr/>
          </p:nvSpPr>
          <p:spPr>
            <a:xfrm>
              <a:off x="964919" y="2012588"/>
              <a:ext cx="13155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32" name="Google Shape;1932;p86"/>
            <p:cNvSpPr/>
            <p:nvPr/>
          </p:nvSpPr>
          <p:spPr>
            <a:xfrm>
              <a:off x="2287648" y="2013438"/>
              <a:ext cx="6999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33" name="Google Shape;1933;p86"/>
            <p:cNvSpPr/>
            <p:nvPr/>
          </p:nvSpPr>
          <p:spPr>
            <a:xfrm>
              <a:off x="964931" y="3460613"/>
              <a:ext cx="20226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34" name="Google Shape;1934;p86"/>
            <p:cNvSpPr/>
            <p:nvPr/>
          </p:nvSpPr>
          <p:spPr>
            <a:xfrm>
              <a:off x="2145159" y="3460614"/>
              <a:ext cx="8424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935" name="Google Shape;1935;p86"/>
          <p:cNvCxnSpPr/>
          <p:nvPr/>
        </p:nvCxnSpPr>
        <p:spPr>
          <a:xfrm flipH="1">
            <a:off x="4364200" y="4280357"/>
            <a:ext cx="0" cy="293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936" name="Google Shape;1936;p86"/>
          <p:cNvGrpSpPr/>
          <p:nvPr/>
        </p:nvGrpSpPr>
        <p:grpSpPr>
          <a:xfrm>
            <a:off x="5618002" y="3226306"/>
            <a:ext cx="589907" cy="1107335"/>
            <a:chOff x="6646950" y="2189263"/>
            <a:chExt cx="769110" cy="1434000"/>
          </a:xfrm>
        </p:grpSpPr>
        <p:sp>
          <p:nvSpPr>
            <p:cNvPr id="1937" name="Google Shape;1937;p86"/>
            <p:cNvSpPr/>
            <p:nvPr/>
          </p:nvSpPr>
          <p:spPr>
            <a:xfrm rot="-5400000">
              <a:off x="605955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3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938" name="Google Shape;1938;p86"/>
            <p:cNvSpPr/>
            <p:nvPr/>
          </p:nvSpPr>
          <p:spPr>
            <a:xfrm rot="-5400000">
              <a:off x="6309635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3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939" name="Google Shape;1939;p86"/>
            <p:cNvSpPr/>
            <p:nvPr/>
          </p:nvSpPr>
          <p:spPr>
            <a:xfrm rot="-5400000">
              <a:off x="656946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3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940" name="Google Shape;1940;p86"/>
          <p:cNvSpPr/>
          <p:nvPr/>
        </p:nvSpPr>
        <p:spPr>
          <a:xfrm>
            <a:off x="4511165" y="3226233"/>
            <a:ext cx="1107600" cy="1107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sp>
        <p:nvSpPr>
          <p:cNvPr id="1941" name="Google Shape;1941;p86"/>
          <p:cNvSpPr/>
          <p:nvPr/>
        </p:nvSpPr>
        <p:spPr>
          <a:xfrm rot="-5400000">
            <a:off x="5754848" y="3680541"/>
            <a:ext cx="1107300" cy="1989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3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942" name="Google Shape;1942;p86"/>
          <p:cNvSpPr/>
          <p:nvPr/>
        </p:nvSpPr>
        <p:spPr>
          <a:xfrm>
            <a:off x="4509541" y="4341318"/>
            <a:ext cx="1107300" cy="2001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943" name="Google Shape;1943;p86"/>
          <p:cNvGrpSpPr/>
          <p:nvPr/>
        </p:nvGrpSpPr>
        <p:grpSpPr>
          <a:xfrm>
            <a:off x="5624716" y="4343575"/>
            <a:ext cx="585987" cy="198996"/>
            <a:chOff x="6642576" y="3629200"/>
            <a:chExt cx="770630" cy="257700"/>
          </a:xfrm>
        </p:grpSpPr>
        <p:sp>
          <p:nvSpPr>
            <p:cNvPr id="1944" name="Google Shape;1944;p86"/>
            <p:cNvSpPr/>
            <p:nvPr/>
          </p:nvSpPr>
          <p:spPr>
            <a:xfrm>
              <a:off x="664257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GB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945" name="Google Shape;1945;p86"/>
            <p:cNvSpPr/>
            <p:nvPr/>
          </p:nvSpPr>
          <p:spPr>
            <a:xfrm>
              <a:off x="689697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GB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946" name="Google Shape;1946;p86"/>
            <p:cNvSpPr/>
            <p:nvPr/>
          </p:nvSpPr>
          <p:spPr>
            <a:xfrm>
              <a:off x="7158806" y="3629200"/>
              <a:ext cx="254400" cy="2577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GB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947" name="Google Shape;1947;p86"/>
          <p:cNvSpPr/>
          <p:nvPr/>
        </p:nvSpPr>
        <p:spPr>
          <a:xfrm>
            <a:off x="6213807" y="4343625"/>
            <a:ext cx="193500" cy="1989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1</a:t>
            </a:r>
            <a:endParaRPr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948" name="Google Shape;1948;p86"/>
          <p:cNvSpPr txBox="1"/>
          <p:nvPr>
            <p:ph type="body" idx="1"/>
          </p:nvPr>
        </p:nvSpPr>
        <p:spPr>
          <a:xfrm>
            <a:off x="2642942" y="3288313"/>
            <a:ext cx="1896900" cy="34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1) (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+ 4)</a:t>
            </a:r>
            <a:endParaRPr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949" name="Google Shape;1949;p86"/>
          <p:cNvSpPr txBox="1"/>
          <p:nvPr>
            <p:ph type="body" idx="1"/>
          </p:nvPr>
        </p:nvSpPr>
        <p:spPr>
          <a:xfrm>
            <a:off x="6530688" y="3226113"/>
            <a:ext cx="1896900" cy="34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− 1) 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4) </a:t>
            </a:r>
            <a:endParaRPr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950" name="Google Shape;1950;p86"/>
          <p:cNvSpPr txBox="1"/>
          <p:nvPr>
            <p:ph type="body" idx="1"/>
          </p:nvPr>
        </p:nvSpPr>
        <p:spPr>
          <a:xfrm>
            <a:off x="6530688" y="1473738"/>
            <a:ext cx="1896900" cy="34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+ 1) 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4)</a:t>
            </a:r>
            <a:endParaRPr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951" name="Google Shape;1951;p86"/>
          <p:cNvSpPr txBox="1"/>
          <p:nvPr>
            <p:ph type="body" idx="1"/>
          </p:nvPr>
        </p:nvSpPr>
        <p:spPr>
          <a:xfrm>
            <a:off x="2642942" y="1473738"/>
            <a:ext cx="1896900" cy="34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1) (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− 4)</a:t>
            </a:r>
            <a:endParaRPr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952" name="Google Shape;1952;p86"/>
          <p:cNvSpPr txBox="1"/>
          <p:nvPr>
            <p:ph type="body" idx="1"/>
          </p:nvPr>
        </p:nvSpPr>
        <p:spPr>
          <a:xfrm>
            <a:off x="2642942" y="1930938"/>
            <a:ext cx="1896900" cy="34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5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+ 4</a:t>
            </a:r>
            <a:endParaRPr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953" name="Google Shape;1953;p86"/>
          <p:cNvSpPr txBox="1"/>
          <p:nvPr>
            <p:ph type="body" idx="1"/>
          </p:nvPr>
        </p:nvSpPr>
        <p:spPr>
          <a:xfrm>
            <a:off x="2675092" y="3784325"/>
            <a:ext cx="1896900" cy="34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5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+ 4</a:t>
            </a:r>
            <a:endParaRPr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954" name="Google Shape;1954;p86"/>
          <p:cNvSpPr txBox="1"/>
          <p:nvPr>
            <p:ph type="body" idx="1"/>
          </p:nvPr>
        </p:nvSpPr>
        <p:spPr>
          <a:xfrm>
            <a:off x="6555042" y="1854475"/>
            <a:ext cx="1896900" cy="34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3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4</a:t>
            </a:r>
            <a:endParaRPr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955" name="Google Shape;1955;p86"/>
          <p:cNvSpPr txBox="1"/>
          <p:nvPr>
            <p:ph type="body" idx="1"/>
          </p:nvPr>
        </p:nvSpPr>
        <p:spPr>
          <a:xfrm>
            <a:off x="6555042" y="3835675"/>
            <a:ext cx="1896900" cy="34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3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4</a:t>
            </a:r>
            <a:endParaRPr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59" name="Shape 1959"/>
        <p:cNvGrpSpPr/>
        <p:nvPr/>
      </p:nvGrpSpPr>
      <p:grpSpPr>
        <a:xfrm>
          <a:off x="0" y="0"/>
          <a:ext cx="0" cy="0"/>
        </a:xfrm>
      </p:grpSpPr>
      <p:grpSp>
        <p:nvGrpSpPr>
          <p:cNvPr id="1960" name="Google Shape;1960;p87"/>
          <p:cNvGrpSpPr/>
          <p:nvPr/>
        </p:nvGrpSpPr>
        <p:grpSpPr>
          <a:xfrm>
            <a:off x="5376968" y="3446427"/>
            <a:ext cx="1252214" cy="1244501"/>
            <a:chOff x="964919" y="1992734"/>
            <a:chExt cx="1562143" cy="1744465"/>
          </a:xfrm>
        </p:grpSpPr>
        <p:sp>
          <p:nvSpPr>
            <p:cNvPr id="1961" name="Google Shape;1961;p87"/>
            <p:cNvSpPr/>
            <p:nvPr/>
          </p:nvSpPr>
          <p:spPr>
            <a:xfrm>
              <a:off x="964919" y="2012588"/>
              <a:ext cx="13155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62" name="Google Shape;1962;p87"/>
            <p:cNvSpPr/>
            <p:nvPr/>
          </p:nvSpPr>
          <p:spPr>
            <a:xfrm>
              <a:off x="2272062" y="1992734"/>
              <a:ext cx="2550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63" name="Google Shape;1963;p87"/>
            <p:cNvSpPr/>
            <p:nvPr/>
          </p:nvSpPr>
          <p:spPr>
            <a:xfrm>
              <a:off x="964921" y="3460599"/>
              <a:ext cx="1560900" cy="2766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64" name="Google Shape;1964;p87"/>
            <p:cNvSpPr/>
            <p:nvPr/>
          </p:nvSpPr>
          <p:spPr>
            <a:xfrm>
              <a:off x="2272053" y="3460599"/>
              <a:ext cx="255000" cy="2766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965" name="Google Shape;1965;p8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Sahaminta taranta (product) laba binomial (binomials)</a:t>
            </a:r>
            <a:endParaRPr/>
          </a:p>
        </p:txBody>
      </p:sp>
      <p:sp>
        <p:nvSpPr>
          <p:cNvPr id="1966" name="Google Shape;1966;p87"/>
          <p:cNvSpPr txBox="1"/>
          <p:nvPr>
            <p:ph type="body" idx="1"/>
          </p:nvPr>
        </p:nvSpPr>
        <p:spPr>
          <a:xfrm>
            <a:off x="324000" y="656175"/>
            <a:ext cx="8496000" cy="46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42900" algn="l" rtl="0">
              <a:spcBef>
                <a:spcPct val="0"/>
              </a:spcBef>
              <a:spcAft>
                <a:spcPct val="0"/>
              </a:spcAft>
              <a:buSzPts val="1800"/>
              <a:buAutoNum type="arabicParenR"/>
            </a:pPr>
            <a:r>
              <a:rPr lang="en-GB" sz="1100">
                <a:latin typeface="Lexend"/>
              </a:rPr>
              <a:t>Isticmaal macluumaadka la siiyey si aad u buuxiso qaababkan bedka (area models) iyo erayada maqan.</a:t>
            </a:r>
            <a:endParaRPr sz="1800"/>
          </a:p>
        </p:txBody>
      </p:sp>
      <p:cxnSp>
        <p:nvCxnSpPr>
          <p:cNvPr id="1967" name="Google Shape;1967;p87"/>
          <p:cNvCxnSpPr/>
          <p:nvPr/>
        </p:nvCxnSpPr>
        <p:spPr>
          <a:xfrm flipH="1">
            <a:off x="5248661" y="3447642"/>
            <a:ext cx="0" cy="993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968" name="Google Shape;1968;p87"/>
          <p:cNvSpPr txBox="1"/>
          <p:nvPr/>
        </p:nvSpPr>
        <p:spPr>
          <a:xfrm>
            <a:off x="5044250" y="3828527"/>
            <a:ext cx="2946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969" name="Google Shape;1969;p87"/>
          <p:cNvSpPr txBox="1"/>
          <p:nvPr/>
        </p:nvSpPr>
        <p:spPr>
          <a:xfrm>
            <a:off x="5789121" y="3105950"/>
            <a:ext cx="181500" cy="1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1970" name="Google Shape;1970;p87"/>
          <p:cNvCxnSpPr/>
          <p:nvPr/>
        </p:nvCxnSpPr>
        <p:spPr>
          <a:xfrm>
            <a:off x="5376963" y="3346388"/>
            <a:ext cx="10740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971" name="Google Shape;1971;p87"/>
          <p:cNvCxnSpPr/>
          <p:nvPr/>
        </p:nvCxnSpPr>
        <p:spPr>
          <a:xfrm rot="10800000" flipH="1">
            <a:off x="6379188" y="3342750"/>
            <a:ext cx="298800" cy="3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972" name="Google Shape;1972;p87"/>
          <p:cNvSpPr/>
          <p:nvPr/>
        </p:nvSpPr>
        <p:spPr>
          <a:xfrm>
            <a:off x="5386459" y="3447682"/>
            <a:ext cx="1038000" cy="10380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sp>
        <p:nvSpPr>
          <p:cNvPr id="1973" name="Google Shape;1973;p87"/>
          <p:cNvSpPr txBox="1"/>
          <p:nvPr>
            <p:ph type="body" idx="4294967295"/>
          </p:nvPr>
        </p:nvSpPr>
        <p:spPr>
          <a:xfrm>
            <a:off x="6964040" y="3498125"/>
            <a:ext cx="1756800" cy="84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u="sng">
                <a:latin typeface="Lexend"/>
                <a:ea typeface="Times"/>
                <a:cs typeface="Times"/>
                <a:sym typeface="Times"/>
              </a:rPr>
              <a:t>    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 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u="sng">
                <a:latin typeface="Lexend"/>
                <a:ea typeface="Times"/>
                <a:cs typeface="Times"/>
                <a:sym typeface="Times"/>
              </a:rPr>
              <a:t>    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+ 1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974" name="Google Shape;1974;p87"/>
          <p:cNvSpPr/>
          <p:nvPr/>
        </p:nvSpPr>
        <p:spPr>
          <a:xfrm>
            <a:off x="4874136" y="4420725"/>
            <a:ext cx="294600" cy="3171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5" name="Google Shape;1975;p87"/>
          <p:cNvSpPr/>
          <p:nvPr/>
        </p:nvSpPr>
        <p:spPr>
          <a:xfrm>
            <a:off x="6381300" y="2960695"/>
            <a:ext cx="294600" cy="3171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76" name="Google Shape;1976;p87"/>
          <p:cNvCxnSpPr/>
          <p:nvPr/>
        </p:nvCxnSpPr>
        <p:spPr>
          <a:xfrm rot="-5400000" flipH="1">
            <a:off x="5097439" y="4574900"/>
            <a:ext cx="298800" cy="3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977" name="Google Shape;1977;p87"/>
          <p:cNvSpPr/>
          <p:nvPr/>
        </p:nvSpPr>
        <p:spPr>
          <a:xfrm>
            <a:off x="5378538" y="1294680"/>
            <a:ext cx="1485300" cy="13191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78" name="Google Shape;1978;p87"/>
          <p:cNvCxnSpPr/>
          <p:nvPr/>
        </p:nvCxnSpPr>
        <p:spPr>
          <a:xfrm flipH="1">
            <a:off x="5250309" y="1294640"/>
            <a:ext cx="0" cy="924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979" name="Google Shape;1979;p87"/>
          <p:cNvSpPr txBox="1"/>
          <p:nvPr/>
        </p:nvSpPr>
        <p:spPr>
          <a:xfrm>
            <a:off x="5060103" y="1649057"/>
            <a:ext cx="274200" cy="2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980" name="Google Shape;1980;p87"/>
          <p:cNvSpPr txBox="1"/>
          <p:nvPr/>
        </p:nvSpPr>
        <p:spPr>
          <a:xfrm>
            <a:off x="5836060" y="938775"/>
            <a:ext cx="11463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      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1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1981" name="Google Shape;1981;p87"/>
          <p:cNvCxnSpPr/>
          <p:nvPr/>
        </p:nvCxnSpPr>
        <p:spPr>
          <a:xfrm>
            <a:off x="5369695" y="1200422"/>
            <a:ext cx="9993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982" name="Google Shape;1982;p87"/>
          <p:cNvCxnSpPr/>
          <p:nvPr/>
        </p:nvCxnSpPr>
        <p:spPr>
          <a:xfrm>
            <a:off x="6368951" y="1200429"/>
            <a:ext cx="4653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983" name="Google Shape;1983;p87"/>
          <p:cNvGrpSpPr/>
          <p:nvPr/>
        </p:nvGrpSpPr>
        <p:grpSpPr>
          <a:xfrm>
            <a:off x="5378648" y="1294577"/>
            <a:ext cx="1485835" cy="1493913"/>
            <a:chOff x="964912" y="2012575"/>
            <a:chExt cx="2022645" cy="1986586"/>
          </a:xfrm>
        </p:grpSpPr>
        <p:sp>
          <p:nvSpPr>
            <p:cNvPr id="1984" name="Google Shape;1984;p87"/>
            <p:cNvSpPr/>
            <p:nvPr/>
          </p:nvSpPr>
          <p:spPr>
            <a:xfrm>
              <a:off x="964912" y="2012575"/>
              <a:ext cx="1315500" cy="12846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85" name="Google Shape;1985;p87"/>
            <p:cNvSpPr/>
            <p:nvPr/>
          </p:nvSpPr>
          <p:spPr>
            <a:xfrm>
              <a:off x="2287648" y="2013438"/>
              <a:ext cx="6999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86" name="Google Shape;1986;p87"/>
            <p:cNvSpPr/>
            <p:nvPr/>
          </p:nvSpPr>
          <p:spPr>
            <a:xfrm>
              <a:off x="964943" y="3292644"/>
              <a:ext cx="2022600" cy="706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87" name="Google Shape;1987;p87"/>
            <p:cNvSpPr/>
            <p:nvPr/>
          </p:nvSpPr>
          <p:spPr>
            <a:xfrm>
              <a:off x="2287657" y="3297161"/>
              <a:ext cx="699900" cy="702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988" name="Google Shape;1988;p87"/>
          <p:cNvCxnSpPr/>
          <p:nvPr/>
        </p:nvCxnSpPr>
        <p:spPr>
          <a:xfrm flipH="1">
            <a:off x="5250303" y="2239408"/>
            <a:ext cx="0" cy="531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989" name="Google Shape;1989;p87"/>
          <p:cNvSpPr txBox="1"/>
          <p:nvPr/>
        </p:nvSpPr>
        <p:spPr>
          <a:xfrm>
            <a:off x="4995300" y="2356849"/>
            <a:ext cx="187200" cy="2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3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990" name="Google Shape;1990;p87"/>
          <p:cNvSpPr txBox="1"/>
          <p:nvPr>
            <p:ph type="body" idx="4294967295"/>
          </p:nvPr>
        </p:nvSpPr>
        <p:spPr>
          <a:xfrm>
            <a:off x="6984300" y="1578200"/>
            <a:ext cx="1705200" cy="7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+ 3) 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+ 3)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800" u="sng">
                <a:latin typeface="Lexend"/>
                <a:ea typeface="Times"/>
                <a:cs typeface="Times"/>
                <a:sym typeface="Times"/>
              </a:rPr>
              <a:t>      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 u="sng">
                <a:latin typeface="Lexend"/>
                <a:ea typeface="Times"/>
                <a:cs typeface="Times"/>
                <a:sym typeface="Times"/>
              </a:rPr>
              <a:t>        </a:t>
            </a:r>
            <a:r>
              <a:rPr lang="en-GB" sz="1800" u="sng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000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991" name="Google Shape;1991;p87"/>
          <p:cNvSpPr/>
          <p:nvPr/>
        </p:nvSpPr>
        <p:spPr>
          <a:xfrm>
            <a:off x="929783" y="3382051"/>
            <a:ext cx="1596300" cy="14175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92" name="Google Shape;1992;p87"/>
          <p:cNvCxnSpPr/>
          <p:nvPr/>
        </p:nvCxnSpPr>
        <p:spPr>
          <a:xfrm flipH="1">
            <a:off x="791977" y="3382009"/>
            <a:ext cx="0" cy="993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993" name="Google Shape;1993;p87"/>
          <p:cNvSpPr txBox="1"/>
          <p:nvPr/>
        </p:nvSpPr>
        <p:spPr>
          <a:xfrm>
            <a:off x="587567" y="3762894"/>
            <a:ext cx="2946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994" name="Google Shape;1994;p87"/>
          <p:cNvSpPr txBox="1"/>
          <p:nvPr/>
        </p:nvSpPr>
        <p:spPr>
          <a:xfrm>
            <a:off x="1332437" y="3040325"/>
            <a:ext cx="1232100" cy="197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    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1995" name="Google Shape;1995;p87"/>
          <p:cNvCxnSpPr/>
          <p:nvPr/>
        </p:nvCxnSpPr>
        <p:spPr>
          <a:xfrm>
            <a:off x="920279" y="3280755"/>
            <a:ext cx="10740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996" name="Google Shape;1996;p87"/>
          <p:cNvCxnSpPr/>
          <p:nvPr/>
        </p:nvCxnSpPr>
        <p:spPr>
          <a:xfrm rot="10800000" flipH="1">
            <a:off x="1994163" y="3272062"/>
            <a:ext cx="707400" cy="87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997" name="Google Shape;1997;p87"/>
          <p:cNvGrpSpPr/>
          <p:nvPr/>
        </p:nvGrpSpPr>
        <p:grpSpPr>
          <a:xfrm>
            <a:off x="929834" y="3381884"/>
            <a:ext cx="1596663" cy="1417187"/>
            <a:chOff x="964919" y="2012588"/>
            <a:chExt cx="2022628" cy="1986525"/>
          </a:xfrm>
        </p:grpSpPr>
        <p:sp>
          <p:nvSpPr>
            <p:cNvPr id="1998" name="Google Shape;1998;p87"/>
            <p:cNvSpPr/>
            <p:nvPr/>
          </p:nvSpPr>
          <p:spPr>
            <a:xfrm>
              <a:off x="964919" y="2012588"/>
              <a:ext cx="13155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99" name="Google Shape;1999;p87"/>
            <p:cNvSpPr/>
            <p:nvPr/>
          </p:nvSpPr>
          <p:spPr>
            <a:xfrm>
              <a:off x="2287648" y="2013438"/>
              <a:ext cx="6999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00" name="Google Shape;2000;p87"/>
            <p:cNvSpPr/>
            <p:nvPr/>
          </p:nvSpPr>
          <p:spPr>
            <a:xfrm>
              <a:off x="964931" y="3460613"/>
              <a:ext cx="20226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01" name="Google Shape;2001;p87"/>
            <p:cNvSpPr/>
            <p:nvPr/>
          </p:nvSpPr>
          <p:spPr>
            <a:xfrm>
              <a:off x="2287647" y="3460613"/>
              <a:ext cx="6999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2002" name="Google Shape;2002;p87"/>
          <p:cNvCxnSpPr/>
          <p:nvPr/>
        </p:nvCxnSpPr>
        <p:spPr>
          <a:xfrm flipH="1">
            <a:off x="791971" y="4397332"/>
            <a:ext cx="0" cy="396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003" name="Google Shape;2003;p87"/>
          <p:cNvSpPr txBox="1"/>
          <p:nvPr/>
        </p:nvSpPr>
        <p:spPr>
          <a:xfrm>
            <a:off x="599224" y="4479869"/>
            <a:ext cx="2013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2004" name="Google Shape;2004;p87"/>
          <p:cNvGrpSpPr/>
          <p:nvPr/>
        </p:nvGrpSpPr>
        <p:grpSpPr>
          <a:xfrm>
            <a:off x="1968334" y="3381757"/>
            <a:ext cx="552771" cy="1043269"/>
            <a:chOff x="6646950" y="2189263"/>
            <a:chExt cx="768484" cy="1441179"/>
          </a:xfrm>
        </p:grpSpPr>
        <p:sp>
          <p:nvSpPr>
            <p:cNvPr id="2005" name="Google Shape;2005;p87"/>
            <p:cNvSpPr/>
            <p:nvPr/>
          </p:nvSpPr>
          <p:spPr>
            <a:xfrm rot="-5400000">
              <a:off x="605955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006" name="Google Shape;2006;p87"/>
            <p:cNvSpPr/>
            <p:nvPr/>
          </p:nvSpPr>
          <p:spPr>
            <a:xfrm rot="-5400000">
              <a:off x="6309635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007" name="Google Shape;2007;p87"/>
            <p:cNvSpPr/>
            <p:nvPr/>
          </p:nvSpPr>
          <p:spPr>
            <a:xfrm rot="-5400000">
              <a:off x="6568834" y="2783841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2008" name="Google Shape;2008;p87"/>
          <p:cNvSpPr/>
          <p:nvPr/>
        </p:nvSpPr>
        <p:spPr>
          <a:xfrm>
            <a:off x="929776" y="3382049"/>
            <a:ext cx="1038000" cy="10380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grpSp>
        <p:nvGrpSpPr>
          <p:cNvPr id="2009" name="Google Shape;2009;p87"/>
          <p:cNvGrpSpPr/>
          <p:nvPr/>
        </p:nvGrpSpPr>
        <p:grpSpPr>
          <a:xfrm>
            <a:off x="1968246" y="4417774"/>
            <a:ext cx="549607" cy="381278"/>
            <a:chOff x="6642476" y="3629200"/>
            <a:chExt cx="770730" cy="526700"/>
          </a:xfrm>
        </p:grpSpPr>
        <p:sp>
          <p:nvSpPr>
            <p:cNvPr id="2010" name="Google Shape;2010;p87"/>
            <p:cNvSpPr/>
            <p:nvPr/>
          </p:nvSpPr>
          <p:spPr>
            <a:xfrm>
              <a:off x="664257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011" name="Google Shape;2011;p87"/>
            <p:cNvSpPr/>
            <p:nvPr/>
          </p:nvSpPr>
          <p:spPr>
            <a:xfrm>
              <a:off x="689697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012" name="Google Shape;2012;p87"/>
            <p:cNvSpPr/>
            <p:nvPr/>
          </p:nvSpPr>
          <p:spPr>
            <a:xfrm>
              <a:off x="715880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013" name="Google Shape;2013;p87"/>
            <p:cNvSpPr/>
            <p:nvPr/>
          </p:nvSpPr>
          <p:spPr>
            <a:xfrm>
              <a:off x="664247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014" name="Google Shape;2014;p87"/>
            <p:cNvSpPr/>
            <p:nvPr/>
          </p:nvSpPr>
          <p:spPr>
            <a:xfrm>
              <a:off x="689687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015" name="Google Shape;2015;p87"/>
            <p:cNvSpPr/>
            <p:nvPr/>
          </p:nvSpPr>
          <p:spPr>
            <a:xfrm>
              <a:off x="715870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2016" name="Google Shape;2016;p87"/>
          <p:cNvSpPr txBox="1"/>
          <p:nvPr>
            <p:ph type="body" idx="4294967295"/>
          </p:nvPr>
        </p:nvSpPr>
        <p:spPr>
          <a:xfrm>
            <a:off x="2956297" y="3381750"/>
            <a:ext cx="1955100" cy="84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u="sng">
                <a:latin typeface="Lexend"/>
                <a:ea typeface="Times"/>
                <a:cs typeface="Times"/>
                <a:sym typeface="Times"/>
              </a:rPr>
              <a:t>    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 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u="sng">
                <a:latin typeface="Lexend"/>
                <a:ea typeface="Times"/>
                <a:cs typeface="Times"/>
                <a:sym typeface="Times"/>
              </a:rPr>
              <a:t>    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+ 6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+ 8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017" name="Google Shape;2017;p87"/>
          <p:cNvSpPr/>
          <p:nvPr/>
        </p:nvSpPr>
        <p:spPr>
          <a:xfrm rot="-5400000">
            <a:off x="2088648" y="3807889"/>
            <a:ext cx="1038000" cy="1863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018" name="Google Shape;2018;p87"/>
          <p:cNvSpPr/>
          <p:nvPr/>
        </p:nvSpPr>
        <p:spPr>
          <a:xfrm>
            <a:off x="2521645" y="4414103"/>
            <a:ext cx="181500" cy="186600"/>
          </a:xfrm>
          <a:prstGeom prst="rect">
            <a:avLst/>
          </a:prstGeom>
          <a:solidFill>
            <a:srgbClr val="FFF2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Times"/>
                <a:cs typeface="Times"/>
                <a:sym typeface="Times"/>
              </a:rPr>
              <a:t>1</a:t>
            </a:r>
            <a:endParaRPr sz="16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019" name="Google Shape;2019;p87"/>
          <p:cNvSpPr/>
          <p:nvPr/>
        </p:nvSpPr>
        <p:spPr>
          <a:xfrm>
            <a:off x="2518970" y="4618014"/>
            <a:ext cx="181500" cy="186600"/>
          </a:xfrm>
          <a:prstGeom prst="rect">
            <a:avLst/>
          </a:prstGeom>
          <a:solidFill>
            <a:srgbClr val="FFF2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Times"/>
                <a:cs typeface="Times"/>
                <a:sym typeface="Times"/>
              </a:rPr>
              <a:t>1</a:t>
            </a:r>
            <a:endParaRPr sz="16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020" name="Google Shape;2020;p87"/>
          <p:cNvSpPr/>
          <p:nvPr/>
        </p:nvSpPr>
        <p:spPr>
          <a:xfrm>
            <a:off x="2200575" y="2846695"/>
            <a:ext cx="294600" cy="3171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1" name="Google Shape;2021;p87"/>
          <p:cNvSpPr/>
          <p:nvPr/>
        </p:nvSpPr>
        <p:spPr>
          <a:xfrm>
            <a:off x="1309975" y="2846695"/>
            <a:ext cx="294600" cy="3171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2" name="Google Shape;2022;p87"/>
          <p:cNvSpPr/>
          <p:nvPr/>
        </p:nvSpPr>
        <p:spPr>
          <a:xfrm>
            <a:off x="380450" y="3676795"/>
            <a:ext cx="294600" cy="3171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3" name="Google Shape;2023;p87"/>
          <p:cNvSpPr/>
          <p:nvPr/>
        </p:nvSpPr>
        <p:spPr>
          <a:xfrm>
            <a:off x="380450" y="4418145"/>
            <a:ext cx="294600" cy="3171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4" name="Google Shape;2024;p87"/>
          <p:cNvSpPr/>
          <p:nvPr/>
        </p:nvSpPr>
        <p:spPr>
          <a:xfrm>
            <a:off x="982150" y="1393288"/>
            <a:ext cx="1412100" cy="12222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25" name="Google Shape;2025;p87"/>
          <p:cNvCxnSpPr/>
          <p:nvPr/>
        </p:nvCxnSpPr>
        <p:spPr>
          <a:xfrm flipH="1">
            <a:off x="844352" y="1393246"/>
            <a:ext cx="0" cy="993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026" name="Google Shape;2026;p87"/>
          <p:cNvSpPr txBox="1"/>
          <p:nvPr/>
        </p:nvSpPr>
        <p:spPr>
          <a:xfrm>
            <a:off x="639942" y="1697931"/>
            <a:ext cx="2946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027" name="Google Shape;2027;p87"/>
          <p:cNvSpPr txBox="1"/>
          <p:nvPr/>
        </p:nvSpPr>
        <p:spPr>
          <a:xfrm>
            <a:off x="1384812" y="1037235"/>
            <a:ext cx="1232100" cy="197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    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 </a:t>
            </a:r>
            <a:r>
              <a:rPr lang="en-GB" sz="11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1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2028" name="Google Shape;2028;p87"/>
          <p:cNvCxnSpPr/>
          <p:nvPr/>
        </p:nvCxnSpPr>
        <p:spPr>
          <a:xfrm>
            <a:off x="972654" y="1291992"/>
            <a:ext cx="10740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029" name="Google Shape;2029;p87"/>
          <p:cNvCxnSpPr/>
          <p:nvPr/>
        </p:nvCxnSpPr>
        <p:spPr>
          <a:xfrm rot="10800000" flipH="1">
            <a:off x="2046538" y="1288400"/>
            <a:ext cx="363600" cy="3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2030" name="Google Shape;2030;p87"/>
          <p:cNvGrpSpPr/>
          <p:nvPr/>
        </p:nvGrpSpPr>
        <p:grpSpPr>
          <a:xfrm>
            <a:off x="982198" y="1393080"/>
            <a:ext cx="1411996" cy="1222312"/>
            <a:chOff x="964920" y="2012571"/>
            <a:chExt cx="2022628" cy="1986531"/>
          </a:xfrm>
        </p:grpSpPr>
        <p:sp>
          <p:nvSpPr>
            <p:cNvPr id="2031" name="Google Shape;2031;p87"/>
            <p:cNvSpPr/>
            <p:nvPr/>
          </p:nvSpPr>
          <p:spPr>
            <a:xfrm>
              <a:off x="964920" y="2012571"/>
              <a:ext cx="14868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32" name="Google Shape;2032;p87"/>
            <p:cNvSpPr/>
            <p:nvPr/>
          </p:nvSpPr>
          <p:spPr>
            <a:xfrm>
              <a:off x="2287648" y="2013438"/>
              <a:ext cx="6999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33" name="Google Shape;2033;p87"/>
            <p:cNvSpPr/>
            <p:nvPr/>
          </p:nvSpPr>
          <p:spPr>
            <a:xfrm>
              <a:off x="964923" y="3678294"/>
              <a:ext cx="2022600" cy="3207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>
                  <a:latin typeface="Lexend"/>
                  <a:ea typeface="Lexend"/>
                  <a:cs typeface="Lexend"/>
                  <a:sym typeface="Lexend"/>
                </a:rPr>
                <a:t>       </a:t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34" name="Google Shape;2034;p87"/>
            <p:cNvSpPr/>
            <p:nvPr/>
          </p:nvSpPr>
          <p:spPr>
            <a:xfrm>
              <a:off x="2452528" y="3460602"/>
              <a:ext cx="5349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2035" name="Google Shape;2035;p87"/>
          <p:cNvCxnSpPr/>
          <p:nvPr/>
        </p:nvCxnSpPr>
        <p:spPr>
          <a:xfrm flipH="1">
            <a:off x="844346" y="2408570"/>
            <a:ext cx="0" cy="257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036" name="Google Shape;2036;p87"/>
          <p:cNvSpPr txBox="1"/>
          <p:nvPr/>
        </p:nvSpPr>
        <p:spPr>
          <a:xfrm>
            <a:off x="597719" y="2367047"/>
            <a:ext cx="2013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1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037" name="Google Shape;2037;p87"/>
          <p:cNvSpPr/>
          <p:nvPr/>
        </p:nvSpPr>
        <p:spPr>
          <a:xfrm>
            <a:off x="982151" y="1393286"/>
            <a:ext cx="1038000" cy="10380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grpSp>
        <p:nvGrpSpPr>
          <p:cNvPr id="2038" name="Google Shape;2038;p87"/>
          <p:cNvGrpSpPr/>
          <p:nvPr/>
        </p:nvGrpSpPr>
        <p:grpSpPr>
          <a:xfrm>
            <a:off x="2020709" y="1392994"/>
            <a:ext cx="373492" cy="1038073"/>
            <a:chOff x="6646950" y="2189263"/>
            <a:chExt cx="519244" cy="1434000"/>
          </a:xfrm>
        </p:grpSpPr>
        <p:sp>
          <p:nvSpPr>
            <p:cNvPr id="2039" name="Google Shape;2039;p87"/>
            <p:cNvSpPr/>
            <p:nvPr/>
          </p:nvSpPr>
          <p:spPr>
            <a:xfrm rot="-5400000">
              <a:off x="605955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040" name="Google Shape;2040;p87"/>
            <p:cNvSpPr/>
            <p:nvPr/>
          </p:nvSpPr>
          <p:spPr>
            <a:xfrm rot="-5400000">
              <a:off x="6319594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2041" name="Google Shape;2041;p87"/>
          <p:cNvSpPr txBox="1"/>
          <p:nvPr>
            <p:ph type="body" idx="4294967295"/>
          </p:nvPr>
        </p:nvSpPr>
        <p:spPr>
          <a:xfrm>
            <a:off x="2616897" y="1392988"/>
            <a:ext cx="1955100" cy="84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+ 1) 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+ 2)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800" u="sng">
                <a:latin typeface="Lexend"/>
                <a:ea typeface="Times"/>
                <a:cs typeface="Times"/>
                <a:sym typeface="Times"/>
              </a:rPr>
              <a:t>      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</a:t>
            </a:r>
            <a:r>
              <a:rPr lang="en-GB" sz="1800" u="sng">
                <a:latin typeface="Lexend"/>
                <a:ea typeface="Times"/>
                <a:cs typeface="Times"/>
                <a:sym typeface="Times"/>
              </a:rPr>
              <a:t>       </a:t>
            </a:r>
            <a:r>
              <a:rPr lang="en-GB" sz="1800" u="sng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042" name="Google Shape;2042;p87"/>
          <p:cNvSpPr txBox="1"/>
          <p:nvPr>
            <p:ph type="body" idx="1"/>
          </p:nvPr>
        </p:nvSpPr>
        <p:spPr>
          <a:xfrm>
            <a:off x="378350" y="1152613"/>
            <a:ext cx="298800" cy="46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a)</a:t>
            </a:r>
            <a:endParaRPr sz="1800"/>
          </a:p>
        </p:txBody>
      </p:sp>
      <p:sp>
        <p:nvSpPr>
          <p:cNvPr id="2043" name="Google Shape;2043;p87"/>
          <p:cNvSpPr txBox="1"/>
          <p:nvPr>
            <p:ph type="body" idx="1"/>
          </p:nvPr>
        </p:nvSpPr>
        <p:spPr>
          <a:xfrm>
            <a:off x="4825925" y="1152613"/>
            <a:ext cx="298800" cy="46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b)</a:t>
            </a:r>
            <a:endParaRPr sz="1800"/>
          </a:p>
        </p:txBody>
      </p:sp>
      <p:sp>
        <p:nvSpPr>
          <p:cNvPr id="2044" name="Google Shape;2044;p87"/>
          <p:cNvSpPr txBox="1"/>
          <p:nvPr>
            <p:ph type="body" idx="1"/>
          </p:nvPr>
        </p:nvSpPr>
        <p:spPr>
          <a:xfrm>
            <a:off x="378350" y="3057613"/>
            <a:ext cx="298800" cy="46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c)</a:t>
            </a:r>
            <a:endParaRPr sz="1800"/>
          </a:p>
        </p:txBody>
      </p:sp>
      <p:sp>
        <p:nvSpPr>
          <p:cNvPr id="2045" name="Google Shape;2045;p87"/>
          <p:cNvSpPr txBox="1"/>
          <p:nvPr>
            <p:ph type="body" idx="1"/>
          </p:nvPr>
        </p:nvSpPr>
        <p:spPr>
          <a:xfrm>
            <a:off x="4825925" y="3057613"/>
            <a:ext cx="298800" cy="46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d)</a:t>
            </a:r>
            <a:endParaRPr sz="1800"/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49" name="Shape 2049"/>
        <p:cNvGrpSpPr/>
        <p:nvPr/>
      </p:nvGrpSpPr>
      <p:grpSpPr>
        <a:xfrm>
          <a:off x="0" y="0"/>
          <a:ext cx="0" cy="0"/>
        </a:xfrm>
      </p:grpSpPr>
      <p:sp>
        <p:nvSpPr>
          <p:cNvPr id="2050" name="Google Shape;2050;p88"/>
          <p:cNvSpPr txBox="1"/>
          <p:nvPr>
            <p:ph type="body" idx="1"/>
          </p:nvPr>
        </p:nvSpPr>
        <p:spPr>
          <a:xfrm>
            <a:off x="324000" y="759300"/>
            <a:ext cx="8496000" cy="71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Isticmaal qaabka bedka (area model) si aad u ballaariso (expand) oo u fududayso (simplify) tarannada (products) labadan binomial (binomials).</a:t>
            </a:r>
            <a:endParaRPr sz="1800"/>
          </a:p>
        </p:txBody>
      </p:sp>
      <p:sp>
        <p:nvSpPr>
          <p:cNvPr id="2051" name="Google Shape;2051;p8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Sahaminta taranta (product) laba binomial (binomials)</a:t>
            </a:r>
            <a:endParaRPr/>
          </a:p>
        </p:txBody>
      </p:sp>
      <p:sp>
        <p:nvSpPr>
          <p:cNvPr id="2052" name="Google Shape;2052;p88"/>
          <p:cNvSpPr txBox="1"/>
          <p:nvPr>
            <p:ph type="body" idx="1"/>
          </p:nvPr>
        </p:nvSpPr>
        <p:spPr>
          <a:xfrm>
            <a:off x="324000" y="1749900"/>
            <a:ext cx="2563200" cy="71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a)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(</a:t>
            </a:r>
            <a:r>
              <a:rPr lang="en-GB" i="1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− 2)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i="1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4) </a:t>
            </a:r>
            <a:endParaRPr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</a:t>
            </a: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                  </a:t>
            </a:r>
            <a:r>
              <a:rPr lang="en-GB" sz="1800" u="sng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.</a:t>
            </a:r>
            <a:endParaRPr u="sng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053" name="Google Shape;2053;p88"/>
          <p:cNvSpPr txBox="1"/>
          <p:nvPr>
            <p:ph type="body" idx="1"/>
          </p:nvPr>
        </p:nvSpPr>
        <p:spPr>
          <a:xfrm>
            <a:off x="324000" y="3240000"/>
            <a:ext cx="2563200" cy="85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b)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(</a:t>
            </a:r>
            <a:r>
              <a:rPr lang="en-GB" i="1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− 1)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i="1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3) </a:t>
            </a:r>
            <a:endParaRPr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</a:t>
            </a: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                  </a:t>
            </a:r>
            <a:r>
              <a:rPr lang="en-GB" sz="1800" u="sng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.</a:t>
            </a:r>
            <a:endParaRPr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054" name="Google Shape;2054;p88"/>
          <p:cNvSpPr txBox="1"/>
          <p:nvPr>
            <p:ph type="body" idx="1"/>
          </p:nvPr>
        </p:nvSpPr>
        <p:spPr>
          <a:xfrm>
            <a:off x="5029200" y="1620000"/>
            <a:ext cx="2563200" cy="71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c)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(</a:t>
            </a:r>
            <a:r>
              <a:rPr lang="en-GB" i="1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− 2)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i="1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1) </a:t>
            </a:r>
            <a:endParaRPr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</a:t>
            </a: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                  </a:t>
            </a:r>
            <a:r>
              <a:rPr lang="en-GB" sz="1800" u="sng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.</a:t>
            </a:r>
            <a:endParaRPr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055" name="Google Shape;2055;p88"/>
          <p:cNvSpPr txBox="1"/>
          <p:nvPr>
            <p:ph type="body" idx="1"/>
          </p:nvPr>
        </p:nvSpPr>
        <p:spPr>
          <a:xfrm>
            <a:off x="5029200" y="3220200"/>
            <a:ext cx="2563200" cy="71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d)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(</a:t>
            </a:r>
            <a:r>
              <a:rPr lang="en-GB" i="1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2) (</a:t>
            </a:r>
            <a:r>
              <a:rPr lang="en-GB" i="1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− 2)</a:t>
            </a:r>
            <a:endParaRPr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</a:t>
            </a: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                  </a:t>
            </a:r>
            <a:r>
              <a:rPr lang="en-GB" sz="1800" u="sng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.</a:t>
            </a:r>
            <a:endParaRPr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056" name="Google Shape;2056;p88"/>
          <p:cNvSpPr/>
          <p:nvPr/>
        </p:nvSpPr>
        <p:spPr>
          <a:xfrm>
            <a:off x="2737775" y="1698825"/>
            <a:ext cx="1770900" cy="12375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57" name="Google Shape;2057;p88"/>
          <p:cNvGrpSpPr/>
          <p:nvPr/>
        </p:nvGrpSpPr>
        <p:grpSpPr>
          <a:xfrm>
            <a:off x="2737675" y="1698900"/>
            <a:ext cx="1771112" cy="1436714"/>
            <a:chOff x="964919" y="2012571"/>
            <a:chExt cx="2022741" cy="1986607"/>
          </a:xfrm>
        </p:grpSpPr>
        <p:sp>
          <p:nvSpPr>
            <p:cNvPr id="2058" name="Google Shape;2058;p88"/>
            <p:cNvSpPr/>
            <p:nvPr/>
          </p:nvSpPr>
          <p:spPr>
            <a:xfrm>
              <a:off x="964919" y="2012571"/>
              <a:ext cx="1185600" cy="150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59" name="Google Shape;2059;p88"/>
            <p:cNvSpPr/>
            <p:nvPr/>
          </p:nvSpPr>
          <p:spPr>
            <a:xfrm>
              <a:off x="2155759" y="2013437"/>
              <a:ext cx="831900" cy="150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60" name="Google Shape;2060;p88"/>
            <p:cNvSpPr/>
            <p:nvPr/>
          </p:nvSpPr>
          <p:spPr>
            <a:xfrm>
              <a:off x="964947" y="3512578"/>
              <a:ext cx="1185600" cy="4866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61" name="Google Shape;2061;p88"/>
            <p:cNvSpPr/>
            <p:nvPr/>
          </p:nvSpPr>
          <p:spPr>
            <a:xfrm>
              <a:off x="2155645" y="3512500"/>
              <a:ext cx="831900" cy="4866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2062" name="Google Shape;2062;p88"/>
          <p:cNvCxnSpPr/>
          <p:nvPr/>
        </p:nvCxnSpPr>
        <p:spPr>
          <a:xfrm flipH="1">
            <a:off x="2612484" y="1679169"/>
            <a:ext cx="0" cy="1036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063" name="Google Shape;2063;p88"/>
          <p:cNvSpPr txBox="1"/>
          <p:nvPr/>
        </p:nvSpPr>
        <p:spPr>
          <a:xfrm>
            <a:off x="2402753" y="2046287"/>
            <a:ext cx="274200" cy="2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064" name="Google Shape;2064;p88"/>
          <p:cNvSpPr txBox="1"/>
          <p:nvPr/>
        </p:nvSpPr>
        <p:spPr>
          <a:xfrm>
            <a:off x="3198235" y="1323305"/>
            <a:ext cx="11463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        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lang="en-GB" sz="11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2065" name="Google Shape;2065;p88"/>
          <p:cNvCxnSpPr/>
          <p:nvPr/>
        </p:nvCxnSpPr>
        <p:spPr>
          <a:xfrm>
            <a:off x="2731870" y="1584952"/>
            <a:ext cx="9993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066" name="Google Shape;2066;p88"/>
          <p:cNvCxnSpPr/>
          <p:nvPr/>
        </p:nvCxnSpPr>
        <p:spPr>
          <a:xfrm>
            <a:off x="3731126" y="1584959"/>
            <a:ext cx="7773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067" name="Google Shape;2067;p88"/>
          <p:cNvCxnSpPr/>
          <p:nvPr/>
        </p:nvCxnSpPr>
        <p:spPr>
          <a:xfrm flipH="1">
            <a:off x="2610078" y="2715963"/>
            <a:ext cx="0" cy="393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068" name="Google Shape;2068;p88"/>
          <p:cNvSpPr txBox="1"/>
          <p:nvPr/>
        </p:nvSpPr>
        <p:spPr>
          <a:xfrm>
            <a:off x="2230425" y="2737275"/>
            <a:ext cx="307200" cy="2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−2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069" name="Google Shape;2069;p88"/>
          <p:cNvSpPr/>
          <p:nvPr/>
        </p:nvSpPr>
        <p:spPr>
          <a:xfrm>
            <a:off x="2737775" y="3527625"/>
            <a:ext cx="1606800" cy="12375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70" name="Google Shape;2070;p88"/>
          <p:cNvGrpSpPr/>
          <p:nvPr/>
        </p:nvGrpSpPr>
        <p:grpSpPr>
          <a:xfrm>
            <a:off x="2737674" y="3527650"/>
            <a:ext cx="1606764" cy="1243940"/>
            <a:chOff x="964915" y="2012580"/>
            <a:chExt cx="2022613" cy="1997014"/>
          </a:xfrm>
        </p:grpSpPr>
        <p:sp>
          <p:nvSpPr>
            <p:cNvPr id="2071" name="Google Shape;2071;p88"/>
            <p:cNvSpPr/>
            <p:nvPr/>
          </p:nvSpPr>
          <p:spPr>
            <a:xfrm>
              <a:off x="964915" y="2012580"/>
              <a:ext cx="1314000" cy="1666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72" name="Google Shape;2072;p88"/>
            <p:cNvSpPr/>
            <p:nvPr/>
          </p:nvSpPr>
          <p:spPr>
            <a:xfrm>
              <a:off x="2291829" y="2013463"/>
              <a:ext cx="695700" cy="1666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73" name="Google Shape;2073;p88"/>
            <p:cNvSpPr/>
            <p:nvPr/>
          </p:nvSpPr>
          <p:spPr>
            <a:xfrm>
              <a:off x="964947" y="3679060"/>
              <a:ext cx="1314000" cy="3201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74" name="Google Shape;2074;p88"/>
            <p:cNvSpPr/>
            <p:nvPr/>
          </p:nvSpPr>
          <p:spPr>
            <a:xfrm>
              <a:off x="2291703" y="3689494"/>
              <a:ext cx="695700" cy="3201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2075" name="Google Shape;2075;p88"/>
          <p:cNvCxnSpPr/>
          <p:nvPr/>
        </p:nvCxnSpPr>
        <p:spPr>
          <a:xfrm flipH="1">
            <a:off x="2612484" y="3507969"/>
            <a:ext cx="0" cy="1036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076" name="Google Shape;2076;p88"/>
          <p:cNvSpPr txBox="1"/>
          <p:nvPr/>
        </p:nvSpPr>
        <p:spPr>
          <a:xfrm>
            <a:off x="2402753" y="3875087"/>
            <a:ext cx="274200" cy="2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077" name="Google Shape;2077;p88"/>
          <p:cNvSpPr txBox="1"/>
          <p:nvPr/>
        </p:nvSpPr>
        <p:spPr>
          <a:xfrm>
            <a:off x="3198235" y="3152105"/>
            <a:ext cx="11463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      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1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2078" name="Google Shape;2078;p88"/>
          <p:cNvCxnSpPr/>
          <p:nvPr/>
        </p:nvCxnSpPr>
        <p:spPr>
          <a:xfrm>
            <a:off x="2731870" y="3413752"/>
            <a:ext cx="9993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079" name="Google Shape;2079;p88"/>
          <p:cNvCxnSpPr/>
          <p:nvPr/>
        </p:nvCxnSpPr>
        <p:spPr>
          <a:xfrm>
            <a:off x="3731126" y="3413759"/>
            <a:ext cx="603000" cy="3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080" name="Google Shape;2080;p88"/>
          <p:cNvCxnSpPr/>
          <p:nvPr/>
        </p:nvCxnSpPr>
        <p:spPr>
          <a:xfrm flipH="1">
            <a:off x="2610078" y="4544763"/>
            <a:ext cx="0" cy="2577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081" name="Google Shape;2081;p88"/>
          <p:cNvSpPr txBox="1"/>
          <p:nvPr/>
        </p:nvSpPr>
        <p:spPr>
          <a:xfrm>
            <a:off x="2230425" y="4566075"/>
            <a:ext cx="307200" cy="2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−1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2082" name="Google Shape;2082;p88"/>
          <p:cNvGrpSpPr/>
          <p:nvPr/>
        </p:nvGrpSpPr>
        <p:grpSpPr>
          <a:xfrm>
            <a:off x="7299575" y="1620101"/>
            <a:ext cx="1224945" cy="1436641"/>
            <a:chOff x="964886" y="2012568"/>
            <a:chExt cx="2022696" cy="1986506"/>
          </a:xfrm>
        </p:grpSpPr>
        <p:sp>
          <p:nvSpPr>
            <p:cNvPr id="2083" name="Google Shape;2083;p88"/>
            <p:cNvSpPr/>
            <p:nvPr/>
          </p:nvSpPr>
          <p:spPr>
            <a:xfrm>
              <a:off x="964886" y="2012568"/>
              <a:ext cx="1713900" cy="14931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84" name="Google Shape;2084;p88"/>
            <p:cNvSpPr/>
            <p:nvPr/>
          </p:nvSpPr>
          <p:spPr>
            <a:xfrm>
              <a:off x="2679782" y="2013463"/>
              <a:ext cx="307800" cy="1666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85" name="Google Shape;2085;p88"/>
            <p:cNvSpPr/>
            <p:nvPr/>
          </p:nvSpPr>
          <p:spPr>
            <a:xfrm>
              <a:off x="964969" y="3469840"/>
              <a:ext cx="1713900" cy="5292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86" name="Google Shape;2086;p88"/>
            <p:cNvSpPr/>
            <p:nvPr/>
          </p:nvSpPr>
          <p:spPr>
            <a:xfrm>
              <a:off x="2679754" y="3469875"/>
              <a:ext cx="307800" cy="5292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087" name="Google Shape;2087;p88"/>
          <p:cNvSpPr txBox="1"/>
          <p:nvPr/>
        </p:nvSpPr>
        <p:spPr>
          <a:xfrm>
            <a:off x="7773523" y="1192391"/>
            <a:ext cx="9036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    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1</a:t>
            </a:r>
            <a:r>
              <a:rPr lang="en-GB" sz="11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2088" name="Google Shape;2088;p88"/>
          <p:cNvCxnSpPr/>
          <p:nvPr/>
        </p:nvCxnSpPr>
        <p:spPr>
          <a:xfrm>
            <a:off x="7299573" y="1508743"/>
            <a:ext cx="9999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089" name="Google Shape;2089;p88"/>
          <p:cNvCxnSpPr/>
          <p:nvPr/>
        </p:nvCxnSpPr>
        <p:spPr>
          <a:xfrm flipH="1">
            <a:off x="8425703" y="1387051"/>
            <a:ext cx="0" cy="2577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090" name="Google Shape;2090;p88"/>
          <p:cNvCxnSpPr/>
          <p:nvPr/>
        </p:nvCxnSpPr>
        <p:spPr>
          <a:xfrm flipH="1">
            <a:off x="7163384" y="1670319"/>
            <a:ext cx="0" cy="1036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091" name="Google Shape;2091;p88"/>
          <p:cNvSpPr txBox="1"/>
          <p:nvPr/>
        </p:nvSpPr>
        <p:spPr>
          <a:xfrm>
            <a:off x="6953653" y="2037437"/>
            <a:ext cx="274200" cy="2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2092" name="Google Shape;2092;p88"/>
          <p:cNvCxnSpPr/>
          <p:nvPr/>
        </p:nvCxnSpPr>
        <p:spPr>
          <a:xfrm flipH="1">
            <a:off x="7160978" y="2707113"/>
            <a:ext cx="0" cy="3519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093" name="Google Shape;2093;p88"/>
          <p:cNvSpPr txBox="1"/>
          <p:nvPr/>
        </p:nvSpPr>
        <p:spPr>
          <a:xfrm>
            <a:off x="6781325" y="2768807"/>
            <a:ext cx="307200" cy="2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−2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97" name="Shape 2097"/>
        <p:cNvGrpSpPr/>
        <p:nvPr/>
      </p:nvGrpSpPr>
      <p:grpSpPr>
        <a:xfrm>
          <a:off x="0" y="0"/>
          <a:ext cx="0" cy="0"/>
        </a:xfrm>
      </p:grpSpPr>
      <p:grpSp>
        <p:nvGrpSpPr>
          <p:cNvPr id="2098" name="Google Shape;2098;p89"/>
          <p:cNvGrpSpPr/>
          <p:nvPr/>
        </p:nvGrpSpPr>
        <p:grpSpPr>
          <a:xfrm>
            <a:off x="5376968" y="3446427"/>
            <a:ext cx="1252214" cy="1244501"/>
            <a:chOff x="964919" y="1992734"/>
            <a:chExt cx="1562143" cy="1744465"/>
          </a:xfrm>
        </p:grpSpPr>
        <p:sp>
          <p:nvSpPr>
            <p:cNvPr id="2099" name="Google Shape;2099;p89"/>
            <p:cNvSpPr/>
            <p:nvPr/>
          </p:nvSpPr>
          <p:spPr>
            <a:xfrm>
              <a:off x="964919" y="2012588"/>
              <a:ext cx="13155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00" name="Google Shape;2100;p89"/>
            <p:cNvSpPr/>
            <p:nvPr/>
          </p:nvSpPr>
          <p:spPr>
            <a:xfrm>
              <a:off x="2272062" y="1992734"/>
              <a:ext cx="2550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01" name="Google Shape;2101;p89"/>
            <p:cNvSpPr/>
            <p:nvPr/>
          </p:nvSpPr>
          <p:spPr>
            <a:xfrm>
              <a:off x="964921" y="3460599"/>
              <a:ext cx="1560900" cy="2766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02" name="Google Shape;2102;p89"/>
            <p:cNvSpPr/>
            <p:nvPr/>
          </p:nvSpPr>
          <p:spPr>
            <a:xfrm>
              <a:off x="2272053" y="3460599"/>
              <a:ext cx="255000" cy="2766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103" name="Google Shape;2103;p8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Sahaminta taranta (product) laba binomial (binomials)</a:t>
            </a:r>
            <a:endParaRPr/>
          </a:p>
        </p:txBody>
      </p:sp>
      <p:sp>
        <p:nvSpPr>
          <p:cNvPr id="2104" name="Google Shape;2104;p89"/>
          <p:cNvSpPr txBox="1"/>
          <p:nvPr>
            <p:ph type="body" idx="1"/>
          </p:nvPr>
        </p:nvSpPr>
        <p:spPr>
          <a:xfrm>
            <a:off x="324000" y="683100"/>
            <a:ext cx="8496000" cy="317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42900" algn="l" rtl="0">
              <a:spcBef>
                <a:spcPct val="0"/>
              </a:spcBef>
              <a:spcAft>
                <a:spcPct val="0"/>
              </a:spcAft>
              <a:buSzPts val="1800"/>
              <a:buAutoNum type="arabicParenR"/>
            </a:pPr>
            <a:r>
              <a:rPr lang="en-GB" sz="1100">
                <a:latin typeface="Lexend"/>
              </a:rPr>
              <a:t>Isticmaal macluumaadka la siiyey si aad u buuxiso qaababkan bedka (area models) iyo erayada maqan.</a:t>
            </a:r>
            <a:endParaRPr sz="1800"/>
          </a:p>
        </p:txBody>
      </p:sp>
      <p:cxnSp>
        <p:nvCxnSpPr>
          <p:cNvPr id="2105" name="Google Shape;2105;p89"/>
          <p:cNvCxnSpPr/>
          <p:nvPr/>
        </p:nvCxnSpPr>
        <p:spPr>
          <a:xfrm flipH="1">
            <a:off x="5248661" y="3447642"/>
            <a:ext cx="0" cy="993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106" name="Google Shape;2106;p89"/>
          <p:cNvSpPr txBox="1"/>
          <p:nvPr/>
        </p:nvSpPr>
        <p:spPr>
          <a:xfrm>
            <a:off x="5044250" y="3828527"/>
            <a:ext cx="2946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107" name="Google Shape;2107;p89"/>
          <p:cNvSpPr txBox="1"/>
          <p:nvPr/>
        </p:nvSpPr>
        <p:spPr>
          <a:xfrm>
            <a:off x="5789121" y="3105950"/>
            <a:ext cx="181500" cy="1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2108" name="Google Shape;2108;p89"/>
          <p:cNvCxnSpPr/>
          <p:nvPr/>
        </p:nvCxnSpPr>
        <p:spPr>
          <a:xfrm>
            <a:off x="5376963" y="3346388"/>
            <a:ext cx="10740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109" name="Google Shape;2109;p89"/>
          <p:cNvCxnSpPr/>
          <p:nvPr/>
        </p:nvCxnSpPr>
        <p:spPr>
          <a:xfrm rot="10800000" flipH="1">
            <a:off x="6379188" y="3342750"/>
            <a:ext cx="298800" cy="3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110" name="Google Shape;2110;p89"/>
          <p:cNvSpPr/>
          <p:nvPr/>
        </p:nvSpPr>
        <p:spPr>
          <a:xfrm>
            <a:off x="5386459" y="3447682"/>
            <a:ext cx="1038000" cy="10380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sp>
        <p:nvSpPr>
          <p:cNvPr id="2111" name="Google Shape;2111;p89"/>
          <p:cNvSpPr txBox="1"/>
          <p:nvPr>
            <p:ph type="body" idx="4294967295"/>
          </p:nvPr>
        </p:nvSpPr>
        <p:spPr>
          <a:xfrm>
            <a:off x="6964040" y="3498125"/>
            <a:ext cx="1756800" cy="84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 u="sng">
                <a:latin typeface="Lexend"/>
                <a:ea typeface="Times"/>
                <a:cs typeface="Times"/>
                <a:sym typeface="Times"/>
              </a:rPr>
              <a:t>+ 1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 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 u="sng">
                <a:latin typeface="Lexend"/>
                <a:ea typeface="Times"/>
                <a:cs typeface="Times"/>
                <a:sym typeface="Times"/>
              </a:rPr>
              <a:t>+ 1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+ 1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112" name="Google Shape;2112;p89"/>
          <p:cNvSpPr/>
          <p:nvPr/>
        </p:nvSpPr>
        <p:spPr>
          <a:xfrm>
            <a:off x="4874136" y="4420725"/>
            <a:ext cx="294600" cy="317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1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13" name="Google Shape;2113;p89"/>
          <p:cNvSpPr/>
          <p:nvPr/>
        </p:nvSpPr>
        <p:spPr>
          <a:xfrm>
            <a:off x="6381300" y="2960695"/>
            <a:ext cx="294600" cy="317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1</a:t>
            </a: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2114" name="Google Shape;2114;p89"/>
          <p:cNvCxnSpPr/>
          <p:nvPr/>
        </p:nvCxnSpPr>
        <p:spPr>
          <a:xfrm rot="-5400000" flipH="1">
            <a:off x="5097439" y="4574900"/>
            <a:ext cx="298800" cy="3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115" name="Google Shape;2115;p89"/>
          <p:cNvSpPr/>
          <p:nvPr/>
        </p:nvSpPr>
        <p:spPr>
          <a:xfrm>
            <a:off x="5378538" y="1294680"/>
            <a:ext cx="1485300" cy="13191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16" name="Google Shape;2116;p89"/>
          <p:cNvCxnSpPr/>
          <p:nvPr/>
        </p:nvCxnSpPr>
        <p:spPr>
          <a:xfrm flipH="1">
            <a:off x="5250309" y="1294640"/>
            <a:ext cx="0" cy="924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117" name="Google Shape;2117;p89"/>
          <p:cNvSpPr txBox="1"/>
          <p:nvPr/>
        </p:nvSpPr>
        <p:spPr>
          <a:xfrm>
            <a:off x="5060103" y="1649057"/>
            <a:ext cx="274200" cy="2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118" name="Google Shape;2118;p89"/>
          <p:cNvSpPr txBox="1"/>
          <p:nvPr/>
        </p:nvSpPr>
        <p:spPr>
          <a:xfrm>
            <a:off x="5836060" y="938775"/>
            <a:ext cx="11463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      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1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2119" name="Google Shape;2119;p89"/>
          <p:cNvCxnSpPr/>
          <p:nvPr/>
        </p:nvCxnSpPr>
        <p:spPr>
          <a:xfrm>
            <a:off x="5369695" y="1200422"/>
            <a:ext cx="9993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120" name="Google Shape;2120;p89"/>
          <p:cNvCxnSpPr/>
          <p:nvPr/>
        </p:nvCxnSpPr>
        <p:spPr>
          <a:xfrm>
            <a:off x="6368951" y="1200429"/>
            <a:ext cx="4653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2121" name="Google Shape;2121;p89"/>
          <p:cNvGrpSpPr/>
          <p:nvPr/>
        </p:nvGrpSpPr>
        <p:grpSpPr>
          <a:xfrm>
            <a:off x="5378648" y="1294577"/>
            <a:ext cx="1485835" cy="1493913"/>
            <a:chOff x="964912" y="2012575"/>
            <a:chExt cx="2022645" cy="1986586"/>
          </a:xfrm>
        </p:grpSpPr>
        <p:sp>
          <p:nvSpPr>
            <p:cNvPr id="2122" name="Google Shape;2122;p89"/>
            <p:cNvSpPr/>
            <p:nvPr/>
          </p:nvSpPr>
          <p:spPr>
            <a:xfrm>
              <a:off x="964912" y="2012575"/>
              <a:ext cx="1315500" cy="12846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23" name="Google Shape;2123;p89"/>
            <p:cNvSpPr/>
            <p:nvPr/>
          </p:nvSpPr>
          <p:spPr>
            <a:xfrm>
              <a:off x="2287648" y="2013438"/>
              <a:ext cx="6999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24" name="Google Shape;2124;p89"/>
            <p:cNvSpPr/>
            <p:nvPr/>
          </p:nvSpPr>
          <p:spPr>
            <a:xfrm>
              <a:off x="964943" y="3292644"/>
              <a:ext cx="2022600" cy="706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25" name="Google Shape;2125;p89"/>
            <p:cNvSpPr/>
            <p:nvPr/>
          </p:nvSpPr>
          <p:spPr>
            <a:xfrm>
              <a:off x="2287657" y="3297161"/>
              <a:ext cx="699900" cy="702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2126" name="Google Shape;2126;p89"/>
          <p:cNvCxnSpPr/>
          <p:nvPr/>
        </p:nvCxnSpPr>
        <p:spPr>
          <a:xfrm flipH="1">
            <a:off x="5250303" y="2239408"/>
            <a:ext cx="0" cy="531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127" name="Google Shape;2127;p89"/>
          <p:cNvSpPr txBox="1"/>
          <p:nvPr/>
        </p:nvSpPr>
        <p:spPr>
          <a:xfrm>
            <a:off x="4995300" y="2356849"/>
            <a:ext cx="187200" cy="2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3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128" name="Google Shape;2128;p89"/>
          <p:cNvSpPr txBox="1"/>
          <p:nvPr>
            <p:ph type="body" idx="4294967295"/>
          </p:nvPr>
        </p:nvSpPr>
        <p:spPr>
          <a:xfrm>
            <a:off x="6984300" y="1578200"/>
            <a:ext cx="1705200" cy="7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+ 3) 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+ 3)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800" u="sng">
                <a:latin typeface="Lexend"/>
                <a:ea typeface="Times"/>
                <a:cs typeface="Times"/>
                <a:sym typeface="Times"/>
              </a:rPr>
              <a:t>6</a:t>
            </a:r>
            <a:r>
              <a:rPr lang="en-GB" sz="1800" i="1" u="sng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</a:t>
            </a:r>
            <a:r>
              <a:rPr lang="en-GB" sz="1800" u="sng">
                <a:latin typeface="Lexend"/>
                <a:ea typeface="Times"/>
                <a:cs typeface="Times"/>
                <a:sym typeface="Times"/>
              </a:rPr>
              <a:t>9</a:t>
            </a:r>
            <a:endParaRPr sz="2000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129" name="Google Shape;2129;p89"/>
          <p:cNvSpPr/>
          <p:nvPr/>
        </p:nvSpPr>
        <p:spPr>
          <a:xfrm>
            <a:off x="929783" y="3382051"/>
            <a:ext cx="1596300" cy="14175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30" name="Google Shape;2130;p89"/>
          <p:cNvCxnSpPr/>
          <p:nvPr/>
        </p:nvCxnSpPr>
        <p:spPr>
          <a:xfrm flipH="1">
            <a:off x="791977" y="3382009"/>
            <a:ext cx="0" cy="993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131" name="Google Shape;2131;p89"/>
          <p:cNvSpPr txBox="1"/>
          <p:nvPr/>
        </p:nvSpPr>
        <p:spPr>
          <a:xfrm>
            <a:off x="587567" y="3762894"/>
            <a:ext cx="2946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2132" name="Google Shape;2132;p89"/>
          <p:cNvCxnSpPr/>
          <p:nvPr/>
        </p:nvCxnSpPr>
        <p:spPr>
          <a:xfrm>
            <a:off x="920279" y="3280755"/>
            <a:ext cx="10740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133" name="Google Shape;2133;p89"/>
          <p:cNvCxnSpPr/>
          <p:nvPr/>
        </p:nvCxnSpPr>
        <p:spPr>
          <a:xfrm rot="10800000" flipH="1">
            <a:off x="1994163" y="3272062"/>
            <a:ext cx="707400" cy="87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2134" name="Google Shape;2134;p89"/>
          <p:cNvGrpSpPr/>
          <p:nvPr/>
        </p:nvGrpSpPr>
        <p:grpSpPr>
          <a:xfrm>
            <a:off x="929834" y="3381884"/>
            <a:ext cx="1596663" cy="1417187"/>
            <a:chOff x="964919" y="2012588"/>
            <a:chExt cx="2022628" cy="1986525"/>
          </a:xfrm>
        </p:grpSpPr>
        <p:sp>
          <p:nvSpPr>
            <p:cNvPr id="2135" name="Google Shape;2135;p89"/>
            <p:cNvSpPr/>
            <p:nvPr/>
          </p:nvSpPr>
          <p:spPr>
            <a:xfrm>
              <a:off x="964919" y="2012588"/>
              <a:ext cx="13155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36" name="Google Shape;2136;p89"/>
            <p:cNvSpPr/>
            <p:nvPr/>
          </p:nvSpPr>
          <p:spPr>
            <a:xfrm>
              <a:off x="2287648" y="2013438"/>
              <a:ext cx="6999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37" name="Google Shape;2137;p89"/>
            <p:cNvSpPr/>
            <p:nvPr/>
          </p:nvSpPr>
          <p:spPr>
            <a:xfrm>
              <a:off x="964931" y="3460613"/>
              <a:ext cx="20226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38" name="Google Shape;2138;p89"/>
            <p:cNvSpPr/>
            <p:nvPr/>
          </p:nvSpPr>
          <p:spPr>
            <a:xfrm>
              <a:off x="2287647" y="3460613"/>
              <a:ext cx="6999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2139" name="Google Shape;2139;p89"/>
          <p:cNvCxnSpPr/>
          <p:nvPr/>
        </p:nvCxnSpPr>
        <p:spPr>
          <a:xfrm flipH="1">
            <a:off x="791971" y="4397332"/>
            <a:ext cx="0" cy="396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140" name="Google Shape;2140;p89"/>
          <p:cNvSpPr txBox="1"/>
          <p:nvPr/>
        </p:nvSpPr>
        <p:spPr>
          <a:xfrm>
            <a:off x="599224" y="4479869"/>
            <a:ext cx="2013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2141" name="Google Shape;2141;p89"/>
          <p:cNvGrpSpPr/>
          <p:nvPr/>
        </p:nvGrpSpPr>
        <p:grpSpPr>
          <a:xfrm>
            <a:off x="1968334" y="3381757"/>
            <a:ext cx="552771" cy="1043269"/>
            <a:chOff x="6646950" y="2189263"/>
            <a:chExt cx="768484" cy="1441179"/>
          </a:xfrm>
        </p:grpSpPr>
        <p:sp>
          <p:nvSpPr>
            <p:cNvPr id="2142" name="Google Shape;2142;p89"/>
            <p:cNvSpPr/>
            <p:nvPr/>
          </p:nvSpPr>
          <p:spPr>
            <a:xfrm rot="-5400000">
              <a:off x="605955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143" name="Google Shape;2143;p89"/>
            <p:cNvSpPr/>
            <p:nvPr/>
          </p:nvSpPr>
          <p:spPr>
            <a:xfrm rot="-5400000">
              <a:off x="6309635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144" name="Google Shape;2144;p89"/>
            <p:cNvSpPr/>
            <p:nvPr/>
          </p:nvSpPr>
          <p:spPr>
            <a:xfrm rot="-5400000">
              <a:off x="6568834" y="2783841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2145" name="Google Shape;2145;p89"/>
          <p:cNvSpPr/>
          <p:nvPr/>
        </p:nvSpPr>
        <p:spPr>
          <a:xfrm>
            <a:off x="929776" y="3382049"/>
            <a:ext cx="1038000" cy="10380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grpSp>
        <p:nvGrpSpPr>
          <p:cNvPr id="2146" name="Google Shape;2146;p89"/>
          <p:cNvGrpSpPr/>
          <p:nvPr/>
        </p:nvGrpSpPr>
        <p:grpSpPr>
          <a:xfrm>
            <a:off x="1968246" y="4417774"/>
            <a:ext cx="549607" cy="381278"/>
            <a:chOff x="6642476" y="3629200"/>
            <a:chExt cx="770730" cy="526700"/>
          </a:xfrm>
        </p:grpSpPr>
        <p:sp>
          <p:nvSpPr>
            <p:cNvPr id="2147" name="Google Shape;2147;p89"/>
            <p:cNvSpPr/>
            <p:nvPr/>
          </p:nvSpPr>
          <p:spPr>
            <a:xfrm>
              <a:off x="664257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148" name="Google Shape;2148;p89"/>
            <p:cNvSpPr/>
            <p:nvPr/>
          </p:nvSpPr>
          <p:spPr>
            <a:xfrm>
              <a:off x="689697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149" name="Google Shape;2149;p89"/>
            <p:cNvSpPr/>
            <p:nvPr/>
          </p:nvSpPr>
          <p:spPr>
            <a:xfrm>
              <a:off x="715880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150" name="Google Shape;2150;p89"/>
            <p:cNvSpPr/>
            <p:nvPr/>
          </p:nvSpPr>
          <p:spPr>
            <a:xfrm>
              <a:off x="664247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151" name="Google Shape;2151;p89"/>
            <p:cNvSpPr/>
            <p:nvPr/>
          </p:nvSpPr>
          <p:spPr>
            <a:xfrm>
              <a:off x="689687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152" name="Google Shape;2152;p89"/>
            <p:cNvSpPr/>
            <p:nvPr/>
          </p:nvSpPr>
          <p:spPr>
            <a:xfrm>
              <a:off x="715870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2153" name="Google Shape;2153;p89"/>
          <p:cNvSpPr txBox="1"/>
          <p:nvPr>
            <p:ph type="body" idx="4294967295"/>
          </p:nvPr>
        </p:nvSpPr>
        <p:spPr>
          <a:xfrm>
            <a:off x="2956297" y="3381750"/>
            <a:ext cx="1955100" cy="84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 u="sng">
                <a:latin typeface="Lexend"/>
                <a:ea typeface="Times"/>
                <a:cs typeface="Times"/>
                <a:sym typeface="Times"/>
              </a:rPr>
              <a:t>+ 2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 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 i="1" u="sng">
                <a:latin typeface="Lexend"/>
                <a:ea typeface="Times"/>
                <a:cs typeface="Times"/>
                <a:sym typeface="Times"/>
              </a:rPr>
              <a:t>+ </a:t>
            </a:r>
            <a:r>
              <a:rPr lang="en-GB" sz="1800" u="sng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+ 6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+ 8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154" name="Google Shape;2154;p89"/>
          <p:cNvSpPr/>
          <p:nvPr/>
        </p:nvSpPr>
        <p:spPr>
          <a:xfrm rot="-5400000">
            <a:off x="2088648" y="3807889"/>
            <a:ext cx="1038000" cy="1863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155" name="Google Shape;2155;p89"/>
          <p:cNvSpPr/>
          <p:nvPr/>
        </p:nvSpPr>
        <p:spPr>
          <a:xfrm>
            <a:off x="2521645" y="4414103"/>
            <a:ext cx="181500" cy="186600"/>
          </a:xfrm>
          <a:prstGeom prst="rect">
            <a:avLst/>
          </a:prstGeom>
          <a:solidFill>
            <a:srgbClr val="FFF2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Times"/>
                <a:cs typeface="Times"/>
                <a:sym typeface="Times"/>
              </a:rPr>
              <a:t>1</a:t>
            </a:r>
            <a:endParaRPr sz="16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156" name="Google Shape;2156;p89"/>
          <p:cNvSpPr/>
          <p:nvPr/>
        </p:nvSpPr>
        <p:spPr>
          <a:xfrm>
            <a:off x="2518970" y="4618014"/>
            <a:ext cx="181500" cy="186600"/>
          </a:xfrm>
          <a:prstGeom prst="rect">
            <a:avLst/>
          </a:prstGeom>
          <a:solidFill>
            <a:srgbClr val="FFF2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Times"/>
                <a:cs typeface="Times"/>
                <a:sym typeface="Times"/>
              </a:rPr>
              <a:t>1</a:t>
            </a:r>
            <a:endParaRPr sz="16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157" name="Google Shape;2157;p89"/>
          <p:cNvSpPr/>
          <p:nvPr/>
        </p:nvSpPr>
        <p:spPr>
          <a:xfrm>
            <a:off x="2200575" y="2846695"/>
            <a:ext cx="294600" cy="317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4</a:t>
            </a: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158" name="Google Shape;2158;p89"/>
          <p:cNvSpPr/>
          <p:nvPr/>
        </p:nvSpPr>
        <p:spPr>
          <a:xfrm>
            <a:off x="1309975" y="2846695"/>
            <a:ext cx="294600" cy="317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0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159" name="Google Shape;2159;p89"/>
          <p:cNvSpPr/>
          <p:nvPr/>
        </p:nvSpPr>
        <p:spPr>
          <a:xfrm>
            <a:off x="380450" y="3676795"/>
            <a:ext cx="294600" cy="317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0" name="Google Shape;2160;p89"/>
          <p:cNvSpPr/>
          <p:nvPr/>
        </p:nvSpPr>
        <p:spPr>
          <a:xfrm>
            <a:off x="380450" y="4418145"/>
            <a:ext cx="294600" cy="317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2</a:t>
            </a: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161" name="Google Shape;2161;p89"/>
          <p:cNvSpPr/>
          <p:nvPr/>
        </p:nvSpPr>
        <p:spPr>
          <a:xfrm>
            <a:off x="982150" y="1393288"/>
            <a:ext cx="1412100" cy="12222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62" name="Google Shape;2162;p89"/>
          <p:cNvCxnSpPr/>
          <p:nvPr/>
        </p:nvCxnSpPr>
        <p:spPr>
          <a:xfrm flipH="1">
            <a:off x="844352" y="1393246"/>
            <a:ext cx="0" cy="993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163" name="Google Shape;2163;p89"/>
          <p:cNvSpPr txBox="1"/>
          <p:nvPr/>
        </p:nvSpPr>
        <p:spPr>
          <a:xfrm>
            <a:off x="639942" y="1697931"/>
            <a:ext cx="2946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164" name="Google Shape;2164;p89"/>
          <p:cNvSpPr txBox="1"/>
          <p:nvPr/>
        </p:nvSpPr>
        <p:spPr>
          <a:xfrm>
            <a:off x="1384812" y="1037235"/>
            <a:ext cx="1232100" cy="1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    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 </a:t>
            </a:r>
            <a:r>
              <a:rPr lang="en-GB" sz="11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1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2165" name="Google Shape;2165;p89"/>
          <p:cNvCxnSpPr/>
          <p:nvPr/>
        </p:nvCxnSpPr>
        <p:spPr>
          <a:xfrm>
            <a:off x="972654" y="1291992"/>
            <a:ext cx="10740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166" name="Google Shape;2166;p89"/>
          <p:cNvCxnSpPr/>
          <p:nvPr/>
        </p:nvCxnSpPr>
        <p:spPr>
          <a:xfrm rot="10800000" flipH="1">
            <a:off x="2046538" y="1288400"/>
            <a:ext cx="363600" cy="3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2167" name="Google Shape;2167;p89"/>
          <p:cNvGrpSpPr/>
          <p:nvPr/>
        </p:nvGrpSpPr>
        <p:grpSpPr>
          <a:xfrm>
            <a:off x="982198" y="1393080"/>
            <a:ext cx="1411996" cy="1222312"/>
            <a:chOff x="964920" y="2012571"/>
            <a:chExt cx="2022628" cy="1986531"/>
          </a:xfrm>
        </p:grpSpPr>
        <p:sp>
          <p:nvSpPr>
            <p:cNvPr id="2168" name="Google Shape;2168;p89"/>
            <p:cNvSpPr/>
            <p:nvPr/>
          </p:nvSpPr>
          <p:spPr>
            <a:xfrm>
              <a:off x="964920" y="2012571"/>
              <a:ext cx="14868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69" name="Google Shape;2169;p89"/>
            <p:cNvSpPr/>
            <p:nvPr/>
          </p:nvSpPr>
          <p:spPr>
            <a:xfrm>
              <a:off x="2287648" y="2013438"/>
              <a:ext cx="699900" cy="14400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70" name="Google Shape;2170;p89"/>
            <p:cNvSpPr/>
            <p:nvPr/>
          </p:nvSpPr>
          <p:spPr>
            <a:xfrm>
              <a:off x="964923" y="3678294"/>
              <a:ext cx="2022600" cy="3207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>
                  <a:latin typeface="Lexend"/>
                  <a:ea typeface="Lexend"/>
                  <a:cs typeface="Lexend"/>
                  <a:sym typeface="Lexend"/>
                </a:rPr>
                <a:t>       </a:t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71" name="Google Shape;2171;p89"/>
            <p:cNvSpPr/>
            <p:nvPr/>
          </p:nvSpPr>
          <p:spPr>
            <a:xfrm>
              <a:off x="2452528" y="3460602"/>
              <a:ext cx="534900" cy="538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2172" name="Google Shape;2172;p89"/>
          <p:cNvCxnSpPr/>
          <p:nvPr/>
        </p:nvCxnSpPr>
        <p:spPr>
          <a:xfrm flipH="1">
            <a:off x="844346" y="2408570"/>
            <a:ext cx="0" cy="257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173" name="Google Shape;2173;p89"/>
          <p:cNvSpPr txBox="1"/>
          <p:nvPr/>
        </p:nvSpPr>
        <p:spPr>
          <a:xfrm>
            <a:off x="597719" y="2367047"/>
            <a:ext cx="2013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1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174" name="Google Shape;2174;p89"/>
          <p:cNvSpPr/>
          <p:nvPr/>
        </p:nvSpPr>
        <p:spPr>
          <a:xfrm>
            <a:off x="982151" y="1393286"/>
            <a:ext cx="1038000" cy="10380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grpSp>
        <p:nvGrpSpPr>
          <p:cNvPr id="2175" name="Google Shape;2175;p89"/>
          <p:cNvGrpSpPr/>
          <p:nvPr/>
        </p:nvGrpSpPr>
        <p:grpSpPr>
          <a:xfrm>
            <a:off x="2020709" y="1392994"/>
            <a:ext cx="373492" cy="1038073"/>
            <a:chOff x="6646950" y="2189263"/>
            <a:chExt cx="519244" cy="1434000"/>
          </a:xfrm>
        </p:grpSpPr>
        <p:sp>
          <p:nvSpPr>
            <p:cNvPr id="2176" name="Google Shape;2176;p89"/>
            <p:cNvSpPr/>
            <p:nvPr/>
          </p:nvSpPr>
          <p:spPr>
            <a:xfrm rot="-5400000">
              <a:off x="605955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177" name="Google Shape;2177;p89"/>
            <p:cNvSpPr/>
            <p:nvPr/>
          </p:nvSpPr>
          <p:spPr>
            <a:xfrm rot="-5400000">
              <a:off x="6319594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2178" name="Google Shape;2178;p89"/>
          <p:cNvSpPr txBox="1"/>
          <p:nvPr>
            <p:ph type="body" idx="4294967295"/>
          </p:nvPr>
        </p:nvSpPr>
        <p:spPr>
          <a:xfrm>
            <a:off x="2616897" y="1392988"/>
            <a:ext cx="1955100" cy="84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+ 1) 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+ 2)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800" u="sng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 i="1" u="sng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</a:t>
            </a:r>
            <a:r>
              <a:rPr lang="en-GB" sz="1800" u="sng">
                <a:latin typeface="Lexend"/>
                <a:ea typeface="Times"/>
                <a:cs typeface="Times"/>
                <a:sym typeface="Times"/>
              </a:rPr>
              <a:t>2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179" name="Google Shape;2179;p89"/>
          <p:cNvSpPr txBox="1"/>
          <p:nvPr>
            <p:ph type="body" idx="1"/>
          </p:nvPr>
        </p:nvSpPr>
        <p:spPr>
          <a:xfrm>
            <a:off x="378350" y="1152613"/>
            <a:ext cx="298800" cy="46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a)</a:t>
            </a:r>
            <a:endParaRPr sz="1800"/>
          </a:p>
        </p:txBody>
      </p:sp>
      <p:sp>
        <p:nvSpPr>
          <p:cNvPr id="2180" name="Google Shape;2180;p89"/>
          <p:cNvSpPr txBox="1"/>
          <p:nvPr>
            <p:ph type="body" idx="1"/>
          </p:nvPr>
        </p:nvSpPr>
        <p:spPr>
          <a:xfrm>
            <a:off x="4825925" y="1152613"/>
            <a:ext cx="298800" cy="46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b)</a:t>
            </a:r>
            <a:endParaRPr sz="1800"/>
          </a:p>
        </p:txBody>
      </p:sp>
      <p:sp>
        <p:nvSpPr>
          <p:cNvPr id="2181" name="Google Shape;2181;p89"/>
          <p:cNvSpPr txBox="1"/>
          <p:nvPr>
            <p:ph type="body" idx="1"/>
          </p:nvPr>
        </p:nvSpPr>
        <p:spPr>
          <a:xfrm>
            <a:off x="378350" y="3057613"/>
            <a:ext cx="298800" cy="46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c)</a:t>
            </a:r>
            <a:endParaRPr sz="1800"/>
          </a:p>
        </p:txBody>
      </p:sp>
      <p:sp>
        <p:nvSpPr>
          <p:cNvPr id="2182" name="Google Shape;2182;p89"/>
          <p:cNvSpPr txBox="1"/>
          <p:nvPr>
            <p:ph type="body" idx="1"/>
          </p:nvPr>
        </p:nvSpPr>
        <p:spPr>
          <a:xfrm>
            <a:off x="4825925" y="3057613"/>
            <a:ext cx="298800" cy="46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d)</a:t>
            </a:r>
            <a:endParaRPr sz="1800"/>
          </a:p>
        </p:txBody>
      </p:sp>
      <p:sp>
        <p:nvSpPr>
          <p:cNvPr id="2183" name="Google Shape;2183;p89"/>
          <p:cNvSpPr/>
          <p:nvPr/>
        </p:nvSpPr>
        <p:spPr>
          <a:xfrm>
            <a:off x="983479" y="2426806"/>
            <a:ext cx="1038000" cy="1875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2184" name="Google Shape;2184;p89"/>
          <p:cNvGrpSpPr/>
          <p:nvPr/>
        </p:nvGrpSpPr>
        <p:grpSpPr>
          <a:xfrm>
            <a:off x="2026038" y="2427876"/>
            <a:ext cx="362825" cy="186549"/>
            <a:chOff x="6642576" y="3629200"/>
            <a:chExt cx="508800" cy="257700"/>
          </a:xfrm>
        </p:grpSpPr>
        <p:sp>
          <p:nvSpPr>
            <p:cNvPr id="2185" name="Google Shape;2185;p89"/>
            <p:cNvSpPr/>
            <p:nvPr/>
          </p:nvSpPr>
          <p:spPr>
            <a:xfrm>
              <a:off x="664257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186" name="Google Shape;2186;p89"/>
            <p:cNvSpPr/>
            <p:nvPr/>
          </p:nvSpPr>
          <p:spPr>
            <a:xfrm>
              <a:off x="689697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2187" name="Google Shape;2187;p89"/>
          <p:cNvSpPr/>
          <p:nvPr/>
        </p:nvSpPr>
        <p:spPr>
          <a:xfrm>
            <a:off x="5375875" y="1285639"/>
            <a:ext cx="999300" cy="9993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grpSp>
        <p:nvGrpSpPr>
          <p:cNvPr id="2188" name="Google Shape;2188;p89"/>
          <p:cNvGrpSpPr/>
          <p:nvPr/>
        </p:nvGrpSpPr>
        <p:grpSpPr>
          <a:xfrm>
            <a:off x="6375234" y="1285731"/>
            <a:ext cx="489000" cy="993045"/>
            <a:chOff x="6646950" y="2189263"/>
            <a:chExt cx="769110" cy="1434000"/>
          </a:xfrm>
        </p:grpSpPr>
        <p:sp>
          <p:nvSpPr>
            <p:cNvPr id="2189" name="Google Shape;2189;p89"/>
            <p:cNvSpPr/>
            <p:nvPr/>
          </p:nvSpPr>
          <p:spPr>
            <a:xfrm rot="-5400000">
              <a:off x="605955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190" name="Google Shape;2190;p89"/>
            <p:cNvSpPr/>
            <p:nvPr/>
          </p:nvSpPr>
          <p:spPr>
            <a:xfrm rot="-5400000">
              <a:off x="6309635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191" name="Google Shape;2191;p89"/>
            <p:cNvSpPr/>
            <p:nvPr/>
          </p:nvSpPr>
          <p:spPr>
            <a:xfrm rot="-5400000">
              <a:off x="656946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2192" name="Google Shape;2192;p89"/>
          <p:cNvGrpSpPr/>
          <p:nvPr/>
        </p:nvGrpSpPr>
        <p:grpSpPr>
          <a:xfrm rot="5400000">
            <a:off x="5631034" y="2040756"/>
            <a:ext cx="489000" cy="993045"/>
            <a:chOff x="6646950" y="2189263"/>
            <a:chExt cx="769110" cy="1434000"/>
          </a:xfrm>
        </p:grpSpPr>
        <p:sp>
          <p:nvSpPr>
            <p:cNvPr id="2193" name="Google Shape;2193;p89"/>
            <p:cNvSpPr/>
            <p:nvPr/>
          </p:nvSpPr>
          <p:spPr>
            <a:xfrm rot="-5400000">
              <a:off x="605955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194" name="Google Shape;2194;p89"/>
            <p:cNvSpPr/>
            <p:nvPr/>
          </p:nvSpPr>
          <p:spPr>
            <a:xfrm rot="-5400000">
              <a:off x="6309635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195" name="Google Shape;2195;p89"/>
            <p:cNvSpPr/>
            <p:nvPr/>
          </p:nvSpPr>
          <p:spPr>
            <a:xfrm rot="-5400000">
              <a:off x="656946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4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2196" name="Google Shape;2196;p89"/>
          <p:cNvGrpSpPr/>
          <p:nvPr/>
        </p:nvGrpSpPr>
        <p:grpSpPr>
          <a:xfrm>
            <a:off x="6388959" y="2292046"/>
            <a:ext cx="465290" cy="322814"/>
            <a:chOff x="6642476" y="3629200"/>
            <a:chExt cx="770730" cy="526700"/>
          </a:xfrm>
        </p:grpSpPr>
        <p:sp>
          <p:nvSpPr>
            <p:cNvPr id="2197" name="Google Shape;2197;p89"/>
            <p:cNvSpPr/>
            <p:nvPr/>
          </p:nvSpPr>
          <p:spPr>
            <a:xfrm>
              <a:off x="664257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198" name="Google Shape;2198;p89"/>
            <p:cNvSpPr/>
            <p:nvPr/>
          </p:nvSpPr>
          <p:spPr>
            <a:xfrm>
              <a:off x="689697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199" name="Google Shape;2199;p89"/>
            <p:cNvSpPr/>
            <p:nvPr/>
          </p:nvSpPr>
          <p:spPr>
            <a:xfrm>
              <a:off x="7158806" y="3629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200" name="Google Shape;2200;p89"/>
            <p:cNvSpPr/>
            <p:nvPr/>
          </p:nvSpPr>
          <p:spPr>
            <a:xfrm>
              <a:off x="664247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201" name="Google Shape;2201;p89"/>
            <p:cNvSpPr/>
            <p:nvPr/>
          </p:nvSpPr>
          <p:spPr>
            <a:xfrm>
              <a:off x="689687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202" name="Google Shape;2202;p89"/>
            <p:cNvSpPr/>
            <p:nvPr/>
          </p:nvSpPr>
          <p:spPr>
            <a:xfrm>
              <a:off x="715870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2203" name="Google Shape;2203;p89"/>
          <p:cNvGrpSpPr/>
          <p:nvPr/>
        </p:nvGrpSpPr>
        <p:grpSpPr>
          <a:xfrm>
            <a:off x="6388959" y="2630807"/>
            <a:ext cx="465229" cy="157944"/>
            <a:chOff x="6642476" y="3898200"/>
            <a:chExt cx="770630" cy="257700"/>
          </a:xfrm>
        </p:grpSpPr>
        <p:sp>
          <p:nvSpPr>
            <p:cNvPr id="2204" name="Google Shape;2204;p89"/>
            <p:cNvSpPr/>
            <p:nvPr/>
          </p:nvSpPr>
          <p:spPr>
            <a:xfrm>
              <a:off x="664247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205" name="Google Shape;2205;p89"/>
            <p:cNvSpPr/>
            <p:nvPr/>
          </p:nvSpPr>
          <p:spPr>
            <a:xfrm>
              <a:off x="689687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206" name="Google Shape;2206;p89"/>
            <p:cNvSpPr/>
            <p:nvPr/>
          </p:nvSpPr>
          <p:spPr>
            <a:xfrm>
              <a:off x="715870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2207" name="Google Shape;2207;p89"/>
          <p:cNvSpPr/>
          <p:nvPr/>
        </p:nvSpPr>
        <p:spPr>
          <a:xfrm>
            <a:off x="938283" y="4414242"/>
            <a:ext cx="1038000" cy="1863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208" name="Google Shape;2208;p89"/>
          <p:cNvSpPr/>
          <p:nvPr/>
        </p:nvSpPr>
        <p:spPr>
          <a:xfrm>
            <a:off x="938283" y="4614187"/>
            <a:ext cx="1038000" cy="1863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209" name="Google Shape;2209;p89"/>
          <p:cNvSpPr/>
          <p:nvPr/>
        </p:nvSpPr>
        <p:spPr>
          <a:xfrm rot="-5400000">
            <a:off x="6009609" y="3875592"/>
            <a:ext cx="1038000" cy="1863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210" name="Google Shape;2210;p89"/>
          <p:cNvSpPr/>
          <p:nvPr/>
        </p:nvSpPr>
        <p:spPr>
          <a:xfrm>
            <a:off x="5387816" y="4500329"/>
            <a:ext cx="1038000" cy="1875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4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211" name="Google Shape;2211;p89"/>
          <p:cNvSpPr/>
          <p:nvPr/>
        </p:nvSpPr>
        <p:spPr>
          <a:xfrm>
            <a:off x="6449927" y="4505450"/>
            <a:ext cx="181500" cy="186600"/>
          </a:xfrm>
          <a:prstGeom prst="rect">
            <a:avLst/>
          </a:prstGeom>
          <a:solidFill>
            <a:srgbClr val="FFF2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Times"/>
                <a:cs typeface="Times"/>
                <a:sym typeface="Times"/>
              </a:rPr>
              <a:t>1</a:t>
            </a:r>
            <a:endParaRPr sz="1600"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15" name="Shape 2215"/>
        <p:cNvGrpSpPr/>
        <p:nvPr/>
      </p:nvGrpSpPr>
      <p:grpSpPr>
        <a:xfrm>
          <a:off x="0" y="0"/>
          <a:ext cx="0" cy="0"/>
        </a:xfrm>
      </p:grpSpPr>
      <p:sp>
        <p:nvSpPr>
          <p:cNvPr id="2216" name="Google Shape;2216;p90"/>
          <p:cNvSpPr txBox="1"/>
          <p:nvPr>
            <p:ph type="body" idx="1"/>
          </p:nvPr>
        </p:nvSpPr>
        <p:spPr>
          <a:xfrm>
            <a:off x="324000" y="759300"/>
            <a:ext cx="8237700" cy="616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Isticmaal qaabka bedka (area model) si aad u ballaariso (expand) oo u fududayso (simplify) tarannada (products) labadan binomial (binomials).</a:t>
            </a:r>
            <a:endParaRPr sz="1800"/>
          </a:p>
        </p:txBody>
      </p:sp>
      <p:sp>
        <p:nvSpPr>
          <p:cNvPr id="2217" name="Google Shape;2217;p9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Sahaminta taranta (product) laba binomial (binomials)</a:t>
            </a:r>
            <a:endParaRPr/>
          </a:p>
        </p:txBody>
      </p:sp>
      <p:sp>
        <p:nvSpPr>
          <p:cNvPr id="2218" name="Google Shape;2218;p90"/>
          <p:cNvSpPr txBox="1"/>
          <p:nvPr>
            <p:ph type="body" idx="1"/>
          </p:nvPr>
        </p:nvSpPr>
        <p:spPr>
          <a:xfrm>
            <a:off x="324000" y="1749900"/>
            <a:ext cx="2563200" cy="71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a)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(</a:t>
            </a:r>
            <a:r>
              <a:rPr lang="en-GB" i="1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− 2)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i="1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4) </a:t>
            </a:r>
            <a:endParaRPr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8</a:t>
            </a:r>
            <a:endParaRPr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219" name="Google Shape;2219;p90"/>
          <p:cNvSpPr txBox="1"/>
          <p:nvPr>
            <p:ph type="body" idx="1"/>
          </p:nvPr>
        </p:nvSpPr>
        <p:spPr>
          <a:xfrm>
            <a:off x="324000" y="3240000"/>
            <a:ext cx="2563200" cy="85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b)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(</a:t>
            </a:r>
            <a:r>
              <a:rPr lang="en-GB" i="1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− 1)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i="1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3) </a:t>
            </a:r>
            <a:endParaRPr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4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+ 3</a:t>
            </a:r>
            <a:endParaRPr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220" name="Google Shape;2220;p90"/>
          <p:cNvSpPr txBox="1"/>
          <p:nvPr>
            <p:ph type="body" idx="1"/>
          </p:nvPr>
        </p:nvSpPr>
        <p:spPr>
          <a:xfrm>
            <a:off x="5029200" y="1620000"/>
            <a:ext cx="2563200" cy="71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c)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(</a:t>
            </a:r>
            <a:r>
              <a:rPr lang="en-GB" i="1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− 2)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i="1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1) </a:t>
            </a:r>
            <a:endParaRPr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− 2</a:t>
            </a:r>
            <a:endParaRPr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221" name="Google Shape;2221;p90"/>
          <p:cNvSpPr txBox="1"/>
          <p:nvPr>
            <p:ph type="body" idx="1"/>
          </p:nvPr>
        </p:nvSpPr>
        <p:spPr>
          <a:xfrm>
            <a:off x="5029200" y="3220200"/>
            <a:ext cx="2563200" cy="71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d)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(</a:t>
            </a:r>
            <a:r>
              <a:rPr lang="en-GB" i="1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2) (</a:t>
            </a:r>
            <a:r>
              <a:rPr lang="en-GB" i="1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− 2)</a:t>
            </a:r>
            <a:endParaRPr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4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+ 4</a:t>
            </a:r>
            <a:endParaRPr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222" name="Google Shape;2222;p90"/>
          <p:cNvSpPr/>
          <p:nvPr/>
        </p:nvSpPr>
        <p:spPr>
          <a:xfrm>
            <a:off x="2737775" y="1698825"/>
            <a:ext cx="1770900" cy="12375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23" name="Google Shape;2223;p90"/>
          <p:cNvGrpSpPr/>
          <p:nvPr/>
        </p:nvGrpSpPr>
        <p:grpSpPr>
          <a:xfrm>
            <a:off x="2737675" y="1698850"/>
            <a:ext cx="1771110" cy="1237440"/>
            <a:chOff x="964924" y="2012565"/>
            <a:chExt cx="2022739" cy="1986579"/>
          </a:xfrm>
        </p:grpSpPr>
        <p:sp>
          <p:nvSpPr>
            <p:cNvPr id="2224" name="Google Shape;2224;p90"/>
            <p:cNvSpPr/>
            <p:nvPr/>
          </p:nvSpPr>
          <p:spPr>
            <a:xfrm>
              <a:off x="964924" y="2012565"/>
              <a:ext cx="1185600" cy="1666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25" name="Google Shape;2225;p90"/>
            <p:cNvSpPr/>
            <p:nvPr/>
          </p:nvSpPr>
          <p:spPr>
            <a:xfrm>
              <a:off x="2155763" y="2013448"/>
              <a:ext cx="831900" cy="1666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26" name="Google Shape;2226;p90"/>
            <p:cNvSpPr/>
            <p:nvPr/>
          </p:nvSpPr>
          <p:spPr>
            <a:xfrm>
              <a:off x="964953" y="3679044"/>
              <a:ext cx="1185600" cy="3201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27" name="Google Shape;2227;p90"/>
            <p:cNvSpPr/>
            <p:nvPr/>
          </p:nvSpPr>
          <p:spPr>
            <a:xfrm>
              <a:off x="2155649" y="3699994"/>
              <a:ext cx="831900" cy="2991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2228" name="Google Shape;2228;p90"/>
          <p:cNvCxnSpPr/>
          <p:nvPr/>
        </p:nvCxnSpPr>
        <p:spPr>
          <a:xfrm flipH="1">
            <a:off x="2612484" y="1679169"/>
            <a:ext cx="0" cy="1036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229" name="Google Shape;2229;p90"/>
          <p:cNvSpPr txBox="1"/>
          <p:nvPr/>
        </p:nvSpPr>
        <p:spPr>
          <a:xfrm>
            <a:off x="2402753" y="2046287"/>
            <a:ext cx="274200" cy="2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230" name="Google Shape;2230;p90"/>
          <p:cNvSpPr txBox="1"/>
          <p:nvPr/>
        </p:nvSpPr>
        <p:spPr>
          <a:xfrm>
            <a:off x="3198235" y="1323305"/>
            <a:ext cx="11463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        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lang="en-GB" sz="11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2231" name="Google Shape;2231;p90"/>
          <p:cNvCxnSpPr/>
          <p:nvPr/>
        </p:nvCxnSpPr>
        <p:spPr>
          <a:xfrm>
            <a:off x="2731870" y="1584952"/>
            <a:ext cx="9993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232" name="Google Shape;2232;p90"/>
          <p:cNvCxnSpPr/>
          <p:nvPr/>
        </p:nvCxnSpPr>
        <p:spPr>
          <a:xfrm>
            <a:off x="3731126" y="1584959"/>
            <a:ext cx="7773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233" name="Google Shape;2233;p90"/>
          <p:cNvCxnSpPr/>
          <p:nvPr/>
        </p:nvCxnSpPr>
        <p:spPr>
          <a:xfrm flipH="1">
            <a:off x="2610078" y="2715963"/>
            <a:ext cx="0" cy="393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234" name="Google Shape;2234;p90"/>
          <p:cNvSpPr txBox="1"/>
          <p:nvPr/>
        </p:nvSpPr>
        <p:spPr>
          <a:xfrm>
            <a:off x="2230425" y="2737275"/>
            <a:ext cx="307200" cy="2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−2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235" name="Google Shape;2235;p90"/>
          <p:cNvSpPr/>
          <p:nvPr/>
        </p:nvSpPr>
        <p:spPr>
          <a:xfrm>
            <a:off x="2737775" y="3527625"/>
            <a:ext cx="1606800" cy="12375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36" name="Google Shape;2236;p90"/>
          <p:cNvGrpSpPr/>
          <p:nvPr/>
        </p:nvGrpSpPr>
        <p:grpSpPr>
          <a:xfrm>
            <a:off x="2737674" y="3527650"/>
            <a:ext cx="1606764" cy="1243940"/>
            <a:chOff x="964915" y="2012580"/>
            <a:chExt cx="2022613" cy="1997014"/>
          </a:xfrm>
        </p:grpSpPr>
        <p:sp>
          <p:nvSpPr>
            <p:cNvPr id="2237" name="Google Shape;2237;p90"/>
            <p:cNvSpPr/>
            <p:nvPr/>
          </p:nvSpPr>
          <p:spPr>
            <a:xfrm>
              <a:off x="964915" y="2012580"/>
              <a:ext cx="1314000" cy="1666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38" name="Google Shape;2238;p90"/>
            <p:cNvSpPr/>
            <p:nvPr/>
          </p:nvSpPr>
          <p:spPr>
            <a:xfrm>
              <a:off x="2291829" y="2013463"/>
              <a:ext cx="695700" cy="1666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39" name="Google Shape;2239;p90"/>
            <p:cNvSpPr/>
            <p:nvPr/>
          </p:nvSpPr>
          <p:spPr>
            <a:xfrm>
              <a:off x="964947" y="3679060"/>
              <a:ext cx="1314000" cy="3201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40" name="Google Shape;2240;p90"/>
            <p:cNvSpPr/>
            <p:nvPr/>
          </p:nvSpPr>
          <p:spPr>
            <a:xfrm>
              <a:off x="2291703" y="3689494"/>
              <a:ext cx="695700" cy="3201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2241" name="Google Shape;2241;p90"/>
          <p:cNvCxnSpPr/>
          <p:nvPr/>
        </p:nvCxnSpPr>
        <p:spPr>
          <a:xfrm flipH="1">
            <a:off x="2612484" y="3507969"/>
            <a:ext cx="0" cy="1036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242" name="Google Shape;2242;p90"/>
          <p:cNvSpPr txBox="1"/>
          <p:nvPr/>
        </p:nvSpPr>
        <p:spPr>
          <a:xfrm>
            <a:off x="2402753" y="3875087"/>
            <a:ext cx="274200" cy="2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243" name="Google Shape;2243;p90"/>
          <p:cNvSpPr txBox="1"/>
          <p:nvPr/>
        </p:nvSpPr>
        <p:spPr>
          <a:xfrm>
            <a:off x="3198235" y="3152105"/>
            <a:ext cx="11463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      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1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2244" name="Google Shape;2244;p90"/>
          <p:cNvCxnSpPr/>
          <p:nvPr/>
        </p:nvCxnSpPr>
        <p:spPr>
          <a:xfrm>
            <a:off x="2731870" y="3413752"/>
            <a:ext cx="9993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245" name="Google Shape;2245;p90"/>
          <p:cNvCxnSpPr/>
          <p:nvPr/>
        </p:nvCxnSpPr>
        <p:spPr>
          <a:xfrm>
            <a:off x="3731126" y="3413759"/>
            <a:ext cx="603000" cy="3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246" name="Google Shape;2246;p90"/>
          <p:cNvCxnSpPr/>
          <p:nvPr/>
        </p:nvCxnSpPr>
        <p:spPr>
          <a:xfrm flipH="1">
            <a:off x="2610078" y="4544763"/>
            <a:ext cx="0" cy="2577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247" name="Google Shape;2247;p90"/>
          <p:cNvSpPr txBox="1"/>
          <p:nvPr/>
        </p:nvSpPr>
        <p:spPr>
          <a:xfrm>
            <a:off x="2230425" y="4566075"/>
            <a:ext cx="307200" cy="2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−1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2248" name="Google Shape;2248;p90"/>
          <p:cNvGrpSpPr/>
          <p:nvPr/>
        </p:nvGrpSpPr>
        <p:grpSpPr>
          <a:xfrm>
            <a:off x="7299575" y="1620101"/>
            <a:ext cx="1224945" cy="1436641"/>
            <a:chOff x="964886" y="2012568"/>
            <a:chExt cx="2022696" cy="1986506"/>
          </a:xfrm>
        </p:grpSpPr>
        <p:sp>
          <p:nvSpPr>
            <p:cNvPr id="2249" name="Google Shape;2249;p90"/>
            <p:cNvSpPr/>
            <p:nvPr/>
          </p:nvSpPr>
          <p:spPr>
            <a:xfrm>
              <a:off x="964886" y="2012568"/>
              <a:ext cx="1713900" cy="14931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50" name="Google Shape;2250;p90"/>
            <p:cNvSpPr/>
            <p:nvPr/>
          </p:nvSpPr>
          <p:spPr>
            <a:xfrm>
              <a:off x="2679782" y="2013463"/>
              <a:ext cx="307800" cy="1666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51" name="Google Shape;2251;p90"/>
            <p:cNvSpPr/>
            <p:nvPr/>
          </p:nvSpPr>
          <p:spPr>
            <a:xfrm>
              <a:off x="964969" y="3469840"/>
              <a:ext cx="1713900" cy="5292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52" name="Google Shape;2252;p90"/>
            <p:cNvSpPr/>
            <p:nvPr/>
          </p:nvSpPr>
          <p:spPr>
            <a:xfrm>
              <a:off x="2679754" y="3469875"/>
              <a:ext cx="307800" cy="5292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253" name="Google Shape;2253;p90"/>
          <p:cNvSpPr txBox="1"/>
          <p:nvPr/>
        </p:nvSpPr>
        <p:spPr>
          <a:xfrm>
            <a:off x="7773523" y="1192391"/>
            <a:ext cx="9036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    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1</a:t>
            </a:r>
            <a:r>
              <a:rPr lang="en-GB" sz="11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2254" name="Google Shape;2254;p90"/>
          <p:cNvCxnSpPr/>
          <p:nvPr/>
        </p:nvCxnSpPr>
        <p:spPr>
          <a:xfrm>
            <a:off x="7299573" y="1508743"/>
            <a:ext cx="9999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255" name="Google Shape;2255;p90"/>
          <p:cNvCxnSpPr/>
          <p:nvPr/>
        </p:nvCxnSpPr>
        <p:spPr>
          <a:xfrm flipH="1">
            <a:off x="8425703" y="1387051"/>
            <a:ext cx="0" cy="2577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256" name="Google Shape;2256;p90"/>
          <p:cNvCxnSpPr/>
          <p:nvPr/>
        </p:nvCxnSpPr>
        <p:spPr>
          <a:xfrm flipH="1">
            <a:off x="7163384" y="1670319"/>
            <a:ext cx="0" cy="1036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257" name="Google Shape;2257;p90"/>
          <p:cNvSpPr txBox="1"/>
          <p:nvPr/>
        </p:nvSpPr>
        <p:spPr>
          <a:xfrm>
            <a:off x="6953653" y="2037437"/>
            <a:ext cx="274200" cy="2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2258" name="Google Shape;2258;p90"/>
          <p:cNvCxnSpPr/>
          <p:nvPr/>
        </p:nvCxnSpPr>
        <p:spPr>
          <a:xfrm flipH="1">
            <a:off x="7160978" y="2707113"/>
            <a:ext cx="0" cy="3519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259" name="Google Shape;2259;p90"/>
          <p:cNvSpPr txBox="1"/>
          <p:nvPr/>
        </p:nvSpPr>
        <p:spPr>
          <a:xfrm>
            <a:off x="6781325" y="2768807"/>
            <a:ext cx="307200" cy="2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−2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2260" name="Google Shape;2260;p90"/>
          <p:cNvGrpSpPr/>
          <p:nvPr/>
        </p:nvGrpSpPr>
        <p:grpSpPr>
          <a:xfrm>
            <a:off x="3776271" y="1702879"/>
            <a:ext cx="552771" cy="1038073"/>
            <a:chOff x="6646950" y="2189263"/>
            <a:chExt cx="768484" cy="1434000"/>
          </a:xfrm>
        </p:grpSpPr>
        <p:sp>
          <p:nvSpPr>
            <p:cNvPr id="2261" name="Google Shape;2261;p90"/>
            <p:cNvSpPr/>
            <p:nvPr/>
          </p:nvSpPr>
          <p:spPr>
            <a:xfrm rot="-5400000">
              <a:off x="6059550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0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262" name="Google Shape;2262;p90"/>
            <p:cNvSpPr/>
            <p:nvPr/>
          </p:nvSpPr>
          <p:spPr>
            <a:xfrm rot="-5400000">
              <a:off x="6309635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0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263" name="Google Shape;2263;p90"/>
            <p:cNvSpPr/>
            <p:nvPr/>
          </p:nvSpPr>
          <p:spPr>
            <a:xfrm rot="-5400000">
              <a:off x="6568834" y="2776663"/>
              <a:ext cx="1434000" cy="259200"/>
            </a:xfrm>
            <a:prstGeom prst="rect">
              <a:avLst/>
            </a:prstGeom>
            <a:solidFill>
              <a:srgbClr val="D9EAD3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9000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000" i="1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2264" name="Google Shape;2264;p90"/>
          <p:cNvSpPr/>
          <p:nvPr/>
        </p:nvSpPr>
        <p:spPr>
          <a:xfrm>
            <a:off x="2737713" y="1703172"/>
            <a:ext cx="1038000" cy="10380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sp>
        <p:nvSpPr>
          <p:cNvPr id="2265" name="Google Shape;2265;p90"/>
          <p:cNvSpPr/>
          <p:nvPr/>
        </p:nvSpPr>
        <p:spPr>
          <a:xfrm rot="-5400000">
            <a:off x="3896586" y="2129012"/>
            <a:ext cx="1038000" cy="1863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0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266" name="Google Shape;2266;p90"/>
          <p:cNvSpPr/>
          <p:nvPr/>
        </p:nvSpPr>
        <p:spPr>
          <a:xfrm>
            <a:off x="2737711" y="2741162"/>
            <a:ext cx="1038000" cy="1863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000" i="1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2267" name="Google Shape;2267;p90"/>
          <p:cNvGrpSpPr/>
          <p:nvPr/>
        </p:nvGrpSpPr>
        <p:grpSpPr>
          <a:xfrm>
            <a:off x="3776267" y="2747453"/>
            <a:ext cx="734828" cy="186600"/>
            <a:chOff x="1968317" y="4414103"/>
            <a:chExt cx="734828" cy="186600"/>
          </a:xfrm>
        </p:grpSpPr>
        <p:grpSp>
          <p:nvGrpSpPr>
            <p:cNvPr id="2268" name="Google Shape;2268;p90"/>
            <p:cNvGrpSpPr/>
            <p:nvPr/>
          </p:nvGrpSpPr>
          <p:grpSpPr>
            <a:xfrm>
              <a:off x="1968317" y="4414103"/>
              <a:ext cx="549536" cy="186549"/>
              <a:chOff x="6642576" y="3629200"/>
              <a:chExt cx="770630" cy="257700"/>
            </a:xfrm>
          </p:grpSpPr>
          <p:sp>
            <p:nvSpPr>
              <p:cNvPr id="2269" name="Google Shape;2269;p90"/>
              <p:cNvSpPr/>
              <p:nvPr/>
            </p:nvSpPr>
            <p:spPr>
              <a:xfrm>
                <a:off x="6642576" y="3629200"/>
                <a:ext cx="254400" cy="2577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300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 sz="13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3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270" name="Google Shape;2270;p90"/>
              <p:cNvSpPr/>
              <p:nvPr/>
            </p:nvSpPr>
            <p:spPr>
              <a:xfrm>
                <a:off x="6896976" y="3629200"/>
                <a:ext cx="254400" cy="2577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300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 sz="13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3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271" name="Google Shape;2271;p90"/>
              <p:cNvSpPr/>
              <p:nvPr/>
            </p:nvSpPr>
            <p:spPr>
              <a:xfrm>
                <a:off x="7158806" y="3629200"/>
                <a:ext cx="254400" cy="2577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300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 sz="13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3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sp>
          <p:nvSpPr>
            <p:cNvPr id="2272" name="Google Shape;2272;p90"/>
            <p:cNvSpPr/>
            <p:nvPr/>
          </p:nvSpPr>
          <p:spPr>
            <a:xfrm>
              <a:off x="2521645" y="4414103"/>
              <a:ext cx="181500" cy="1866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3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3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2273" name="Google Shape;2273;p90"/>
          <p:cNvSpPr/>
          <p:nvPr/>
        </p:nvSpPr>
        <p:spPr>
          <a:xfrm>
            <a:off x="2744877" y="3529981"/>
            <a:ext cx="1038000" cy="10380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sp>
        <p:nvSpPr>
          <p:cNvPr id="2274" name="Google Shape;2274;p90"/>
          <p:cNvSpPr/>
          <p:nvPr/>
        </p:nvSpPr>
        <p:spPr>
          <a:xfrm rot="-5400000">
            <a:off x="3370095" y="3963010"/>
            <a:ext cx="1038000" cy="1863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0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275" name="Google Shape;2275;p90"/>
          <p:cNvSpPr/>
          <p:nvPr/>
        </p:nvSpPr>
        <p:spPr>
          <a:xfrm rot="-5400000">
            <a:off x="3543986" y="3963010"/>
            <a:ext cx="1038000" cy="1863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0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276" name="Google Shape;2276;p90"/>
          <p:cNvSpPr/>
          <p:nvPr/>
        </p:nvSpPr>
        <p:spPr>
          <a:xfrm rot="-5400000">
            <a:off x="3717877" y="3963010"/>
            <a:ext cx="1038000" cy="1863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0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277" name="Google Shape;2277;p90"/>
          <p:cNvSpPr/>
          <p:nvPr/>
        </p:nvSpPr>
        <p:spPr>
          <a:xfrm>
            <a:off x="2737711" y="4581874"/>
            <a:ext cx="1038000" cy="1863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000" i="1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2278" name="Google Shape;2278;p90"/>
          <p:cNvGrpSpPr/>
          <p:nvPr/>
        </p:nvGrpSpPr>
        <p:grpSpPr>
          <a:xfrm>
            <a:off x="3793049" y="4587656"/>
            <a:ext cx="540828" cy="183611"/>
            <a:chOff x="6642476" y="3898200"/>
            <a:chExt cx="770630" cy="257700"/>
          </a:xfrm>
        </p:grpSpPr>
        <p:sp>
          <p:nvSpPr>
            <p:cNvPr id="2279" name="Google Shape;2279;p90"/>
            <p:cNvSpPr/>
            <p:nvPr/>
          </p:nvSpPr>
          <p:spPr>
            <a:xfrm>
              <a:off x="664247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280" name="Google Shape;2280;p90"/>
            <p:cNvSpPr/>
            <p:nvPr/>
          </p:nvSpPr>
          <p:spPr>
            <a:xfrm>
              <a:off x="689687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281" name="Google Shape;2281;p90"/>
            <p:cNvSpPr/>
            <p:nvPr/>
          </p:nvSpPr>
          <p:spPr>
            <a:xfrm>
              <a:off x="715870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2282" name="Google Shape;2282;p90"/>
          <p:cNvSpPr/>
          <p:nvPr/>
        </p:nvSpPr>
        <p:spPr>
          <a:xfrm>
            <a:off x="7299563" y="1627069"/>
            <a:ext cx="1038000" cy="10380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sp>
        <p:nvSpPr>
          <p:cNvPr id="2283" name="Google Shape;2283;p90"/>
          <p:cNvSpPr/>
          <p:nvPr/>
        </p:nvSpPr>
        <p:spPr>
          <a:xfrm>
            <a:off x="7299586" y="2670835"/>
            <a:ext cx="1038000" cy="1863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0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284" name="Google Shape;2284;p90"/>
          <p:cNvSpPr/>
          <p:nvPr/>
        </p:nvSpPr>
        <p:spPr>
          <a:xfrm>
            <a:off x="7299586" y="2863617"/>
            <a:ext cx="1038000" cy="1863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0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285" name="Google Shape;2285;p90"/>
          <p:cNvSpPr/>
          <p:nvPr/>
        </p:nvSpPr>
        <p:spPr>
          <a:xfrm rot="-5400000">
            <a:off x="7906711" y="2051837"/>
            <a:ext cx="1038000" cy="1863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0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286" name="Google Shape;2286;p90"/>
          <p:cNvSpPr/>
          <p:nvPr/>
        </p:nvSpPr>
        <p:spPr>
          <a:xfrm>
            <a:off x="8334945" y="2670678"/>
            <a:ext cx="181500" cy="1866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1</a:t>
            </a:r>
            <a:endParaRPr sz="1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287" name="Google Shape;2287;p90"/>
          <p:cNvSpPr/>
          <p:nvPr/>
        </p:nvSpPr>
        <p:spPr>
          <a:xfrm>
            <a:off x="8334945" y="2851733"/>
            <a:ext cx="181500" cy="1866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1</a:t>
            </a:r>
            <a:endParaRPr sz="1300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2288" name="Google Shape;2288;p90"/>
          <p:cNvGrpSpPr/>
          <p:nvPr/>
        </p:nvGrpSpPr>
        <p:grpSpPr>
          <a:xfrm>
            <a:off x="7031749" y="3290575"/>
            <a:ext cx="1395103" cy="1436633"/>
            <a:chOff x="964899" y="2012580"/>
            <a:chExt cx="2022768" cy="1986495"/>
          </a:xfrm>
        </p:grpSpPr>
        <p:sp>
          <p:nvSpPr>
            <p:cNvPr id="2289" name="Google Shape;2289;p90"/>
            <p:cNvSpPr/>
            <p:nvPr/>
          </p:nvSpPr>
          <p:spPr>
            <a:xfrm>
              <a:off x="964899" y="2012580"/>
              <a:ext cx="1505100" cy="14931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90" name="Google Shape;2290;p90"/>
            <p:cNvSpPr/>
            <p:nvPr/>
          </p:nvSpPr>
          <p:spPr>
            <a:xfrm>
              <a:off x="2469867" y="2013479"/>
              <a:ext cx="517800" cy="14337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91" name="Google Shape;2291;p90"/>
            <p:cNvSpPr/>
            <p:nvPr/>
          </p:nvSpPr>
          <p:spPr>
            <a:xfrm>
              <a:off x="964969" y="3469840"/>
              <a:ext cx="1713900" cy="5292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92" name="Google Shape;2292;p90"/>
            <p:cNvSpPr/>
            <p:nvPr/>
          </p:nvSpPr>
          <p:spPr>
            <a:xfrm>
              <a:off x="2679754" y="3469875"/>
              <a:ext cx="307800" cy="5292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293" name="Google Shape;2293;p90"/>
          <p:cNvSpPr/>
          <p:nvPr/>
        </p:nvSpPr>
        <p:spPr>
          <a:xfrm>
            <a:off x="7031738" y="3297544"/>
            <a:ext cx="1038000" cy="10380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sp>
        <p:nvSpPr>
          <p:cNvPr id="2294" name="Google Shape;2294;p90"/>
          <p:cNvSpPr/>
          <p:nvPr/>
        </p:nvSpPr>
        <p:spPr>
          <a:xfrm>
            <a:off x="7031761" y="4341310"/>
            <a:ext cx="1038000" cy="1863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0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295" name="Google Shape;2295;p90"/>
          <p:cNvSpPr/>
          <p:nvPr/>
        </p:nvSpPr>
        <p:spPr>
          <a:xfrm>
            <a:off x="7031761" y="4534092"/>
            <a:ext cx="1038000" cy="1863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000" i="1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2296" name="Google Shape;2296;p90"/>
          <p:cNvGrpSpPr/>
          <p:nvPr/>
        </p:nvGrpSpPr>
        <p:grpSpPr>
          <a:xfrm>
            <a:off x="8069749" y="4343019"/>
            <a:ext cx="357076" cy="183611"/>
            <a:chOff x="6642476" y="3898200"/>
            <a:chExt cx="508800" cy="257700"/>
          </a:xfrm>
        </p:grpSpPr>
        <p:sp>
          <p:nvSpPr>
            <p:cNvPr id="2297" name="Google Shape;2297;p90"/>
            <p:cNvSpPr/>
            <p:nvPr/>
          </p:nvSpPr>
          <p:spPr>
            <a:xfrm>
              <a:off x="664247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298" name="Google Shape;2298;p90"/>
            <p:cNvSpPr/>
            <p:nvPr/>
          </p:nvSpPr>
          <p:spPr>
            <a:xfrm>
              <a:off x="689687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2299" name="Google Shape;2299;p90"/>
          <p:cNvGrpSpPr/>
          <p:nvPr/>
        </p:nvGrpSpPr>
        <p:grpSpPr>
          <a:xfrm>
            <a:off x="8070671" y="4537444"/>
            <a:ext cx="362290" cy="183611"/>
            <a:chOff x="6896876" y="3898200"/>
            <a:chExt cx="516230" cy="257700"/>
          </a:xfrm>
        </p:grpSpPr>
        <p:sp>
          <p:nvSpPr>
            <p:cNvPr id="2300" name="Google Shape;2300;p90"/>
            <p:cNvSpPr/>
            <p:nvPr/>
          </p:nvSpPr>
          <p:spPr>
            <a:xfrm>
              <a:off x="689687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301" name="Google Shape;2301;p90"/>
            <p:cNvSpPr/>
            <p:nvPr/>
          </p:nvSpPr>
          <p:spPr>
            <a:xfrm>
              <a:off x="7158706" y="3898200"/>
              <a:ext cx="254400" cy="257700"/>
            </a:xfrm>
            <a:prstGeom prst="rect">
              <a:avLst/>
            </a:prstGeom>
            <a:solidFill>
              <a:srgbClr val="FFF2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6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2302" name="Google Shape;2302;p90"/>
          <p:cNvSpPr/>
          <p:nvPr/>
        </p:nvSpPr>
        <p:spPr>
          <a:xfrm rot="-5400000">
            <a:off x="7642345" y="3726610"/>
            <a:ext cx="1038000" cy="1863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0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303" name="Google Shape;2303;p90"/>
          <p:cNvSpPr/>
          <p:nvPr/>
        </p:nvSpPr>
        <p:spPr>
          <a:xfrm rot="-5400000">
            <a:off x="7816236" y="3726610"/>
            <a:ext cx="1038000" cy="1863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0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304" name="Google Shape;2304;p90"/>
          <p:cNvSpPr/>
          <p:nvPr/>
        </p:nvSpPr>
        <p:spPr>
          <a:xfrm>
            <a:off x="2737711" y="2933944"/>
            <a:ext cx="1038000" cy="186300"/>
          </a:xfrm>
          <a:prstGeom prst="rect">
            <a:avLst/>
          </a:prstGeom>
          <a:solidFill>
            <a:srgbClr val="F4CCCC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9000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000" i="1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2305" name="Google Shape;2305;p90"/>
          <p:cNvGrpSpPr/>
          <p:nvPr/>
        </p:nvGrpSpPr>
        <p:grpSpPr>
          <a:xfrm>
            <a:off x="3776267" y="2933071"/>
            <a:ext cx="734828" cy="186600"/>
            <a:chOff x="1968317" y="4414103"/>
            <a:chExt cx="734828" cy="186600"/>
          </a:xfrm>
        </p:grpSpPr>
        <p:grpSp>
          <p:nvGrpSpPr>
            <p:cNvPr id="2306" name="Google Shape;2306;p90"/>
            <p:cNvGrpSpPr/>
            <p:nvPr/>
          </p:nvGrpSpPr>
          <p:grpSpPr>
            <a:xfrm>
              <a:off x="1968317" y="4414103"/>
              <a:ext cx="549536" cy="186549"/>
              <a:chOff x="6642576" y="3629200"/>
              <a:chExt cx="770630" cy="257700"/>
            </a:xfrm>
          </p:grpSpPr>
          <p:sp>
            <p:nvSpPr>
              <p:cNvPr id="2307" name="Google Shape;2307;p90"/>
              <p:cNvSpPr/>
              <p:nvPr/>
            </p:nvSpPr>
            <p:spPr>
              <a:xfrm>
                <a:off x="6642576" y="3629200"/>
                <a:ext cx="254400" cy="2577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300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 sz="13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3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308" name="Google Shape;2308;p90"/>
              <p:cNvSpPr/>
              <p:nvPr/>
            </p:nvSpPr>
            <p:spPr>
              <a:xfrm>
                <a:off x="6896976" y="3629200"/>
                <a:ext cx="254400" cy="2577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300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 sz="13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3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309" name="Google Shape;2309;p90"/>
              <p:cNvSpPr/>
              <p:nvPr/>
            </p:nvSpPr>
            <p:spPr>
              <a:xfrm>
                <a:off x="7158806" y="3629200"/>
                <a:ext cx="254400" cy="257700"/>
              </a:xfrm>
              <a:prstGeom prst="rect">
                <a:avLst/>
              </a:prstGeom>
              <a:solidFill>
                <a:srgbClr val="F4CCCC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300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 sz="13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3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sp>
          <p:nvSpPr>
            <p:cNvPr id="2310" name="Google Shape;2310;p90"/>
            <p:cNvSpPr/>
            <p:nvPr/>
          </p:nvSpPr>
          <p:spPr>
            <a:xfrm>
              <a:off x="2521645" y="4414103"/>
              <a:ext cx="181500" cy="186600"/>
            </a:xfrm>
            <a:prstGeom prst="rect">
              <a:avLst/>
            </a:prstGeom>
            <a:solidFill>
              <a:srgbClr val="F4CCCC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3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3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</p:spTree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14" name="Shape 2314"/>
        <p:cNvGrpSpPr/>
        <p:nvPr/>
      </p:nvGrpSpPr>
      <p:grpSpPr>
        <a:xfrm>
          <a:off x="0" y="0"/>
          <a:ext cx="0" cy="0"/>
        </a:xfrm>
      </p:grpSpPr>
      <p:sp>
        <p:nvSpPr>
          <p:cNvPr id="2315" name="Google Shape;2315;p91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Sahaminta taranta (product) laba binomial (binomials)</a:t>
            </a:r>
            <a:endParaRPr/>
          </a:p>
        </p:txBody>
      </p:sp>
      <p:sp>
        <p:nvSpPr>
          <p:cNvPr id="2316" name="Google Shape;2316;p91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Isku dhufashada (multiplying) binomials (binomials) si hufan (efficiently)</a:t>
            </a:r>
            <a:endParaRPr/>
          </a:p>
        </p:txBody>
      </p:sp>
      <p:sp>
        <p:nvSpPr>
          <p:cNvPr id="2317" name="Google Shape;2317;p91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Taranta (product) laba binomial (binomials)</a:t>
            </a:r>
            <a:endParaRPr/>
          </a:p>
        </p:txBody>
      </p:sp>
      <p:pic>
        <p:nvPicPr>
          <p:cNvPr id="2318" name="Google Shape;2318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677" y="2980827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22" name="Shape 2322"/>
        <p:cNvGrpSpPr/>
        <p:nvPr/>
      </p:nvGrpSpPr>
      <p:grpSpPr>
        <a:xfrm>
          <a:off x="0" y="0"/>
          <a:ext cx="0" cy="0"/>
        </a:xfrm>
      </p:grpSpPr>
      <p:sp>
        <p:nvSpPr>
          <p:cNvPr id="2323" name="Google Shape;2323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Si hufan u dhufashada binomials (Multiplying binomials efficiently)</a:t>
            </a:r>
            <a:endParaRPr/>
          </a:p>
        </p:txBody>
      </p:sp>
      <p:sp>
        <p:nvSpPr>
          <p:cNvPr id="2324" name="Google Shape;2324;p92"/>
          <p:cNvSpPr txBox="1"/>
          <p:nvPr>
            <p:ph type="body" idx="1"/>
          </p:nvPr>
        </p:nvSpPr>
        <p:spPr>
          <a:xfrm>
            <a:off x="324000" y="759300"/>
            <a:ext cx="8496000" cy="86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Ma aha had iyo jeer suurtagal in la sawiro moodellada aagga (area models) si isku mid ah.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Weli waxaan u isticmaali karnaa moodelka sida matalaad (representation).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Tusaale ahaan: (x + 8)(x + 12)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i="1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i="1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endParaRPr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2325" name="Google Shape;2325;p92"/>
          <p:cNvGrpSpPr/>
          <p:nvPr/>
        </p:nvGrpSpPr>
        <p:grpSpPr>
          <a:xfrm>
            <a:off x="4824000" y="1765800"/>
            <a:ext cx="2790534" cy="1916163"/>
            <a:chOff x="4824000" y="1765800"/>
            <a:chExt cx="2790534" cy="1916163"/>
          </a:xfrm>
        </p:grpSpPr>
        <p:grpSp>
          <p:nvGrpSpPr>
            <p:cNvPr id="2326" name="Google Shape;2326;p92"/>
            <p:cNvGrpSpPr/>
            <p:nvPr/>
          </p:nvGrpSpPr>
          <p:grpSpPr>
            <a:xfrm>
              <a:off x="5173050" y="2105499"/>
              <a:ext cx="2441484" cy="1567516"/>
              <a:chOff x="964919" y="2012573"/>
              <a:chExt cx="2022603" cy="1572233"/>
            </a:xfrm>
          </p:grpSpPr>
          <p:sp>
            <p:nvSpPr>
              <p:cNvPr id="2327" name="Google Shape;2327;p92"/>
              <p:cNvSpPr/>
              <p:nvPr/>
            </p:nvSpPr>
            <p:spPr>
              <a:xfrm>
                <a:off x="964919" y="2012573"/>
                <a:ext cx="894600" cy="10833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328" name="Google Shape;2328;p92"/>
              <p:cNvSpPr/>
              <p:nvPr/>
            </p:nvSpPr>
            <p:spPr>
              <a:xfrm>
                <a:off x="1859521" y="2013427"/>
                <a:ext cx="1128000" cy="10848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329" name="Google Shape;2329;p92"/>
              <p:cNvSpPr/>
              <p:nvPr/>
            </p:nvSpPr>
            <p:spPr>
              <a:xfrm>
                <a:off x="964921" y="3098206"/>
                <a:ext cx="894600" cy="4866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330" name="Google Shape;2330;p92"/>
              <p:cNvSpPr/>
              <p:nvPr/>
            </p:nvSpPr>
            <p:spPr>
              <a:xfrm>
                <a:off x="1859521" y="3098206"/>
                <a:ext cx="1128000" cy="4866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2331" name="Google Shape;2331;p92"/>
            <p:cNvCxnSpPr/>
            <p:nvPr/>
          </p:nvCxnSpPr>
          <p:spPr>
            <a:xfrm flipH="1">
              <a:off x="5053659" y="2121669"/>
              <a:ext cx="0" cy="10368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332" name="Google Shape;2332;p92"/>
            <p:cNvSpPr txBox="1"/>
            <p:nvPr/>
          </p:nvSpPr>
          <p:spPr>
            <a:xfrm>
              <a:off x="4843928" y="2488787"/>
              <a:ext cx="274200" cy="21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3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333" name="Google Shape;2333;p92"/>
            <p:cNvSpPr txBox="1"/>
            <p:nvPr/>
          </p:nvSpPr>
          <p:spPr>
            <a:xfrm>
              <a:off x="5639393" y="1765800"/>
              <a:ext cx="1909500" cy="18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3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                </a:t>
              </a:r>
              <a:r>
                <a:rPr lang="en-GB" sz="1300">
                  <a:latin typeface="Times"/>
                  <a:ea typeface="Times"/>
                  <a:cs typeface="Times"/>
                  <a:sym typeface="Times"/>
                </a:rPr>
                <a:t>12</a:t>
              </a:r>
              <a:r>
                <a:rPr lang="en-GB" sz="13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cxnSp>
          <p:nvCxnSpPr>
            <p:cNvPr id="2334" name="Google Shape;2334;p92"/>
            <p:cNvCxnSpPr/>
            <p:nvPr/>
          </p:nvCxnSpPr>
          <p:spPr>
            <a:xfrm>
              <a:off x="5173045" y="2027452"/>
              <a:ext cx="9993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2335" name="Google Shape;2335;p92"/>
            <p:cNvCxnSpPr/>
            <p:nvPr/>
          </p:nvCxnSpPr>
          <p:spPr>
            <a:xfrm>
              <a:off x="6172301" y="2027459"/>
              <a:ext cx="14196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2336" name="Google Shape;2336;p92"/>
            <p:cNvCxnSpPr/>
            <p:nvPr/>
          </p:nvCxnSpPr>
          <p:spPr>
            <a:xfrm flipH="1">
              <a:off x="5051253" y="3158463"/>
              <a:ext cx="0" cy="5235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337" name="Google Shape;2337;p92"/>
            <p:cNvSpPr txBox="1"/>
            <p:nvPr/>
          </p:nvSpPr>
          <p:spPr>
            <a:xfrm>
              <a:off x="4824000" y="3308721"/>
              <a:ext cx="174600" cy="21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8</a:t>
              </a:r>
              <a:r>
                <a:rPr lang="en-GB" sz="13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2338" name="Google Shape;2338;p92"/>
          <p:cNvSpPr txBox="1"/>
          <p:nvPr>
            <p:ph type="body" idx="1"/>
          </p:nvPr>
        </p:nvSpPr>
        <p:spPr>
          <a:xfrm>
            <a:off x="324000" y="2379300"/>
            <a:ext cx="4248000" cy="86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Waxaan xisaabin karnaa afarta shey qayb (partial products) oo aan isku darkaa si aan u helno sheyga guud (overall product).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339" name="Google Shape;2339;p92"/>
          <p:cNvSpPr txBox="1"/>
          <p:nvPr>
            <p:ph type="body" idx="1"/>
          </p:nvPr>
        </p:nvSpPr>
        <p:spPr>
          <a:xfrm>
            <a:off x="324000" y="3383100"/>
            <a:ext cx="13608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× </a:t>
            </a:r>
            <a:r>
              <a:rPr lang="en-GB" sz="14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400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≡ </a:t>
            </a:r>
            <a:r>
              <a:rPr lang="en-GB" sz="1400" i="1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400" baseline="30000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400">
                <a:latin typeface="Lexend"/>
              </a:rPr>
              <a:t> </a:t>
            </a:r>
            <a:endParaRPr sz="1800"/>
          </a:p>
        </p:txBody>
      </p:sp>
      <p:sp>
        <p:nvSpPr>
          <p:cNvPr id="2340" name="Google Shape;2340;p92"/>
          <p:cNvSpPr/>
          <p:nvPr/>
        </p:nvSpPr>
        <p:spPr>
          <a:xfrm>
            <a:off x="5173050" y="2105499"/>
            <a:ext cx="1080000" cy="10800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endParaRPr sz="2300" baseline="30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341" name="Google Shape;2341;p92"/>
          <p:cNvSpPr txBox="1"/>
          <p:nvPr>
            <p:ph type="body" idx="1"/>
          </p:nvPr>
        </p:nvSpPr>
        <p:spPr>
          <a:xfrm>
            <a:off x="324000" y="3764100"/>
            <a:ext cx="13608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× 12</a:t>
            </a:r>
            <a:r>
              <a:rPr lang="en-GB" sz="14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≡ 12</a:t>
            </a:r>
            <a:r>
              <a:rPr lang="en-GB" sz="1400" i="1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400">
                <a:latin typeface="Lexend"/>
              </a:rPr>
              <a:t> </a:t>
            </a:r>
            <a:endParaRPr sz="1800"/>
          </a:p>
        </p:txBody>
      </p:sp>
      <p:sp>
        <p:nvSpPr>
          <p:cNvPr id="2342" name="Google Shape;2342;p92"/>
          <p:cNvSpPr/>
          <p:nvPr/>
        </p:nvSpPr>
        <p:spPr>
          <a:xfrm>
            <a:off x="6252925" y="2106350"/>
            <a:ext cx="1361700" cy="10815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12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3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343" name="Google Shape;2343;p92"/>
          <p:cNvSpPr/>
          <p:nvPr/>
        </p:nvSpPr>
        <p:spPr>
          <a:xfrm>
            <a:off x="5173052" y="3187875"/>
            <a:ext cx="1080000" cy="4851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8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3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344" name="Google Shape;2344;p92"/>
          <p:cNvSpPr txBox="1"/>
          <p:nvPr>
            <p:ph type="body" idx="1"/>
          </p:nvPr>
        </p:nvSpPr>
        <p:spPr>
          <a:xfrm>
            <a:off x="324000" y="4145100"/>
            <a:ext cx="13608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8 × </a:t>
            </a:r>
            <a:r>
              <a:rPr lang="en-GB" sz="14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400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≡ 8</a:t>
            </a:r>
            <a:r>
              <a:rPr lang="en-GB" sz="1400" i="1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400">
                <a:latin typeface="Lexend"/>
              </a:rPr>
              <a:t> </a:t>
            </a:r>
            <a:endParaRPr sz="2000"/>
          </a:p>
        </p:txBody>
      </p:sp>
      <p:sp>
        <p:nvSpPr>
          <p:cNvPr id="2345" name="Google Shape;2345;p92"/>
          <p:cNvSpPr/>
          <p:nvPr/>
        </p:nvSpPr>
        <p:spPr>
          <a:xfrm>
            <a:off x="6252925" y="3187875"/>
            <a:ext cx="1361700" cy="4851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96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346" name="Google Shape;2346;p92"/>
          <p:cNvSpPr txBox="1"/>
          <p:nvPr>
            <p:ph type="body" idx="1"/>
          </p:nvPr>
        </p:nvSpPr>
        <p:spPr>
          <a:xfrm>
            <a:off x="324000" y="4542000"/>
            <a:ext cx="13608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8 × 12</a:t>
            </a:r>
            <a:r>
              <a:rPr lang="en-GB" sz="14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 New Roman"/>
                <a:cs typeface="Times New Roman"/>
                <a:sym typeface="Times New Roman"/>
              </a:rPr>
              <a:t>≡ 96</a:t>
            </a:r>
            <a:r>
              <a:rPr lang="en-GB" sz="1400">
                <a:latin typeface="Lexend"/>
              </a:rPr>
              <a:t> </a:t>
            </a:r>
            <a:endParaRPr sz="2000"/>
          </a:p>
        </p:txBody>
      </p:sp>
      <p:sp>
        <p:nvSpPr>
          <p:cNvPr id="2347" name="Google Shape;2347;p92"/>
          <p:cNvSpPr txBox="1"/>
          <p:nvPr>
            <p:ph type="body" idx="1"/>
          </p:nvPr>
        </p:nvSpPr>
        <p:spPr>
          <a:xfrm>
            <a:off x="2887200" y="3999300"/>
            <a:ext cx="42480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Xaggee ayay ku yaalliin ereyada isku midka ah (like terms)?</a:t>
            </a:r>
            <a:endParaRPr sz="1800"/>
          </a:p>
        </p:txBody>
      </p:sp>
      <p:sp>
        <p:nvSpPr>
          <p:cNvPr id="2348" name="Google Shape;2348;p92"/>
          <p:cNvSpPr/>
          <p:nvPr/>
        </p:nvSpPr>
        <p:spPr>
          <a:xfrm rot="5400000">
            <a:off x="6382075" y="1976500"/>
            <a:ext cx="1082400" cy="1340400"/>
          </a:xfrm>
          <a:prstGeom prst="rect">
            <a:avLst/>
          </a:prstGeom>
          <a:solidFill>
            <a:srgbClr val="25EF36">
              <a:alpha val="31009"/>
            </a:srgbClr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9" name="Google Shape;2349;p92"/>
          <p:cNvSpPr/>
          <p:nvPr/>
        </p:nvSpPr>
        <p:spPr>
          <a:xfrm rot="5400000">
            <a:off x="5465050" y="2893450"/>
            <a:ext cx="489600" cy="1073700"/>
          </a:xfrm>
          <a:prstGeom prst="rect">
            <a:avLst/>
          </a:prstGeom>
          <a:solidFill>
            <a:srgbClr val="25EF36">
              <a:alpha val="31009"/>
            </a:srgbClr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50" name="Google Shape;2350;p92"/>
          <p:cNvSpPr txBox="1"/>
          <p:nvPr>
            <p:ph type="body" idx="1"/>
          </p:nvPr>
        </p:nvSpPr>
        <p:spPr>
          <a:xfrm>
            <a:off x="2887200" y="4380300"/>
            <a:ext cx="42480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4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+ 8)(</a:t>
            </a:r>
            <a:r>
              <a:rPr lang="en-GB" sz="14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+ 12) 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endParaRPr sz="2000"/>
          </a:p>
        </p:txBody>
      </p:sp>
      <p:sp>
        <p:nvSpPr>
          <p:cNvPr id="2351" name="Google Shape;2351;p92"/>
          <p:cNvSpPr txBox="1"/>
          <p:nvPr>
            <p:ph type="body" idx="1"/>
          </p:nvPr>
        </p:nvSpPr>
        <p:spPr>
          <a:xfrm>
            <a:off x="4751500" y="4380300"/>
            <a:ext cx="42480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20</a:t>
            </a:r>
            <a:r>
              <a:rPr lang="en-GB" sz="14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+ 96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55" name="Shape 2355"/>
        <p:cNvGrpSpPr/>
        <p:nvPr/>
      </p:nvGrpSpPr>
      <p:grpSpPr>
        <a:xfrm>
          <a:off x="0" y="0"/>
          <a:ext cx="0" cy="0"/>
        </a:xfrm>
      </p:grpSpPr>
      <p:sp>
        <p:nvSpPr>
          <p:cNvPr id="2356" name="Google Shape;2356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Si hufan u dhufashada binomials (Multiplying binomials efficiently)</a:t>
            </a:r>
            <a:endParaRPr/>
          </a:p>
        </p:txBody>
      </p:sp>
      <p:sp>
        <p:nvSpPr>
          <p:cNvPr id="2357" name="Google Shape;2357;p93"/>
          <p:cNvSpPr txBox="1"/>
          <p:nvPr>
            <p:ph type="body" idx="1"/>
          </p:nvPr>
        </p:nvSpPr>
        <p:spPr>
          <a:xfrm>
            <a:off x="324000" y="1680350"/>
            <a:ext cx="34872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Maxaa khalad ku yimid Andeep?</a:t>
            </a:r>
            <a:endParaRPr sz="1800"/>
          </a:p>
        </p:txBody>
      </p:sp>
      <p:sp>
        <p:nvSpPr>
          <p:cNvPr id="2358" name="Google Shape;2358;p93"/>
          <p:cNvSpPr txBox="1"/>
          <p:nvPr>
            <p:ph type="body" idx="1"/>
          </p:nvPr>
        </p:nvSpPr>
        <p:spPr>
          <a:xfrm>
            <a:off x="324000" y="1080000"/>
            <a:ext cx="18825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+ 10)(</a:t>
            </a: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15) 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endParaRPr sz="1800"/>
          </a:p>
        </p:txBody>
      </p:sp>
      <p:sp>
        <p:nvSpPr>
          <p:cNvPr id="2359" name="Google Shape;2359;p93"/>
          <p:cNvSpPr txBox="1"/>
          <p:nvPr>
            <p:ph type="body" idx="1"/>
          </p:nvPr>
        </p:nvSpPr>
        <p:spPr>
          <a:xfrm>
            <a:off x="2142600" y="1080000"/>
            <a:ext cx="12270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− 150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2360" name="Google Shape;2360;p93"/>
          <p:cNvGrpSpPr/>
          <p:nvPr/>
        </p:nvGrpSpPr>
        <p:grpSpPr>
          <a:xfrm>
            <a:off x="4007773" y="810000"/>
            <a:ext cx="4812230" cy="2062885"/>
            <a:chOff x="4007773" y="810000"/>
            <a:chExt cx="4812230" cy="2062885"/>
          </a:xfrm>
        </p:grpSpPr>
        <p:pic>
          <p:nvPicPr>
            <p:cNvPr id="2361" name="Google Shape;2361;p93"/>
            <p:cNvPicPr preferRelativeResize="0"/>
            <p:nvPr/>
          </p:nvPicPr>
          <p:blipFill>
            <a:blip r:embed="rId3">
              <a:alphaModFix/>
            </a:blip>
            <a:srcRect l="40550" t="13240" b="6172"/>
            <a:stretch>
              <a:fillRect/>
            </a:stretch>
          </p:blipFill>
          <p:spPr>
            <a:xfrm flipH="1">
              <a:off x="4007773" y="959025"/>
              <a:ext cx="3754552" cy="1224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62" name="Google Shape;2362;p93"/>
            <p:cNvSpPr txBox="1"/>
            <p:nvPr/>
          </p:nvSpPr>
          <p:spPr>
            <a:xfrm flipH="1">
              <a:off x="4043987" y="810000"/>
              <a:ext cx="3422700" cy="126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Uma baahni moodel aag (area model) si aan u balaadhiyo (x + 10)(x − 15) waa fududahay.</a:t>
              </a:r>
              <a:r>
                <a:rPr lang="en-GB" sz="1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000" i="1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000" i="1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2363" name="Google Shape;2363;p9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7762325" y="1620000"/>
              <a:ext cx="638876" cy="823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64" name="Google Shape;2364;p93"/>
            <p:cNvSpPr txBox="1"/>
            <p:nvPr/>
          </p:nvSpPr>
          <p:spPr>
            <a:xfrm flipH="1">
              <a:off x="7162802" y="2286985"/>
              <a:ext cx="1657200" cy="5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Andeep</a:t>
              </a:r>
              <a:endParaRPr sz="1800" b="1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365" name="Google Shape;2365;p93"/>
          <p:cNvSpPr txBox="1"/>
          <p:nvPr>
            <p:ph type="body" idx="1"/>
          </p:nvPr>
        </p:nvSpPr>
        <p:spPr>
          <a:xfrm>
            <a:off x="324000" y="2142750"/>
            <a:ext cx="47838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Wuxuu xisaabiyay kaliya laba ka mid ah sheyga qayb (partial products). Wuxuu seegay labada kale.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2366" name="Google Shape;2366;p93"/>
          <p:cNvGrpSpPr/>
          <p:nvPr/>
        </p:nvGrpSpPr>
        <p:grpSpPr>
          <a:xfrm>
            <a:off x="324007" y="2880891"/>
            <a:ext cx="4534543" cy="1939511"/>
            <a:chOff x="323988" y="578841"/>
            <a:chExt cx="4423945" cy="1939511"/>
          </a:xfrm>
        </p:grpSpPr>
        <p:pic>
          <p:nvPicPr>
            <p:cNvPr id="2367" name="Google Shape;2367;p9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 flipH="1">
              <a:off x="537277" y="1449374"/>
              <a:ext cx="573526" cy="708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68" name="Google Shape;2368;p93"/>
            <p:cNvSpPr txBox="1"/>
            <p:nvPr/>
          </p:nvSpPr>
          <p:spPr>
            <a:xfrm flipH="1">
              <a:off x="323988" y="2149051"/>
              <a:ext cx="10440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Jacob</a:t>
              </a:r>
              <a:endParaRPr sz="1800" b="1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369" name="Google Shape;2369;p93"/>
            <p:cNvGrpSpPr/>
            <p:nvPr/>
          </p:nvGrpSpPr>
          <p:grpSpPr>
            <a:xfrm>
              <a:off x="1120175" y="578841"/>
              <a:ext cx="3627758" cy="1737699"/>
              <a:chOff x="1807234" y="1505005"/>
              <a:chExt cx="1901640" cy="1421896"/>
            </a:xfrm>
          </p:grpSpPr>
          <p:pic>
            <p:nvPicPr>
              <p:cNvPr id="2370" name="Google Shape;2370;p93"/>
              <p:cNvPicPr preferRelativeResize="0"/>
              <p:nvPr/>
            </p:nvPicPr>
            <p:blipFill>
              <a:blip r:embed="rId3">
                <a:alphaModFix/>
              </a:blip>
              <a:srcRect t="56280" r="69082"/>
              <a:stretch>
                <a:fillRect/>
              </a:stretch>
            </p:blipFill>
            <p:spPr>
              <a:xfrm flipH="1">
                <a:off x="1807234" y="1505005"/>
                <a:ext cx="1901640" cy="142189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71" name="Google Shape;2371;p93"/>
              <p:cNvSpPr txBox="1"/>
              <p:nvPr/>
            </p:nvSpPr>
            <p:spPr>
              <a:xfrm flipH="1">
                <a:off x="1937148" y="1652771"/>
                <a:ext cx="1718700" cy="108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lnSpc>
                    <a:spcPct val="115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Moodelka aagga (area model) wuxuu i caawiyaa inaan xusuusto inaan xisaabiyo dhammaan sheyga qayb (partial products) ka hor intaanan ururin ereyada isku midka ah (like terms).</a:t>
                </a: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6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2372" name="Google Shape;2372;p93"/>
          <p:cNvGrpSpPr/>
          <p:nvPr/>
        </p:nvGrpSpPr>
        <p:grpSpPr>
          <a:xfrm>
            <a:off x="4800350" y="2768588"/>
            <a:ext cx="2890259" cy="1969488"/>
            <a:chOff x="4800350" y="2768588"/>
            <a:chExt cx="2890259" cy="1969488"/>
          </a:xfrm>
        </p:grpSpPr>
        <p:grpSp>
          <p:nvGrpSpPr>
            <p:cNvPr id="2373" name="Google Shape;2373;p93"/>
            <p:cNvGrpSpPr/>
            <p:nvPr/>
          </p:nvGrpSpPr>
          <p:grpSpPr>
            <a:xfrm>
              <a:off x="5249125" y="3161612"/>
              <a:ext cx="2441484" cy="1567516"/>
              <a:chOff x="964919" y="2012573"/>
              <a:chExt cx="2022603" cy="1572233"/>
            </a:xfrm>
          </p:grpSpPr>
          <p:sp>
            <p:nvSpPr>
              <p:cNvPr id="2374" name="Google Shape;2374;p93"/>
              <p:cNvSpPr/>
              <p:nvPr/>
            </p:nvSpPr>
            <p:spPr>
              <a:xfrm>
                <a:off x="964919" y="2012573"/>
                <a:ext cx="894600" cy="10833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375" name="Google Shape;2375;p93"/>
              <p:cNvSpPr/>
              <p:nvPr/>
            </p:nvSpPr>
            <p:spPr>
              <a:xfrm>
                <a:off x="1859521" y="2013427"/>
                <a:ext cx="1128000" cy="10848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376" name="Google Shape;2376;p93"/>
              <p:cNvSpPr/>
              <p:nvPr/>
            </p:nvSpPr>
            <p:spPr>
              <a:xfrm>
                <a:off x="964921" y="3098206"/>
                <a:ext cx="894600" cy="4866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377" name="Google Shape;2377;p93"/>
              <p:cNvSpPr/>
              <p:nvPr/>
            </p:nvSpPr>
            <p:spPr>
              <a:xfrm>
                <a:off x="1859521" y="3098206"/>
                <a:ext cx="1128000" cy="4866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2378" name="Google Shape;2378;p93"/>
            <p:cNvCxnSpPr/>
            <p:nvPr/>
          </p:nvCxnSpPr>
          <p:spPr>
            <a:xfrm flipH="1">
              <a:off x="5129734" y="3177782"/>
              <a:ext cx="0" cy="10368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379" name="Google Shape;2379;p93"/>
            <p:cNvSpPr txBox="1"/>
            <p:nvPr/>
          </p:nvSpPr>
          <p:spPr>
            <a:xfrm>
              <a:off x="4920003" y="3544899"/>
              <a:ext cx="274200" cy="21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0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0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380" name="Google Shape;2380;p93"/>
            <p:cNvSpPr txBox="1"/>
            <p:nvPr/>
          </p:nvSpPr>
          <p:spPr>
            <a:xfrm>
              <a:off x="5723093" y="2768588"/>
              <a:ext cx="1909500" cy="18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0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0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                </a:t>
              </a:r>
              <a:r>
                <a:rPr lang="en-GB" sz="1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15</a:t>
              </a:r>
              <a:r>
                <a:rPr lang="en-GB" sz="10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cxnSp>
          <p:nvCxnSpPr>
            <p:cNvPr id="2381" name="Google Shape;2381;p93"/>
            <p:cNvCxnSpPr/>
            <p:nvPr/>
          </p:nvCxnSpPr>
          <p:spPr>
            <a:xfrm>
              <a:off x="5249120" y="3083564"/>
              <a:ext cx="9993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2382" name="Google Shape;2382;p93"/>
            <p:cNvCxnSpPr/>
            <p:nvPr/>
          </p:nvCxnSpPr>
          <p:spPr>
            <a:xfrm>
              <a:off x="6248376" y="3083571"/>
              <a:ext cx="14196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2383" name="Google Shape;2383;p93"/>
            <p:cNvCxnSpPr/>
            <p:nvPr/>
          </p:nvCxnSpPr>
          <p:spPr>
            <a:xfrm flipH="1">
              <a:off x="5127328" y="4214575"/>
              <a:ext cx="0" cy="5235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384" name="Google Shape;2384;p93"/>
            <p:cNvSpPr txBox="1"/>
            <p:nvPr/>
          </p:nvSpPr>
          <p:spPr>
            <a:xfrm>
              <a:off x="4800350" y="4364825"/>
              <a:ext cx="274200" cy="21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10</a:t>
              </a:r>
              <a:r>
                <a:rPr lang="en-GB" sz="10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2385" name="Google Shape;2385;p93"/>
          <p:cNvSpPr/>
          <p:nvPr/>
        </p:nvSpPr>
        <p:spPr>
          <a:xfrm>
            <a:off x="5249125" y="3161612"/>
            <a:ext cx="1080000" cy="10800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endParaRPr sz="2300" baseline="30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386" name="Google Shape;2386;p93"/>
          <p:cNvSpPr/>
          <p:nvPr/>
        </p:nvSpPr>
        <p:spPr>
          <a:xfrm>
            <a:off x="6329000" y="3162463"/>
            <a:ext cx="1361700" cy="10815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15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3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387" name="Google Shape;2387;p93"/>
          <p:cNvSpPr/>
          <p:nvPr/>
        </p:nvSpPr>
        <p:spPr>
          <a:xfrm>
            <a:off x="5249127" y="4243988"/>
            <a:ext cx="1080000" cy="4851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10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3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388" name="Google Shape;2388;p93"/>
          <p:cNvSpPr/>
          <p:nvPr/>
        </p:nvSpPr>
        <p:spPr>
          <a:xfrm>
            <a:off x="6329000" y="4243988"/>
            <a:ext cx="1361700" cy="4851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150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92" name="Shape 2392"/>
        <p:cNvGrpSpPr/>
        <p:nvPr/>
      </p:nvGrpSpPr>
      <p:grpSpPr>
        <a:xfrm>
          <a:off x="0" y="0"/>
          <a:ext cx="0" cy="0"/>
        </a:xfrm>
      </p:grpSpPr>
      <p:sp>
        <p:nvSpPr>
          <p:cNvPr id="2393" name="Google Shape;2393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Si hufan u dhufashada binomials (Multiplying binomials efficiently)</a:t>
            </a:r>
            <a:endParaRPr/>
          </a:p>
        </p:txBody>
      </p:sp>
      <p:sp>
        <p:nvSpPr>
          <p:cNvPr id="2394" name="Google Shape;2394;p94"/>
          <p:cNvSpPr txBox="1"/>
          <p:nvPr>
            <p:ph type="body" idx="1"/>
          </p:nvPr>
        </p:nvSpPr>
        <p:spPr>
          <a:xfrm>
            <a:off x="650975" y="964100"/>
            <a:ext cx="18825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+ 10)(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15)  </a:t>
            </a:r>
            <a:endParaRPr sz="2000"/>
          </a:p>
        </p:txBody>
      </p:sp>
      <p:sp>
        <p:nvSpPr>
          <p:cNvPr id="2395" name="Google Shape;2395;p94"/>
          <p:cNvSpPr txBox="1"/>
          <p:nvPr>
            <p:ph type="body" idx="1"/>
          </p:nvPr>
        </p:nvSpPr>
        <p:spPr>
          <a:xfrm>
            <a:off x="324000" y="1910950"/>
            <a:ext cx="24579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− 15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+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10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− 150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2396" name="Google Shape;2396;p94"/>
          <p:cNvGrpSpPr/>
          <p:nvPr/>
        </p:nvGrpSpPr>
        <p:grpSpPr>
          <a:xfrm>
            <a:off x="772775" y="3197487"/>
            <a:ext cx="2441484" cy="1567516"/>
            <a:chOff x="964919" y="2012573"/>
            <a:chExt cx="2022603" cy="1572233"/>
          </a:xfrm>
        </p:grpSpPr>
        <p:sp>
          <p:nvSpPr>
            <p:cNvPr id="2397" name="Google Shape;2397;p94"/>
            <p:cNvSpPr/>
            <p:nvPr/>
          </p:nvSpPr>
          <p:spPr>
            <a:xfrm>
              <a:off x="964919" y="2012573"/>
              <a:ext cx="894600" cy="10833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398" name="Google Shape;2398;p94"/>
            <p:cNvSpPr/>
            <p:nvPr/>
          </p:nvSpPr>
          <p:spPr>
            <a:xfrm>
              <a:off x="1859521" y="2013427"/>
              <a:ext cx="1128000" cy="10848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399" name="Google Shape;2399;p94"/>
            <p:cNvSpPr/>
            <p:nvPr/>
          </p:nvSpPr>
          <p:spPr>
            <a:xfrm>
              <a:off x="964921" y="3098206"/>
              <a:ext cx="894600" cy="4866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400" name="Google Shape;2400;p94"/>
            <p:cNvSpPr/>
            <p:nvPr/>
          </p:nvSpPr>
          <p:spPr>
            <a:xfrm>
              <a:off x="1859521" y="3098206"/>
              <a:ext cx="1128000" cy="4866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2401" name="Google Shape;2401;p94"/>
          <p:cNvCxnSpPr/>
          <p:nvPr/>
        </p:nvCxnSpPr>
        <p:spPr>
          <a:xfrm flipH="1">
            <a:off x="653384" y="3213657"/>
            <a:ext cx="0" cy="1036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402" name="Google Shape;2402;p94"/>
          <p:cNvSpPr txBox="1"/>
          <p:nvPr/>
        </p:nvSpPr>
        <p:spPr>
          <a:xfrm>
            <a:off x="443653" y="3580774"/>
            <a:ext cx="274200" cy="2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403" name="Google Shape;2403;p94"/>
          <p:cNvSpPr txBox="1"/>
          <p:nvPr/>
        </p:nvSpPr>
        <p:spPr>
          <a:xfrm>
            <a:off x="1223568" y="2786888"/>
            <a:ext cx="19095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             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15</a:t>
            </a:r>
            <a:r>
              <a:rPr lang="en-GB" sz="11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2404" name="Google Shape;2404;p94"/>
          <p:cNvCxnSpPr/>
          <p:nvPr/>
        </p:nvCxnSpPr>
        <p:spPr>
          <a:xfrm>
            <a:off x="772770" y="3119439"/>
            <a:ext cx="9993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405" name="Google Shape;2405;p94"/>
          <p:cNvCxnSpPr/>
          <p:nvPr/>
        </p:nvCxnSpPr>
        <p:spPr>
          <a:xfrm>
            <a:off x="1772026" y="3119446"/>
            <a:ext cx="14196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406" name="Google Shape;2406;p94"/>
          <p:cNvCxnSpPr/>
          <p:nvPr/>
        </p:nvCxnSpPr>
        <p:spPr>
          <a:xfrm flipH="1">
            <a:off x="650978" y="4250450"/>
            <a:ext cx="0" cy="5235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2407" name="Google Shape;2407;p94"/>
          <p:cNvSpPr txBox="1"/>
          <p:nvPr/>
        </p:nvSpPr>
        <p:spPr>
          <a:xfrm>
            <a:off x="324000" y="4400700"/>
            <a:ext cx="274200" cy="2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10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 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408" name="Google Shape;2408;p94"/>
          <p:cNvSpPr/>
          <p:nvPr/>
        </p:nvSpPr>
        <p:spPr>
          <a:xfrm>
            <a:off x="772775" y="3197487"/>
            <a:ext cx="1080000" cy="10800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endParaRPr sz="2300" baseline="30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409" name="Google Shape;2409;p94"/>
          <p:cNvSpPr/>
          <p:nvPr/>
        </p:nvSpPr>
        <p:spPr>
          <a:xfrm>
            <a:off x="1852650" y="3198338"/>
            <a:ext cx="1361700" cy="10815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15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3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410" name="Google Shape;2410;p94"/>
          <p:cNvSpPr/>
          <p:nvPr/>
        </p:nvSpPr>
        <p:spPr>
          <a:xfrm>
            <a:off x="772777" y="4279863"/>
            <a:ext cx="1080000" cy="4851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10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3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411" name="Google Shape;2411;p94"/>
          <p:cNvSpPr/>
          <p:nvPr/>
        </p:nvSpPr>
        <p:spPr>
          <a:xfrm>
            <a:off x="1852650" y="4279863"/>
            <a:ext cx="1361700" cy="4851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150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412" name="Google Shape;2412;p94"/>
          <p:cNvSpPr txBox="1"/>
          <p:nvPr>
            <p:ph type="body" idx="1"/>
          </p:nvPr>
        </p:nvSpPr>
        <p:spPr>
          <a:xfrm>
            <a:off x="369300" y="1419275"/>
            <a:ext cx="12711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− 15)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413" name="Google Shape;2413;p94"/>
          <p:cNvSpPr/>
          <p:nvPr/>
        </p:nvSpPr>
        <p:spPr>
          <a:xfrm rot="5400000">
            <a:off x="1460650" y="2513707"/>
            <a:ext cx="1082400" cy="2457900"/>
          </a:xfrm>
          <a:prstGeom prst="rect">
            <a:avLst/>
          </a:prstGeom>
          <a:solidFill>
            <a:srgbClr val="25EF36">
              <a:alpha val="31009"/>
            </a:srgbClr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14" name="Google Shape;2414;p94"/>
          <p:cNvSpPr/>
          <p:nvPr/>
        </p:nvSpPr>
        <p:spPr>
          <a:xfrm rot="5400000">
            <a:off x="1749250" y="3288056"/>
            <a:ext cx="505200" cy="2457900"/>
          </a:xfrm>
          <a:prstGeom prst="rect">
            <a:avLst/>
          </a:prstGeom>
          <a:solidFill>
            <a:srgbClr val="25EF36">
              <a:alpha val="31009"/>
            </a:srgbClr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15" name="Google Shape;2415;p94"/>
          <p:cNvSpPr txBox="1"/>
          <p:nvPr>
            <p:ph type="body" idx="1"/>
          </p:nvPr>
        </p:nvSpPr>
        <p:spPr>
          <a:xfrm>
            <a:off x="324000" y="2424025"/>
            <a:ext cx="2325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− 5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− 150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2416" name="Google Shape;2416;p94"/>
          <p:cNvGrpSpPr/>
          <p:nvPr/>
        </p:nvGrpSpPr>
        <p:grpSpPr>
          <a:xfrm>
            <a:off x="4007773" y="724025"/>
            <a:ext cx="4812230" cy="2062885"/>
            <a:chOff x="4007773" y="724025"/>
            <a:chExt cx="4812230" cy="2062885"/>
          </a:xfrm>
        </p:grpSpPr>
        <p:pic>
          <p:nvPicPr>
            <p:cNvPr id="2417" name="Google Shape;2417;p94"/>
            <p:cNvPicPr preferRelativeResize="0"/>
            <p:nvPr/>
          </p:nvPicPr>
          <p:blipFill>
            <a:blip r:embed="rId3">
              <a:alphaModFix/>
            </a:blip>
            <a:srcRect l="40550" t="13240" b="6172"/>
            <a:stretch>
              <a:fillRect/>
            </a:stretch>
          </p:blipFill>
          <p:spPr>
            <a:xfrm flipH="1">
              <a:off x="4007773" y="741487"/>
              <a:ext cx="3754552" cy="13565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8" name="Google Shape;2418;p94"/>
            <p:cNvSpPr txBox="1"/>
            <p:nvPr/>
          </p:nvSpPr>
          <p:spPr>
            <a:xfrm flipH="1">
              <a:off x="4112050" y="724025"/>
              <a:ext cx="3224100" cy="126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Haddaba haddii aan rabo inaan balaadhiyo (x − 5)(x − 9) waxaan samayn karaa</a:t>
              </a:r>
              <a:r>
                <a:rPr lang="en-GB" sz="13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300" i="1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3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3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300" i="1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3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3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ct val="0"/>
                </a:spcBef>
                <a:spcAft>
                  <a:spcPts val="100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2000" i="1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(</a:t>
              </a:r>
              <a:r>
                <a:rPr lang="en-GB" sz="2000" i="1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 </a:t>
              </a: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− 9) + −5(</a:t>
              </a:r>
              <a:r>
                <a:rPr lang="en-GB" sz="2000" i="1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 </a:t>
              </a: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− 9)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2419" name="Google Shape;2419;p9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762325" y="1534025"/>
              <a:ext cx="638876" cy="823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0" name="Google Shape;2420;p94"/>
            <p:cNvSpPr txBox="1"/>
            <p:nvPr/>
          </p:nvSpPr>
          <p:spPr>
            <a:xfrm flipH="1">
              <a:off x="7162802" y="2201010"/>
              <a:ext cx="1657200" cy="5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Andeep</a:t>
              </a:r>
              <a:endParaRPr sz="1800" b="1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421" name="Google Shape;2421;p94"/>
          <p:cNvSpPr txBox="1"/>
          <p:nvPr>
            <p:ph type="body" idx="1"/>
          </p:nvPr>
        </p:nvSpPr>
        <p:spPr>
          <a:xfrm>
            <a:off x="4007775" y="2226000"/>
            <a:ext cx="34872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Waxaan tusi karnaa in tani ay shaqeyn doonto iyadoo la isticmaalayo moodel aag (area model).</a:t>
            </a:r>
            <a:endParaRPr sz="1800"/>
          </a:p>
        </p:txBody>
      </p:sp>
      <p:grpSp>
        <p:nvGrpSpPr>
          <p:cNvPr id="2422" name="Google Shape;2422;p94"/>
          <p:cNvGrpSpPr/>
          <p:nvPr/>
        </p:nvGrpSpPr>
        <p:grpSpPr>
          <a:xfrm>
            <a:off x="3654975" y="2741263"/>
            <a:ext cx="2890259" cy="2032688"/>
            <a:chOff x="3654975" y="2741263"/>
            <a:chExt cx="2890259" cy="2032688"/>
          </a:xfrm>
        </p:grpSpPr>
        <p:grpSp>
          <p:nvGrpSpPr>
            <p:cNvPr id="2423" name="Google Shape;2423;p94"/>
            <p:cNvGrpSpPr/>
            <p:nvPr/>
          </p:nvGrpSpPr>
          <p:grpSpPr>
            <a:xfrm>
              <a:off x="4103750" y="3197487"/>
              <a:ext cx="2441484" cy="1567516"/>
              <a:chOff x="964919" y="2012573"/>
              <a:chExt cx="2022603" cy="1572233"/>
            </a:xfrm>
          </p:grpSpPr>
          <p:sp>
            <p:nvSpPr>
              <p:cNvPr id="2424" name="Google Shape;2424;p94"/>
              <p:cNvSpPr/>
              <p:nvPr/>
            </p:nvSpPr>
            <p:spPr>
              <a:xfrm>
                <a:off x="964919" y="2012573"/>
                <a:ext cx="894600" cy="10833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425" name="Google Shape;2425;p94"/>
              <p:cNvSpPr/>
              <p:nvPr/>
            </p:nvSpPr>
            <p:spPr>
              <a:xfrm>
                <a:off x="1859521" y="2013427"/>
                <a:ext cx="1128000" cy="10848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426" name="Google Shape;2426;p94"/>
              <p:cNvSpPr/>
              <p:nvPr/>
            </p:nvSpPr>
            <p:spPr>
              <a:xfrm>
                <a:off x="964921" y="3098206"/>
                <a:ext cx="894600" cy="4866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427" name="Google Shape;2427;p94"/>
              <p:cNvSpPr/>
              <p:nvPr/>
            </p:nvSpPr>
            <p:spPr>
              <a:xfrm>
                <a:off x="1859521" y="3098206"/>
                <a:ext cx="1128000" cy="4866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2428" name="Google Shape;2428;p94"/>
            <p:cNvCxnSpPr/>
            <p:nvPr/>
          </p:nvCxnSpPr>
          <p:spPr>
            <a:xfrm flipH="1">
              <a:off x="3984359" y="3213657"/>
              <a:ext cx="0" cy="10368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429" name="Google Shape;2429;p94"/>
            <p:cNvSpPr txBox="1"/>
            <p:nvPr/>
          </p:nvSpPr>
          <p:spPr>
            <a:xfrm>
              <a:off x="3774628" y="3580774"/>
              <a:ext cx="274200" cy="21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3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430" name="Google Shape;2430;p94"/>
            <p:cNvSpPr txBox="1"/>
            <p:nvPr/>
          </p:nvSpPr>
          <p:spPr>
            <a:xfrm>
              <a:off x="4571993" y="2741263"/>
              <a:ext cx="1909500" cy="18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3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                </a:t>
              </a:r>
              <a:r>
                <a:rPr lang="en-GB" sz="1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3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9</a:t>
              </a:r>
              <a:r>
                <a:rPr lang="en-GB" sz="13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cxnSp>
          <p:nvCxnSpPr>
            <p:cNvPr id="2431" name="Google Shape;2431;p94"/>
            <p:cNvCxnSpPr/>
            <p:nvPr/>
          </p:nvCxnSpPr>
          <p:spPr>
            <a:xfrm>
              <a:off x="4103745" y="3119439"/>
              <a:ext cx="9993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2432" name="Google Shape;2432;p94"/>
            <p:cNvCxnSpPr/>
            <p:nvPr/>
          </p:nvCxnSpPr>
          <p:spPr>
            <a:xfrm>
              <a:off x="5103001" y="3119446"/>
              <a:ext cx="14196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2433" name="Google Shape;2433;p94"/>
            <p:cNvCxnSpPr/>
            <p:nvPr/>
          </p:nvCxnSpPr>
          <p:spPr>
            <a:xfrm flipH="1">
              <a:off x="3981953" y="4250450"/>
              <a:ext cx="0" cy="5235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434" name="Google Shape;2434;p94"/>
            <p:cNvSpPr txBox="1"/>
            <p:nvPr/>
          </p:nvSpPr>
          <p:spPr>
            <a:xfrm>
              <a:off x="3654975" y="4400700"/>
              <a:ext cx="274200" cy="21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8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5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2435" name="Google Shape;2435;p94"/>
          <p:cNvSpPr/>
          <p:nvPr/>
        </p:nvSpPr>
        <p:spPr>
          <a:xfrm>
            <a:off x="4103750" y="3197487"/>
            <a:ext cx="1080000" cy="10800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endParaRPr sz="2300" baseline="30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436" name="Google Shape;2436;p94"/>
          <p:cNvSpPr/>
          <p:nvPr/>
        </p:nvSpPr>
        <p:spPr>
          <a:xfrm>
            <a:off x="5183625" y="3198338"/>
            <a:ext cx="1361700" cy="10815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9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3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437" name="Google Shape;2437;p94"/>
          <p:cNvSpPr/>
          <p:nvPr/>
        </p:nvSpPr>
        <p:spPr>
          <a:xfrm>
            <a:off x="4103752" y="4279863"/>
            <a:ext cx="1080000" cy="4851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5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3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438" name="Google Shape;2438;p94"/>
          <p:cNvSpPr/>
          <p:nvPr/>
        </p:nvSpPr>
        <p:spPr>
          <a:xfrm>
            <a:off x="5183625" y="4279863"/>
            <a:ext cx="1361700" cy="4851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45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439" name="Google Shape;2439;p94"/>
          <p:cNvSpPr/>
          <p:nvPr/>
        </p:nvSpPr>
        <p:spPr>
          <a:xfrm rot="5400000">
            <a:off x="4792674" y="2506483"/>
            <a:ext cx="1082400" cy="2457900"/>
          </a:xfrm>
          <a:prstGeom prst="rect">
            <a:avLst/>
          </a:prstGeom>
          <a:solidFill>
            <a:srgbClr val="25EF36">
              <a:alpha val="31009"/>
            </a:srgbClr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40" name="Google Shape;2440;p94"/>
          <p:cNvSpPr/>
          <p:nvPr/>
        </p:nvSpPr>
        <p:spPr>
          <a:xfrm rot="5400000">
            <a:off x="5097675" y="3297083"/>
            <a:ext cx="455700" cy="2457900"/>
          </a:xfrm>
          <a:prstGeom prst="rect">
            <a:avLst/>
          </a:prstGeom>
          <a:solidFill>
            <a:srgbClr val="25EF36">
              <a:alpha val="31009"/>
            </a:srgbClr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41" name="Google Shape;2441;p94"/>
          <p:cNvSpPr/>
          <p:nvPr/>
        </p:nvSpPr>
        <p:spPr>
          <a:xfrm>
            <a:off x="4083300" y="1519575"/>
            <a:ext cx="860400" cy="3207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42" name="Google Shape;2442;p94"/>
          <p:cNvSpPr/>
          <p:nvPr/>
        </p:nvSpPr>
        <p:spPr>
          <a:xfrm>
            <a:off x="5153375" y="1519575"/>
            <a:ext cx="1035900" cy="3207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43" name="Google Shape;2443;p94"/>
          <p:cNvSpPr txBox="1"/>
          <p:nvPr>
            <p:ph type="body" idx="1"/>
          </p:nvPr>
        </p:nvSpPr>
        <p:spPr>
          <a:xfrm>
            <a:off x="6712225" y="3253325"/>
            <a:ext cx="8604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−9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444" name="Google Shape;2444;p94"/>
          <p:cNvSpPr txBox="1"/>
          <p:nvPr>
            <p:ph type="body" idx="1"/>
          </p:nvPr>
        </p:nvSpPr>
        <p:spPr>
          <a:xfrm>
            <a:off x="6712225" y="3710513"/>
            <a:ext cx="2325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−14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+ 45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2445" name="Google Shape;2445;p94"/>
          <p:cNvCxnSpPr/>
          <p:nvPr/>
        </p:nvCxnSpPr>
        <p:spPr>
          <a:xfrm flipH="1">
            <a:off x="3546000" y="702050"/>
            <a:ext cx="0" cy="410490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46" name="Google Shape;2446;p94"/>
          <p:cNvSpPr txBox="1"/>
          <p:nvPr>
            <p:ph type="body" idx="1"/>
          </p:nvPr>
        </p:nvSpPr>
        <p:spPr>
          <a:xfrm>
            <a:off x="7616800" y="3253325"/>
            <a:ext cx="1203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−5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+ 45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447" name="Google Shape;2447;p94"/>
          <p:cNvSpPr txBox="1"/>
          <p:nvPr>
            <p:ph type="body" idx="1"/>
          </p:nvPr>
        </p:nvSpPr>
        <p:spPr>
          <a:xfrm>
            <a:off x="1588500" y="1419275"/>
            <a:ext cx="12711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+ 10(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− 15)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51" name="Shape 2451"/>
        <p:cNvGrpSpPr/>
        <p:nvPr/>
      </p:nvGrpSpPr>
      <p:grpSpPr>
        <a:xfrm>
          <a:off x="0" y="0"/>
          <a:ext cx="0" cy="0"/>
        </a:xfrm>
      </p:grpSpPr>
      <p:sp>
        <p:nvSpPr>
          <p:cNvPr id="2452" name="Google Shape;2452;p95"/>
          <p:cNvSpPr txBox="1"/>
          <p:nvPr>
            <p:ph type="subTitle" idx="1"/>
          </p:nvPr>
        </p:nvSpPr>
        <p:spPr>
          <a:xfrm>
            <a:off x="337825" y="810000"/>
            <a:ext cx="3982200" cy="5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Balaadhi oo fududee (x − 6)(x + 20)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endParaRPr/>
          </a:p>
        </p:txBody>
      </p:sp>
      <p:sp>
        <p:nvSpPr>
          <p:cNvPr id="2453" name="Google Shape;2453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Si hufan u dhufashada binomials (Multiplying binomials efficiently)</a:t>
            </a:r>
            <a:endParaRPr/>
          </a:p>
        </p:txBody>
      </p:sp>
      <p:sp>
        <p:nvSpPr>
          <p:cNvPr id="2454" name="Google Shape;2454;p95"/>
          <p:cNvSpPr txBox="1"/>
          <p:nvPr>
            <p:ph type="subTitle" idx="2"/>
          </p:nvPr>
        </p:nvSpPr>
        <p:spPr>
          <a:xfrm>
            <a:off x="4824000" y="810000"/>
            <a:ext cx="3982200" cy="45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latin typeface="Lexend"/>
              </a:rPr>
              <a:t>Balaadhi oo fududee (x + 7)(x − 10)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endParaRPr/>
          </a:p>
        </p:txBody>
      </p:sp>
      <p:grpSp>
        <p:nvGrpSpPr>
          <p:cNvPr id="2455" name="Google Shape;2455;p95"/>
          <p:cNvGrpSpPr/>
          <p:nvPr/>
        </p:nvGrpSpPr>
        <p:grpSpPr>
          <a:xfrm>
            <a:off x="337825" y="2554000"/>
            <a:ext cx="2890259" cy="1990650"/>
            <a:chOff x="4800350" y="2747425"/>
            <a:chExt cx="2890259" cy="1990650"/>
          </a:xfrm>
        </p:grpSpPr>
        <p:grpSp>
          <p:nvGrpSpPr>
            <p:cNvPr id="2456" name="Google Shape;2456;p95"/>
            <p:cNvGrpSpPr/>
            <p:nvPr/>
          </p:nvGrpSpPr>
          <p:grpSpPr>
            <a:xfrm>
              <a:off x="5249125" y="3161612"/>
              <a:ext cx="2441484" cy="1567516"/>
              <a:chOff x="964919" y="2012573"/>
              <a:chExt cx="2022603" cy="1572233"/>
            </a:xfrm>
          </p:grpSpPr>
          <p:sp>
            <p:nvSpPr>
              <p:cNvPr id="2457" name="Google Shape;2457;p95"/>
              <p:cNvSpPr/>
              <p:nvPr/>
            </p:nvSpPr>
            <p:spPr>
              <a:xfrm>
                <a:off x="964919" y="2012573"/>
                <a:ext cx="894600" cy="10833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458" name="Google Shape;2458;p95"/>
              <p:cNvSpPr/>
              <p:nvPr/>
            </p:nvSpPr>
            <p:spPr>
              <a:xfrm>
                <a:off x="1859521" y="2013427"/>
                <a:ext cx="1128000" cy="10848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459" name="Google Shape;2459;p95"/>
              <p:cNvSpPr/>
              <p:nvPr/>
            </p:nvSpPr>
            <p:spPr>
              <a:xfrm>
                <a:off x="964921" y="3098206"/>
                <a:ext cx="894600" cy="4866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460" name="Google Shape;2460;p95"/>
              <p:cNvSpPr/>
              <p:nvPr/>
            </p:nvSpPr>
            <p:spPr>
              <a:xfrm>
                <a:off x="1859521" y="3098206"/>
                <a:ext cx="1128000" cy="4866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2461" name="Google Shape;2461;p95"/>
            <p:cNvCxnSpPr/>
            <p:nvPr/>
          </p:nvCxnSpPr>
          <p:spPr>
            <a:xfrm flipH="1">
              <a:off x="5129734" y="3177782"/>
              <a:ext cx="0" cy="10368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462" name="Google Shape;2462;p95"/>
            <p:cNvSpPr txBox="1"/>
            <p:nvPr/>
          </p:nvSpPr>
          <p:spPr>
            <a:xfrm>
              <a:off x="4920003" y="3544899"/>
              <a:ext cx="274200" cy="21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463" name="Google Shape;2463;p95"/>
            <p:cNvSpPr txBox="1"/>
            <p:nvPr/>
          </p:nvSpPr>
          <p:spPr>
            <a:xfrm>
              <a:off x="5707843" y="2747425"/>
              <a:ext cx="1909500" cy="18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 i="1">
                  <a:latin typeface="Times"/>
                  <a:ea typeface="Times"/>
                  <a:cs typeface="Times"/>
                  <a:sym typeface="Times"/>
                </a:rPr>
                <a:t>x                    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20</a:t>
              </a:r>
              <a:r>
                <a:rPr lang="en-GB" sz="18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              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cxnSp>
          <p:nvCxnSpPr>
            <p:cNvPr id="2464" name="Google Shape;2464;p95"/>
            <p:cNvCxnSpPr/>
            <p:nvPr/>
          </p:nvCxnSpPr>
          <p:spPr>
            <a:xfrm>
              <a:off x="5249120" y="3083564"/>
              <a:ext cx="9993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2465" name="Google Shape;2465;p95"/>
            <p:cNvCxnSpPr/>
            <p:nvPr/>
          </p:nvCxnSpPr>
          <p:spPr>
            <a:xfrm>
              <a:off x="6248376" y="3083571"/>
              <a:ext cx="14196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2466" name="Google Shape;2466;p95"/>
            <p:cNvCxnSpPr/>
            <p:nvPr/>
          </p:nvCxnSpPr>
          <p:spPr>
            <a:xfrm flipH="1">
              <a:off x="5127328" y="4214575"/>
              <a:ext cx="0" cy="5235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467" name="Google Shape;2467;p95"/>
            <p:cNvSpPr txBox="1"/>
            <p:nvPr/>
          </p:nvSpPr>
          <p:spPr>
            <a:xfrm>
              <a:off x="4800350" y="4364825"/>
              <a:ext cx="274200" cy="21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8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6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2468" name="Google Shape;2468;p95"/>
          <p:cNvSpPr/>
          <p:nvPr/>
        </p:nvSpPr>
        <p:spPr>
          <a:xfrm>
            <a:off x="786600" y="2968187"/>
            <a:ext cx="1080000" cy="10800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endParaRPr sz="2300" baseline="30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469" name="Google Shape;2469;p95"/>
          <p:cNvSpPr/>
          <p:nvPr/>
        </p:nvSpPr>
        <p:spPr>
          <a:xfrm>
            <a:off x="1866475" y="2969038"/>
            <a:ext cx="1361700" cy="10815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20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3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470" name="Google Shape;2470;p95"/>
          <p:cNvSpPr/>
          <p:nvPr/>
        </p:nvSpPr>
        <p:spPr>
          <a:xfrm>
            <a:off x="786602" y="4050563"/>
            <a:ext cx="1080000" cy="4851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−6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3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471" name="Google Shape;2471;p95"/>
          <p:cNvSpPr/>
          <p:nvPr/>
        </p:nvSpPr>
        <p:spPr>
          <a:xfrm>
            <a:off x="1866475" y="4050563"/>
            <a:ext cx="1361700" cy="4851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120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472" name="Google Shape;2472;p95"/>
          <p:cNvSpPr txBox="1"/>
          <p:nvPr>
            <p:ph type="subTitle" idx="1"/>
          </p:nvPr>
        </p:nvSpPr>
        <p:spPr>
          <a:xfrm>
            <a:off x="324000" y="1396888"/>
            <a:ext cx="3982200" cy="5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20) +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6(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+ 20)</a:t>
            </a:r>
            <a:endParaRPr/>
          </a:p>
        </p:txBody>
      </p:sp>
      <p:sp>
        <p:nvSpPr>
          <p:cNvPr id="2473" name="Google Shape;2473;p95"/>
          <p:cNvSpPr txBox="1"/>
          <p:nvPr>
            <p:ph type="subTitle" idx="1"/>
          </p:nvPr>
        </p:nvSpPr>
        <p:spPr>
          <a:xfrm>
            <a:off x="324000" y="1807175"/>
            <a:ext cx="1144500" cy="5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20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endParaRPr/>
          </a:p>
        </p:txBody>
      </p:sp>
      <p:sp>
        <p:nvSpPr>
          <p:cNvPr id="2474" name="Google Shape;2474;p95"/>
          <p:cNvSpPr txBox="1"/>
          <p:nvPr>
            <p:ph type="subTitle" idx="1"/>
          </p:nvPr>
        </p:nvSpPr>
        <p:spPr>
          <a:xfrm>
            <a:off x="1502818" y="1807175"/>
            <a:ext cx="1470000" cy="5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6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− 120 </a:t>
            </a:r>
            <a:endParaRPr/>
          </a:p>
        </p:txBody>
      </p:sp>
      <p:sp>
        <p:nvSpPr>
          <p:cNvPr id="2475" name="Google Shape;2475;p95"/>
          <p:cNvSpPr txBox="1"/>
          <p:nvPr>
            <p:ph type="subTitle" idx="1"/>
          </p:nvPr>
        </p:nvSpPr>
        <p:spPr>
          <a:xfrm>
            <a:off x="324000" y="2160000"/>
            <a:ext cx="2563200" cy="5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14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− 120 </a:t>
            </a:r>
            <a:endParaRPr/>
          </a:p>
        </p:txBody>
      </p:sp>
      <p:sp>
        <p:nvSpPr>
          <p:cNvPr id="2476" name="Google Shape;2476;p95"/>
          <p:cNvSpPr/>
          <p:nvPr/>
        </p:nvSpPr>
        <p:spPr>
          <a:xfrm>
            <a:off x="501475" y="1396900"/>
            <a:ext cx="1038600" cy="3522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77" name="Google Shape;2477;p95"/>
          <p:cNvSpPr/>
          <p:nvPr/>
        </p:nvSpPr>
        <p:spPr>
          <a:xfrm rot="5400000">
            <a:off x="1462189" y="2292576"/>
            <a:ext cx="1064400" cy="2415600"/>
          </a:xfrm>
          <a:prstGeom prst="rect">
            <a:avLst/>
          </a:prstGeom>
          <a:solidFill>
            <a:srgbClr val="25EF36">
              <a:alpha val="31009"/>
            </a:srgbClr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78" name="Google Shape;2478;p95"/>
          <p:cNvSpPr/>
          <p:nvPr/>
        </p:nvSpPr>
        <p:spPr>
          <a:xfrm rot="5400000">
            <a:off x="1750350" y="3076106"/>
            <a:ext cx="488100" cy="2415600"/>
          </a:xfrm>
          <a:prstGeom prst="rect">
            <a:avLst/>
          </a:prstGeom>
          <a:solidFill>
            <a:srgbClr val="25EF36">
              <a:alpha val="31009"/>
            </a:srgbClr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79" name="Google Shape;2479;p95"/>
          <p:cNvSpPr/>
          <p:nvPr/>
        </p:nvSpPr>
        <p:spPr>
          <a:xfrm>
            <a:off x="1756501" y="1396900"/>
            <a:ext cx="1216200" cy="3522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480" name="Google Shape;2480;p95"/>
          <p:cNvGrpSpPr/>
          <p:nvPr/>
        </p:nvGrpSpPr>
        <p:grpSpPr>
          <a:xfrm>
            <a:off x="4833625" y="2608200"/>
            <a:ext cx="2890259" cy="1936450"/>
            <a:chOff x="4800350" y="2801625"/>
            <a:chExt cx="2890259" cy="1936450"/>
          </a:xfrm>
        </p:grpSpPr>
        <p:grpSp>
          <p:nvGrpSpPr>
            <p:cNvPr id="2481" name="Google Shape;2481;p95"/>
            <p:cNvGrpSpPr/>
            <p:nvPr/>
          </p:nvGrpSpPr>
          <p:grpSpPr>
            <a:xfrm>
              <a:off x="5249125" y="3161612"/>
              <a:ext cx="2441484" cy="1567516"/>
              <a:chOff x="964919" y="2012573"/>
              <a:chExt cx="2022603" cy="1572233"/>
            </a:xfrm>
          </p:grpSpPr>
          <p:sp>
            <p:nvSpPr>
              <p:cNvPr id="2482" name="Google Shape;2482;p95"/>
              <p:cNvSpPr/>
              <p:nvPr/>
            </p:nvSpPr>
            <p:spPr>
              <a:xfrm>
                <a:off x="964919" y="2012573"/>
                <a:ext cx="894600" cy="10833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483" name="Google Shape;2483;p95"/>
              <p:cNvSpPr/>
              <p:nvPr/>
            </p:nvSpPr>
            <p:spPr>
              <a:xfrm>
                <a:off x="1859521" y="2013427"/>
                <a:ext cx="1128000" cy="10848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484" name="Google Shape;2484;p95"/>
              <p:cNvSpPr/>
              <p:nvPr/>
            </p:nvSpPr>
            <p:spPr>
              <a:xfrm>
                <a:off x="964921" y="3098206"/>
                <a:ext cx="894600" cy="4866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485" name="Google Shape;2485;p95"/>
              <p:cNvSpPr/>
              <p:nvPr/>
            </p:nvSpPr>
            <p:spPr>
              <a:xfrm>
                <a:off x="1859521" y="3098206"/>
                <a:ext cx="1128000" cy="4866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2486" name="Google Shape;2486;p95"/>
            <p:cNvCxnSpPr/>
            <p:nvPr/>
          </p:nvCxnSpPr>
          <p:spPr>
            <a:xfrm flipH="1">
              <a:off x="5129734" y="3177782"/>
              <a:ext cx="0" cy="10368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487" name="Google Shape;2487;p95"/>
            <p:cNvSpPr txBox="1"/>
            <p:nvPr/>
          </p:nvSpPr>
          <p:spPr>
            <a:xfrm>
              <a:off x="4920003" y="3544899"/>
              <a:ext cx="274200" cy="21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488" name="Google Shape;2488;p95"/>
            <p:cNvSpPr txBox="1"/>
            <p:nvPr/>
          </p:nvSpPr>
          <p:spPr>
            <a:xfrm>
              <a:off x="5669743" y="2801625"/>
              <a:ext cx="1909500" cy="18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 i="1">
                  <a:latin typeface="Times"/>
                  <a:ea typeface="Times"/>
                  <a:cs typeface="Times"/>
                  <a:sym typeface="Times"/>
                </a:rPr>
                <a:t>x                    </a:t>
              </a: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8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10</a:t>
              </a:r>
              <a:r>
                <a:rPr lang="en-GB" sz="18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              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cxnSp>
          <p:nvCxnSpPr>
            <p:cNvPr id="2489" name="Google Shape;2489;p95"/>
            <p:cNvCxnSpPr/>
            <p:nvPr/>
          </p:nvCxnSpPr>
          <p:spPr>
            <a:xfrm>
              <a:off x="5249120" y="3083564"/>
              <a:ext cx="9993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2490" name="Google Shape;2490;p95"/>
            <p:cNvCxnSpPr/>
            <p:nvPr/>
          </p:nvCxnSpPr>
          <p:spPr>
            <a:xfrm>
              <a:off x="6248376" y="3083571"/>
              <a:ext cx="14196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2491" name="Google Shape;2491;p95"/>
            <p:cNvCxnSpPr/>
            <p:nvPr/>
          </p:nvCxnSpPr>
          <p:spPr>
            <a:xfrm flipH="1">
              <a:off x="5127328" y="4214575"/>
              <a:ext cx="0" cy="5235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492" name="Google Shape;2492;p95"/>
            <p:cNvSpPr txBox="1"/>
            <p:nvPr/>
          </p:nvSpPr>
          <p:spPr>
            <a:xfrm>
              <a:off x="4800350" y="4364825"/>
              <a:ext cx="274200" cy="21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 7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2493" name="Google Shape;2493;p95"/>
          <p:cNvSpPr/>
          <p:nvPr/>
        </p:nvSpPr>
        <p:spPr>
          <a:xfrm>
            <a:off x="5282400" y="2968187"/>
            <a:ext cx="1080000" cy="10800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endParaRPr sz="2300" baseline="30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494" name="Google Shape;2494;p95"/>
          <p:cNvSpPr/>
          <p:nvPr/>
        </p:nvSpPr>
        <p:spPr>
          <a:xfrm>
            <a:off x="6362275" y="2969038"/>
            <a:ext cx="1361700" cy="10815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−10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3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495" name="Google Shape;2495;p95"/>
          <p:cNvSpPr/>
          <p:nvPr/>
        </p:nvSpPr>
        <p:spPr>
          <a:xfrm>
            <a:off x="5282402" y="4050563"/>
            <a:ext cx="1080000" cy="4851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7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3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496" name="Google Shape;2496;p95"/>
          <p:cNvSpPr/>
          <p:nvPr/>
        </p:nvSpPr>
        <p:spPr>
          <a:xfrm>
            <a:off x="6362275" y="4050563"/>
            <a:ext cx="1361700" cy="4851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70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497" name="Google Shape;2497;p95"/>
          <p:cNvSpPr txBox="1"/>
          <p:nvPr>
            <p:ph type="subTitle" idx="1"/>
          </p:nvPr>
        </p:nvSpPr>
        <p:spPr>
          <a:xfrm>
            <a:off x="4819800" y="1396888"/>
            <a:ext cx="3982200" cy="5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10) + 7(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10)</a:t>
            </a:r>
            <a:endParaRPr/>
          </a:p>
        </p:txBody>
      </p:sp>
      <p:sp>
        <p:nvSpPr>
          <p:cNvPr id="2498" name="Google Shape;2498;p95"/>
          <p:cNvSpPr txBox="1"/>
          <p:nvPr>
            <p:ph type="subTitle" idx="1"/>
          </p:nvPr>
        </p:nvSpPr>
        <p:spPr>
          <a:xfrm>
            <a:off x="4819800" y="1807175"/>
            <a:ext cx="1144500" cy="5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10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endParaRPr/>
          </a:p>
        </p:txBody>
      </p:sp>
      <p:sp>
        <p:nvSpPr>
          <p:cNvPr id="2499" name="Google Shape;2499;p95"/>
          <p:cNvSpPr txBox="1"/>
          <p:nvPr>
            <p:ph type="subTitle" idx="1"/>
          </p:nvPr>
        </p:nvSpPr>
        <p:spPr>
          <a:xfrm>
            <a:off x="5998618" y="1807175"/>
            <a:ext cx="1470000" cy="5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7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− 70 </a:t>
            </a:r>
            <a:endParaRPr/>
          </a:p>
        </p:txBody>
      </p:sp>
      <p:sp>
        <p:nvSpPr>
          <p:cNvPr id="2500" name="Google Shape;2500;p95"/>
          <p:cNvSpPr txBox="1"/>
          <p:nvPr>
            <p:ph type="subTitle" idx="1"/>
          </p:nvPr>
        </p:nvSpPr>
        <p:spPr>
          <a:xfrm>
            <a:off x="4819800" y="2160000"/>
            <a:ext cx="2563200" cy="5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− 70 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04" name="Shape 2504"/>
        <p:cNvGrpSpPr/>
        <p:nvPr/>
      </p:nvGrpSpPr>
      <p:grpSpPr>
        <a:xfrm>
          <a:off x="0" y="0"/>
          <a:ext cx="0" cy="0"/>
        </a:xfrm>
      </p:grpSpPr>
      <p:sp>
        <p:nvSpPr>
          <p:cNvPr id="2505" name="Google Shape;2505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Si hufan u dhufashada binomials (Multiplying binomials efficiently)</a:t>
            </a:r>
            <a:endParaRPr/>
          </a:p>
        </p:txBody>
      </p:sp>
      <p:sp>
        <p:nvSpPr>
          <p:cNvPr id="2506" name="Google Shape;2506;p96"/>
          <p:cNvSpPr txBox="1"/>
          <p:nvPr>
            <p:ph type="body" idx="1"/>
          </p:nvPr>
        </p:nvSpPr>
        <p:spPr>
          <a:xfrm>
            <a:off x="324000" y="845250"/>
            <a:ext cx="8496000" cy="112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Dhufashada soo noqnoqota ee isla tibaaxa waxaa lagu matali karaa jibbaar (exponent).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E.g.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(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+ 5)(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+ 5)</a:t>
            </a:r>
            <a:r>
              <a:rPr lang="en-GB" sz="1800">
                <a:latin typeface="Lexend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+ 5)</a:t>
            </a:r>
            <a:r>
              <a:rPr lang="en-GB" baseline="30000"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/>
          </a:p>
        </p:txBody>
      </p:sp>
      <p:sp>
        <p:nvSpPr>
          <p:cNvPr id="2507" name="Google Shape;2507;p96"/>
          <p:cNvSpPr txBox="1"/>
          <p:nvPr>
            <p:ph type="body" idx="1"/>
          </p:nvPr>
        </p:nvSpPr>
        <p:spPr>
          <a:xfrm>
            <a:off x="324000" y="2293050"/>
            <a:ext cx="8496000" cy="112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Marka la laba jibaayo (squaring) binomial, waa caawimaad in loo qoro sida laba qaws (brackets) oo la isku dhuftay.</a:t>
            </a:r>
            <a:r>
              <a:rPr lang="en-GB" sz="1800" b="1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+ 7)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+ 7)(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+ 7)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grpSp>
        <p:nvGrpSpPr>
          <p:cNvPr id="2508" name="Google Shape;2508;p96"/>
          <p:cNvGrpSpPr/>
          <p:nvPr/>
        </p:nvGrpSpPr>
        <p:grpSpPr>
          <a:xfrm>
            <a:off x="3677625" y="2869100"/>
            <a:ext cx="1987060" cy="1865315"/>
            <a:chOff x="3677625" y="2869100"/>
            <a:chExt cx="1987060" cy="1865315"/>
          </a:xfrm>
        </p:grpSpPr>
        <p:sp>
          <p:nvSpPr>
            <p:cNvPr id="2509" name="Google Shape;2509;p96"/>
            <p:cNvSpPr/>
            <p:nvPr/>
          </p:nvSpPr>
          <p:spPr>
            <a:xfrm>
              <a:off x="4060863" y="3240605"/>
              <a:ext cx="1485300" cy="13191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510" name="Google Shape;2510;p96"/>
            <p:cNvCxnSpPr/>
            <p:nvPr/>
          </p:nvCxnSpPr>
          <p:spPr>
            <a:xfrm flipH="1">
              <a:off x="3932634" y="3240565"/>
              <a:ext cx="0" cy="9240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511" name="Google Shape;2511;p96"/>
            <p:cNvSpPr txBox="1"/>
            <p:nvPr/>
          </p:nvSpPr>
          <p:spPr>
            <a:xfrm>
              <a:off x="3742428" y="3594982"/>
              <a:ext cx="274200" cy="21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512" name="Google Shape;2512;p96"/>
            <p:cNvSpPr txBox="1"/>
            <p:nvPr/>
          </p:nvSpPr>
          <p:spPr>
            <a:xfrm>
              <a:off x="4518385" y="2869100"/>
              <a:ext cx="1146300" cy="18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8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         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7</a:t>
              </a:r>
              <a:r>
                <a:rPr lang="en-GB" sz="18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cxnSp>
          <p:nvCxnSpPr>
            <p:cNvPr id="2513" name="Google Shape;2513;p96"/>
            <p:cNvCxnSpPr/>
            <p:nvPr/>
          </p:nvCxnSpPr>
          <p:spPr>
            <a:xfrm>
              <a:off x="4052020" y="3146347"/>
              <a:ext cx="9993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2514" name="Google Shape;2514;p96"/>
            <p:cNvCxnSpPr/>
            <p:nvPr/>
          </p:nvCxnSpPr>
          <p:spPr>
            <a:xfrm>
              <a:off x="5051276" y="3146354"/>
              <a:ext cx="4653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grpSp>
          <p:nvGrpSpPr>
            <p:cNvPr id="2515" name="Google Shape;2515;p96"/>
            <p:cNvGrpSpPr/>
            <p:nvPr/>
          </p:nvGrpSpPr>
          <p:grpSpPr>
            <a:xfrm>
              <a:off x="4060973" y="3240502"/>
              <a:ext cx="1485835" cy="1493913"/>
              <a:chOff x="964912" y="2012575"/>
              <a:chExt cx="2022645" cy="1986586"/>
            </a:xfrm>
          </p:grpSpPr>
          <p:sp>
            <p:nvSpPr>
              <p:cNvPr id="2516" name="Google Shape;2516;p96"/>
              <p:cNvSpPr/>
              <p:nvPr/>
            </p:nvSpPr>
            <p:spPr>
              <a:xfrm>
                <a:off x="964912" y="2012575"/>
                <a:ext cx="1315500" cy="12846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517" name="Google Shape;2517;p96"/>
              <p:cNvSpPr/>
              <p:nvPr/>
            </p:nvSpPr>
            <p:spPr>
              <a:xfrm>
                <a:off x="2287648" y="2013438"/>
                <a:ext cx="699900" cy="14400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518" name="Google Shape;2518;p96"/>
              <p:cNvSpPr/>
              <p:nvPr/>
            </p:nvSpPr>
            <p:spPr>
              <a:xfrm>
                <a:off x="964943" y="3292644"/>
                <a:ext cx="2022600" cy="706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519" name="Google Shape;2519;p96"/>
              <p:cNvSpPr/>
              <p:nvPr/>
            </p:nvSpPr>
            <p:spPr>
              <a:xfrm>
                <a:off x="2287657" y="3297161"/>
                <a:ext cx="699900" cy="7020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2520" name="Google Shape;2520;p96"/>
            <p:cNvCxnSpPr/>
            <p:nvPr/>
          </p:nvCxnSpPr>
          <p:spPr>
            <a:xfrm flipH="1">
              <a:off x="3932628" y="4185333"/>
              <a:ext cx="0" cy="5310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521" name="Google Shape;2521;p96"/>
            <p:cNvSpPr txBox="1"/>
            <p:nvPr/>
          </p:nvSpPr>
          <p:spPr>
            <a:xfrm>
              <a:off x="3677625" y="4302774"/>
              <a:ext cx="187200" cy="21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7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2522" name="Google Shape;2522;p96"/>
          <p:cNvSpPr txBox="1"/>
          <p:nvPr>
            <p:ph type="subTitle" idx="4294967295"/>
          </p:nvPr>
        </p:nvSpPr>
        <p:spPr>
          <a:xfrm>
            <a:off x="1238400" y="3635975"/>
            <a:ext cx="958200" cy="5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7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endParaRPr/>
          </a:p>
        </p:txBody>
      </p:sp>
      <p:sp>
        <p:nvSpPr>
          <p:cNvPr id="2523" name="Google Shape;2523;p96"/>
          <p:cNvSpPr txBox="1"/>
          <p:nvPr>
            <p:ph type="subTitle" idx="4294967295"/>
          </p:nvPr>
        </p:nvSpPr>
        <p:spPr>
          <a:xfrm>
            <a:off x="1238400" y="4141200"/>
            <a:ext cx="2563200" cy="5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14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+ 49 </a:t>
            </a:r>
            <a:endParaRPr/>
          </a:p>
        </p:txBody>
      </p:sp>
      <p:sp>
        <p:nvSpPr>
          <p:cNvPr id="2524" name="Google Shape;2524;p96"/>
          <p:cNvSpPr/>
          <p:nvPr/>
        </p:nvSpPr>
        <p:spPr>
          <a:xfrm>
            <a:off x="4063650" y="3240000"/>
            <a:ext cx="958200" cy="9576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endParaRPr sz="2300" baseline="30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525" name="Google Shape;2525;p96"/>
          <p:cNvSpPr/>
          <p:nvPr/>
        </p:nvSpPr>
        <p:spPr>
          <a:xfrm>
            <a:off x="5021850" y="3240000"/>
            <a:ext cx="525000" cy="9576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7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300" baseline="30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526" name="Google Shape;2526;p96"/>
          <p:cNvSpPr/>
          <p:nvPr/>
        </p:nvSpPr>
        <p:spPr>
          <a:xfrm>
            <a:off x="4063650" y="4206600"/>
            <a:ext cx="958200" cy="5310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7</a:t>
            </a:r>
            <a:r>
              <a:rPr lang="en-GB" sz="1800" i="1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endParaRPr sz="2300" baseline="30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527" name="Google Shape;2527;p96"/>
          <p:cNvSpPr/>
          <p:nvPr/>
        </p:nvSpPr>
        <p:spPr>
          <a:xfrm>
            <a:off x="5021850" y="4206816"/>
            <a:ext cx="525000" cy="5310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49</a:t>
            </a:r>
            <a:endParaRPr sz="2300" baseline="30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528" name="Google Shape;2528;p96"/>
          <p:cNvSpPr txBox="1"/>
          <p:nvPr>
            <p:ph type="subTitle" idx="4294967295"/>
          </p:nvPr>
        </p:nvSpPr>
        <p:spPr>
          <a:xfrm>
            <a:off x="2285813" y="3635975"/>
            <a:ext cx="1302600" cy="5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7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+ 49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 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32" name="Shape 2532"/>
        <p:cNvGrpSpPr/>
        <p:nvPr/>
      </p:nvGrpSpPr>
      <p:grpSpPr>
        <a:xfrm>
          <a:off x="0" y="0"/>
          <a:ext cx="0" cy="0"/>
        </a:xfrm>
      </p:grpSpPr>
      <p:sp>
        <p:nvSpPr>
          <p:cNvPr id="2533" name="Google Shape;2533;p97"/>
          <p:cNvSpPr txBox="1"/>
          <p:nvPr>
            <p:ph type="body" idx="1"/>
          </p:nvPr>
        </p:nvSpPr>
        <p:spPr>
          <a:xfrm>
            <a:off x="324000" y="759300"/>
            <a:ext cx="8237700" cy="93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Cabdi iyo Suad waxay isku dayayaan inay (x − 5)² u qoraan qaab ballaaran (expanded form). Sharax sababta jawaab kastaa khalad u tahay.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2534" name="Google Shape;2534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Ku dhufashada binomials si hufan (efficiently)</a:t>
            </a:r>
            <a:endParaRPr/>
          </a:p>
        </p:txBody>
      </p:sp>
      <p:sp>
        <p:nvSpPr>
          <p:cNvPr id="2535" name="Google Shape;2535;p97"/>
          <p:cNvSpPr txBox="1"/>
          <p:nvPr/>
        </p:nvSpPr>
        <p:spPr>
          <a:xfrm>
            <a:off x="364417" y="4498502"/>
            <a:ext cx="7737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Suad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536" name="Google Shape;2536;p9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557302" y="4006105"/>
            <a:ext cx="443871" cy="492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7" name="Google Shape;2537;p97"/>
          <p:cNvPicPr preferRelativeResize="0"/>
          <p:nvPr/>
        </p:nvPicPr>
        <p:blipFill>
          <a:blip r:embed="rId4">
            <a:alphaModFix/>
          </a:blip>
          <a:srcRect r="57905" b="43690"/>
          <a:stretch>
            <a:fillRect/>
          </a:stretch>
        </p:blipFill>
        <p:spPr>
          <a:xfrm flipH="1">
            <a:off x="1205045" y="1915888"/>
            <a:ext cx="2440755" cy="1029176"/>
          </a:xfrm>
          <a:prstGeom prst="rect">
            <a:avLst/>
          </a:prstGeom>
          <a:noFill/>
          <a:ln>
            <a:noFill/>
          </a:ln>
        </p:spPr>
      </p:pic>
      <p:sp>
        <p:nvSpPr>
          <p:cNvPr id="2538" name="Google Shape;2538;p97"/>
          <p:cNvSpPr/>
          <p:nvPr/>
        </p:nvSpPr>
        <p:spPr>
          <a:xfrm>
            <a:off x="1423900" y="1993588"/>
            <a:ext cx="2209500" cy="6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u malaynayaa waa x² − 10x − 25</a:t>
            </a:r>
            <a:r>
              <a:rPr lang="en-GB" sz="1100" i="1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 baseline="300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 i="1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539" name="Google Shape;2539;p97"/>
          <p:cNvPicPr preferRelativeResize="0"/>
          <p:nvPr/>
        </p:nvPicPr>
        <p:blipFill>
          <a:blip r:embed="rId4">
            <a:alphaModFix/>
          </a:blip>
          <a:srcRect r="57905" b="43690"/>
          <a:stretch>
            <a:fillRect/>
          </a:stretch>
        </p:blipFill>
        <p:spPr>
          <a:xfrm flipH="1">
            <a:off x="1148373" y="3558350"/>
            <a:ext cx="1674102" cy="1029176"/>
          </a:xfrm>
          <a:prstGeom prst="rect">
            <a:avLst/>
          </a:prstGeom>
          <a:noFill/>
          <a:ln>
            <a:noFill/>
          </a:ln>
        </p:spPr>
      </p:pic>
      <p:sp>
        <p:nvSpPr>
          <p:cNvPr id="2540" name="Google Shape;2540;p97"/>
          <p:cNvSpPr txBox="1"/>
          <p:nvPr/>
        </p:nvSpPr>
        <p:spPr>
          <a:xfrm>
            <a:off x="325050" y="2859813"/>
            <a:ext cx="910800" cy="336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541" name="Google Shape;2541;p9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8145" y="2307938"/>
            <a:ext cx="464616" cy="513892"/>
          </a:xfrm>
          <a:prstGeom prst="rect">
            <a:avLst/>
          </a:prstGeom>
          <a:noFill/>
          <a:ln>
            <a:noFill/>
          </a:ln>
        </p:spPr>
      </p:pic>
      <p:sp>
        <p:nvSpPr>
          <p:cNvPr id="2542" name="Google Shape;2542;p97"/>
          <p:cNvSpPr/>
          <p:nvPr/>
        </p:nvSpPr>
        <p:spPr>
          <a:xfrm>
            <a:off x="1379625" y="3655675"/>
            <a:ext cx="1335300" cy="6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u malaynayaa waa x² + 25</a:t>
            </a:r>
            <a:r>
              <a:rPr lang="en-GB" sz="1100" i="1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 baseline="300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43" name="Google Shape;2543;p97"/>
          <p:cNvSpPr txBox="1"/>
          <p:nvPr>
            <p:ph type="body" idx="1"/>
          </p:nvPr>
        </p:nvSpPr>
        <p:spPr>
          <a:xfrm>
            <a:off x="4320000" y="4149375"/>
            <a:ext cx="4475100" cy="68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Isticmaal qaab bedka (area model) si aad u soo saartid jawaabta saxda ah</a:t>
            </a:r>
            <a:endParaRPr sz="1800"/>
          </a:p>
        </p:txBody>
      </p:sp>
    </p:spTree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47" name="Shape 2547"/>
        <p:cNvGrpSpPr/>
        <p:nvPr/>
      </p:nvGrpSpPr>
      <p:grpSpPr>
        <a:xfrm>
          <a:off x="0" y="0"/>
          <a:ext cx="0" cy="0"/>
        </a:xfrm>
      </p:grpSpPr>
      <p:sp>
        <p:nvSpPr>
          <p:cNvPr id="2548" name="Google Shape;2548;p98"/>
          <p:cNvSpPr txBox="1"/>
          <p:nvPr>
            <p:ph type="body" idx="1"/>
          </p:nvPr>
        </p:nvSpPr>
        <p:spPr>
          <a:xfrm>
            <a:off x="324000" y="759300"/>
            <a:ext cx="8237700" cy="93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Cabdi iyo Suad waxay isku dayayaan inay (x − 5)² u qoraan qaab ballaaran (expanded form). Sharax sababta jawaab kastaa khalad u tahay.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 i="1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 baseline="300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2549" name="Google Shape;2549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Ku dhufashada binomials si hufan (efficiently)</a:t>
            </a:r>
            <a:endParaRPr/>
          </a:p>
        </p:txBody>
      </p:sp>
      <p:sp>
        <p:nvSpPr>
          <p:cNvPr id="2550" name="Google Shape;2550;p98"/>
          <p:cNvSpPr txBox="1"/>
          <p:nvPr/>
        </p:nvSpPr>
        <p:spPr>
          <a:xfrm>
            <a:off x="364417" y="4498502"/>
            <a:ext cx="7737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Suad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551" name="Google Shape;2551;p9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557302" y="4006105"/>
            <a:ext cx="443871" cy="492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2" name="Google Shape;2552;p98"/>
          <p:cNvPicPr preferRelativeResize="0"/>
          <p:nvPr/>
        </p:nvPicPr>
        <p:blipFill>
          <a:blip r:embed="rId4">
            <a:alphaModFix/>
          </a:blip>
          <a:srcRect r="57905" b="43690"/>
          <a:stretch>
            <a:fillRect/>
          </a:stretch>
        </p:blipFill>
        <p:spPr>
          <a:xfrm flipH="1">
            <a:off x="1205045" y="1915888"/>
            <a:ext cx="2440755" cy="1029176"/>
          </a:xfrm>
          <a:prstGeom prst="rect">
            <a:avLst/>
          </a:prstGeom>
          <a:noFill/>
          <a:ln>
            <a:noFill/>
          </a:ln>
        </p:spPr>
      </p:pic>
      <p:sp>
        <p:nvSpPr>
          <p:cNvPr id="2553" name="Google Shape;2553;p98"/>
          <p:cNvSpPr/>
          <p:nvPr/>
        </p:nvSpPr>
        <p:spPr>
          <a:xfrm>
            <a:off x="1423900" y="1993588"/>
            <a:ext cx="2209500" cy="6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u malaynayaa waa x² − 10x − 25</a:t>
            </a:r>
            <a:r>
              <a:rPr lang="en-GB" sz="1100" i="1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 baseline="300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 i="1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554" name="Google Shape;2554;p98"/>
          <p:cNvPicPr preferRelativeResize="0"/>
          <p:nvPr/>
        </p:nvPicPr>
        <p:blipFill>
          <a:blip r:embed="rId4">
            <a:alphaModFix/>
          </a:blip>
          <a:srcRect r="57905" b="43690"/>
          <a:stretch>
            <a:fillRect/>
          </a:stretch>
        </p:blipFill>
        <p:spPr>
          <a:xfrm flipH="1">
            <a:off x="1148373" y="3558350"/>
            <a:ext cx="1674102" cy="1029176"/>
          </a:xfrm>
          <a:prstGeom prst="rect">
            <a:avLst/>
          </a:prstGeom>
          <a:noFill/>
          <a:ln>
            <a:noFill/>
          </a:ln>
        </p:spPr>
      </p:pic>
      <p:sp>
        <p:nvSpPr>
          <p:cNvPr id="2555" name="Google Shape;2555;p98"/>
          <p:cNvSpPr txBox="1"/>
          <p:nvPr/>
        </p:nvSpPr>
        <p:spPr>
          <a:xfrm>
            <a:off x="325050" y="2859813"/>
            <a:ext cx="910800" cy="336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556" name="Google Shape;2556;p9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8145" y="2307938"/>
            <a:ext cx="464616" cy="513892"/>
          </a:xfrm>
          <a:prstGeom prst="rect">
            <a:avLst/>
          </a:prstGeom>
          <a:noFill/>
          <a:ln>
            <a:noFill/>
          </a:ln>
        </p:spPr>
      </p:pic>
      <p:sp>
        <p:nvSpPr>
          <p:cNvPr id="2557" name="Google Shape;2557;p98"/>
          <p:cNvSpPr/>
          <p:nvPr/>
        </p:nvSpPr>
        <p:spPr>
          <a:xfrm>
            <a:off x="1379625" y="3655675"/>
            <a:ext cx="1335300" cy="6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u malaynayaa waa x² + 25</a:t>
            </a:r>
            <a:r>
              <a:rPr lang="en-GB" sz="1100" i="1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 baseline="300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58" name="Google Shape;2558;p98"/>
          <p:cNvSpPr txBox="1"/>
          <p:nvPr>
            <p:ph type="body" idx="1"/>
          </p:nvPr>
        </p:nvSpPr>
        <p:spPr>
          <a:xfrm>
            <a:off x="3838100" y="1993588"/>
            <a:ext cx="4475100" cy="68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 soo saarka (product) laba qiime (value) oo taban (negative) had iyo jeer waa qiime (value) togan (positive) −5 × −5 = 25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559" name="Google Shape;2559;p98"/>
          <p:cNvSpPr txBox="1"/>
          <p:nvPr>
            <p:ph type="body" idx="1"/>
          </p:nvPr>
        </p:nvSpPr>
        <p:spPr>
          <a:xfrm>
            <a:off x="3918850" y="3558338"/>
            <a:ext cx="4475100" cy="68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Suad waxay soo saartay oo kaliya laba ka mid ah wax soo saarka qayb ahaaneed (partial products).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63" name="Shape 2563"/>
        <p:cNvGrpSpPr/>
        <p:nvPr/>
      </p:nvGrpSpPr>
      <p:grpSpPr>
        <a:xfrm>
          <a:off x="0" y="0"/>
          <a:ext cx="0" cy="0"/>
        </a:xfrm>
      </p:grpSpPr>
      <p:sp>
        <p:nvSpPr>
          <p:cNvPr id="2564" name="Google Shape;2564;p99"/>
          <p:cNvSpPr txBox="1"/>
          <p:nvPr>
            <p:ph type="body" idx="1"/>
          </p:nvPr>
        </p:nvSpPr>
        <p:spPr>
          <a:xfrm>
            <a:off x="324000" y="759300"/>
            <a:ext cx="8237700" cy="93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Cabdi iyo Suad waxay isku dayayaan inay (x − 5)² u qoraan qaab ballaaran (expanded form). Sharax sababta jawaab kastaa khalad u tahay.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2565" name="Google Shape;2565;p9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Ku dhufashada binomials si hufan (efficiently)</a:t>
            </a:r>
            <a:endParaRPr/>
          </a:p>
        </p:txBody>
      </p:sp>
      <p:sp>
        <p:nvSpPr>
          <p:cNvPr id="2566" name="Google Shape;2566;p99"/>
          <p:cNvSpPr txBox="1"/>
          <p:nvPr/>
        </p:nvSpPr>
        <p:spPr>
          <a:xfrm>
            <a:off x="364417" y="4498502"/>
            <a:ext cx="7737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Suad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567" name="Google Shape;2567;p9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557302" y="4006105"/>
            <a:ext cx="443871" cy="492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8" name="Google Shape;2568;p99"/>
          <p:cNvPicPr preferRelativeResize="0"/>
          <p:nvPr/>
        </p:nvPicPr>
        <p:blipFill>
          <a:blip r:embed="rId4">
            <a:alphaModFix/>
          </a:blip>
          <a:srcRect r="57905" b="43690"/>
          <a:stretch>
            <a:fillRect/>
          </a:stretch>
        </p:blipFill>
        <p:spPr>
          <a:xfrm flipH="1">
            <a:off x="1205045" y="1915888"/>
            <a:ext cx="2440755" cy="1029176"/>
          </a:xfrm>
          <a:prstGeom prst="rect">
            <a:avLst/>
          </a:prstGeom>
          <a:noFill/>
          <a:ln>
            <a:noFill/>
          </a:ln>
        </p:spPr>
      </p:pic>
      <p:sp>
        <p:nvSpPr>
          <p:cNvPr id="2569" name="Google Shape;2569;p99"/>
          <p:cNvSpPr/>
          <p:nvPr/>
        </p:nvSpPr>
        <p:spPr>
          <a:xfrm>
            <a:off x="1423900" y="1993588"/>
            <a:ext cx="2209500" cy="6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u malaynayaa waa x² − 10x − 25</a:t>
            </a:r>
            <a:r>
              <a:rPr lang="en-GB" sz="1100" i="1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 baseline="300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 i="1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570" name="Google Shape;2570;p99"/>
          <p:cNvPicPr preferRelativeResize="0"/>
          <p:nvPr/>
        </p:nvPicPr>
        <p:blipFill>
          <a:blip r:embed="rId4">
            <a:alphaModFix/>
          </a:blip>
          <a:srcRect r="57905" b="43690"/>
          <a:stretch>
            <a:fillRect/>
          </a:stretch>
        </p:blipFill>
        <p:spPr>
          <a:xfrm flipH="1">
            <a:off x="1148373" y="3558350"/>
            <a:ext cx="1674102" cy="1029176"/>
          </a:xfrm>
          <a:prstGeom prst="rect">
            <a:avLst/>
          </a:prstGeom>
          <a:noFill/>
          <a:ln>
            <a:noFill/>
          </a:ln>
        </p:spPr>
      </p:pic>
      <p:sp>
        <p:nvSpPr>
          <p:cNvPr id="2571" name="Google Shape;2571;p99"/>
          <p:cNvSpPr txBox="1"/>
          <p:nvPr/>
        </p:nvSpPr>
        <p:spPr>
          <a:xfrm>
            <a:off x="325050" y="2859813"/>
            <a:ext cx="910800" cy="336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572" name="Google Shape;2572;p9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8145" y="2307938"/>
            <a:ext cx="464616" cy="513892"/>
          </a:xfrm>
          <a:prstGeom prst="rect">
            <a:avLst/>
          </a:prstGeom>
          <a:noFill/>
          <a:ln>
            <a:noFill/>
          </a:ln>
        </p:spPr>
      </p:pic>
      <p:sp>
        <p:nvSpPr>
          <p:cNvPr id="2573" name="Google Shape;2573;p99"/>
          <p:cNvSpPr/>
          <p:nvPr/>
        </p:nvSpPr>
        <p:spPr>
          <a:xfrm>
            <a:off x="1379625" y="3655675"/>
            <a:ext cx="1335300" cy="6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u malaynayaa waa x² + 25</a:t>
            </a:r>
            <a:r>
              <a:rPr lang="en-GB" sz="1100" i="1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 baseline="300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74" name="Google Shape;2574;p99"/>
          <p:cNvSpPr txBox="1"/>
          <p:nvPr>
            <p:ph type="body" idx="1"/>
          </p:nvPr>
        </p:nvSpPr>
        <p:spPr>
          <a:xfrm>
            <a:off x="4019250" y="1568850"/>
            <a:ext cx="4800600" cy="68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Isticmaal qaabka bedka (area model) si aad u ogaato jawaabta saxda ah.</a:t>
            </a:r>
            <a:endParaRPr sz="1800"/>
          </a:p>
        </p:txBody>
      </p:sp>
      <p:grpSp>
        <p:nvGrpSpPr>
          <p:cNvPr id="2575" name="Google Shape;2575;p99"/>
          <p:cNvGrpSpPr/>
          <p:nvPr/>
        </p:nvGrpSpPr>
        <p:grpSpPr>
          <a:xfrm>
            <a:off x="4090825" y="2307951"/>
            <a:ext cx="2327687" cy="2077552"/>
            <a:chOff x="4090825" y="2307951"/>
            <a:chExt cx="2327687" cy="2077552"/>
          </a:xfrm>
        </p:grpSpPr>
        <p:sp>
          <p:nvSpPr>
            <p:cNvPr id="2576" name="Google Shape;2576;p99"/>
            <p:cNvSpPr/>
            <p:nvPr/>
          </p:nvSpPr>
          <p:spPr>
            <a:xfrm>
              <a:off x="4673716" y="2740799"/>
              <a:ext cx="1635600" cy="14526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577" name="Google Shape;2577;p99"/>
            <p:cNvCxnSpPr/>
            <p:nvPr/>
          </p:nvCxnSpPr>
          <p:spPr>
            <a:xfrm flipH="1">
              <a:off x="4532521" y="2740755"/>
              <a:ext cx="0" cy="10173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578" name="Google Shape;2578;p99"/>
            <p:cNvSpPr txBox="1"/>
            <p:nvPr/>
          </p:nvSpPr>
          <p:spPr>
            <a:xfrm>
              <a:off x="4323082" y="3131009"/>
              <a:ext cx="301800" cy="23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0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0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579" name="Google Shape;2579;p99"/>
            <p:cNvSpPr txBox="1"/>
            <p:nvPr/>
          </p:nvSpPr>
          <p:spPr>
            <a:xfrm>
              <a:off x="5156412" y="2307951"/>
              <a:ext cx="1262100" cy="20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0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0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       </a:t>
              </a:r>
              <a:r>
                <a:rPr lang="en-GB" sz="1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000">
                  <a:latin typeface="Times"/>
                  <a:ea typeface="Times"/>
                  <a:cs typeface="Times"/>
                  <a:sym typeface="Times"/>
                </a:rPr>
                <a:t>5</a:t>
              </a:r>
              <a:r>
                <a:rPr lang="en-GB" sz="10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cxnSp>
          <p:nvCxnSpPr>
            <p:cNvPr id="2580" name="Google Shape;2580;p99"/>
            <p:cNvCxnSpPr/>
            <p:nvPr/>
          </p:nvCxnSpPr>
          <p:spPr>
            <a:xfrm>
              <a:off x="4663979" y="2637011"/>
              <a:ext cx="11004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2581" name="Google Shape;2581;p99"/>
            <p:cNvCxnSpPr/>
            <p:nvPr/>
          </p:nvCxnSpPr>
          <p:spPr>
            <a:xfrm>
              <a:off x="5764279" y="2637018"/>
              <a:ext cx="5124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grpSp>
          <p:nvGrpSpPr>
            <p:cNvPr id="2582" name="Google Shape;2582;p99"/>
            <p:cNvGrpSpPr/>
            <p:nvPr/>
          </p:nvGrpSpPr>
          <p:grpSpPr>
            <a:xfrm>
              <a:off x="4673856" y="2740609"/>
              <a:ext cx="1636118" cy="1644894"/>
              <a:chOff x="964912" y="2012575"/>
              <a:chExt cx="2022645" cy="1986586"/>
            </a:xfrm>
          </p:grpSpPr>
          <p:sp>
            <p:nvSpPr>
              <p:cNvPr id="2583" name="Google Shape;2583;p99"/>
              <p:cNvSpPr/>
              <p:nvPr/>
            </p:nvSpPr>
            <p:spPr>
              <a:xfrm>
                <a:off x="964912" y="2012575"/>
                <a:ext cx="1315500" cy="12846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584" name="Google Shape;2584;p99"/>
              <p:cNvSpPr/>
              <p:nvPr/>
            </p:nvSpPr>
            <p:spPr>
              <a:xfrm>
                <a:off x="2287648" y="2013438"/>
                <a:ext cx="699900" cy="14400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585" name="Google Shape;2585;p99"/>
              <p:cNvSpPr/>
              <p:nvPr/>
            </p:nvSpPr>
            <p:spPr>
              <a:xfrm>
                <a:off x="964943" y="3292644"/>
                <a:ext cx="2022600" cy="706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586" name="Google Shape;2586;p99"/>
              <p:cNvSpPr/>
              <p:nvPr/>
            </p:nvSpPr>
            <p:spPr>
              <a:xfrm>
                <a:off x="2287657" y="3297161"/>
                <a:ext cx="699900" cy="7020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2587" name="Google Shape;2587;p99"/>
            <p:cNvCxnSpPr/>
            <p:nvPr/>
          </p:nvCxnSpPr>
          <p:spPr>
            <a:xfrm flipH="1">
              <a:off x="4532515" y="3781054"/>
              <a:ext cx="0" cy="5847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588" name="Google Shape;2588;p99"/>
            <p:cNvSpPr txBox="1"/>
            <p:nvPr/>
          </p:nvSpPr>
          <p:spPr>
            <a:xfrm>
              <a:off x="4090825" y="3910371"/>
              <a:ext cx="366900" cy="23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9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−5</a:t>
              </a:r>
              <a:r>
                <a:rPr lang="en-GB" sz="19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2589" name="Google Shape;2589;p99"/>
          <p:cNvGrpSpPr/>
          <p:nvPr/>
        </p:nvGrpSpPr>
        <p:grpSpPr>
          <a:xfrm>
            <a:off x="4676786" y="2740133"/>
            <a:ext cx="1633192" cy="1649276"/>
            <a:chOff x="4676786" y="2740133"/>
            <a:chExt cx="1633192" cy="1649276"/>
          </a:xfrm>
        </p:grpSpPr>
        <p:sp>
          <p:nvSpPr>
            <p:cNvPr id="2590" name="Google Shape;2590;p99"/>
            <p:cNvSpPr/>
            <p:nvPr/>
          </p:nvSpPr>
          <p:spPr>
            <a:xfrm>
              <a:off x="4676786" y="2740133"/>
              <a:ext cx="1055100" cy="1054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3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300" baseline="30000"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sz="2300" baseline="30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591" name="Google Shape;2591;p99"/>
            <p:cNvSpPr/>
            <p:nvPr/>
          </p:nvSpPr>
          <p:spPr>
            <a:xfrm>
              <a:off x="5731878" y="2740133"/>
              <a:ext cx="578100" cy="1054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9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−5</a:t>
              </a:r>
              <a:r>
                <a:rPr lang="en-GB" sz="19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000" baseline="30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592" name="Google Shape;2592;p99"/>
            <p:cNvSpPr/>
            <p:nvPr/>
          </p:nvSpPr>
          <p:spPr>
            <a:xfrm>
              <a:off x="4676786" y="3804471"/>
              <a:ext cx="1055100" cy="5847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9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−5</a:t>
              </a:r>
              <a:r>
                <a:rPr lang="en-GB" sz="1900" i="1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600" baseline="30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593" name="Google Shape;2593;p99"/>
            <p:cNvSpPr/>
            <p:nvPr/>
          </p:nvSpPr>
          <p:spPr>
            <a:xfrm>
              <a:off x="5731878" y="3804709"/>
              <a:ext cx="578100" cy="5847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900">
                  <a:latin typeface="Times"/>
                  <a:ea typeface="Times"/>
                  <a:cs typeface="Times"/>
                  <a:sym typeface="Times"/>
                </a:rPr>
                <a:t>25</a:t>
              </a:r>
              <a:endParaRPr sz="2000" baseline="300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2594" name="Google Shape;2594;p99"/>
          <p:cNvSpPr txBox="1"/>
          <p:nvPr>
            <p:ph type="subTitle" idx="4294967295"/>
          </p:nvPr>
        </p:nvSpPr>
        <p:spPr>
          <a:xfrm>
            <a:off x="6497625" y="3305350"/>
            <a:ext cx="2178600" cy="5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− 10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+ 25 </a:t>
            </a:r>
            <a:endParaRPr/>
          </a:p>
        </p:txBody>
      </p:sp>
      <p:sp>
        <p:nvSpPr>
          <p:cNvPr id="2595" name="Google Shape;2595;p99"/>
          <p:cNvSpPr txBox="1"/>
          <p:nvPr>
            <p:ph type="subTitle" idx="4294967295"/>
          </p:nvPr>
        </p:nvSpPr>
        <p:spPr>
          <a:xfrm>
            <a:off x="6451300" y="2740125"/>
            <a:ext cx="2328600" cy="5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5)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5)(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5) 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99" name="Shape 2599"/>
        <p:cNvGrpSpPr/>
        <p:nvPr/>
      </p:nvGrpSpPr>
      <p:grpSpPr>
        <a:xfrm>
          <a:off x="0" y="0"/>
          <a:ext cx="0" cy="0"/>
        </a:xfrm>
      </p:grpSpPr>
      <p:sp>
        <p:nvSpPr>
          <p:cNvPr id="2600" name="Google Shape;2600;p10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Isku dhufashada binomials si hufan</a:t>
            </a:r>
            <a:endParaRPr/>
          </a:p>
        </p:txBody>
      </p:sp>
      <p:sp>
        <p:nvSpPr>
          <p:cNvPr id="2601" name="Google Shape;2601;p100"/>
          <p:cNvSpPr txBox="1"/>
          <p:nvPr>
            <p:ph type="body" idx="1"/>
          </p:nvPr>
        </p:nvSpPr>
        <p:spPr>
          <a:xfrm>
            <a:off x="324000" y="759300"/>
            <a:ext cx="8496000" cy="50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1) Qor mid kasta oo ka mid ah alaabooyinkan binomial ee qaabka la fidiyay.</a:t>
            </a:r>
            <a:endParaRPr sz="1800"/>
          </a:p>
        </p:txBody>
      </p:sp>
      <p:grpSp>
        <p:nvGrpSpPr>
          <p:cNvPr id="2602" name="Google Shape;2602;p100"/>
          <p:cNvGrpSpPr/>
          <p:nvPr/>
        </p:nvGrpSpPr>
        <p:grpSpPr>
          <a:xfrm>
            <a:off x="2124076" y="1037254"/>
            <a:ext cx="2191107" cy="1744310"/>
            <a:chOff x="4291843" y="2307951"/>
            <a:chExt cx="2126669" cy="2077548"/>
          </a:xfrm>
        </p:grpSpPr>
        <p:sp>
          <p:nvSpPr>
            <p:cNvPr id="2603" name="Google Shape;2603;p100"/>
            <p:cNvSpPr/>
            <p:nvPr/>
          </p:nvSpPr>
          <p:spPr>
            <a:xfrm>
              <a:off x="4673716" y="2740799"/>
              <a:ext cx="1635600" cy="14526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604" name="Google Shape;2604;p100"/>
            <p:cNvCxnSpPr/>
            <p:nvPr/>
          </p:nvCxnSpPr>
          <p:spPr>
            <a:xfrm flipH="1">
              <a:off x="4532521" y="2740755"/>
              <a:ext cx="0" cy="10173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605" name="Google Shape;2605;p100"/>
            <p:cNvSpPr txBox="1"/>
            <p:nvPr/>
          </p:nvSpPr>
          <p:spPr>
            <a:xfrm>
              <a:off x="4323082" y="3131009"/>
              <a:ext cx="301800" cy="23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606" name="Google Shape;2606;p100"/>
            <p:cNvSpPr txBox="1"/>
            <p:nvPr/>
          </p:nvSpPr>
          <p:spPr>
            <a:xfrm>
              <a:off x="5156412" y="2307951"/>
              <a:ext cx="1262100" cy="20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8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         11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cxnSp>
          <p:nvCxnSpPr>
            <p:cNvPr id="2607" name="Google Shape;2607;p100"/>
            <p:cNvCxnSpPr/>
            <p:nvPr/>
          </p:nvCxnSpPr>
          <p:spPr>
            <a:xfrm>
              <a:off x="4663979" y="2637011"/>
              <a:ext cx="8688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2608" name="Google Shape;2608;p100"/>
            <p:cNvCxnSpPr/>
            <p:nvPr/>
          </p:nvCxnSpPr>
          <p:spPr>
            <a:xfrm>
              <a:off x="5581564" y="2637032"/>
              <a:ext cx="6951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grpSp>
          <p:nvGrpSpPr>
            <p:cNvPr id="2609" name="Google Shape;2609;p100"/>
            <p:cNvGrpSpPr/>
            <p:nvPr/>
          </p:nvGrpSpPr>
          <p:grpSpPr>
            <a:xfrm>
              <a:off x="4673855" y="2740608"/>
              <a:ext cx="1636125" cy="1644891"/>
              <a:chOff x="964911" y="2012573"/>
              <a:chExt cx="2022654" cy="1986584"/>
            </a:xfrm>
          </p:grpSpPr>
          <p:sp>
            <p:nvSpPr>
              <p:cNvPr id="2610" name="Google Shape;2610;p100"/>
              <p:cNvSpPr/>
              <p:nvPr/>
            </p:nvSpPr>
            <p:spPr>
              <a:xfrm>
                <a:off x="964911" y="2012573"/>
                <a:ext cx="1073100" cy="12846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611" name="Google Shape;2611;p100"/>
              <p:cNvSpPr/>
              <p:nvPr/>
            </p:nvSpPr>
            <p:spPr>
              <a:xfrm>
                <a:off x="2037987" y="2013420"/>
                <a:ext cx="949500" cy="12846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900">
                    <a:latin typeface="Times"/>
                    <a:ea typeface="Times"/>
                    <a:cs typeface="Times"/>
                    <a:sym typeface="Times"/>
                  </a:rPr>
                  <a:t>11</a:t>
                </a:r>
                <a:r>
                  <a:rPr lang="en-GB" sz="19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19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612" name="Google Shape;2612;p100"/>
              <p:cNvSpPr/>
              <p:nvPr/>
            </p:nvSpPr>
            <p:spPr>
              <a:xfrm>
                <a:off x="964942" y="3292657"/>
                <a:ext cx="1073100" cy="706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900">
                    <a:latin typeface="Times"/>
                    <a:ea typeface="Times"/>
                    <a:cs typeface="Times"/>
                    <a:sym typeface="Times"/>
                  </a:rPr>
                  <a:t>6</a:t>
                </a:r>
                <a:r>
                  <a:rPr lang="en-GB" sz="19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19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613" name="Google Shape;2613;p100"/>
              <p:cNvSpPr/>
              <p:nvPr/>
            </p:nvSpPr>
            <p:spPr>
              <a:xfrm>
                <a:off x="2038065" y="3297152"/>
                <a:ext cx="949500" cy="7020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2614" name="Google Shape;2614;p100"/>
            <p:cNvCxnSpPr/>
            <p:nvPr/>
          </p:nvCxnSpPr>
          <p:spPr>
            <a:xfrm flipH="1">
              <a:off x="4532515" y="3781054"/>
              <a:ext cx="0" cy="5847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615" name="Google Shape;2615;p100"/>
            <p:cNvSpPr txBox="1"/>
            <p:nvPr/>
          </p:nvSpPr>
          <p:spPr>
            <a:xfrm>
              <a:off x="4291843" y="3910371"/>
              <a:ext cx="366900" cy="23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6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2616" name="Google Shape;2616;p100"/>
          <p:cNvSpPr txBox="1"/>
          <p:nvPr>
            <p:ph type="subTitle" idx="4294967295"/>
          </p:nvPr>
        </p:nvSpPr>
        <p:spPr>
          <a:xfrm>
            <a:off x="324000" y="1362300"/>
            <a:ext cx="2398200" cy="95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</a:rPr>
              <a:t>a)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+ 6)(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+ 11)</a:t>
            </a:r>
            <a:endParaRPr sz="19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endParaRPr sz="27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</a:t>
            </a: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                  </a:t>
            </a:r>
            <a:r>
              <a:rPr lang="en-GB" sz="1800" u="sng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 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2617" name="Google Shape;2617;p100"/>
          <p:cNvGrpSpPr/>
          <p:nvPr/>
        </p:nvGrpSpPr>
        <p:grpSpPr>
          <a:xfrm>
            <a:off x="2394870" y="3033511"/>
            <a:ext cx="1801926" cy="1748250"/>
            <a:chOff x="4272340" y="2307951"/>
            <a:chExt cx="2146172" cy="2082242"/>
          </a:xfrm>
        </p:grpSpPr>
        <p:sp>
          <p:nvSpPr>
            <p:cNvPr id="2618" name="Google Shape;2618;p100"/>
            <p:cNvSpPr/>
            <p:nvPr/>
          </p:nvSpPr>
          <p:spPr>
            <a:xfrm>
              <a:off x="4673727" y="2740793"/>
              <a:ext cx="1490100" cy="16494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619" name="Google Shape;2619;p100"/>
            <p:cNvCxnSpPr/>
            <p:nvPr/>
          </p:nvCxnSpPr>
          <p:spPr>
            <a:xfrm flipH="1">
              <a:off x="4532521" y="2740755"/>
              <a:ext cx="0" cy="10173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620" name="Google Shape;2620;p100"/>
            <p:cNvSpPr txBox="1"/>
            <p:nvPr/>
          </p:nvSpPr>
          <p:spPr>
            <a:xfrm>
              <a:off x="4323082" y="3131009"/>
              <a:ext cx="301800" cy="23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621" name="Google Shape;2621;p100"/>
            <p:cNvSpPr txBox="1"/>
            <p:nvPr/>
          </p:nvSpPr>
          <p:spPr>
            <a:xfrm>
              <a:off x="5156412" y="2307951"/>
              <a:ext cx="1262100" cy="20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8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       </a:t>
              </a:r>
              <a:r>
                <a:rPr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1</a:t>
              </a:r>
              <a:r>
                <a:rPr lang="en-GB" sz="18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cxnSp>
          <p:nvCxnSpPr>
            <p:cNvPr id="2622" name="Google Shape;2622;p100"/>
            <p:cNvCxnSpPr/>
            <p:nvPr/>
          </p:nvCxnSpPr>
          <p:spPr>
            <a:xfrm>
              <a:off x="4663979" y="2637011"/>
              <a:ext cx="11004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2623" name="Google Shape;2623;p100"/>
            <p:cNvCxnSpPr/>
            <p:nvPr/>
          </p:nvCxnSpPr>
          <p:spPr>
            <a:xfrm>
              <a:off x="5764279" y="2637018"/>
              <a:ext cx="5124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grpSp>
          <p:nvGrpSpPr>
            <p:cNvPr id="2624" name="Google Shape;2624;p100"/>
            <p:cNvGrpSpPr/>
            <p:nvPr/>
          </p:nvGrpSpPr>
          <p:grpSpPr>
            <a:xfrm>
              <a:off x="4673856" y="2740609"/>
              <a:ext cx="1490027" cy="1644893"/>
              <a:chOff x="964912" y="2012575"/>
              <a:chExt cx="1842041" cy="1986585"/>
            </a:xfrm>
          </p:grpSpPr>
          <p:sp>
            <p:nvSpPr>
              <p:cNvPr id="2625" name="Google Shape;2625;p100"/>
              <p:cNvSpPr/>
              <p:nvPr/>
            </p:nvSpPr>
            <p:spPr>
              <a:xfrm>
                <a:off x="964912" y="2012575"/>
                <a:ext cx="1315500" cy="12846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626" name="Google Shape;2626;p100"/>
              <p:cNvSpPr/>
              <p:nvPr/>
            </p:nvSpPr>
            <p:spPr>
              <a:xfrm>
                <a:off x="2287651" y="2013444"/>
                <a:ext cx="519300" cy="14400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627" name="Google Shape;2627;p100"/>
              <p:cNvSpPr/>
              <p:nvPr/>
            </p:nvSpPr>
            <p:spPr>
              <a:xfrm>
                <a:off x="964937" y="3292629"/>
                <a:ext cx="1842000" cy="706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628" name="Google Shape;2628;p100"/>
              <p:cNvSpPr/>
              <p:nvPr/>
            </p:nvSpPr>
            <p:spPr>
              <a:xfrm>
                <a:off x="2287653" y="3297160"/>
                <a:ext cx="519300" cy="7020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2629" name="Google Shape;2629;p100"/>
            <p:cNvCxnSpPr/>
            <p:nvPr/>
          </p:nvCxnSpPr>
          <p:spPr>
            <a:xfrm flipH="1">
              <a:off x="4532515" y="3781054"/>
              <a:ext cx="0" cy="5847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630" name="Google Shape;2630;p100"/>
            <p:cNvSpPr txBox="1"/>
            <p:nvPr/>
          </p:nvSpPr>
          <p:spPr>
            <a:xfrm>
              <a:off x="4272340" y="3910371"/>
              <a:ext cx="366900" cy="23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7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2631" name="Google Shape;2631;p100"/>
          <p:cNvSpPr txBox="1"/>
          <p:nvPr>
            <p:ph type="subTitle" idx="4294967295"/>
          </p:nvPr>
        </p:nvSpPr>
        <p:spPr>
          <a:xfrm>
            <a:off x="324000" y="3191100"/>
            <a:ext cx="2398200" cy="5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</a:rPr>
              <a:t>b)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+ 7)(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+ 1)</a:t>
            </a:r>
            <a:endParaRPr sz="19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</a:t>
            </a: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                  </a:t>
            </a:r>
            <a:r>
              <a:rPr lang="en-GB" sz="1800" u="sng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 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632" name="Google Shape;2632;p100"/>
          <p:cNvSpPr txBox="1"/>
          <p:nvPr>
            <p:ph type="subTitle" idx="4294967295"/>
          </p:nvPr>
        </p:nvSpPr>
        <p:spPr>
          <a:xfrm>
            <a:off x="4591200" y="1362300"/>
            <a:ext cx="2398200" cy="5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</a:rPr>
              <a:t>c)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+ 4)(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+ 15)</a:t>
            </a:r>
            <a:endParaRPr sz="19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</a:t>
            </a: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                  </a:t>
            </a:r>
            <a:r>
              <a:rPr lang="en-GB" sz="1800" u="sng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 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633" name="Google Shape;2633;p100"/>
          <p:cNvSpPr txBox="1"/>
          <p:nvPr>
            <p:ph type="subTitle" idx="4294967295"/>
          </p:nvPr>
        </p:nvSpPr>
        <p:spPr>
          <a:xfrm>
            <a:off x="4591200" y="3191100"/>
            <a:ext cx="2398200" cy="5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</a:rPr>
              <a:t>d)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+ 4)(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15)</a:t>
            </a:r>
            <a:endParaRPr sz="19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</a:t>
            </a: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                  </a:t>
            </a:r>
            <a:r>
              <a:rPr lang="en-GB" sz="1800" u="sng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 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2634" name="Google Shape;2634;p100"/>
          <p:cNvGrpSpPr/>
          <p:nvPr/>
        </p:nvGrpSpPr>
        <p:grpSpPr>
          <a:xfrm>
            <a:off x="6563100" y="1313632"/>
            <a:ext cx="1831322" cy="1306835"/>
            <a:chOff x="4532509" y="2637011"/>
            <a:chExt cx="1777465" cy="1748508"/>
          </a:xfrm>
        </p:grpSpPr>
        <p:sp>
          <p:nvSpPr>
            <p:cNvPr id="2635" name="Google Shape;2635;p100"/>
            <p:cNvSpPr/>
            <p:nvPr/>
          </p:nvSpPr>
          <p:spPr>
            <a:xfrm>
              <a:off x="4673716" y="2740799"/>
              <a:ext cx="1635600" cy="14526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636" name="Google Shape;2636;p100"/>
            <p:cNvCxnSpPr/>
            <p:nvPr/>
          </p:nvCxnSpPr>
          <p:spPr>
            <a:xfrm flipH="1">
              <a:off x="4532521" y="2740755"/>
              <a:ext cx="0" cy="11580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2637" name="Google Shape;2637;p100"/>
            <p:cNvCxnSpPr/>
            <p:nvPr/>
          </p:nvCxnSpPr>
          <p:spPr>
            <a:xfrm>
              <a:off x="4663979" y="2637011"/>
              <a:ext cx="8688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2638" name="Google Shape;2638;p100"/>
            <p:cNvCxnSpPr/>
            <p:nvPr/>
          </p:nvCxnSpPr>
          <p:spPr>
            <a:xfrm>
              <a:off x="5581564" y="2637032"/>
              <a:ext cx="6951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grpSp>
          <p:nvGrpSpPr>
            <p:cNvPr id="2639" name="Google Shape;2639;p100"/>
            <p:cNvGrpSpPr/>
            <p:nvPr/>
          </p:nvGrpSpPr>
          <p:grpSpPr>
            <a:xfrm>
              <a:off x="4673855" y="2740608"/>
              <a:ext cx="1636119" cy="1644911"/>
              <a:chOff x="964911" y="2012573"/>
              <a:chExt cx="2022647" cy="1986607"/>
            </a:xfrm>
          </p:grpSpPr>
          <p:sp>
            <p:nvSpPr>
              <p:cNvPr id="2640" name="Google Shape;2640;p100"/>
              <p:cNvSpPr/>
              <p:nvPr/>
            </p:nvSpPr>
            <p:spPr>
              <a:xfrm>
                <a:off x="964911" y="2012573"/>
                <a:ext cx="1073100" cy="1442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641" name="Google Shape;2641;p100"/>
              <p:cNvSpPr/>
              <p:nvPr/>
            </p:nvSpPr>
            <p:spPr>
              <a:xfrm>
                <a:off x="2037998" y="2013403"/>
                <a:ext cx="949500" cy="1442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19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642" name="Google Shape;2642;p100"/>
              <p:cNvSpPr/>
              <p:nvPr/>
            </p:nvSpPr>
            <p:spPr>
              <a:xfrm>
                <a:off x="964936" y="3455280"/>
                <a:ext cx="1073100" cy="5439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19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643" name="Google Shape;2643;p100"/>
              <p:cNvSpPr/>
              <p:nvPr/>
            </p:nvSpPr>
            <p:spPr>
              <a:xfrm>
                <a:off x="2038058" y="3455239"/>
                <a:ext cx="949500" cy="5439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2644" name="Google Shape;2644;p100"/>
            <p:cNvCxnSpPr/>
            <p:nvPr/>
          </p:nvCxnSpPr>
          <p:spPr>
            <a:xfrm flipH="1">
              <a:off x="4532509" y="3946541"/>
              <a:ext cx="0" cy="4191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2645" name="Google Shape;2645;p100"/>
          <p:cNvGrpSpPr/>
          <p:nvPr/>
        </p:nvGrpSpPr>
        <p:grpSpPr>
          <a:xfrm>
            <a:off x="6563100" y="3447232"/>
            <a:ext cx="1831322" cy="1306835"/>
            <a:chOff x="4532509" y="2637011"/>
            <a:chExt cx="1777465" cy="1748508"/>
          </a:xfrm>
        </p:grpSpPr>
        <p:sp>
          <p:nvSpPr>
            <p:cNvPr id="2646" name="Google Shape;2646;p100"/>
            <p:cNvSpPr/>
            <p:nvPr/>
          </p:nvSpPr>
          <p:spPr>
            <a:xfrm>
              <a:off x="4673716" y="2740799"/>
              <a:ext cx="1635600" cy="14526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647" name="Google Shape;2647;p100"/>
            <p:cNvCxnSpPr/>
            <p:nvPr/>
          </p:nvCxnSpPr>
          <p:spPr>
            <a:xfrm flipH="1">
              <a:off x="4532521" y="2740755"/>
              <a:ext cx="0" cy="11580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2648" name="Google Shape;2648;p100"/>
            <p:cNvCxnSpPr/>
            <p:nvPr/>
          </p:nvCxnSpPr>
          <p:spPr>
            <a:xfrm>
              <a:off x="4663979" y="2637011"/>
              <a:ext cx="8688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2649" name="Google Shape;2649;p100"/>
            <p:cNvCxnSpPr/>
            <p:nvPr/>
          </p:nvCxnSpPr>
          <p:spPr>
            <a:xfrm>
              <a:off x="5581564" y="2637032"/>
              <a:ext cx="6951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grpSp>
          <p:nvGrpSpPr>
            <p:cNvPr id="2650" name="Google Shape;2650;p100"/>
            <p:cNvGrpSpPr/>
            <p:nvPr/>
          </p:nvGrpSpPr>
          <p:grpSpPr>
            <a:xfrm>
              <a:off x="4673855" y="2740608"/>
              <a:ext cx="1636119" cy="1644911"/>
              <a:chOff x="964911" y="2012573"/>
              <a:chExt cx="2022647" cy="1986607"/>
            </a:xfrm>
          </p:grpSpPr>
          <p:sp>
            <p:nvSpPr>
              <p:cNvPr id="2651" name="Google Shape;2651;p100"/>
              <p:cNvSpPr/>
              <p:nvPr/>
            </p:nvSpPr>
            <p:spPr>
              <a:xfrm>
                <a:off x="964911" y="2012573"/>
                <a:ext cx="1073100" cy="1442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652" name="Google Shape;2652;p100"/>
              <p:cNvSpPr/>
              <p:nvPr/>
            </p:nvSpPr>
            <p:spPr>
              <a:xfrm>
                <a:off x="2037998" y="2013403"/>
                <a:ext cx="949500" cy="1442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19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653" name="Google Shape;2653;p100"/>
              <p:cNvSpPr/>
              <p:nvPr/>
            </p:nvSpPr>
            <p:spPr>
              <a:xfrm>
                <a:off x="964936" y="3455280"/>
                <a:ext cx="1073100" cy="5439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19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654" name="Google Shape;2654;p100"/>
              <p:cNvSpPr/>
              <p:nvPr/>
            </p:nvSpPr>
            <p:spPr>
              <a:xfrm>
                <a:off x="2038058" y="3455239"/>
                <a:ext cx="949500" cy="5439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2655" name="Google Shape;2655;p100"/>
            <p:cNvCxnSpPr/>
            <p:nvPr/>
          </p:nvCxnSpPr>
          <p:spPr>
            <a:xfrm flipH="1">
              <a:off x="4532509" y="3946541"/>
              <a:ext cx="0" cy="4191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</p:grpSp>
    </p:spTree>
  </p:cSld>
  <p:clrMapOvr>
    <a:masterClrMapping/>
  </p:clrMapOvr>
  <p:transition/>
  <p:timing/>
</p:sld>
</file>

<file path=ppt/slides/slide3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659" name="Shape 2659"/>
        <p:cNvGrpSpPr/>
        <p:nvPr/>
      </p:nvGrpSpPr>
      <p:grpSpPr>
        <a:xfrm>
          <a:off x="0" y="0"/>
          <a:ext cx="0" cy="0"/>
        </a:xfrm>
      </p:grpSpPr>
      <p:sp>
        <p:nvSpPr>
          <p:cNvPr id="2660" name="Google Shape;2660;p10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Isku dhufashada binomials si hufan</a:t>
            </a:r>
            <a:endParaRPr/>
          </a:p>
        </p:txBody>
      </p:sp>
      <p:sp>
        <p:nvSpPr>
          <p:cNvPr id="2661" name="Google Shape;2661;p101"/>
          <p:cNvSpPr txBox="1"/>
          <p:nvPr>
            <p:ph type="body" idx="1"/>
          </p:nvPr>
        </p:nvSpPr>
        <p:spPr>
          <a:xfrm>
            <a:off x="324000" y="759300"/>
            <a:ext cx="8496000" cy="50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1) Qor mid kasta oo ka mid ah alaabooyinkan binomial ee qaabka la fidiyay.</a:t>
            </a:r>
            <a:endParaRPr sz="1800"/>
          </a:p>
        </p:txBody>
      </p:sp>
      <p:sp>
        <p:nvSpPr>
          <p:cNvPr id="2662" name="Google Shape;2662;p101"/>
          <p:cNvSpPr txBox="1"/>
          <p:nvPr>
            <p:ph type="subTitle" idx="4294967295"/>
          </p:nvPr>
        </p:nvSpPr>
        <p:spPr>
          <a:xfrm>
            <a:off x="324000" y="1209900"/>
            <a:ext cx="2398200" cy="95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</a:rPr>
              <a:t>e)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+ 9)(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12)</a:t>
            </a:r>
            <a:endParaRPr sz="27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</a:t>
            </a: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                  </a:t>
            </a:r>
            <a:r>
              <a:rPr lang="en-GB" sz="1800" u="sng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 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663" name="Google Shape;2663;p101"/>
          <p:cNvSpPr txBox="1"/>
          <p:nvPr>
            <p:ph type="subTitle" idx="4294967295"/>
          </p:nvPr>
        </p:nvSpPr>
        <p:spPr>
          <a:xfrm>
            <a:off x="324000" y="2523300"/>
            <a:ext cx="2398200" cy="5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</a:rPr>
              <a:t>f)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5)(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6)</a:t>
            </a:r>
            <a:endParaRPr sz="27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</a:t>
            </a: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                  </a:t>
            </a:r>
            <a:r>
              <a:rPr lang="en-GB" sz="1800" u="sng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 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664" name="Google Shape;2664;p101"/>
          <p:cNvSpPr txBox="1"/>
          <p:nvPr>
            <p:ph type="subTitle" idx="4294967295"/>
          </p:nvPr>
        </p:nvSpPr>
        <p:spPr>
          <a:xfrm>
            <a:off x="324000" y="3788800"/>
            <a:ext cx="2398200" cy="5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</a:rPr>
              <a:t>g)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+ 6)</a:t>
            </a:r>
            <a:r>
              <a:rPr lang="en-GB" sz="1800" baseline="300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1900" baseline="30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</a:t>
            </a: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                  </a:t>
            </a:r>
            <a:r>
              <a:rPr lang="en-GB" sz="1800" u="sng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 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2665" name="Google Shape;2665;p101"/>
          <p:cNvGrpSpPr/>
          <p:nvPr/>
        </p:nvGrpSpPr>
        <p:grpSpPr>
          <a:xfrm>
            <a:off x="2593494" y="1268092"/>
            <a:ext cx="1365950" cy="995974"/>
            <a:chOff x="4673716" y="2740608"/>
            <a:chExt cx="1636260" cy="1644878"/>
          </a:xfrm>
        </p:grpSpPr>
        <p:sp>
          <p:nvSpPr>
            <p:cNvPr id="2666" name="Google Shape;2666;p101"/>
            <p:cNvSpPr/>
            <p:nvPr/>
          </p:nvSpPr>
          <p:spPr>
            <a:xfrm>
              <a:off x="4673716" y="2740799"/>
              <a:ext cx="1635600" cy="14526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667" name="Google Shape;2667;p101"/>
            <p:cNvGrpSpPr/>
            <p:nvPr/>
          </p:nvGrpSpPr>
          <p:grpSpPr>
            <a:xfrm>
              <a:off x="4673855" y="2740608"/>
              <a:ext cx="1636122" cy="1644878"/>
              <a:chOff x="964911" y="2012573"/>
              <a:chExt cx="2022650" cy="1986568"/>
            </a:xfrm>
          </p:grpSpPr>
          <p:sp>
            <p:nvSpPr>
              <p:cNvPr id="2668" name="Google Shape;2668;p101"/>
              <p:cNvSpPr/>
              <p:nvPr/>
            </p:nvSpPr>
            <p:spPr>
              <a:xfrm>
                <a:off x="964911" y="2012573"/>
                <a:ext cx="1073100" cy="1442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669" name="Google Shape;2669;p101"/>
              <p:cNvSpPr/>
              <p:nvPr/>
            </p:nvSpPr>
            <p:spPr>
              <a:xfrm>
                <a:off x="2037998" y="2013403"/>
                <a:ext cx="949500" cy="1442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19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670" name="Google Shape;2670;p101"/>
              <p:cNvSpPr/>
              <p:nvPr/>
            </p:nvSpPr>
            <p:spPr>
              <a:xfrm>
                <a:off x="964934" y="3313593"/>
                <a:ext cx="1073100" cy="685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19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671" name="Google Shape;2671;p101"/>
              <p:cNvSpPr/>
              <p:nvPr/>
            </p:nvSpPr>
            <p:spPr>
              <a:xfrm>
                <a:off x="2038061" y="3313641"/>
                <a:ext cx="949500" cy="685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2672" name="Google Shape;2672;p101"/>
          <p:cNvGrpSpPr/>
          <p:nvPr/>
        </p:nvGrpSpPr>
        <p:grpSpPr>
          <a:xfrm>
            <a:off x="2593494" y="2569967"/>
            <a:ext cx="1365950" cy="995974"/>
            <a:chOff x="4673716" y="2740608"/>
            <a:chExt cx="1636260" cy="1644878"/>
          </a:xfrm>
        </p:grpSpPr>
        <p:sp>
          <p:nvSpPr>
            <p:cNvPr id="2673" name="Google Shape;2673;p101"/>
            <p:cNvSpPr/>
            <p:nvPr/>
          </p:nvSpPr>
          <p:spPr>
            <a:xfrm>
              <a:off x="4673716" y="2740799"/>
              <a:ext cx="1635600" cy="14526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674" name="Google Shape;2674;p101"/>
            <p:cNvGrpSpPr/>
            <p:nvPr/>
          </p:nvGrpSpPr>
          <p:grpSpPr>
            <a:xfrm>
              <a:off x="4673855" y="2740608"/>
              <a:ext cx="1636122" cy="1644878"/>
              <a:chOff x="964911" y="2012573"/>
              <a:chExt cx="2022650" cy="1986568"/>
            </a:xfrm>
          </p:grpSpPr>
          <p:sp>
            <p:nvSpPr>
              <p:cNvPr id="2675" name="Google Shape;2675;p101"/>
              <p:cNvSpPr/>
              <p:nvPr/>
            </p:nvSpPr>
            <p:spPr>
              <a:xfrm>
                <a:off x="964911" y="2012573"/>
                <a:ext cx="1073100" cy="1442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676" name="Google Shape;2676;p101"/>
              <p:cNvSpPr/>
              <p:nvPr/>
            </p:nvSpPr>
            <p:spPr>
              <a:xfrm>
                <a:off x="2037998" y="2013403"/>
                <a:ext cx="949500" cy="1442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19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677" name="Google Shape;2677;p101"/>
              <p:cNvSpPr/>
              <p:nvPr/>
            </p:nvSpPr>
            <p:spPr>
              <a:xfrm>
                <a:off x="964934" y="3313593"/>
                <a:ext cx="1073100" cy="685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19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678" name="Google Shape;2678;p101"/>
              <p:cNvSpPr/>
              <p:nvPr/>
            </p:nvSpPr>
            <p:spPr>
              <a:xfrm>
                <a:off x="2038061" y="3313641"/>
                <a:ext cx="949500" cy="685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2679" name="Google Shape;2679;p101"/>
          <p:cNvGrpSpPr/>
          <p:nvPr/>
        </p:nvGrpSpPr>
        <p:grpSpPr>
          <a:xfrm>
            <a:off x="2593494" y="3822017"/>
            <a:ext cx="1365950" cy="995974"/>
            <a:chOff x="4673716" y="2740608"/>
            <a:chExt cx="1636260" cy="1644878"/>
          </a:xfrm>
        </p:grpSpPr>
        <p:sp>
          <p:nvSpPr>
            <p:cNvPr id="2680" name="Google Shape;2680;p101"/>
            <p:cNvSpPr/>
            <p:nvPr/>
          </p:nvSpPr>
          <p:spPr>
            <a:xfrm>
              <a:off x="4673716" y="2740799"/>
              <a:ext cx="1635600" cy="14526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681" name="Google Shape;2681;p101"/>
            <p:cNvGrpSpPr/>
            <p:nvPr/>
          </p:nvGrpSpPr>
          <p:grpSpPr>
            <a:xfrm>
              <a:off x="4673855" y="2740608"/>
              <a:ext cx="1636122" cy="1644878"/>
              <a:chOff x="964911" y="2012573"/>
              <a:chExt cx="2022650" cy="1986568"/>
            </a:xfrm>
          </p:grpSpPr>
          <p:sp>
            <p:nvSpPr>
              <p:cNvPr id="2682" name="Google Shape;2682;p101"/>
              <p:cNvSpPr/>
              <p:nvPr/>
            </p:nvSpPr>
            <p:spPr>
              <a:xfrm>
                <a:off x="964911" y="2012573"/>
                <a:ext cx="1073100" cy="1442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683" name="Google Shape;2683;p101"/>
              <p:cNvSpPr/>
              <p:nvPr/>
            </p:nvSpPr>
            <p:spPr>
              <a:xfrm>
                <a:off x="2037998" y="2013403"/>
                <a:ext cx="949500" cy="1442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19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684" name="Google Shape;2684;p101"/>
              <p:cNvSpPr/>
              <p:nvPr/>
            </p:nvSpPr>
            <p:spPr>
              <a:xfrm>
                <a:off x="964934" y="3313593"/>
                <a:ext cx="1073100" cy="685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19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685" name="Google Shape;2685;p101"/>
              <p:cNvSpPr/>
              <p:nvPr/>
            </p:nvSpPr>
            <p:spPr>
              <a:xfrm>
                <a:off x="2038061" y="3313641"/>
                <a:ext cx="949500" cy="685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2686" name="Google Shape;2686;p101"/>
          <p:cNvSpPr txBox="1"/>
          <p:nvPr>
            <p:ph type="subTitle" idx="4294967295"/>
          </p:nvPr>
        </p:nvSpPr>
        <p:spPr>
          <a:xfrm>
            <a:off x="4819800" y="1209900"/>
            <a:ext cx="2398200" cy="95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</a:rPr>
              <a:t>h)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6)</a:t>
            </a:r>
            <a:r>
              <a:rPr lang="en-GB" sz="1800" baseline="300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7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</a:t>
            </a: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                  </a:t>
            </a:r>
            <a:r>
              <a:rPr lang="en-GB" sz="1800" u="sng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 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687" name="Google Shape;2687;p101"/>
          <p:cNvSpPr txBox="1"/>
          <p:nvPr>
            <p:ph type="subTitle" idx="4294967295"/>
          </p:nvPr>
        </p:nvSpPr>
        <p:spPr>
          <a:xfrm>
            <a:off x="4819800" y="2523300"/>
            <a:ext cx="2398200" cy="5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</a:rPr>
              <a:t>i)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</a:t>
            </a: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)(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</a:t>
            </a: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)</a:t>
            </a:r>
            <a:endParaRPr sz="27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</a:t>
            </a: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                  </a:t>
            </a:r>
            <a:r>
              <a:rPr lang="en-GB" sz="1800" u="sng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 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688" name="Google Shape;2688;p101"/>
          <p:cNvSpPr txBox="1"/>
          <p:nvPr>
            <p:ph type="subTitle" idx="4294967295"/>
          </p:nvPr>
        </p:nvSpPr>
        <p:spPr>
          <a:xfrm>
            <a:off x="4819800" y="3788800"/>
            <a:ext cx="2398200" cy="5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</a:rPr>
              <a:t>j)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)(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)</a:t>
            </a:r>
            <a:endParaRPr sz="19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</a:t>
            </a: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                  </a:t>
            </a:r>
            <a:r>
              <a:rPr lang="en-GB" sz="1800" u="sng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 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2689" name="Google Shape;2689;p101"/>
          <p:cNvGrpSpPr/>
          <p:nvPr/>
        </p:nvGrpSpPr>
        <p:grpSpPr>
          <a:xfrm>
            <a:off x="7089294" y="1268092"/>
            <a:ext cx="1365950" cy="995974"/>
            <a:chOff x="4673716" y="2740608"/>
            <a:chExt cx="1636260" cy="1644878"/>
          </a:xfrm>
        </p:grpSpPr>
        <p:sp>
          <p:nvSpPr>
            <p:cNvPr id="2690" name="Google Shape;2690;p101"/>
            <p:cNvSpPr/>
            <p:nvPr/>
          </p:nvSpPr>
          <p:spPr>
            <a:xfrm>
              <a:off x="4673716" y="2740799"/>
              <a:ext cx="1635600" cy="14526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691" name="Google Shape;2691;p101"/>
            <p:cNvGrpSpPr/>
            <p:nvPr/>
          </p:nvGrpSpPr>
          <p:grpSpPr>
            <a:xfrm>
              <a:off x="4673855" y="2740608"/>
              <a:ext cx="1636122" cy="1644878"/>
              <a:chOff x="964911" y="2012573"/>
              <a:chExt cx="2022650" cy="1986568"/>
            </a:xfrm>
          </p:grpSpPr>
          <p:sp>
            <p:nvSpPr>
              <p:cNvPr id="2692" name="Google Shape;2692;p101"/>
              <p:cNvSpPr/>
              <p:nvPr/>
            </p:nvSpPr>
            <p:spPr>
              <a:xfrm>
                <a:off x="964911" y="2012573"/>
                <a:ext cx="1073100" cy="1442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693" name="Google Shape;2693;p101"/>
              <p:cNvSpPr/>
              <p:nvPr/>
            </p:nvSpPr>
            <p:spPr>
              <a:xfrm>
                <a:off x="2037998" y="2013403"/>
                <a:ext cx="949500" cy="1442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19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694" name="Google Shape;2694;p101"/>
              <p:cNvSpPr/>
              <p:nvPr/>
            </p:nvSpPr>
            <p:spPr>
              <a:xfrm>
                <a:off x="964934" y="3313593"/>
                <a:ext cx="1073100" cy="685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19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695" name="Google Shape;2695;p101"/>
              <p:cNvSpPr/>
              <p:nvPr/>
            </p:nvSpPr>
            <p:spPr>
              <a:xfrm>
                <a:off x="2038061" y="3313641"/>
                <a:ext cx="949500" cy="685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2696" name="Google Shape;2696;p101"/>
          <p:cNvGrpSpPr/>
          <p:nvPr/>
        </p:nvGrpSpPr>
        <p:grpSpPr>
          <a:xfrm>
            <a:off x="7089294" y="2569967"/>
            <a:ext cx="1365950" cy="995974"/>
            <a:chOff x="4673716" y="2740608"/>
            <a:chExt cx="1636260" cy="1644878"/>
          </a:xfrm>
        </p:grpSpPr>
        <p:sp>
          <p:nvSpPr>
            <p:cNvPr id="2697" name="Google Shape;2697;p101"/>
            <p:cNvSpPr/>
            <p:nvPr/>
          </p:nvSpPr>
          <p:spPr>
            <a:xfrm>
              <a:off x="4673716" y="2740799"/>
              <a:ext cx="1635600" cy="14526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698" name="Google Shape;2698;p101"/>
            <p:cNvGrpSpPr/>
            <p:nvPr/>
          </p:nvGrpSpPr>
          <p:grpSpPr>
            <a:xfrm>
              <a:off x="4673855" y="2740608"/>
              <a:ext cx="1636122" cy="1644878"/>
              <a:chOff x="964911" y="2012573"/>
              <a:chExt cx="2022650" cy="1986568"/>
            </a:xfrm>
          </p:grpSpPr>
          <p:sp>
            <p:nvSpPr>
              <p:cNvPr id="2699" name="Google Shape;2699;p101"/>
              <p:cNvSpPr/>
              <p:nvPr/>
            </p:nvSpPr>
            <p:spPr>
              <a:xfrm>
                <a:off x="964911" y="2012573"/>
                <a:ext cx="1073100" cy="1442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700" name="Google Shape;2700;p101"/>
              <p:cNvSpPr/>
              <p:nvPr/>
            </p:nvSpPr>
            <p:spPr>
              <a:xfrm>
                <a:off x="2037987" y="2013389"/>
                <a:ext cx="949500" cy="13002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900">
                    <a:latin typeface="Times"/>
                    <a:ea typeface="Times"/>
                    <a:cs typeface="Times"/>
                    <a:sym typeface="Times"/>
                  </a:rPr>
                  <a:t>9</a:t>
                </a:r>
                <a:r>
                  <a:rPr lang="en-GB" sz="19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19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701" name="Google Shape;2701;p101"/>
              <p:cNvSpPr/>
              <p:nvPr/>
            </p:nvSpPr>
            <p:spPr>
              <a:xfrm>
                <a:off x="964934" y="3313593"/>
                <a:ext cx="1073100" cy="685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900">
                    <a:latin typeface="Times"/>
                    <a:ea typeface="Times"/>
                    <a:cs typeface="Times"/>
                    <a:sym typeface="Times"/>
                  </a:rPr>
                  <a:t>3</a:t>
                </a:r>
                <a:r>
                  <a:rPr lang="en-GB" sz="19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19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702" name="Google Shape;2702;p101"/>
              <p:cNvSpPr/>
              <p:nvPr/>
            </p:nvSpPr>
            <p:spPr>
              <a:xfrm>
                <a:off x="2038061" y="3313641"/>
                <a:ext cx="949500" cy="685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2703" name="Google Shape;2703;p101"/>
          <p:cNvGrpSpPr/>
          <p:nvPr/>
        </p:nvGrpSpPr>
        <p:grpSpPr>
          <a:xfrm>
            <a:off x="7089294" y="3822017"/>
            <a:ext cx="1365950" cy="995974"/>
            <a:chOff x="4673716" y="2740608"/>
            <a:chExt cx="1636260" cy="1644878"/>
          </a:xfrm>
        </p:grpSpPr>
        <p:sp>
          <p:nvSpPr>
            <p:cNvPr id="2704" name="Google Shape;2704;p101"/>
            <p:cNvSpPr/>
            <p:nvPr/>
          </p:nvSpPr>
          <p:spPr>
            <a:xfrm>
              <a:off x="4673716" y="2740799"/>
              <a:ext cx="1635600" cy="14526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705" name="Google Shape;2705;p101"/>
            <p:cNvGrpSpPr/>
            <p:nvPr/>
          </p:nvGrpSpPr>
          <p:grpSpPr>
            <a:xfrm>
              <a:off x="4673855" y="2740608"/>
              <a:ext cx="1636122" cy="1644878"/>
              <a:chOff x="964911" y="2012573"/>
              <a:chExt cx="2022650" cy="1986568"/>
            </a:xfrm>
          </p:grpSpPr>
          <p:sp>
            <p:nvSpPr>
              <p:cNvPr id="2706" name="Google Shape;2706;p101"/>
              <p:cNvSpPr/>
              <p:nvPr/>
            </p:nvSpPr>
            <p:spPr>
              <a:xfrm>
                <a:off x="964911" y="2012573"/>
                <a:ext cx="1073100" cy="1442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707" name="Google Shape;2707;p101"/>
              <p:cNvSpPr/>
              <p:nvPr/>
            </p:nvSpPr>
            <p:spPr>
              <a:xfrm>
                <a:off x="2037998" y="2013403"/>
                <a:ext cx="949500" cy="1442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19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708" name="Google Shape;2708;p101"/>
              <p:cNvSpPr/>
              <p:nvPr/>
            </p:nvSpPr>
            <p:spPr>
              <a:xfrm>
                <a:off x="964934" y="3313593"/>
                <a:ext cx="1073100" cy="685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 sz="1900">
                    <a:latin typeface="Times"/>
                    <a:ea typeface="Times"/>
                    <a:cs typeface="Times"/>
                    <a:sym typeface="Times"/>
                  </a:rPr>
                  <a:t>3</a:t>
                </a:r>
                <a:r>
                  <a:rPr lang="en-GB" sz="19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19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709" name="Google Shape;2709;p101"/>
              <p:cNvSpPr/>
              <p:nvPr/>
            </p:nvSpPr>
            <p:spPr>
              <a:xfrm>
                <a:off x="2038061" y="3313641"/>
                <a:ext cx="949500" cy="685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800">
                    <a:latin typeface="Times"/>
                    <a:ea typeface="Times"/>
                    <a:cs typeface="Times"/>
                    <a:sym typeface="Times"/>
                  </a:rPr>
                  <a:t>24</a:t>
                </a:r>
                <a:endParaRPr sz="18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</p:grpSp>
    </p:spTree>
  </p:cSld>
  <p:clrMapOvr>
    <a:masterClrMapping/>
  </p:clrMapOvr>
  <p:transition/>
  <p:timing/>
</p:sld>
</file>

<file path=ppt/slides/slide4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13" name="Shape 2713"/>
        <p:cNvGrpSpPr/>
        <p:nvPr/>
      </p:nvGrpSpPr>
      <p:grpSpPr>
        <a:xfrm>
          <a:off x="0" y="0"/>
          <a:ext cx="0" cy="0"/>
        </a:xfrm>
      </p:grpSpPr>
      <p:sp>
        <p:nvSpPr>
          <p:cNvPr id="2714" name="Google Shape;2714;p10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Isku dhufashada binomials si hufan</a:t>
            </a:r>
            <a:endParaRPr/>
          </a:p>
        </p:txBody>
      </p:sp>
      <p:sp>
        <p:nvSpPr>
          <p:cNvPr id="2715" name="Google Shape;2715;p102"/>
          <p:cNvSpPr txBox="1"/>
          <p:nvPr>
            <p:ph type="body" idx="1"/>
          </p:nvPr>
        </p:nvSpPr>
        <p:spPr>
          <a:xfrm>
            <a:off x="324000" y="759300"/>
            <a:ext cx="8237700" cy="21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1) Qor mid kasta oo ka mid ah alaabooyinkan binomial ee qaabka la fidiyay.</a:t>
            </a:r>
            <a:endParaRPr sz="1800"/>
          </a:p>
        </p:txBody>
      </p:sp>
      <p:grpSp>
        <p:nvGrpSpPr>
          <p:cNvPr id="2716" name="Google Shape;2716;p102"/>
          <p:cNvGrpSpPr/>
          <p:nvPr/>
        </p:nvGrpSpPr>
        <p:grpSpPr>
          <a:xfrm>
            <a:off x="2124076" y="1037254"/>
            <a:ext cx="2191107" cy="1744310"/>
            <a:chOff x="4291843" y="2307951"/>
            <a:chExt cx="2126669" cy="2077548"/>
          </a:xfrm>
        </p:grpSpPr>
        <p:sp>
          <p:nvSpPr>
            <p:cNvPr id="2717" name="Google Shape;2717;p102"/>
            <p:cNvSpPr/>
            <p:nvPr/>
          </p:nvSpPr>
          <p:spPr>
            <a:xfrm>
              <a:off x="4673716" y="2740799"/>
              <a:ext cx="1635600" cy="14526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718" name="Google Shape;2718;p102"/>
            <p:cNvCxnSpPr/>
            <p:nvPr/>
          </p:nvCxnSpPr>
          <p:spPr>
            <a:xfrm flipH="1">
              <a:off x="4532521" y="2740755"/>
              <a:ext cx="0" cy="10173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719" name="Google Shape;2719;p102"/>
            <p:cNvSpPr txBox="1"/>
            <p:nvPr/>
          </p:nvSpPr>
          <p:spPr>
            <a:xfrm>
              <a:off x="4323082" y="3131009"/>
              <a:ext cx="301800" cy="23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720" name="Google Shape;2720;p102"/>
            <p:cNvSpPr txBox="1"/>
            <p:nvPr/>
          </p:nvSpPr>
          <p:spPr>
            <a:xfrm>
              <a:off x="5156412" y="2307951"/>
              <a:ext cx="1262100" cy="20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8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         11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cxnSp>
          <p:nvCxnSpPr>
            <p:cNvPr id="2721" name="Google Shape;2721;p102"/>
            <p:cNvCxnSpPr/>
            <p:nvPr/>
          </p:nvCxnSpPr>
          <p:spPr>
            <a:xfrm>
              <a:off x="4663979" y="2637011"/>
              <a:ext cx="8688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2722" name="Google Shape;2722;p102"/>
            <p:cNvCxnSpPr/>
            <p:nvPr/>
          </p:nvCxnSpPr>
          <p:spPr>
            <a:xfrm>
              <a:off x="5581564" y="2637032"/>
              <a:ext cx="6951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grpSp>
          <p:nvGrpSpPr>
            <p:cNvPr id="2723" name="Google Shape;2723;p102"/>
            <p:cNvGrpSpPr/>
            <p:nvPr/>
          </p:nvGrpSpPr>
          <p:grpSpPr>
            <a:xfrm>
              <a:off x="4673855" y="2740608"/>
              <a:ext cx="1636125" cy="1644891"/>
              <a:chOff x="964911" y="2012573"/>
              <a:chExt cx="2022654" cy="1986584"/>
            </a:xfrm>
          </p:grpSpPr>
          <p:sp>
            <p:nvSpPr>
              <p:cNvPr id="2724" name="Google Shape;2724;p102"/>
              <p:cNvSpPr/>
              <p:nvPr/>
            </p:nvSpPr>
            <p:spPr>
              <a:xfrm>
                <a:off x="964911" y="2012573"/>
                <a:ext cx="1073100" cy="12846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725" name="Google Shape;2725;p102"/>
              <p:cNvSpPr/>
              <p:nvPr/>
            </p:nvSpPr>
            <p:spPr>
              <a:xfrm>
                <a:off x="2037987" y="2013420"/>
                <a:ext cx="949500" cy="12846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900">
                    <a:latin typeface="Times"/>
                    <a:ea typeface="Times"/>
                    <a:cs typeface="Times"/>
                    <a:sym typeface="Times"/>
                  </a:rPr>
                  <a:t>11</a:t>
                </a:r>
                <a:r>
                  <a:rPr lang="en-GB" sz="19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19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726" name="Google Shape;2726;p102"/>
              <p:cNvSpPr/>
              <p:nvPr/>
            </p:nvSpPr>
            <p:spPr>
              <a:xfrm>
                <a:off x="964942" y="3292657"/>
                <a:ext cx="1073100" cy="706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900">
                    <a:latin typeface="Times"/>
                    <a:ea typeface="Times"/>
                    <a:cs typeface="Times"/>
                    <a:sym typeface="Times"/>
                  </a:rPr>
                  <a:t>6</a:t>
                </a:r>
                <a:r>
                  <a:rPr lang="en-GB" sz="19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19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727" name="Google Shape;2727;p102"/>
              <p:cNvSpPr/>
              <p:nvPr/>
            </p:nvSpPr>
            <p:spPr>
              <a:xfrm>
                <a:off x="2038065" y="3297152"/>
                <a:ext cx="949500" cy="7020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800">
                    <a:latin typeface="Times"/>
                    <a:ea typeface="Times"/>
                    <a:cs typeface="Times"/>
                    <a:sym typeface="Times"/>
                  </a:rPr>
                  <a:t>66</a:t>
                </a:r>
                <a:endParaRPr sz="18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cxnSp>
          <p:nvCxnSpPr>
            <p:cNvPr id="2728" name="Google Shape;2728;p102"/>
            <p:cNvCxnSpPr/>
            <p:nvPr/>
          </p:nvCxnSpPr>
          <p:spPr>
            <a:xfrm flipH="1">
              <a:off x="4532515" y="3781054"/>
              <a:ext cx="0" cy="5847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729" name="Google Shape;2729;p102"/>
            <p:cNvSpPr txBox="1"/>
            <p:nvPr/>
          </p:nvSpPr>
          <p:spPr>
            <a:xfrm>
              <a:off x="4291843" y="3910371"/>
              <a:ext cx="366900" cy="23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6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2730" name="Google Shape;2730;p102"/>
          <p:cNvSpPr txBox="1"/>
          <p:nvPr>
            <p:ph type="subTitle" idx="4294967295"/>
          </p:nvPr>
        </p:nvSpPr>
        <p:spPr>
          <a:xfrm>
            <a:off x="324000" y="1362300"/>
            <a:ext cx="2398200" cy="95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</a:rPr>
              <a:t>a)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+ 6)(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+ 11)</a:t>
            </a:r>
            <a:endParaRPr sz="19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endParaRPr sz="27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+ 17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+ 66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 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2731" name="Google Shape;2731;p102"/>
          <p:cNvGrpSpPr/>
          <p:nvPr/>
        </p:nvGrpSpPr>
        <p:grpSpPr>
          <a:xfrm>
            <a:off x="2394870" y="3033511"/>
            <a:ext cx="1801926" cy="1748250"/>
            <a:chOff x="4272340" y="2307951"/>
            <a:chExt cx="2146172" cy="2082242"/>
          </a:xfrm>
        </p:grpSpPr>
        <p:sp>
          <p:nvSpPr>
            <p:cNvPr id="2732" name="Google Shape;2732;p102"/>
            <p:cNvSpPr/>
            <p:nvPr/>
          </p:nvSpPr>
          <p:spPr>
            <a:xfrm>
              <a:off x="4673727" y="2740793"/>
              <a:ext cx="1490100" cy="16494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733" name="Google Shape;2733;p102"/>
            <p:cNvCxnSpPr/>
            <p:nvPr/>
          </p:nvCxnSpPr>
          <p:spPr>
            <a:xfrm flipH="1">
              <a:off x="4532521" y="2740755"/>
              <a:ext cx="0" cy="10173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734" name="Google Shape;2734;p102"/>
            <p:cNvSpPr txBox="1"/>
            <p:nvPr/>
          </p:nvSpPr>
          <p:spPr>
            <a:xfrm>
              <a:off x="4323082" y="3131009"/>
              <a:ext cx="301800" cy="23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735" name="Google Shape;2735;p102"/>
            <p:cNvSpPr txBox="1"/>
            <p:nvPr/>
          </p:nvSpPr>
          <p:spPr>
            <a:xfrm>
              <a:off x="5156412" y="2307951"/>
              <a:ext cx="1262100" cy="20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8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       </a:t>
              </a:r>
              <a:r>
                <a:rPr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1</a:t>
              </a:r>
              <a:r>
                <a:rPr lang="en-GB" sz="18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cxnSp>
          <p:nvCxnSpPr>
            <p:cNvPr id="2736" name="Google Shape;2736;p102"/>
            <p:cNvCxnSpPr/>
            <p:nvPr/>
          </p:nvCxnSpPr>
          <p:spPr>
            <a:xfrm>
              <a:off x="4663979" y="2637011"/>
              <a:ext cx="11004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2737" name="Google Shape;2737;p102"/>
            <p:cNvCxnSpPr/>
            <p:nvPr/>
          </p:nvCxnSpPr>
          <p:spPr>
            <a:xfrm>
              <a:off x="5764279" y="2637018"/>
              <a:ext cx="5124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grpSp>
          <p:nvGrpSpPr>
            <p:cNvPr id="2738" name="Google Shape;2738;p102"/>
            <p:cNvGrpSpPr/>
            <p:nvPr/>
          </p:nvGrpSpPr>
          <p:grpSpPr>
            <a:xfrm>
              <a:off x="4673856" y="2740609"/>
              <a:ext cx="1490027" cy="1644893"/>
              <a:chOff x="964912" y="2012575"/>
              <a:chExt cx="1842041" cy="1986585"/>
            </a:xfrm>
          </p:grpSpPr>
          <p:sp>
            <p:nvSpPr>
              <p:cNvPr id="2739" name="Google Shape;2739;p102"/>
              <p:cNvSpPr/>
              <p:nvPr/>
            </p:nvSpPr>
            <p:spPr>
              <a:xfrm>
                <a:off x="964912" y="2012575"/>
                <a:ext cx="1315500" cy="12846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740" name="Google Shape;2740;p102"/>
              <p:cNvSpPr/>
              <p:nvPr/>
            </p:nvSpPr>
            <p:spPr>
              <a:xfrm>
                <a:off x="2287652" y="2013444"/>
                <a:ext cx="519300" cy="12846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0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741" name="Google Shape;2741;p102"/>
              <p:cNvSpPr/>
              <p:nvPr/>
            </p:nvSpPr>
            <p:spPr>
              <a:xfrm>
                <a:off x="964937" y="3292629"/>
                <a:ext cx="1315500" cy="706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7</a:t>
                </a:r>
                <a:r>
                  <a:rPr lang="en-GB" sz="20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0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742" name="Google Shape;2742;p102"/>
              <p:cNvSpPr/>
              <p:nvPr/>
            </p:nvSpPr>
            <p:spPr>
              <a:xfrm>
                <a:off x="2287653" y="3297160"/>
                <a:ext cx="519300" cy="7020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7</a:t>
                </a:r>
                <a:endParaRPr sz="20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cxnSp>
          <p:nvCxnSpPr>
            <p:cNvPr id="2743" name="Google Shape;2743;p102"/>
            <p:cNvCxnSpPr/>
            <p:nvPr/>
          </p:nvCxnSpPr>
          <p:spPr>
            <a:xfrm flipH="1">
              <a:off x="4532515" y="3781054"/>
              <a:ext cx="0" cy="5847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744" name="Google Shape;2744;p102"/>
            <p:cNvSpPr txBox="1"/>
            <p:nvPr/>
          </p:nvSpPr>
          <p:spPr>
            <a:xfrm>
              <a:off x="4272340" y="3910371"/>
              <a:ext cx="366900" cy="23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7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2745" name="Google Shape;2745;p102"/>
          <p:cNvSpPr txBox="1"/>
          <p:nvPr>
            <p:ph type="subTitle" idx="4294967295"/>
          </p:nvPr>
        </p:nvSpPr>
        <p:spPr>
          <a:xfrm>
            <a:off x="324000" y="3191100"/>
            <a:ext cx="2398200" cy="5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</a:rPr>
              <a:t>b)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+ 7)(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+ 1)</a:t>
            </a:r>
            <a:endParaRPr sz="19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endParaRPr sz="27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+ 8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+ 7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 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746" name="Google Shape;2746;p102"/>
          <p:cNvSpPr txBox="1"/>
          <p:nvPr>
            <p:ph type="subTitle" idx="4294967295"/>
          </p:nvPr>
        </p:nvSpPr>
        <p:spPr>
          <a:xfrm>
            <a:off x="4591200" y="1362300"/>
            <a:ext cx="2398200" cy="5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</a:rPr>
              <a:t>c)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+ 4)(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+ 15)</a:t>
            </a:r>
            <a:endParaRPr sz="19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+ 19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+ 60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 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747" name="Google Shape;2747;p102"/>
          <p:cNvSpPr txBox="1"/>
          <p:nvPr>
            <p:ph type="subTitle" idx="4294967295"/>
          </p:nvPr>
        </p:nvSpPr>
        <p:spPr>
          <a:xfrm>
            <a:off x="4591200" y="3191100"/>
            <a:ext cx="2398200" cy="5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</a:rPr>
              <a:t>d)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+ 4)(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15)</a:t>
            </a:r>
            <a:endParaRPr sz="19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11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60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  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2748" name="Google Shape;2748;p102"/>
          <p:cNvGrpSpPr/>
          <p:nvPr/>
        </p:nvGrpSpPr>
        <p:grpSpPr>
          <a:xfrm>
            <a:off x="6563100" y="1313632"/>
            <a:ext cx="1831322" cy="1306835"/>
            <a:chOff x="4532509" y="2637011"/>
            <a:chExt cx="1777465" cy="1748508"/>
          </a:xfrm>
        </p:grpSpPr>
        <p:sp>
          <p:nvSpPr>
            <p:cNvPr id="2749" name="Google Shape;2749;p102"/>
            <p:cNvSpPr/>
            <p:nvPr/>
          </p:nvSpPr>
          <p:spPr>
            <a:xfrm>
              <a:off x="4673716" y="2740799"/>
              <a:ext cx="1635600" cy="14526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750" name="Google Shape;2750;p102"/>
            <p:cNvCxnSpPr/>
            <p:nvPr/>
          </p:nvCxnSpPr>
          <p:spPr>
            <a:xfrm flipH="1">
              <a:off x="4532521" y="2740755"/>
              <a:ext cx="0" cy="11580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2751" name="Google Shape;2751;p102"/>
            <p:cNvCxnSpPr/>
            <p:nvPr/>
          </p:nvCxnSpPr>
          <p:spPr>
            <a:xfrm>
              <a:off x="4663979" y="2637011"/>
              <a:ext cx="8688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2752" name="Google Shape;2752;p102"/>
            <p:cNvCxnSpPr/>
            <p:nvPr/>
          </p:nvCxnSpPr>
          <p:spPr>
            <a:xfrm>
              <a:off x="5581564" y="2637032"/>
              <a:ext cx="6951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grpSp>
          <p:nvGrpSpPr>
            <p:cNvPr id="2753" name="Google Shape;2753;p102"/>
            <p:cNvGrpSpPr/>
            <p:nvPr/>
          </p:nvGrpSpPr>
          <p:grpSpPr>
            <a:xfrm>
              <a:off x="4673855" y="2740608"/>
              <a:ext cx="1636119" cy="1644911"/>
              <a:chOff x="964911" y="2012573"/>
              <a:chExt cx="2022647" cy="1986607"/>
            </a:xfrm>
          </p:grpSpPr>
          <p:sp>
            <p:nvSpPr>
              <p:cNvPr id="2754" name="Google Shape;2754;p102"/>
              <p:cNvSpPr/>
              <p:nvPr/>
            </p:nvSpPr>
            <p:spPr>
              <a:xfrm>
                <a:off x="964911" y="2012573"/>
                <a:ext cx="1073100" cy="1442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755" name="Google Shape;2755;p102"/>
              <p:cNvSpPr/>
              <p:nvPr/>
            </p:nvSpPr>
            <p:spPr>
              <a:xfrm>
                <a:off x="2037998" y="2013403"/>
                <a:ext cx="949500" cy="1442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19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756" name="Google Shape;2756;p102"/>
              <p:cNvSpPr/>
              <p:nvPr/>
            </p:nvSpPr>
            <p:spPr>
              <a:xfrm>
                <a:off x="964936" y="3455280"/>
                <a:ext cx="1073100" cy="5439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4</a:t>
                </a:r>
                <a:r>
                  <a:rPr lang="en-GB" sz="20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0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757" name="Google Shape;2757;p102"/>
              <p:cNvSpPr/>
              <p:nvPr/>
            </p:nvSpPr>
            <p:spPr>
              <a:xfrm>
                <a:off x="2038058" y="3455239"/>
                <a:ext cx="949500" cy="5439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800">
                    <a:latin typeface="Times"/>
                    <a:ea typeface="Times"/>
                    <a:cs typeface="Times"/>
                    <a:sym typeface="Times"/>
                  </a:rPr>
                  <a:t>60</a:t>
                </a:r>
                <a:endParaRPr sz="18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cxnSp>
          <p:nvCxnSpPr>
            <p:cNvPr id="2758" name="Google Shape;2758;p102"/>
            <p:cNvCxnSpPr/>
            <p:nvPr/>
          </p:nvCxnSpPr>
          <p:spPr>
            <a:xfrm flipH="1">
              <a:off x="4532509" y="3946541"/>
              <a:ext cx="0" cy="4191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2759" name="Google Shape;2759;p102"/>
          <p:cNvGrpSpPr/>
          <p:nvPr/>
        </p:nvGrpSpPr>
        <p:grpSpPr>
          <a:xfrm>
            <a:off x="6563100" y="3447232"/>
            <a:ext cx="1831322" cy="1306835"/>
            <a:chOff x="4532509" y="2637011"/>
            <a:chExt cx="1777465" cy="1748508"/>
          </a:xfrm>
        </p:grpSpPr>
        <p:sp>
          <p:nvSpPr>
            <p:cNvPr id="2760" name="Google Shape;2760;p102"/>
            <p:cNvSpPr/>
            <p:nvPr/>
          </p:nvSpPr>
          <p:spPr>
            <a:xfrm>
              <a:off x="4673716" y="2740799"/>
              <a:ext cx="1635600" cy="14526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761" name="Google Shape;2761;p102"/>
            <p:cNvCxnSpPr/>
            <p:nvPr/>
          </p:nvCxnSpPr>
          <p:spPr>
            <a:xfrm flipH="1">
              <a:off x="4532521" y="2740755"/>
              <a:ext cx="0" cy="11580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2762" name="Google Shape;2762;p102"/>
            <p:cNvCxnSpPr/>
            <p:nvPr/>
          </p:nvCxnSpPr>
          <p:spPr>
            <a:xfrm>
              <a:off x="4663979" y="2637011"/>
              <a:ext cx="8688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2763" name="Google Shape;2763;p102"/>
            <p:cNvCxnSpPr/>
            <p:nvPr/>
          </p:nvCxnSpPr>
          <p:spPr>
            <a:xfrm>
              <a:off x="5581564" y="2637032"/>
              <a:ext cx="6951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grpSp>
          <p:nvGrpSpPr>
            <p:cNvPr id="2764" name="Google Shape;2764;p102"/>
            <p:cNvGrpSpPr/>
            <p:nvPr/>
          </p:nvGrpSpPr>
          <p:grpSpPr>
            <a:xfrm>
              <a:off x="4673855" y="2740608"/>
              <a:ext cx="1636119" cy="1644911"/>
              <a:chOff x="964911" y="2012573"/>
              <a:chExt cx="2022647" cy="1986607"/>
            </a:xfrm>
          </p:grpSpPr>
          <p:sp>
            <p:nvSpPr>
              <p:cNvPr id="2765" name="Google Shape;2765;p102"/>
              <p:cNvSpPr/>
              <p:nvPr/>
            </p:nvSpPr>
            <p:spPr>
              <a:xfrm>
                <a:off x="964911" y="2012573"/>
                <a:ext cx="1073100" cy="1442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766" name="Google Shape;2766;p102"/>
              <p:cNvSpPr/>
              <p:nvPr/>
            </p:nvSpPr>
            <p:spPr>
              <a:xfrm>
                <a:off x="2037998" y="2013403"/>
                <a:ext cx="949500" cy="1442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19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767" name="Google Shape;2767;p102"/>
              <p:cNvSpPr/>
              <p:nvPr/>
            </p:nvSpPr>
            <p:spPr>
              <a:xfrm>
                <a:off x="964936" y="3455280"/>
                <a:ext cx="1073100" cy="5439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19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768" name="Google Shape;2768;p102"/>
              <p:cNvSpPr/>
              <p:nvPr/>
            </p:nvSpPr>
            <p:spPr>
              <a:xfrm>
                <a:off x="2038058" y="3455239"/>
                <a:ext cx="949500" cy="5439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2769" name="Google Shape;2769;p102"/>
            <p:cNvCxnSpPr/>
            <p:nvPr/>
          </p:nvCxnSpPr>
          <p:spPr>
            <a:xfrm flipH="1">
              <a:off x="4532509" y="3946541"/>
              <a:ext cx="0" cy="4191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</p:grpSp>
      <p:sp>
        <p:nvSpPr>
          <p:cNvPr id="2770" name="Google Shape;2770;p102"/>
          <p:cNvSpPr/>
          <p:nvPr/>
        </p:nvSpPr>
        <p:spPr>
          <a:xfrm>
            <a:off x="2522089" y="1403664"/>
            <a:ext cx="887700" cy="8832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771" name="Google Shape;2771;p102"/>
          <p:cNvSpPr/>
          <p:nvPr/>
        </p:nvSpPr>
        <p:spPr>
          <a:xfrm>
            <a:off x="2736516" y="3396364"/>
            <a:ext cx="887700" cy="8832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772" name="Google Shape;2772;p102"/>
          <p:cNvSpPr/>
          <p:nvPr/>
        </p:nvSpPr>
        <p:spPr>
          <a:xfrm>
            <a:off x="6714789" y="1403664"/>
            <a:ext cx="887700" cy="8832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773" name="Google Shape;2773;p102"/>
          <p:cNvSpPr/>
          <p:nvPr/>
        </p:nvSpPr>
        <p:spPr>
          <a:xfrm>
            <a:off x="7602500" y="1398726"/>
            <a:ext cx="791400" cy="8931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15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19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774" name="Google Shape;2774;p102"/>
          <p:cNvSpPr txBox="1"/>
          <p:nvPr/>
        </p:nvSpPr>
        <p:spPr>
          <a:xfrm>
            <a:off x="7093694" y="995091"/>
            <a:ext cx="1300200" cy="1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        1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775" name="Google Shape;2775;p102"/>
          <p:cNvSpPr txBox="1"/>
          <p:nvPr/>
        </p:nvSpPr>
        <p:spPr>
          <a:xfrm>
            <a:off x="6989394" y="3155091"/>
            <a:ext cx="1300200" cy="1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       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1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endParaRPr sz="18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2776" name="Google Shape;2776;p102"/>
          <p:cNvGrpSpPr/>
          <p:nvPr/>
        </p:nvGrpSpPr>
        <p:grpSpPr>
          <a:xfrm>
            <a:off x="6299777" y="1654201"/>
            <a:ext cx="308049" cy="831594"/>
            <a:chOff x="4323533" y="3131009"/>
            <a:chExt cx="366900" cy="990465"/>
          </a:xfrm>
        </p:grpSpPr>
        <p:sp>
          <p:nvSpPr>
            <p:cNvPr id="2777" name="Google Shape;2777;p102"/>
            <p:cNvSpPr txBox="1"/>
            <p:nvPr/>
          </p:nvSpPr>
          <p:spPr>
            <a:xfrm>
              <a:off x="4357211" y="3131009"/>
              <a:ext cx="301800" cy="23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778" name="Google Shape;2778;p102"/>
            <p:cNvSpPr txBox="1"/>
            <p:nvPr/>
          </p:nvSpPr>
          <p:spPr>
            <a:xfrm>
              <a:off x="4323533" y="3884774"/>
              <a:ext cx="366900" cy="23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4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2779" name="Google Shape;2779;p102"/>
          <p:cNvGrpSpPr/>
          <p:nvPr/>
        </p:nvGrpSpPr>
        <p:grpSpPr>
          <a:xfrm>
            <a:off x="6299777" y="3787801"/>
            <a:ext cx="308049" cy="831594"/>
            <a:chOff x="4323533" y="3131009"/>
            <a:chExt cx="366900" cy="990465"/>
          </a:xfrm>
        </p:grpSpPr>
        <p:sp>
          <p:nvSpPr>
            <p:cNvPr id="2780" name="Google Shape;2780;p102"/>
            <p:cNvSpPr txBox="1"/>
            <p:nvPr/>
          </p:nvSpPr>
          <p:spPr>
            <a:xfrm>
              <a:off x="4357211" y="3131009"/>
              <a:ext cx="301800" cy="23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800" i="1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781" name="Google Shape;2781;p102"/>
            <p:cNvSpPr txBox="1"/>
            <p:nvPr/>
          </p:nvSpPr>
          <p:spPr>
            <a:xfrm>
              <a:off x="4323533" y="3884774"/>
              <a:ext cx="366900" cy="23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30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4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  </a:t>
              </a:r>
              <a:endParaRPr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2782" name="Google Shape;2782;p102"/>
          <p:cNvSpPr/>
          <p:nvPr/>
        </p:nvSpPr>
        <p:spPr>
          <a:xfrm>
            <a:off x="6714789" y="3530916"/>
            <a:ext cx="887700" cy="8832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783" name="Google Shape;2783;p102"/>
          <p:cNvSpPr/>
          <p:nvPr/>
        </p:nvSpPr>
        <p:spPr>
          <a:xfrm>
            <a:off x="7602500" y="3525979"/>
            <a:ext cx="791400" cy="8931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15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1900" i="1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2784" name="Google Shape;2784;p102"/>
          <p:cNvGrpSpPr/>
          <p:nvPr/>
        </p:nvGrpSpPr>
        <p:grpSpPr>
          <a:xfrm>
            <a:off x="6714791" y="4419087"/>
            <a:ext cx="1685653" cy="336591"/>
            <a:chOff x="964936" y="3455239"/>
            <a:chExt cx="2022622" cy="543942"/>
          </a:xfrm>
        </p:grpSpPr>
        <p:sp>
          <p:nvSpPr>
            <p:cNvPr id="2785" name="Google Shape;2785;p102"/>
            <p:cNvSpPr/>
            <p:nvPr/>
          </p:nvSpPr>
          <p:spPr>
            <a:xfrm>
              <a:off x="964936" y="3455280"/>
              <a:ext cx="1073100" cy="5439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4</a:t>
              </a:r>
              <a:r>
                <a:rPr lang="en-GB" sz="20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0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786" name="Google Shape;2786;p102"/>
            <p:cNvSpPr/>
            <p:nvPr/>
          </p:nvSpPr>
          <p:spPr>
            <a:xfrm>
              <a:off x="2038058" y="3455239"/>
              <a:ext cx="949500" cy="5439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60</a:t>
              </a:r>
              <a:endParaRPr sz="18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</p:spTree>
  </p:cSld>
  <p:clrMapOvr>
    <a:masterClrMapping/>
  </p:clrMapOvr>
  <p:transition/>
  <p:timing/>
</p:sld>
</file>

<file path=ppt/slides/slide4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790" name="Shape 2790"/>
        <p:cNvGrpSpPr/>
        <p:nvPr/>
      </p:nvGrpSpPr>
      <p:grpSpPr>
        <a:xfrm>
          <a:off x="0" y="0"/>
          <a:ext cx="0" cy="0"/>
        </a:xfrm>
      </p:grpSpPr>
      <p:sp>
        <p:nvSpPr>
          <p:cNvPr id="2791" name="Google Shape;2791;p10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Isku dhufashada binomials si hufan</a:t>
            </a:r>
            <a:endParaRPr/>
          </a:p>
        </p:txBody>
      </p:sp>
      <p:sp>
        <p:nvSpPr>
          <p:cNvPr id="2792" name="Google Shape;2792;p10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1) Qor mid kasta oo ka mid ah alaabooyinkan binomial ee qaabka la fidiyay.</a:t>
            </a:r>
            <a:endParaRPr sz="1800"/>
          </a:p>
        </p:txBody>
      </p:sp>
      <p:sp>
        <p:nvSpPr>
          <p:cNvPr id="2793" name="Google Shape;2793;p103"/>
          <p:cNvSpPr txBox="1"/>
          <p:nvPr>
            <p:ph type="subTitle" idx="4294967295"/>
          </p:nvPr>
        </p:nvSpPr>
        <p:spPr>
          <a:xfrm>
            <a:off x="324000" y="1209900"/>
            <a:ext cx="2398200" cy="95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</a:rPr>
              <a:t>e)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+ 9)(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12)</a:t>
            </a:r>
            <a:endParaRPr sz="27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108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 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794" name="Google Shape;2794;p103"/>
          <p:cNvSpPr txBox="1"/>
          <p:nvPr>
            <p:ph type="subTitle" idx="4294967295"/>
          </p:nvPr>
        </p:nvSpPr>
        <p:spPr>
          <a:xfrm>
            <a:off x="324000" y="2523300"/>
            <a:ext cx="2398200" cy="5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</a:rPr>
              <a:t>f)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5)(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6)</a:t>
            </a:r>
            <a:endParaRPr sz="27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11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30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 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795" name="Google Shape;2795;p103"/>
          <p:cNvSpPr txBox="1"/>
          <p:nvPr>
            <p:ph type="subTitle" idx="4294967295"/>
          </p:nvPr>
        </p:nvSpPr>
        <p:spPr>
          <a:xfrm>
            <a:off x="324000" y="3788800"/>
            <a:ext cx="2398200" cy="5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</a:rPr>
              <a:t>g)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+ 6)</a:t>
            </a:r>
            <a:r>
              <a:rPr lang="en-GB" sz="1800" baseline="300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1900" baseline="30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+ 12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+ 36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 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2796" name="Google Shape;2796;p103"/>
          <p:cNvGrpSpPr/>
          <p:nvPr/>
        </p:nvGrpSpPr>
        <p:grpSpPr>
          <a:xfrm>
            <a:off x="2593500" y="1268099"/>
            <a:ext cx="1365944" cy="996087"/>
            <a:chOff x="4673724" y="2740620"/>
            <a:chExt cx="1636253" cy="1645065"/>
          </a:xfrm>
        </p:grpSpPr>
        <p:sp>
          <p:nvSpPr>
            <p:cNvPr id="2797" name="Google Shape;2797;p103"/>
            <p:cNvSpPr/>
            <p:nvPr/>
          </p:nvSpPr>
          <p:spPr>
            <a:xfrm>
              <a:off x="4673724" y="2740785"/>
              <a:ext cx="1635600" cy="16449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7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798" name="Google Shape;2798;p103"/>
            <p:cNvGrpSpPr/>
            <p:nvPr/>
          </p:nvGrpSpPr>
          <p:grpSpPr>
            <a:xfrm>
              <a:off x="4673844" y="2740620"/>
              <a:ext cx="1636133" cy="1644865"/>
              <a:chOff x="964897" y="2012589"/>
              <a:chExt cx="2022664" cy="1986552"/>
            </a:xfrm>
          </p:grpSpPr>
          <p:sp>
            <p:nvSpPr>
              <p:cNvPr id="2799" name="Google Shape;2799;p103"/>
              <p:cNvSpPr/>
              <p:nvPr/>
            </p:nvSpPr>
            <p:spPr>
              <a:xfrm>
                <a:off x="964897" y="2012589"/>
                <a:ext cx="1073100" cy="13011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7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r>
                  <a:rPr lang="en-GB" sz="1700" baseline="30000">
                    <a:latin typeface="Times"/>
                    <a:ea typeface="Times"/>
                    <a:cs typeface="Times"/>
                    <a:sym typeface="Times"/>
                  </a:rPr>
                  <a:t>2</a:t>
                </a:r>
                <a:endParaRPr sz="1700" baseline="300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800" name="Google Shape;2800;p103"/>
              <p:cNvSpPr/>
              <p:nvPr/>
            </p:nvSpPr>
            <p:spPr>
              <a:xfrm>
                <a:off x="964934" y="3313593"/>
                <a:ext cx="1073100" cy="685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700">
                    <a:latin typeface="Times"/>
                    <a:ea typeface="Times"/>
                    <a:cs typeface="Times"/>
                    <a:sym typeface="Times"/>
                  </a:rPr>
                  <a:t>9</a:t>
                </a:r>
                <a:r>
                  <a:rPr lang="en-GB" sz="17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17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801" name="Google Shape;2801;p103"/>
              <p:cNvSpPr/>
              <p:nvPr/>
            </p:nvSpPr>
            <p:spPr>
              <a:xfrm>
                <a:off x="2038061" y="3313641"/>
                <a:ext cx="949500" cy="685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GB" sz="1700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−108</a:t>
                </a:r>
                <a:endParaRPr sz="17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2802" name="Google Shape;2802;p103"/>
          <p:cNvGrpSpPr/>
          <p:nvPr/>
        </p:nvGrpSpPr>
        <p:grpSpPr>
          <a:xfrm>
            <a:off x="2593494" y="2569967"/>
            <a:ext cx="1365950" cy="995974"/>
            <a:chOff x="4673716" y="2740608"/>
            <a:chExt cx="1636260" cy="1644878"/>
          </a:xfrm>
        </p:grpSpPr>
        <p:sp>
          <p:nvSpPr>
            <p:cNvPr id="2803" name="Google Shape;2803;p103"/>
            <p:cNvSpPr/>
            <p:nvPr/>
          </p:nvSpPr>
          <p:spPr>
            <a:xfrm>
              <a:off x="4673716" y="2740799"/>
              <a:ext cx="1635600" cy="14526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804" name="Google Shape;2804;p103"/>
            <p:cNvGrpSpPr/>
            <p:nvPr/>
          </p:nvGrpSpPr>
          <p:grpSpPr>
            <a:xfrm>
              <a:off x="4673855" y="2740608"/>
              <a:ext cx="1636122" cy="1644878"/>
              <a:chOff x="964911" y="2012573"/>
              <a:chExt cx="2022650" cy="1986568"/>
            </a:xfrm>
          </p:grpSpPr>
          <p:sp>
            <p:nvSpPr>
              <p:cNvPr id="2805" name="Google Shape;2805;p103"/>
              <p:cNvSpPr/>
              <p:nvPr/>
            </p:nvSpPr>
            <p:spPr>
              <a:xfrm>
                <a:off x="964911" y="2012573"/>
                <a:ext cx="1073100" cy="1442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20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806" name="Google Shape;2806;p103"/>
              <p:cNvSpPr/>
              <p:nvPr/>
            </p:nvSpPr>
            <p:spPr>
              <a:xfrm>
                <a:off x="2037998" y="2013403"/>
                <a:ext cx="949500" cy="1442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20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807" name="Google Shape;2807;p103"/>
              <p:cNvSpPr/>
              <p:nvPr/>
            </p:nvSpPr>
            <p:spPr>
              <a:xfrm>
                <a:off x="964934" y="3313593"/>
                <a:ext cx="1073100" cy="685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20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808" name="Google Shape;2808;p103"/>
              <p:cNvSpPr/>
              <p:nvPr/>
            </p:nvSpPr>
            <p:spPr>
              <a:xfrm>
                <a:off x="2038061" y="3313641"/>
                <a:ext cx="949500" cy="685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20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2809" name="Google Shape;2809;p103"/>
          <p:cNvGrpSpPr/>
          <p:nvPr/>
        </p:nvGrpSpPr>
        <p:grpSpPr>
          <a:xfrm>
            <a:off x="2593494" y="3822017"/>
            <a:ext cx="1365950" cy="995974"/>
            <a:chOff x="4673716" y="2740608"/>
            <a:chExt cx="1636260" cy="1644878"/>
          </a:xfrm>
        </p:grpSpPr>
        <p:sp>
          <p:nvSpPr>
            <p:cNvPr id="2810" name="Google Shape;2810;p103"/>
            <p:cNvSpPr/>
            <p:nvPr/>
          </p:nvSpPr>
          <p:spPr>
            <a:xfrm>
              <a:off x="4673716" y="2740799"/>
              <a:ext cx="1635600" cy="14526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811" name="Google Shape;2811;p103"/>
            <p:cNvGrpSpPr/>
            <p:nvPr/>
          </p:nvGrpSpPr>
          <p:grpSpPr>
            <a:xfrm>
              <a:off x="4673855" y="2740608"/>
              <a:ext cx="1636122" cy="1644878"/>
              <a:chOff x="964911" y="2012573"/>
              <a:chExt cx="2022650" cy="1986568"/>
            </a:xfrm>
          </p:grpSpPr>
          <p:sp>
            <p:nvSpPr>
              <p:cNvPr id="2812" name="Google Shape;2812;p103"/>
              <p:cNvSpPr/>
              <p:nvPr/>
            </p:nvSpPr>
            <p:spPr>
              <a:xfrm>
                <a:off x="964911" y="2012573"/>
                <a:ext cx="1073100" cy="1442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20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813" name="Google Shape;2813;p103"/>
              <p:cNvSpPr/>
              <p:nvPr/>
            </p:nvSpPr>
            <p:spPr>
              <a:xfrm>
                <a:off x="2037998" y="2013403"/>
                <a:ext cx="949500" cy="1442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20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814" name="Google Shape;2814;p103"/>
              <p:cNvSpPr/>
              <p:nvPr/>
            </p:nvSpPr>
            <p:spPr>
              <a:xfrm>
                <a:off x="964934" y="3313593"/>
                <a:ext cx="1073100" cy="685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20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815" name="Google Shape;2815;p103"/>
              <p:cNvSpPr/>
              <p:nvPr/>
            </p:nvSpPr>
            <p:spPr>
              <a:xfrm>
                <a:off x="2038061" y="3313641"/>
                <a:ext cx="949500" cy="685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20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2816" name="Google Shape;2816;p103"/>
          <p:cNvSpPr txBox="1"/>
          <p:nvPr>
            <p:ph type="subTitle" idx="4294967295"/>
          </p:nvPr>
        </p:nvSpPr>
        <p:spPr>
          <a:xfrm>
            <a:off x="4819800" y="1209900"/>
            <a:ext cx="2398200" cy="95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</a:rPr>
              <a:t>h)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6)</a:t>
            </a:r>
            <a:r>
              <a:rPr lang="en-GB" sz="1800" baseline="300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7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12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+ 36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 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817" name="Google Shape;2817;p103"/>
          <p:cNvSpPr txBox="1"/>
          <p:nvPr>
            <p:ph type="subTitle" idx="4294967295"/>
          </p:nvPr>
        </p:nvSpPr>
        <p:spPr>
          <a:xfrm>
            <a:off x="4819800" y="2523300"/>
            <a:ext cx="2398200" cy="5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</a:rPr>
              <a:t>i)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+ 3)(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+ 9)</a:t>
            </a:r>
            <a:endParaRPr sz="27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12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+ 27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 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818" name="Google Shape;2818;p103"/>
          <p:cNvSpPr txBox="1"/>
          <p:nvPr>
            <p:ph type="subTitle" idx="4294967295"/>
          </p:nvPr>
        </p:nvSpPr>
        <p:spPr>
          <a:xfrm>
            <a:off x="4819800" y="3788800"/>
            <a:ext cx="2398200" cy="5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</a:rPr>
              <a:t>j)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)(</a:t>
            </a:r>
            <a:r>
              <a:rPr lang="en-GB" sz="1800" i="1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8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)</a:t>
            </a:r>
            <a:endParaRPr sz="19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11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+ 24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 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2819" name="Google Shape;2819;p103"/>
          <p:cNvGrpSpPr/>
          <p:nvPr/>
        </p:nvGrpSpPr>
        <p:grpSpPr>
          <a:xfrm>
            <a:off x="7089294" y="1268092"/>
            <a:ext cx="1365950" cy="995974"/>
            <a:chOff x="4673716" y="2740608"/>
            <a:chExt cx="1636260" cy="1644878"/>
          </a:xfrm>
        </p:grpSpPr>
        <p:sp>
          <p:nvSpPr>
            <p:cNvPr id="2820" name="Google Shape;2820;p103"/>
            <p:cNvSpPr/>
            <p:nvPr/>
          </p:nvSpPr>
          <p:spPr>
            <a:xfrm>
              <a:off x="4673716" y="2740799"/>
              <a:ext cx="1635600" cy="14526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821" name="Google Shape;2821;p103"/>
            <p:cNvGrpSpPr/>
            <p:nvPr/>
          </p:nvGrpSpPr>
          <p:grpSpPr>
            <a:xfrm>
              <a:off x="4673855" y="2740608"/>
              <a:ext cx="1636122" cy="1644878"/>
              <a:chOff x="964911" y="2012573"/>
              <a:chExt cx="2022650" cy="1986568"/>
            </a:xfrm>
          </p:grpSpPr>
          <p:sp>
            <p:nvSpPr>
              <p:cNvPr id="2822" name="Google Shape;2822;p103"/>
              <p:cNvSpPr/>
              <p:nvPr/>
            </p:nvSpPr>
            <p:spPr>
              <a:xfrm>
                <a:off x="964911" y="2012573"/>
                <a:ext cx="1073100" cy="1442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20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823" name="Google Shape;2823;p103"/>
              <p:cNvSpPr/>
              <p:nvPr/>
            </p:nvSpPr>
            <p:spPr>
              <a:xfrm>
                <a:off x="2037998" y="2013403"/>
                <a:ext cx="949500" cy="1442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20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824" name="Google Shape;2824;p103"/>
              <p:cNvSpPr/>
              <p:nvPr/>
            </p:nvSpPr>
            <p:spPr>
              <a:xfrm>
                <a:off x="964934" y="3313593"/>
                <a:ext cx="1073100" cy="685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20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825" name="Google Shape;2825;p103"/>
              <p:cNvSpPr/>
              <p:nvPr/>
            </p:nvSpPr>
            <p:spPr>
              <a:xfrm>
                <a:off x="2038061" y="3313641"/>
                <a:ext cx="949500" cy="685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20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2826" name="Google Shape;2826;p103"/>
          <p:cNvGrpSpPr/>
          <p:nvPr/>
        </p:nvGrpSpPr>
        <p:grpSpPr>
          <a:xfrm>
            <a:off x="7089294" y="2569967"/>
            <a:ext cx="1365950" cy="995974"/>
            <a:chOff x="4673716" y="2740608"/>
            <a:chExt cx="1636260" cy="1644878"/>
          </a:xfrm>
        </p:grpSpPr>
        <p:sp>
          <p:nvSpPr>
            <p:cNvPr id="2827" name="Google Shape;2827;p103"/>
            <p:cNvSpPr/>
            <p:nvPr/>
          </p:nvSpPr>
          <p:spPr>
            <a:xfrm>
              <a:off x="4673716" y="2740799"/>
              <a:ext cx="1635600" cy="14526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828" name="Google Shape;2828;p103"/>
            <p:cNvGrpSpPr/>
            <p:nvPr/>
          </p:nvGrpSpPr>
          <p:grpSpPr>
            <a:xfrm>
              <a:off x="4673855" y="2740608"/>
              <a:ext cx="1636122" cy="1644878"/>
              <a:chOff x="964911" y="2012573"/>
              <a:chExt cx="2022650" cy="1986568"/>
            </a:xfrm>
          </p:grpSpPr>
          <p:sp>
            <p:nvSpPr>
              <p:cNvPr id="2829" name="Google Shape;2829;p103"/>
              <p:cNvSpPr/>
              <p:nvPr/>
            </p:nvSpPr>
            <p:spPr>
              <a:xfrm>
                <a:off x="964911" y="2012573"/>
                <a:ext cx="1073100" cy="1442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20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830" name="Google Shape;2830;p103"/>
              <p:cNvSpPr/>
              <p:nvPr/>
            </p:nvSpPr>
            <p:spPr>
              <a:xfrm>
                <a:off x="2037987" y="2013389"/>
                <a:ext cx="949500" cy="13002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9</a:t>
                </a:r>
                <a:r>
                  <a:rPr lang="en-GB" sz="20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0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831" name="Google Shape;2831;p103"/>
              <p:cNvSpPr/>
              <p:nvPr/>
            </p:nvSpPr>
            <p:spPr>
              <a:xfrm>
                <a:off x="964934" y="3313593"/>
                <a:ext cx="1073100" cy="685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3</a:t>
                </a:r>
                <a:r>
                  <a:rPr lang="en-GB" sz="20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0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832" name="Google Shape;2832;p103"/>
              <p:cNvSpPr/>
              <p:nvPr/>
            </p:nvSpPr>
            <p:spPr>
              <a:xfrm>
                <a:off x="2038061" y="3313641"/>
                <a:ext cx="949500" cy="685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27</a:t>
                </a:r>
                <a:endParaRPr sz="20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</p:grpSp>
      <p:grpSp>
        <p:nvGrpSpPr>
          <p:cNvPr id="2833" name="Google Shape;2833;p103"/>
          <p:cNvGrpSpPr/>
          <p:nvPr/>
        </p:nvGrpSpPr>
        <p:grpSpPr>
          <a:xfrm>
            <a:off x="7089294" y="3822017"/>
            <a:ext cx="1365950" cy="995974"/>
            <a:chOff x="4673716" y="2740608"/>
            <a:chExt cx="1636260" cy="1644878"/>
          </a:xfrm>
        </p:grpSpPr>
        <p:sp>
          <p:nvSpPr>
            <p:cNvPr id="2834" name="Google Shape;2834;p103"/>
            <p:cNvSpPr/>
            <p:nvPr/>
          </p:nvSpPr>
          <p:spPr>
            <a:xfrm>
              <a:off x="4673716" y="2740799"/>
              <a:ext cx="1635600" cy="14526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835" name="Google Shape;2835;p103"/>
            <p:cNvGrpSpPr/>
            <p:nvPr/>
          </p:nvGrpSpPr>
          <p:grpSpPr>
            <a:xfrm>
              <a:off x="4673855" y="2740608"/>
              <a:ext cx="1636122" cy="1644878"/>
              <a:chOff x="964911" y="2012573"/>
              <a:chExt cx="2022650" cy="1986568"/>
            </a:xfrm>
          </p:grpSpPr>
          <p:sp>
            <p:nvSpPr>
              <p:cNvPr id="2836" name="Google Shape;2836;p103"/>
              <p:cNvSpPr/>
              <p:nvPr/>
            </p:nvSpPr>
            <p:spPr>
              <a:xfrm>
                <a:off x="964911" y="2012573"/>
                <a:ext cx="1073100" cy="14427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20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837" name="Google Shape;2837;p103"/>
              <p:cNvSpPr/>
              <p:nvPr/>
            </p:nvSpPr>
            <p:spPr>
              <a:xfrm>
                <a:off x="2037987" y="2013390"/>
                <a:ext cx="949500" cy="12858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8</a:t>
                </a:r>
                <a:r>
                  <a:rPr lang="en-GB" sz="20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0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838" name="Google Shape;2838;p103"/>
              <p:cNvSpPr/>
              <p:nvPr/>
            </p:nvSpPr>
            <p:spPr>
              <a:xfrm>
                <a:off x="964934" y="3313593"/>
                <a:ext cx="1073100" cy="685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3</a:t>
                </a:r>
                <a:r>
                  <a:rPr lang="en-GB" sz="2000" i="1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sz="2000" i="1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839" name="Google Shape;2839;p103"/>
              <p:cNvSpPr/>
              <p:nvPr/>
            </p:nvSpPr>
            <p:spPr>
              <a:xfrm>
                <a:off x="2038061" y="3313641"/>
                <a:ext cx="949500" cy="685500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24</a:t>
                </a:r>
                <a:endParaRPr sz="20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</p:grpSp>
      <p:sp>
        <p:nvSpPr>
          <p:cNvPr id="2840" name="Google Shape;2840;p103"/>
          <p:cNvSpPr/>
          <p:nvPr/>
        </p:nvSpPr>
        <p:spPr>
          <a:xfrm>
            <a:off x="3319100" y="1268100"/>
            <a:ext cx="640500" cy="6447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−12</a:t>
            </a:r>
            <a:r>
              <a:rPr lang="en-GB" sz="1400" i="1">
                <a:latin typeface="Lexend"/>
                <a:ea typeface="Times"/>
                <a:cs typeface="Times"/>
                <a:sym typeface="Times"/>
              </a:rPr>
              <a:t>x</a:t>
            </a:r>
            <a:endParaRPr sz="17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841" name="Google Shape;2841;p103"/>
          <p:cNvSpPr/>
          <p:nvPr/>
        </p:nvSpPr>
        <p:spPr>
          <a:xfrm>
            <a:off x="2593500" y="2571749"/>
            <a:ext cx="724500" cy="6522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842" name="Google Shape;2842;p103"/>
          <p:cNvSpPr/>
          <p:nvPr/>
        </p:nvSpPr>
        <p:spPr>
          <a:xfrm>
            <a:off x="2593500" y="3822024"/>
            <a:ext cx="724500" cy="6522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843" name="Google Shape;2843;p103"/>
          <p:cNvSpPr/>
          <p:nvPr/>
        </p:nvSpPr>
        <p:spPr>
          <a:xfrm>
            <a:off x="7096950" y="1264349"/>
            <a:ext cx="724500" cy="6522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844" name="Google Shape;2844;p103"/>
          <p:cNvSpPr/>
          <p:nvPr/>
        </p:nvSpPr>
        <p:spPr>
          <a:xfrm>
            <a:off x="7096950" y="2571749"/>
            <a:ext cx="724500" cy="6522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845" name="Google Shape;2845;p103"/>
          <p:cNvSpPr/>
          <p:nvPr/>
        </p:nvSpPr>
        <p:spPr>
          <a:xfrm>
            <a:off x="7096950" y="3822024"/>
            <a:ext cx="724500" cy="6522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baseline="30000">
                <a:latin typeface="Lexend"/>
                <a:ea typeface="Times"/>
                <a:cs typeface="Times"/>
                <a:sym typeface="Times"/>
              </a:rPr>
              <a:t>2</a:t>
            </a:r>
            <a:endParaRPr sz="2000" baseline="30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846" name="Google Shape;2846;p103"/>
          <p:cNvSpPr/>
          <p:nvPr/>
        </p:nvSpPr>
        <p:spPr>
          <a:xfrm>
            <a:off x="3319100" y="2575500"/>
            <a:ext cx="640500" cy="6447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−6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000" i="1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2847" name="Google Shape;2847;p103"/>
          <p:cNvGrpSpPr/>
          <p:nvPr/>
        </p:nvGrpSpPr>
        <p:grpSpPr>
          <a:xfrm>
            <a:off x="2593542" y="3220387"/>
            <a:ext cx="1365880" cy="343734"/>
            <a:chOff x="964934" y="3313593"/>
            <a:chExt cx="2022627" cy="685548"/>
          </a:xfrm>
        </p:grpSpPr>
        <p:sp>
          <p:nvSpPr>
            <p:cNvPr id="2848" name="Google Shape;2848;p103"/>
            <p:cNvSpPr/>
            <p:nvPr/>
          </p:nvSpPr>
          <p:spPr>
            <a:xfrm>
              <a:off x="964934" y="3313593"/>
              <a:ext cx="1073100" cy="685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−5</a:t>
              </a:r>
              <a:r>
                <a:rPr lang="en-GB" sz="2000" i="1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sz="2000" i="1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849" name="Google Shape;2849;p103"/>
            <p:cNvSpPr/>
            <p:nvPr/>
          </p:nvSpPr>
          <p:spPr>
            <a:xfrm>
              <a:off x="2038061" y="3313641"/>
              <a:ext cx="949500" cy="6855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30</a:t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850" name="Google Shape;2850;p103"/>
          <p:cNvSpPr/>
          <p:nvPr/>
        </p:nvSpPr>
        <p:spPr>
          <a:xfrm>
            <a:off x="3319100" y="3825775"/>
            <a:ext cx="640500" cy="6447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6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0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851" name="Google Shape;2851;p103"/>
          <p:cNvSpPr/>
          <p:nvPr/>
        </p:nvSpPr>
        <p:spPr>
          <a:xfrm>
            <a:off x="2593342" y="4470487"/>
            <a:ext cx="724800" cy="3438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6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0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852" name="Google Shape;2852;p103"/>
          <p:cNvSpPr/>
          <p:nvPr/>
        </p:nvSpPr>
        <p:spPr>
          <a:xfrm>
            <a:off x="3318799" y="4470486"/>
            <a:ext cx="641100" cy="3438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36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53" name="Google Shape;2853;p103"/>
          <p:cNvSpPr/>
          <p:nvPr/>
        </p:nvSpPr>
        <p:spPr>
          <a:xfrm>
            <a:off x="7821450" y="1268100"/>
            <a:ext cx="640500" cy="6447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−6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0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854" name="Google Shape;2854;p103"/>
          <p:cNvSpPr/>
          <p:nvPr/>
        </p:nvSpPr>
        <p:spPr>
          <a:xfrm>
            <a:off x="7096792" y="1912812"/>
            <a:ext cx="724800" cy="3438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−6</a:t>
            </a:r>
            <a:r>
              <a:rPr lang="en-GB" sz="1800" i="1">
                <a:latin typeface="Lexend"/>
                <a:ea typeface="Times"/>
                <a:cs typeface="Times"/>
                <a:sym typeface="Times"/>
              </a:rPr>
              <a:t>x</a:t>
            </a:r>
            <a:endParaRPr sz="2000" i="1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855" name="Google Shape;2855;p103"/>
          <p:cNvSpPr/>
          <p:nvPr/>
        </p:nvSpPr>
        <p:spPr>
          <a:xfrm>
            <a:off x="7821149" y="1912811"/>
            <a:ext cx="641100" cy="3438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36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4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859" name="Shape 2859"/>
        <p:cNvGrpSpPr/>
        <p:nvPr/>
      </p:nvGrpSpPr>
      <p:grpSpPr>
        <a:xfrm>
          <a:off x="0" y="0"/>
          <a:ext cx="0" cy="0"/>
        </a:xfrm>
      </p:grpSpPr>
      <p:sp>
        <p:nvSpPr>
          <p:cNvPr id="2860" name="Google Shape;2860;p104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Qaabka bedka (area model) waxaa loo isticmaali karaa in lagu helo alaabta laba binomial.</a:t>
            </a:r>
            <a:r>
              <a:rPr lang="en-GB" b="1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endParaRPr sz="13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Waxaa muhiim ah in si sax ah loo isticmaalo sharciga qaybinta (distributive law) si aan loo seegin alaabooyin qayb ah.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endParaRPr sz="12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Labada erey ee hal qaws (bracket) waa in lagu dhuftey labada erey ee qawska kale.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 </a:t>
            </a:r>
            <a:endParaRPr/>
          </a:p>
        </p:txBody>
      </p:sp>
      <p:sp>
        <p:nvSpPr>
          <p:cNvPr id="2861" name="Google Shape;2861;p104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Alaabta laba binomial</a:t>
            </a:r>
            <a:endParaRPr/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3.1.32"/>
  <p:tag name="AS_OS" val="Microsoft Windows NT 6.2.9200.0"/>
  <p:tag name="AS_RELEASE_DATE" val="2024.01.14"/>
  <p:tag name="AS_TITLE" val="Aspose.Slides for .NET Standard 2.0"/>
  <p:tag name="AS_VERSION" val="24.1"/>
</p:tagLst>
</file>

<file path=ppt/theme/theme1.xml><?xml version="1.0" encoding="utf-8"?>
<a:theme xmlns:r="http://schemas.openxmlformats.org/officeDocument/2006/relationships"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simple-light-2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1122</Paragraphs>
  <Slides>43</Slides>
  <Notes>43</Notes>
  <TotalTime>0</TotalTime>
  <HiddenSlides>1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baseType="lpstr" size="53">
      <vt:lpstr>Arial</vt:lpstr>
      <vt:lpstr>Lexend</vt:lpstr>
      <vt:lpstr>Lexend Medium</vt:lpstr>
      <vt:lpstr>Kalam</vt:lpstr>
      <vt:lpstr>Lexend Light</vt:lpstr>
      <vt:lpstr>Calibri</vt:lpstr>
      <vt:lpstr>ABeeZee</vt:lpstr>
      <vt:lpstr>Times</vt:lpstr>
      <vt:lpstr>Times New Roman</vt:lpstr>
      <vt:lpstr>simple-light-2</vt:lpstr>
      <vt:lpstr>The product of two binomials</vt:lpstr>
      <vt:lpstr>PowerPoint Presentation</vt:lpstr>
      <vt:lpstr>PowerPoint Presentation</vt:lpstr>
      <vt:lpstr>PowerPoint Presentation</vt:lpstr>
      <vt:lpstr>PowerPoint Presentation</vt:lpstr>
      <vt:lpstr>Exploring the product of two binomials </vt:lpstr>
      <vt:lpstr>Exploring the product of two binomials</vt:lpstr>
      <vt:lpstr>Exploring the product of two binomials</vt:lpstr>
      <vt:lpstr>Exploring the product of two binomials</vt:lpstr>
      <vt:lpstr>Exploring the product of two binomials</vt:lpstr>
      <vt:lpstr>Exploring the product of two binomials</vt:lpstr>
      <vt:lpstr>Exploring the product of two binomials</vt:lpstr>
      <vt:lpstr>Exploring the product of two binomials</vt:lpstr>
      <vt:lpstr>Exploring the product of two binomials</vt:lpstr>
      <vt:lpstr>Exploring the product of two binomials</vt:lpstr>
      <vt:lpstr>Exploring the product of two binomials</vt:lpstr>
      <vt:lpstr>Exploring the product of two binomials</vt:lpstr>
      <vt:lpstr>Exploring the product of two binomials</vt:lpstr>
      <vt:lpstr>Exploring the product of two binomials</vt:lpstr>
      <vt:lpstr>Exploring the product of two binomials</vt:lpstr>
      <vt:lpstr>Exploring the product of two binomials</vt:lpstr>
      <vt:lpstr>Exploring the product of two binomials</vt:lpstr>
      <vt:lpstr>Exploring the product of two binomials</vt:lpstr>
      <vt:lpstr>Exploring the product of two binomials</vt:lpstr>
      <vt:lpstr>Exploring the product of two binomials</vt:lpstr>
      <vt:lpstr>Exploring the product of two binomials</vt:lpstr>
      <vt:lpstr>Exploring the product of two binomials</vt:lpstr>
      <vt:lpstr>Exploring the product of two binomials</vt:lpstr>
      <vt:lpstr>Exploring the product of two binomials</vt:lpstr>
      <vt:lpstr>Multiplying binomials efficiently</vt:lpstr>
      <vt:lpstr>Multiplying binomials efficiently</vt:lpstr>
      <vt:lpstr>Multiplying binomials efficiently</vt:lpstr>
      <vt:lpstr>Multiplying binomials efficiently</vt:lpstr>
      <vt:lpstr>Multiplying binomials efficiently</vt:lpstr>
      <vt:lpstr>Multiplying binomials efficiently</vt:lpstr>
      <vt:lpstr>Multiplying binomials efficiently</vt:lpstr>
      <vt:lpstr>Multiplying binomials efficiently</vt:lpstr>
      <vt:lpstr>Multiplying binomials efficiently</vt:lpstr>
      <vt:lpstr>Multiplying binomials efficiently</vt:lpstr>
      <vt:lpstr>Multiplying binomials efficiently</vt:lpstr>
      <vt:lpstr>Multiplying binomials efficiently</vt:lpstr>
      <vt:lpstr>The product of two binomials</vt:lpstr>
      <vt:lpstr>PowerPoint Presentation</vt:lpstr>
    </vt:vector>
  </TitlesOfParts>
  <LinksUpToDate>0</LinksUpToDate>
  <SharedDoc>0</SharedDoc>
  <HyperlinksChanged>0</HyperlinksChanged>
  <Application>Aspose.Slides for .NET</Application>
  <AppVersion>24.0100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2024-02-06T11:37:46.069</cp:lastPrinted>
  <dcterms:created xsi:type="dcterms:W3CDTF">2024-02-06T11:37:46Z</dcterms:created>
  <dcterms:modified xsi:type="dcterms:W3CDTF">2024-02-06T11:41:18Z</dcterms:modified>
</cp:coreProperties>
</file>