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package/2006/relationships/metadata/thumbnail" Target="docProps/thumbnail.jpeg"/></Relationships>
</file>

<file path=ppt/presentation.xml><?xml version="1.0" encoding="utf-8"?>
<p:presentation xmlns:r="http://schemas.openxmlformats.org/officeDocument/2006/relationships" xmlns:a="http://schemas.openxmlformats.org/drawingml/2006/main" xmlns:p="http://schemas.openxmlformats.org/presentationml/2006/main" strictFirstAndLastChars="0" embedTrueTypeFonts="1" saveSubsetFonts="1" autoCompressPictures="0">
  <p:sldMasterIdLst>
    <p:sldMasterId id="2147483709"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p:notesSz cx="6858000" cy="9144000"/>
  <p:embeddedFontLst>
    <p:embeddedFont>
      <p:font typeface="Lexend" panose="00000000000000000000"/>
      <p:regular r:id="rId44"/>
    </p:embeddedFont>
    <p:embeddedFont>
      <p:font typeface="Lexend Medium" panose="00000000000000000000"/>
      <p:regular r:id="rId45"/>
    </p:embeddedFont>
    <p:embeddedFont>
      <p:font typeface="Kalam" panose="02000000000000000000"/>
      <p:regular r:id="rId46"/>
    </p:embeddedFont>
    <p:embeddedFont>
      <p:font typeface="Lexend Light" panose="00000000000000000000"/>
      <p:regular r:id="rId47"/>
    </p:embeddedFont>
  </p:embeddedFontLst>
  <p:custDataLst>
    <p:tags r:id="rId43"/>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3" Type="http://schemas.openxmlformats.org/officeDocument/2006/relationships/tags" Target="tags/tag1.xml"/><Relationship Id="rId44" Type="http://schemas.openxmlformats.org/officeDocument/2006/relationships/font" Target="fonts/font1.fntdata"/><Relationship Id="rId45" Type="http://schemas.openxmlformats.org/officeDocument/2006/relationships/font" Target="fonts/font2.fntdata"/><Relationship Id="rId46" Type="http://schemas.openxmlformats.org/officeDocument/2006/relationships/font" Target="fonts/font3.fntdata"/><Relationship Id="rId47" Type="http://schemas.openxmlformats.org/officeDocument/2006/relationships/font" Target="fonts/font4.fntdata"/><Relationship Id="rId48" Type="http://schemas.openxmlformats.org/officeDocument/2006/relationships/presProps" Target="presProps.xml"/><Relationship Id="rId49" Type="http://schemas.openxmlformats.org/officeDocument/2006/relationships/viewProps" Target="viewProps.xml"/><Relationship Id="rId50" Type="http://schemas.openxmlformats.org/officeDocument/2006/relationships/theme" Target="theme/theme1.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2" name="Shape 2"/>
        <p:cNvGrpSpPr/>
        <p:nvPr/>
      </p:nvGrpSpPr>
      <p:grpSpPr>
        <a:xfrm>
          <a:off x="0" y="0"/>
          <a:ext cx="0" cy="0"/>
        </a:xfrm>
      </p:grpSpPr>
      <p:sp>
        <p:nvSpPr>
          <p:cNvPr id="3" name="Google Shape;3;n"/>
          <p:cNvSpPr/>
          <p:nvPr>
            <p:ph type="sldImg" idx="2"/>
          </p:nvPr>
        </p:nvSpPr>
        <p:spPr>
          <a:xfrm>
            <a:off x="381300" y="685800"/>
            <a:ext cx="6096075"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ct val="0"/>
              </a:spcBef>
              <a:spcAft>
                <a:spcPct val="0"/>
              </a:spcAft>
              <a:buSzPts val="1100"/>
              <a:buChar char="●"/>
              <a:defRPr sz="1100"/>
            </a:lvl1pPr>
            <a:lvl2pPr marL="914400" lvl="1" indent="-298450">
              <a:spcBef>
                <a:spcPct val="0"/>
              </a:spcBef>
              <a:spcAft>
                <a:spcPct val="0"/>
              </a:spcAft>
              <a:buSzPts val="1100"/>
              <a:buChar char="○"/>
              <a:defRPr sz="1100"/>
            </a:lvl2pPr>
            <a:lvl3pPr marL="1371600" lvl="2" indent="-298450">
              <a:spcBef>
                <a:spcPct val="0"/>
              </a:spcBef>
              <a:spcAft>
                <a:spcPct val="0"/>
              </a:spcAft>
              <a:buSzPts val="1100"/>
              <a:buChar char="■"/>
              <a:defRPr sz="1100"/>
            </a:lvl3pPr>
            <a:lvl4pPr marL="1828800" lvl="3" indent="-298450">
              <a:spcBef>
                <a:spcPct val="0"/>
              </a:spcBef>
              <a:spcAft>
                <a:spcPct val="0"/>
              </a:spcAft>
              <a:buSzPts val="1100"/>
              <a:buChar char="●"/>
              <a:defRPr sz="1100"/>
            </a:lvl4pPr>
            <a:lvl5pPr marL="2286000" lvl="4" indent="-298450">
              <a:spcBef>
                <a:spcPct val="0"/>
              </a:spcBef>
              <a:spcAft>
                <a:spcPct val="0"/>
              </a:spcAft>
              <a:buSzPts val="1100"/>
              <a:buChar char="○"/>
              <a:defRPr sz="1100"/>
            </a:lvl5pPr>
            <a:lvl6pPr marL="2743200" lvl="5" indent="-298450">
              <a:spcBef>
                <a:spcPct val="0"/>
              </a:spcBef>
              <a:spcAft>
                <a:spcPct val="0"/>
              </a:spcAft>
              <a:buSzPts val="1100"/>
              <a:buChar char="■"/>
              <a:defRPr sz="1100"/>
            </a:lvl6pPr>
            <a:lvl7pPr marL="3200400" lvl="6" indent="-298450">
              <a:spcBef>
                <a:spcPct val="0"/>
              </a:spcBef>
              <a:spcAft>
                <a:spcPct val="0"/>
              </a:spcAft>
              <a:buSzPts val="1100"/>
              <a:buChar char="●"/>
              <a:defRPr sz="1100"/>
            </a:lvl7pPr>
            <a:lvl8pPr marL="3657600" lvl="7" indent="-298450">
              <a:spcBef>
                <a:spcPct val="0"/>
              </a:spcBef>
              <a:spcAft>
                <a:spcPct val="0"/>
              </a:spcAft>
              <a:buSzPts val="1100"/>
              <a:buChar char="○"/>
              <a:defRPr sz="1100"/>
            </a:lvl8pPr>
            <a:lvl9pPr marL="4114800" lvl="8" indent="-298450">
              <a:spcBef>
                <a:spcPct val="0"/>
              </a:spcBef>
              <a:spcAft>
                <a:spcPct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49" name="Shape 749"/>
        <p:cNvGrpSpPr/>
        <p:nvPr/>
      </p:nvGrpSpPr>
      <p:grpSpPr>
        <a:xfrm>
          <a:off x="0" y="0"/>
          <a:ext cx="0" cy="0"/>
        </a:xfrm>
      </p:grpSpPr>
      <p:sp>
        <p:nvSpPr>
          <p:cNvPr id="750" name="Google Shape;750;g1efb5cde2a3_0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51" name="Google Shape;751;g1efb5cde2a3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55" name="Shape 755"/>
        <p:cNvGrpSpPr/>
        <p:nvPr/>
      </p:nvGrpSpPr>
      <p:grpSpPr>
        <a:xfrm>
          <a:off x="0" y="0"/>
          <a:ext cx="0" cy="0"/>
        </a:xfrm>
      </p:grpSpPr>
      <p:sp>
        <p:nvSpPr>
          <p:cNvPr id="756" name="Google Shape;756;g279955a40ae_0_83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57" name="Google Shape;757;g279955a40ae_0_83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60" name="Shape 760"/>
        <p:cNvGrpSpPr/>
        <p:nvPr/>
      </p:nvGrpSpPr>
      <p:grpSpPr>
        <a:xfrm>
          <a:off x="0" y="0"/>
          <a:ext cx="0" cy="0"/>
        </a:xfrm>
      </p:grpSpPr>
      <p:sp>
        <p:nvSpPr>
          <p:cNvPr id="761" name="Google Shape;761;g279955a40ae_0_84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62" name="Google Shape;762;g279955a40ae_0_84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65" name="Shape 765"/>
        <p:cNvGrpSpPr/>
        <p:nvPr/>
      </p:nvGrpSpPr>
      <p:grpSpPr>
        <a:xfrm>
          <a:off x="0" y="0"/>
          <a:ext cx="0" cy="0"/>
        </a:xfrm>
      </p:grpSpPr>
      <p:sp>
        <p:nvSpPr>
          <p:cNvPr id="766" name="Google Shape;766;g1efb5cde2a3_0_74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67" name="Google Shape;767;g1efb5cde2a3_0_74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72" name="Shape 772"/>
        <p:cNvGrpSpPr/>
        <p:nvPr/>
      </p:nvGrpSpPr>
      <p:grpSpPr>
        <a:xfrm>
          <a:off x="0" y="0"/>
          <a:ext cx="0" cy="0"/>
        </a:xfrm>
      </p:grpSpPr>
      <p:sp>
        <p:nvSpPr>
          <p:cNvPr id="773" name="Google Shape;773;g1efb5cde2a3_0_150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74" name="Google Shape;774;g1efb5cde2a3_0_150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80" name="Shape 780"/>
        <p:cNvGrpSpPr/>
        <p:nvPr/>
      </p:nvGrpSpPr>
      <p:grpSpPr>
        <a:xfrm>
          <a:off x="0" y="0"/>
          <a:ext cx="0" cy="0"/>
        </a:xfrm>
      </p:grpSpPr>
      <p:sp>
        <p:nvSpPr>
          <p:cNvPr id="781" name="Google Shape;781;g2b50e88d6ee_0_5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82" name="Google Shape;782;g2b50e88d6ee_0_5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92" name="Shape 792"/>
        <p:cNvGrpSpPr/>
        <p:nvPr/>
      </p:nvGrpSpPr>
      <p:grpSpPr>
        <a:xfrm>
          <a:off x="0" y="0"/>
          <a:ext cx="0" cy="0"/>
        </a:xfrm>
      </p:grpSpPr>
      <p:sp>
        <p:nvSpPr>
          <p:cNvPr id="793" name="Google Shape;793;g2b50e88d6ee_0_75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94" name="Google Shape;794;g2b50e88d6ee_0_75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10" name="Shape 810"/>
        <p:cNvGrpSpPr/>
        <p:nvPr/>
      </p:nvGrpSpPr>
      <p:grpSpPr>
        <a:xfrm>
          <a:off x="0" y="0"/>
          <a:ext cx="0" cy="0"/>
        </a:xfrm>
      </p:grpSpPr>
      <p:sp>
        <p:nvSpPr>
          <p:cNvPr id="811" name="Google Shape;811;g2b50e88d6ee_0_15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12" name="Google Shape;812;g2b50e88d6ee_0_15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34" name="Shape 834"/>
        <p:cNvGrpSpPr/>
        <p:nvPr/>
      </p:nvGrpSpPr>
      <p:grpSpPr>
        <a:xfrm>
          <a:off x="0" y="0"/>
          <a:ext cx="0" cy="0"/>
        </a:xfrm>
      </p:grpSpPr>
      <p:sp>
        <p:nvSpPr>
          <p:cNvPr id="835" name="Google Shape;835;g2b50e88d6ee_0_21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36" name="Google Shape;836;g2b50e88d6ee_0_21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68" name="Shape 868"/>
        <p:cNvGrpSpPr/>
        <p:nvPr/>
      </p:nvGrpSpPr>
      <p:grpSpPr>
        <a:xfrm>
          <a:off x="0" y="0"/>
          <a:ext cx="0" cy="0"/>
        </a:xfrm>
      </p:grpSpPr>
      <p:sp>
        <p:nvSpPr>
          <p:cNvPr id="869" name="Google Shape;869;g2b50e88d6ee_0_26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70" name="Google Shape;870;g2b50e88d6ee_0_26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12" name="Shape 912"/>
        <p:cNvGrpSpPr/>
        <p:nvPr/>
      </p:nvGrpSpPr>
      <p:grpSpPr>
        <a:xfrm>
          <a:off x="0" y="0"/>
          <a:ext cx="0" cy="0"/>
        </a:xfrm>
      </p:grpSpPr>
      <p:sp>
        <p:nvSpPr>
          <p:cNvPr id="913" name="Google Shape;913;g2b50e88d6ee_0_36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14" name="Google Shape;914;g2b50e88d6ee_0_36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66" name="Shape 966"/>
        <p:cNvGrpSpPr/>
        <p:nvPr/>
      </p:nvGrpSpPr>
      <p:grpSpPr>
        <a:xfrm>
          <a:off x="0" y="0"/>
          <a:ext cx="0" cy="0"/>
        </a:xfrm>
      </p:grpSpPr>
      <p:sp>
        <p:nvSpPr>
          <p:cNvPr id="967" name="Google Shape;967;g2b5306e807f_0_27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68" name="Google Shape;968;g2b5306e807f_0_27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98" name="Shape 998"/>
        <p:cNvGrpSpPr/>
        <p:nvPr/>
      </p:nvGrpSpPr>
      <p:grpSpPr>
        <a:xfrm>
          <a:off x="0" y="0"/>
          <a:ext cx="0" cy="0"/>
        </a:xfrm>
      </p:grpSpPr>
      <p:sp>
        <p:nvSpPr>
          <p:cNvPr id="999" name="Google Shape;999;g2b5306e807f_0_30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00" name="Google Shape;1000;g2b5306e807f_0_30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26" name="Shape 1026"/>
        <p:cNvGrpSpPr/>
        <p:nvPr/>
      </p:nvGrpSpPr>
      <p:grpSpPr>
        <a:xfrm>
          <a:off x="0" y="0"/>
          <a:ext cx="0" cy="0"/>
        </a:xfrm>
      </p:grpSpPr>
      <p:sp>
        <p:nvSpPr>
          <p:cNvPr id="1027" name="Google Shape;1027;g2b50e88d6ee_0_77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28" name="Google Shape;1028;g2b50e88d6ee_0_77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55" name="Shape 1055"/>
        <p:cNvGrpSpPr/>
        <p:nvPr/>
      </p:nvGrpSpPr>
      <p:grpSpPr>
        <a:xfrm>
          <a:off x="0" y="0"/>
          <a:ext cx="0" cy="0"/>
        </a:xfrm>
      </p:grpSpPr>
      <p:sp>
        <p:nvSpPr>
          <p:cNvPr id="1056" name="Google Shape;1056;g2b50e88d6ee_0_88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57" name="Google Shape;1057;g2b50e88d6ee_0_88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83" name="Shape 1083"/>
        <p:cNvGrpSpPr/>
        <p:nvPr/>
      </p:nvGrpSpPr>
      <p:grpSpPr>
        <a:xfrm>
          <a:off x="0" y="0"/>
          <a:ext cx="0" cy="0"/>
        </a:xfrm>
      </p:grpSpPr>
      <p:sp>
        <p:nvSpPr>
          <p:cNvPr id="1084" name="Google Shape;1084;g2b50e88d6ee_0_93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85" name="Google Shape;1085;g2b50e88d6ee_0_93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18" name="Shape 1118"/>
        <p:cNvGrpSpPr/>
        <p:nvPr/>
      </p:nvGrpSpPr>
      <p:grpSpPr>
        <a:xfrm>
          <a:off x="0" y="0"/>
          <a:ext cx="0" cy="0"/>
        </a:xfrm>
      </p:grpSpPr>
      <p:sp>
        <p:nvSpPr>
          <p:cNvPr id="1119" name="Google Shape;1119;g2b50e88d6ee_0_97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20" name="Google Shape;1120;g2b50e88d6ee_0_9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50" name="Shape 1150"/>
        <p:cNvGrpSpPr/>
        <p:nvPr/>
      </p:nvGrpSpPr>
      <p:grpSpPr>
        <a:xfrm>
          <a:off x="0" y="0"/>
          <a:ext cx="0" cy="0"/>
        </a:xfrm>
      </p:grpSpPr>
      <p:sp>
        <p:nvSpPr>
          <p:cNvPr id="1151" name="Google Shape;1151;g2b50e88d6ee_0_100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52" name="Google Shape;1152;g2b50e88d6ee_0_100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86" name="Shape 1186"/>
        <p:cNvGrpSpPr/>
        <p:nvPr/>
      </p:nvGrpSpPr>
      <p:grpSpPr>
        <a:xfrm>
          <a:off x="0" y="0"/>
          <a:ext cx="0" cy="0"/>
        </a:xfrm>
      </p:grpSpPr>
      <p:sp>
        <p:nvSpPr>
          <p:cNvPr id="1187" name="Google Shape;1187;g2b5306e807f_0_17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88" name="Google Shape;1188;g2b5306e807f_0_17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08" name="Shape 1208"/>
        <p:cNvGrpSpPr/>
        <p:nvPr/>
      </p:nvGrpSpPr>
      <p:grpSpPr>
        <a:xfrm>
          <a:off x="0" y="0"/>
          <a:ext cx="0" cy="0"/>
        </a:xfrm>
      </p:grpSpPr>
      <p:sp>
        <p:nvSpPr>
          <p:cNvPr id="1209" name="Google Shape;1209;g2b5306e807f_0_19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10" name="Google Shape;1210;g2b5306e807f_0_19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30" name="Shape 1230"/>
        <p:cNvGrpSpPr/>
        <p:nvPr/>
      </p:nvGrpSpPr>
      <p:grpSpPr>
        <a:xfrm>
          <a:off x="0" y="0"/>
          <a:ext cx="0" cy="0"/>
        </a:xfrm>
      </p:grpSpPr>
      <p:sp>
        <p:nvSpPr>
          <p:cNvPr id="1231" name="Google Shape;1231;g2b569ee7fcc_0_14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32" name="Google Shape;1232;g2b569ee7fcc_0_14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64" name="Shape 1364"/>
        <p:cNvGrpSpPr/>
        <p:nvPr/>
      </p:nvGrpSpPr>
      <p:grpSpPr>
        <a:xfrm>
          <a:off x="0" y="0"/>
          <a:ext cx="0" cy="0"/>
        </a:xfrm>
      </p:grpSpPr>
      <p:sp>
        <p:nvSpPr>
          <p:cNvPr id="1365" name="Google Shape;1365;g2b569ee7fcc_0_64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66" name="Google Shape;1366;g2b569ee7fcc_0_64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98" name="Shape 1398"/>
        <p:cNvGrpSpPr/>
        <p:nvPr/>
      </p:nvGrpSpPr>
      <p:grpSpPr>
        <a:xfrm>
          <a:off x="0" y="0"/>
          <a:ext cx="0" cy="0"/>
        </a:xfrm>
      </p:grpSpPr>
      <p:sp>
        <p:nvSpPr>
          <p:cNvPr id="1399" name="Google Shape;1399;g2b569ee7fcc_0_35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00" name="Google Shape;1400;g2b569ee7fcc_0_35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41" name="Shape 1541"/>
        <p:cNvGrpSpPr/>
        <p:nvPr/>
      </p:nvGrpSpPr>
      <p:grpSpPr>
        <a:xfrm>
          <a:off x="0" y="0"/>
          <a:ext cx="0" cy="0"/>
        </a:xfrm>
      </p:grpSpPr>
      <p:sp>
        <p:nvSpPr>
          <p:cNvPr id="1542" name="Google Shape;1542;g2b569ee7fcc_0_69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43" name="Google Shape;1543;g2b569ee7fcc_0_69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80" name="Shape 1580"/>
        <p:cNvGrpSpPr/>
        <p:nvPr/>
      </p:nvGrpSpPr>
      <p:grpSpPr>
        <a:xfrm>
          <a:off x="0" y="0"/>
          <a:ext cx="0" cy="0"/>
        </a:xfrm>
      </p:grpSpPr>
      <p:sp>
        <p:nvSpPr>
          <p:cNvPr id="1581" name="Google Shape;1581;g2b5306e807f_0_21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82" name="Google Shape;1582;g2b5306e807f_0_21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88" name="Shape 1588"/>
        <p:cNvGrpSpPr/>
        <p:nvPr/>
      </p:nvGrpSpPr>
      <p:grpSpPr>
        <a:xfrm>
          <a:off x="0" y="0"/>
          <a:ext cx="0" cy="0"/>
        </a:xfrm>
      </p:grpSpPr>
      <p:sp>
        <p:nvSpPr>
          <p:cNvPr id="1589" name="Google Shape;1589;g2b50e88d6ee_0_57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90" name="Google Shape;1590;g2b50e88d6ee_0_5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50" name="Shape 1650"/>
        <p:cNvGrpSpPr/>
        <p:nvPr/>
      </p:nvGrpSpPr>
      <p:grpSpPr>
        <a:xfrm>
          <a:off x="0" y="0"/>
          <a:ext cx="0" cy="0"/>
        </a:xfrm>
      </p:grpSpPr>
      <p:sp>
        <p:nvSpPr>
          <p:cNvPr id="1651" name="Google Shape;1651;g2b50e88d6ee_0_65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52" name="Google Shape;1652;g2b50e88d6ee_0_65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36" name="Shape 1736"/>
        <p:cNvGrpSpPr/>
        <p:nvPr/>
      </p:nvGrpSpPr>
      <p:grpSpPr>
        <a:xfrm>
          <a:off x="0" y="0"/>
          <a:ext cx="0" cy="0"/>
        </a:xfrm>
      </p:grpSpPr>
      <p:sp>
        <p:nvSpPr>
          <p:cNvPr id="1737" name="Google Shape;1737;g2b50e88d6ee_3_37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38" name="Google Shape;1738;g2b50e88d6ee_3_37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79" name="Shape 1779"/>
        <p:cNvGrpSpPr/>
        <p:nvPr/>
      </p:nvGrpSpPr>
      <p:grpSpPr>
        <a:xfrm>
          <a:off x="0" y="0"/>
          <a:ext cx="0" cy="0"/>
        </a:xfrm>
      </p:grpSpPr>
      <p:sp>
        <p:nvSpPr>
          <p:cNvPr id="1780" name="Google Shape;1780;g2b5306e807f_0_38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81" name="Google Shape;1781;g2b5306e807f_0_38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08" name="Shape 1808"/>
        <p:cNvGrpSpPr/>
        <p:nvPr/>
      </p:nvGrpSpPr>
      <p:grpSpPr>
        <a:xfrm>
          <a:off x="0" y="0"/>
          <a:ext cx="0" cy="0"/>
        </a:xfrm>
      </p:grpSpPr>
      <p:sp>
        <p:nvSpPr>
          <p:cNvPr id="1809" name="Google Shape;1809;g2b50e88d6ee_3_25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10" name="Google Shape;1810;g2b50e88d6ee_3_25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39" name="Shape 1839"/>
        <p:cNvGrpSpPr/>
        <p:nvPr/>
      </p:nvGrpSpPr>
      <p:grpSpPr>
        <a:xfrm>
          <a:off x="0" y="0"/>
          <a:ext cx="0" cy="0"/>
        </a:xfrm>
      </p:grpSpPr>
      <p:sp>
        <p:nvSpPr>
          <p:cNvPr id="1840" name="Google Shape;1840;g2b50e88d6ee_3_33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41" name="Google Shape;1841;g2b50e88d6ee_3_33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68" name="Shape 1868"/>
        <p:cNvGrpSpPr/>
        <p:nvPr/>
      </p:nvGrpSpPr>
      <p:grpSpPr>
        <a:xfrm>
          <a:off x="0" y="0"/>
          <a:ext cx="0" cy="0"/>
        </a:xfrm>
      </p:grpSpPr>
      <p:sp>
        <p:nvSpPr>
          <p:cNvPr id="1869" name="Google Shape;1869;g2b5306e807f_0_14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70" name="Google Shape;1870;g2b5306e807f_0_14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97" name="Shape 1897"/>
        <p:cNvGrpSpPr/>
        <p:nvPr/>
      </p:nvGrpSpPr>
      <p:grpSpPr>
        <a:xfrm>
          <a:off x="0" y="0"/>
          <a:ext cx="0" cy="0"/>
        </a:xfrm>
      </p:grpSpPr>
      <p:sp>
        <p:nvSpPr>
          <p:cNvPr id="1898" name="Google Shape;1898;g2b5306e807f_0_8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99" name="Google Shape;1899;g2b5306e807f_0_8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22" name="Shape 1922"/>
        <p:cNvGrpSpPr/>
        <p:nvPr/>
      </p:nvGrpSpPr>
      <p:grpSpPr>
        <a:xfrm>
          <a:off x="0" y="0"/>
          <a:ext cx="0" cy="0"/>
        </a:xfrm>
      </p:grpSpPr>
      <p:sp>
        <p:nvSpPr>
          <p:cNvPr id="1923" name="Google Shape;1923;g2b5306e807f_0_6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24" name="Google Shape;1924;g2b5306e807f_0_6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47" name="Shape 1947"/>
        <p:cNvGrpSpPr/>
        <p:nvPr/>
      </p:nvGrpSpPr>
      <p:grpSpPr>
        <a:xfrm>
          <a:off x="0" y="0"/>
          <a:ext cx="0" cy="0"/>
        </a:xfrm>
      </p:grpSpPr>
      <p:sp>
        <p:nvSpPr>
          <p:cNvPr id="1948" name="Google Shape;1948;g2b5306e807f_0_23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49" name="Google Shape;1949;g2b5306e807f_0_23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001" name="Shape 2001"/>
        <p:cNvGrpSpPr/>
        <p:nvPr/>
      </p:nvGrpSpPr>
      <p:grpSpPr>
        <a:xfrm>
          <a:off x="0" y="0"/>
          <a:ext cx="0" cy="0"/>
        </a:xfrm>
      </p:grpSpPr>
      <p:sp>
        <p:nvSpPr>
          <p:cNvPr id="2002" name="Google Shape;2002;g2b569ee7fcc_0_78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003" name="Google Shape;2003;g2b569ee7fcc_0_78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063" name="Shape 2063"/>
        <p:cNvGrpSpPr/>
        <p:nvPr/>
      </p:nvGrpSpPr>
      <p:grpSpPr>
        <a:xfrm>
          <a:off x="0" y="0"/>
          <a:ext cx="0" cy="0"/>
        </a:xfrm>
      </p:grpSpPr>
      <p:sp>
        <p:nvSpPr>
          <p:cNvPr id="2064" name="Google Shape;2064;g2b569ee7fcc_0_89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065" name="Google Shape;2065;g2b569ee7fcc_0_89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122" name="Shape 2122"/>
        <p:cNvGrpSpPr/>
        <p:nvPr/>
      </p:nvGrpSpPr>
      <p:grpSpPr>
        <a:xfrm>
          <a:off x="0" y="0"/>
          <a:ext cx="0" cy="0"/>
        </a:xfrm>
      </p:grpSpPr>
      <p:sp>
        <p:nvSpPr>
          <p:cNvPr id="2123" name="Google Shape;2123;g2b569ee7fcc_0_94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124" name="Google Shape;2124;g2b569ee7fcc_0_94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188" name="Shape 2188"/>
        <p:cNvGrpSpPr/>
        <p:nvPr/>
      </p:nvGrpSpPr>
      <p:grpSpPr>
        <a:xfrm>
          <a:off x="0" y="0"/>
          <a:ext cx="0" cy="0"/>
        </a:xfrm>
      </p:grpSpPr>
      <p:sp>
        <p:nvSpPr>
          <p:cNvPr id="2189" name="Google Shape;2189;g279955a40ae_0_84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190" name="Google Shape;2190;g279955a40ae_0_84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4.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2.png"/><Relationship Id="rId7"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9.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2.png"/><Relationship Id="rId9"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30.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9.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31.png"/><Relationship Id="rId10" Type="http://schemas.openxmlformats.org/officeDocument/2006/relationships/image" Target="../media/image22.png"/><Relationship Id="rId1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2.png"/><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
    <p:bg>
      <p:bgPr>
        <a:solidFill>
          <a:srgbClr val="EBEDFE"/>
        </a:solidFill>
      </p:bgPr>
    </p:bg>
    <p:spTree>
      <p:nvGrpSpPr>
        <p:cNvPr id="9" name="Shape 9"/>
        <p:cNvGrpSpPr/>
        <p:nvPr/>
      </p:nvGrpSpPr>
      <p:grpSpPr>
        <a:xfrm>
          <a:off x="0" y="0"/>
          <a:ext cx="0" cy="0"/>
        </a:xfrm>
      </p:grpSpPr>
      <p:pic>
        <p:nvPicPr>
          <p:cNvPr id="10" name="Google Shape;10;p2"/>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 name="Google Shape;13;p2"/>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
    <p:bg>
      <p:bgPr>
        <a:solidFill>
          <a:srgbClr val="EBEDFE"/>
        </a:solidFill>
      </p:bgPr>
    </p:bg>
    <p:spTree>
      <p:nvGrpSpPr>
        <p:cNvPr id="17" name="Shape 17"/>
        <p:cNvGrpSpPr/>
        <p:nvPr/>
      </p:nvGrpSpPr>
      <p:grpSpPr>
        <a:xfrm>
          <a:off x="0" y="0"/>
          <a:ext cx="0" cy="0"/>
        </a:xfrm>
      </p:grpSpPr>
      <p:pic>
        <p:nvPicPr>
          <p:cNvPr id="18" name="Google Shape;18;p3"/>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sp>
        <p:nvSpPr>
          <p:cNvPr id="21" name="Google Shape;21;p3"/>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a:blip r:embed="rId3">
            <a:alphaModFix/>
          </a:blip>
          <a:srcRect l="6209" r="6209"/>
          <a:stretch>
            <a:fillRect/>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25" name="Shape 25"/>
        <p:cNvGrpSpPr/>
        <p:nvPr/>
      </p:nvGrpSpPr>
      <p:grpSpPr>
        <a:xfrm>
          <a:off x="0" y="0"/>
          <a:ext cx="0" cy="0"/>
        </a:xfrm>
      </p:grpSpPr>
      <p:pic>
        <p:nvPicPr>
          <p:cNvPr id="26" name="Google Shape;26;p4"/>
          <p:cNvPicPr preferRelativeResize="0"/>
          <p:nvPr/>
        </p:nvPicPr>
        <p:blipFill>
          <a:blip r:embed="rId1">
            <a:alphaModFix/>
          </a:blip>
          <a:srcRect l="6209" r="6209"/>
          <a:stretch>
            <a:fillRect/>
          </a:stretch>
        </p:blipFill>
        <p:spPr>
          <a:xfrm>
            <a:off x="324000" y="4008600"/>
            <a:ext cx="1259825" cy="128000"/>
          </a:xfrm>
          <a:prstGeom prst="rect">
            <a:avLst/>
          </a:prstGeom>
          <a:noFill/>
          <a:ln>
            <a:noFill/>
          </a:ln>
        </p:spPr>
      </p:pic>
      <p:pic>
        <p:nvPicPr>
          <p:cNvPr id="27" name="Google Shape;27;p4"/>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30" name="Google Shape;30;p4"/>
          <p:cNvSpPr txBox="1"/>
          <p:nvPr>
            <p:ph type="subTitle" idx="1"/>
          </p:nvPr>
        </p:nvSpPr>
        <p:spPr>
          <a:xfrm>
            <a:off x="890225" y="4327975"/>
            <a:ext cx="5997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
    <p:bg>
      <p:bgPr>
        <a:solidFill>
          <a:srgbClr val="EBEDFE"/>
        </a:solidFill>
      </p:bgPr>
    </p:bg>
    <p:spTree>
      <p:nvGrpSpPr>
        <p:cNvPr id="33" name="Shape 33"/>
        <p:cNvGrpSpPr/>
        <p:nvPr/>
      </p:nvGrpSpPr>
      <p:grpSpPr>
        <a:xfrm>
          <a:off x="0" y="0"/>
          <a:ext cx="0" cy="0"/>
        </a:xfrm>
      </p:grpSpPr>
      <p:pic>
        <p:nvPicPr>
          <p:cNvPr id="34" name="Google Shape;34;p5"/>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sp>
        <p:nvSpPr>
          <p:cNvPr id="37" name="Google Shape;37;p5"/>
          <p:cNvSpPr txBox="1"/>
          <p:nvPr>
            <p:ph type="subTitle" idx="1"/>
          </p:nvPr>
        </p:nvSpPr>
        <p:spPr>
          <a:xfrm>
            <a:off x="890225" y="4327975"/>
            <a:ext cx="5804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43" name="Google Shape;43;p5"/>
            <p:cNvPicPr preferRelativeResize="0"/>
            <p:nvPr/>
          </p:nvPicPr>
          <p:blipFill>
            <a:blip r:embed="rId4">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44" name="Shape 44"/>
        <p:cNvGrpSpPr/>
        <p:nvPr/>
      </p:nvGrpSpPr>
      <p:grpSpPr>
        <a:xfrm>
          <a:off x="0" y="0"/>
          <a:ext cx="0" cy="0"/>
        </a:xfrm>
      </p:grpSpPr>
      <p:pic>
        <p:nvPicPr>
          <p:cNvPr id="45" name="Google Shape;45;p6"/>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sp>
        <p:nvSpPr>
          <p:cNvPr id="48" name="Google Shape;48;p6"/>
          <p:cNvSpPr txBox="1"/>
          <p:nvPr>
            <p:ph type="subTitle" idx="1"/>
          </p:nvPr>
        </p:nvSpPr>
        <p:spPr>
          <a:xfrm>
            <a:off x="890225" y="4327975"/>
            <a:ext cx="57870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a:blip r:embed="rId3">
            <a:alphaModFix/>
          </a:blip>
          <a:srcRect l="6209" r="6209"/>
          <a:stretch>
            <a:fillRect/>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
    <p:bg>
      <p:bgPr>
        <a:solidFill>
          <a:srgbClr val="EBEDFE"/>
        </a:solidFill>
      </p:bgPr>
    </p:bg>
    <p:spTree>
      <p:nvGrpSpPr>
        <p:cNvPr id="52" name="Shape 52"/>
        <p:cNvGrpSpPr/>
        <p:nvPr/>
      </p:nvGrpSpPr>
      <p:grpSpPr>
        <a:xfrm>
          <a:off x="0" y="0"/>
          <a:ext cx="0" cy="0"/>
        </a:xfrm>
      </p:grpSpPr>
      <p:sp>
        <p:nvSpPr>
          <p:cNvPr id="53" name="Google Shape;53;p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sp>
        <p:nvSpPr>
          <p:cNvPr id="55" name="Google Shape;55;p7"/>
          <p:cNvSpPr txBox="1"/>
          <p:nvPr>
            <p:ph type="subTitle" idx="1"/>
          </p:nvPr>
        </p:nvSpPr>
        <p:spPr>
          <a:xfrm>
            <a:off x="890225" y="4327975"/>
            <a:ext cx="57927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a:blip r:embed="rId2">
            <a:alphaModFix/>
          </a:blip>
          <a:srcRect l="6209" r="6209"/>
          <a:stretch>
            <a:fillRect/>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62" name="Google Shape;62;p7"/>
            <p:cNvPicPr preferRelativeResize="0"/>
            <p:nvPr/>
          </p:nvPicPr>
          <p:blipFill>
            <a:blip r:embed="rId4">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63" name="Shape 63"/>
        <p:cNvGrpSpPr/>
        <p:nvPr/>
      </p:nvGrpSpPr>
      <p:grpSpPr>
        <a:xfrm>
          <a:off x="0" y="0"/>
          <a:ext cx="0" cy="0"/>
        </a:xfrm>
      </p:grpSpPr>
      <p:pic>
        <p:nvPicPr>
          <p:cNvPr id="64" name="Google Shape;64;p8"/>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pic>
        <p:nvPicPr>
          <p:cNvPr id="65" name="Google Shape;65;p8"/>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68" name="Google Shape;68;p8"/>
          <p:cNvSpPr txBox="1"/>
          <p:nvPr>
            <p:ph type="subTitle" idx="1"/>
          </p:nvPr>
        </p:nvSpPr>
        <p:spPr>
          <a:xfrm>
            <a:off x="890225" y="4327975"/>
            <a:ext cx="5775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
    <p:bg>
      <p:bgPr>
        <a:solidFill>
          <a:srgbClr val="EBEDFE"/>
        </a:solidFill>
      </p:bgPr>
    </p:bg>
    <p:spTree>
      <p:nvGrpSpPr>
        <p:cNvPr id="71" name="Shape 71"/>
        <p:cNvGrpSpPr/>
        <p:nvPr/>
      </p:nvGrpSpPr>
      <p:grpSpPr>
        <a:xfrm>
          <a:off x="0" y="0"/>
          <a:ext cx="0" cy="0"/>
        </a:xfrm>
      </p:grpSpPr>
      <p:pic>
        <p:nvPicPr>
          <p:cNvPr id="72" name="Google Shape;72;p9"/>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sp>
        <p:nvSpPr>
          <p:cNvPr id="75" name="Google Shape;75;p9"/>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1" name="Google Shape;81;p9"/>
            <p:cNvPicPr preferRelativeResize="0"/>
            <p:nvPr/>
          </p:nvPicPr>
          <p:blipFill>
            <a:blip r:embed="rId4">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82" name="Shape 82"/>
        <p:cNvGrpSpPr/>
        <p:nvPr/>
      </p:nvGrpSpPr>
      <p:grpSpPr>
        <a:xfrm>
          <a:off x="0" y="0"/>
          <a:ext cx="0" cy="0"/>
        </a:xfrm>
      </p:grpSpPr>
      <p:pic>
        <p:nvPicPr>
          <p:cNvPr id="83" name="Google Shape;83;p10"/>
          <p:cNvPicPr preferRelativeResize="0"/>
          <p:nvPr/>
        </p:nvPicPr>
        <p:blipFill>
          <a:blip r:embed="rId1">
            <a:alphaModFix/>
          </a:blip>
          <a:srcRect l="6209" r="6209"/>
          <a:stretch>
            <a:fillRect/>
          </a:stretch>
        </p:blipFill>
        <p:spPr>
          <a:xfrm>
            <a:off x="324000" y="4008600"/>
            <a:ext cx="1117400" cy="128000"/>
          </a:xfrm>
          <a:prstGeom prst="rect">
            <a:avLst/>
          </a:prstGeom>
          <a:noFill/>
          <a:ln>
            <a:noFill/>
          </a:ln>
        </p:spPr>
      </p:pic>
      <p:pic>
        <p:nvPicPr>
          <p:cNvPr id="84" name="Google Shape;84;p10"/>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sp>
        <p:nvSpPr>
          <p:cNvPr id="87" name="Google Shape;87;p10"/>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90" name="Shape 90"/>
        <p:cNvGrpSpPr/>
        <p:nvPr/>
      </p:nvGrpSpPr>
      <p:grpSpPr>
        <a:xfrm>
          <a:off x="0" y="0"/>
          <a:ext cx="0" cy="0"/>
        </a:xfrm>
      </p:grpSpPr>
      <p:pic>
        <p:nvPicPr>
          <p:cNvPr id="91" name="Google Shape;91;p11"/>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93" name="Google Shape;93;p11"/>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a:lnSpc>
                <a:spcPct val="115000"/>
              </a:lnSpc>
              <a:spcBef>
                <a:spcPct val="0"/>
              </a:spcBef>
              <a:spcAft>
                <a:spcPct val="0"/>
              </a:spcAft>
              <a:buSzPts val="2000"/>
              <a:buNone/>
              <a:defRPr sz="20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94" name="Shape 94"/>
        <p:cNvGrpSpPr/>
        <p:nvPr/>
      </p:nvGrpSpPr>
      <p:grpSpPr>
        <a:xfrm>
          <a:off x="0" y="0"/>
          <a:ext cx="0" cy="0"/>
        </a:xfrm>
      </p:grpSpPr>
      <p:sp>
        <p:nvSpPr>
          <p:cNvPr id="95" name="Google Shape;95;p12"/>
          <p:cNvSpPr txBox="1"/>
          <p:nvPr/>
        </p:nvSpPr>
        <p:spPr>
          <a:xfrm>
            <a:off x="329775" y="953475"/>
            <a:ext cx="4241400" cy="6465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Oak’s lessons are structured around </a:t>
            </a:r>
            <a:r>
              <a:rPr lang="en-GB" sz="1200" b="1">
                <a:latin typeface="Lexend"/>
                <a:ea typeface="Lexend"/>
                <a:cs typeface="Lexend"/>
                <a:sym typeface="Lexend"/>
              </a:rPr>
              <a:t>wareegyada barashada</a:t>
            </a:r>
            <a:r>
              <a:rPr lang="en-GB" sz="1200" i="1">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Qaabdhismeedka casharka</a:t>
            </a:r>
            <a:endParaRPr sz="1400" b="1">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Xiriirro faa'iido leh</a:t>
            </a:r>
            <a:endParaRPr sz="1400" b="1">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Mid kasta</a:t>
            </a:r>
            <a:r>
              <a:rPr lang="en-GB" sz="1200" b="1">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1">
              <a:alphaModFix/>
            </a:blip>
            <a:stretch>
              <a:fillRect/>
            </a:stretch>
          </p:blipFill>
          <p:spPr>
            <a:xfrm>
              <a:off x="2642975" y="1644312"/>
              <a:ext cx="1454621" cy="287396"/>
            </a:xfrm>
            <a:prstGeom prst="rect">
              <a:avLst/>
            </a:prstGeom>
            <a:noFill/>
            <a:ln>
              <a:noFill/>
            </a:ln>
            <a:effectLst>
              <a:outerShdw blurRad="57150" dist="19050" dir="5400000" algn="bl" rotWithShape="0">
                <a:srgbClr val="000000">
                  <a:alpha val="50000"/>
                </a:srgbClr>
              </a:outerShdw>
            </a:effectLst>
          </p:spPr>
        </p:pic>
        <p:pic>
          <p:nvPicPr>
            <p:cNvPr id="101" name="Google Shape;101;p12"/>
            <p:cNvPicPr preferRelativeResize="0"/>
            <p:nvPr/>
          </p:nvPicPr>
          <p:blipFill>
            <a:blip r:embed="rId2">
              <a:alphaModFix/>
            </a:blip>
            <a:stretch>
              <a:fillRect/>
            </a:stretch>
          </p:blipFill>
          <p:spPr>
            <a:xfrm>
              <a:off x="2642975" y="1936215"/>
              <a:ext cx="1454618" cy="287940"/>
            </a:xfrm>
            <a:prstGeom prst="rect">
              <a:avLst/>
            </a:prstGeom>
            <a:noFill/>
            <a:ln>
              <a:noFill/>
            </a:ln>
            <a:effectLst>
              <a:outerShdw blurRad="57150" dist="19050" dir="5400000" algn="bl" rotWithShape="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65" y="2251391"/>
              <a:ext cx="1454621" cy="284581"/>
            </a:xfrm>
            <a:prstGeom prst="rect">
              <a:avLst/>
            </a:prstGeom>
            <a:noFill/>
            <a:ln>
              <a:noFill/>
            </a:ln>
            <a:effectLst>
              <a:outerShdw blurRad="57150" dist="19050" dir="5400000" algn="bl" rotWithShape="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1" y="2563206"/>
              <a:ext cx="1454620" cy="276764"/>
            </a:xfrm>
            <a:prstGeom prst="rect">
              <a:avLst/>
            </a:prstGeom>
            <a:noFill/>
            <a:ln>
              <a:noFill/>
            </a:ln>
            <a:effectLst>
              <a:outerShdw blurRad="57150" dist="19050" dir="5400000" algn="bl" rotWithShape="0">
                <a:srgbClr val="000000">
                  <a:alpha val="50000"/>
                </a:srgbClr>
              </a:outerShdw>
            </a:effectLst>
          </p:spPr>
        </p:pic>
      </p:grpSp>
      <p:pic>
        <p:nvPicPr>
          <p:cNvPr id="104" name="Google Shape;104;p12"/>
          <p:cNvPicPr preferRelativeResize="0"/>
          <p:nvPr/>
        </p:nvPicPr>
        <p:blipFill>
          <a:blip r:embed="rId5">
            <a:alphaModFix/>
          </a:blip>
          <a:srcRect l="3910" b="5222"/>
          <a:stretch>
            <a:fillRect/>
          </a:stretch>
        </p:blipFill>
        <p:spPr>
          <a:xfrm>
            <a:off x="1328513" y="3569750"/>
            <a:ext cx="2057336" cy="1195675"/>
          </a:xfrm>
          <a:prstGeom prst="rect">
            <a:avLst/>
          </a:prstGeom>
          <a:noFill/>
          <a:ln>
            <a:noFill/>
          </a:ln>
        </p:spPr>
      </p:pic>
      <p:pic>
        <p:nvPicPr>
          <p:cNvPr id="105" name="Google Shape;105;p12"/>
          <p:cNvPicPr preferRelativeResize="0"/>
          <p:nvPr/>
        </p:nvPicPr>
        <p:blipFill>
          <a:blip r:embed="rId6">
            <a:alphaModFix/>
          </a:blip>
          <a:stretch>
            <a:fillRect/>
          </a:stretch>
        </p:blipFill>
        <p:spPr>
          <a:xfrm>
            <a:off x="398750" y="1778088"/>
            <a:ext cx="2057324" cy="1163398"/>
          </a:xfrm>
          <a:prstGeom prst="rect">
            <a:avLst/>
          </a:prstGeom>
          <a:noFill/>
          <a:ln>
            <a:noFill/>
          </a:ln>
          <a:effectLst>
            <a:outerShdw blurRad="57150" dist="19050" dir="5400000" algn="bl" rotWithShape="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a:solidFill>
                  <a:srgbClr val="282828"/>
                </a:solidFill>
                <a:latin typeface="Lexend"/>
                <a:ea typeface="Lexend"/>
                <a:cs typeface="Lexend"/>
                <a:sym typeface="Lexend"/>
              </a:rPr>
              <a:t>Hagitaanka macallinka</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107" name="Shape 107"/>
        <p:cNvGrpSpPr/>
        <p:nvPr/>
      </p:nvGrpSpPr>
      <p:grpSpPr>
        <a:xfrm>
          <a:off x="0" y="0"/>
          <a:ext cx="0" cy="0"/>
        </a:xfrm>
      </p:grpSpPr>
      <p:sp>
        <p:nvSpPr>
          <p:cNvPr id="108" name="Google Shape;108;p13"/>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09" name="Google Shape;109;p13"/>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11" name="Google Shape;111;p13"/>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type="subTitle" idx="3"/>
          </p:nvPr>
        </p:nvSpPr>
        <p:spPr>
          <a:xfrm>
            <a:off x="324000" y="2105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type="subTitle" idx="4"/>
          </p:nvPr>
        </p:nvSpPr>
        <p:spPr>
          <a:xfrm>
            <a:off x="2699325" y="2105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type="subTitle" idx="5"/>
          </p:nvPr>
        </p:nvSpPr>
        <p:spPr>
          <a:xfrm>
            <a:off x="324000" y="3400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type="subTitle" idx="6"/>
          </p:nvPr>
        </p:nvSpPr>
        <p:spPr>
          <a:xfrm>
            <a:off x="2699325" y="3400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4)">
  <p:cSld name="CUSTOM_3_1_1">
    <p:spTree>
      <p:nvGrpSpPr>
        <p:cNvPr id="117" name="Shape 117"/>
        <p:cNvGrpSpPr/>
        <p:nvPr/>
      </p:nvGrpSpPr>
      <p:grpSpPr>
        <a:xfrm>
          <a:off x="0" y="0"/>
          <a:ext cx="0" cy="0"/>
        </a:xfrm>
      </p:grpSpPr>
      <p:sp>
        <p:nvSpPr>
          <p:cNvPr id="118" name="Google Shape;118;p1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19" name="Google Shape;119;p14"/>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21" name="Google Shape;121;p14"/>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type="subTitle" idx="3"/>
          </p:nvPr>
        </p:nvSpPr>
        <p:spPr>
          <a:xfrm>
            <a:off x="324000" y="1800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type="subTitle" idx="4"/>
          </p:nvPr>
        </p:nvSpPr>
        <p:spPr>
          <a:xfrm>
            <a:off x="2699325" y="1800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type="subTitle" idx="5"/>
          </p:nvPr>
        </p:nvSpPr>
        <p:spPr>
          <a:xfrm>
            <a:off x="324000" y="2791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type="subTitle" idx="6"/>
          </p:nvPr>
        </p:nvSpPr>
        <p:spPr>
          <a:xfrm>
            <a:off x="2699325" y="2791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type="subTitle" idx="7"/>
          </p:nvPr>
        </p:nvSpPr>
        <p:spPr>
          <a:xfrm>
            <a:off x="324000" y="3781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type="subTitle" idx="8"/>
          </p:nvPr>
        </p:nvSpPr>
        <p:spPr>
          <a:xfrm>
            <a:off x="2699325" y="3781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5)">
  <p:cSld name="CUSTOM_3_1_1_1">
    <p:spTree>
      <p:nvGrpSpPr>
        <p:cNvPr id="129" name="Shape 129"/>
        <p:cNvGrpSpPr/>
        <p:nvPr/>
      </p:nvGrpSpPr>
      <p:grpSpPr>
        <a:xfrm>
          <a:off x="0" y="0"/>
          <a:ext cx="0" cy="0"/>
        </a:xfrm>
      </p:grpSpPr>
      <p:sp>
        <p:nvSpPr>
          <p:cNvPr id="130" name="Google Shape;130;p1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31" name="Google Shape;131;p15"/>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33" name="Google Shape;133;p15"/>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type="subTitle" idx="3"/>
          </p:nvPr>
        </p:nvSpPr>
        <p:spPr>
          <a:xfrm>
            <a:off x="324000" y="2486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type="subTitle" idx="4"/>
          </p:nvPr>
        </p:nvSpPr>
        <p:spPr>
          <a:xfrm>
            <a:off x="2699325" y="2486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type="subTitle" idx="5"/>
          </p:nvPr>
        </p:nvSpPr>
        <p:spPr>
          <a:xfrm>
            <a:off x="324000" y="4162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type="subTitle" idx="6"/>
          </p:nvPr>
        </p:nvSpPr>
        <p:spPr>
          <a:xfrm>
            <a:off x="2699325" y="4162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type="subTitle" idx="7"/>
          </p:nvPr>
        </p:nvSpPr>
        <p:spPr>
          <a:xfrm>
            <a:off x="324000" y="1648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type="subTitle" idx="8"/>
          </p:nvPr>
        </p:nvSpPr>
        <p:spPr>
          <a:xfrm>
            <a:off x="2699325" y="1648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type="subTitle" idx="9"/>
          </p:nvPr>
        </p:nvSpPr>
        <p:spPr>
          <a:xfrm>
            <a:off x="324000" y="3324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type="subTitle" idx="13"/>
          </p:nvPr>
        </p:nvSpPr>
        <p:spPr>
          <a:xfrm>
            <a:off x="2699325" y="3324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p2, 2)">
  <p:cSld name="CUSTOM_3_1_1_1_1">
    <p:spTree>
      <p:nvGrpSpPr>
        <p:cNvPr id="143" name="Shape 143"/>
        <p:cNvGrpSpPr/>
        <p:nvPr/>
      </p:nvGrpSpPr>
      <p:grpSpPr>
        <a:xfrm>
          <a:off x="0" y="0"/>
          <a:ext cx="0" cy="0"/>
        </a:xfrm>
      </p:grpSpPr>
      <p:sp>
        <p:nvSpPr>
          <p:cNvPr id="144" name="Google Shape;144;p1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5" name="Google Shape;145;p16"/>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47" name="Google Shape;147;p16"/>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type="subTitle" idx="3"/>
          </p:nvPr>
        </p:nvSpPr>
        <p:spPr>
          <a:xfrm>
            <a:off x="324000" y="2562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type="subTitle" idx="4"/>
          </p:nvPr>
        </p:nvSpPr>
        <p:spPr>
          <a:xfrm>
            <a:off x="2699325" y="2562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151" name="Shape 151"/>
        <p:cNvGrpSpPr/>
        <p:nvPr/>
      </p:nvGrpSpPr>
      <p:grpSpPr>
        <a:xfrm>
          <a:off x="0" y="0"/>
          <a:ext cx="0" cy="0"/>
        </a:xfrm>
      </p:grpSpPr>
      <p:sp>
        <p:nvSpPr>
          <p:cNvPr id="152" name="Google Shape;152;p17"/>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53" name="Google Shape;153;p17"/>
          <p:cNvPicPr preferRelativeResize="0"/>
          <p:nvPr/>
        </p:nvPicPr>
        <p:blipFill>
          <a:blip r:embed="rId1">
            <a:alphaModFix/>
          </a:blip>
          <a:srcRect t="3678" b="3669"/>
          <a:stretch>
            <a:fillRect/>
          </a:stretch>
        </p:blipFill>
        <p:spPr>
          <a:xfrm>
            <a:off x="863550" y="2926472"/>
            <a:ext cx="7439126" cy="572078"/>
          </a:xfrm>
          <a:prstGeom prst="rect">
            <a:avLst/>
          </a:prstGeom>
          <a:noFill/>
          <a:ln>
            <a:noFill/>
          </a:ln>
        </p:spPr>
      </p:pic>
      <p:pic>
        <p:nvPicPr>
          <p:cNvPr id="154" name="Google Shape;154;p17"/>
          <p:cNvPicPr preferRelativeResize="0"/>
          <p:nvPr/>
        </p:nvPicPr>
        <p:blipFill>
          <a:blip r:embed="rId2">
            <a:alphaModFix/>
          </a:blip>
          <a:srcRect t="3678" b="3669"/>
          <a:stretch>
            <a:fillRect/>
          </a:stretch>
        </p:blipFill>
        <p:spPr>
          <a:xfrm>
            <a:off x="863550" y="1989425"/>
            <a:ext cx="7439126" cy="572078"/>
          </a:xfrm>
          <a:prstGeom prst="rect">
            <a:avLst/>
          </a:prstGeom>
          <a:noFill/>
          <a:ln>
            <a:noFill/>
          </a:ln>
        </p:spPr>
      </p:pic>
      <p:pic>
        <p:nvPicPr>
          <p:cNvPr id="155" name="Google Shape;155;p17"/>
          <p:cNvPicPr preferRelativeResize="0"/>
          <p:nvPr/>
        </p:nvPicPr>
        <p:blipFill>
          <a:blip r:embed="rId3">
            <a:alphaModFix/>
          </a:blip>
          <a:srcRect l="74623"/>
          <a:stretch>
            <a:fillRect/>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158" name="Google Shape;158;p17"/>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160" name="Google Shape;160;p17"/>
          <p:cNvSpPr txBox="1"/>
          <p:nvPr>
            <p:ph type="title" idx="2"/>
          </p:nvPr>
        </p:nvSpPr>
        <p:spPr>
          <a:xfrm>
            <a:off x="1225225" y="3027088"/>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pic>
        <p:nvPicPr>
          <p:cNvPr id="157" name="Google Shape;157;p17"/>
          <p:cNvPicPr preferRelativeResize="0"/>
          <p:nvPr/>
        </p:nvPicPr>
        <p:blipFill>
          <a:blip r:embed="rId5">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a:blip r:embed="rId6">
            <a:alphaModFix/>
          </a:blip>
          <a:srcRect t="1699" b="1709"/>
          <a:stretch>
            <a:fillRect/>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63" name="Google Shape;163;p17"/>
          <p:cNvSpPr txBox="1"/>
          <p:nvPr>
            <p:ph type="title" idx="3"/>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2">
    <p:spTree>
      <p:nvGrpSpPr>
        <p:cNvPr id="164" name="Shape 164"/>
        <p:cNvGrpSpPr/>
        <p:nvPr/>
      </p:nvGrpSpPr>
      <p:grpSpPr>
        <a:xfrm>
          <a:off x="0" y="0"/>
          <a:ext cx="0" cy="0"/>
        </a:xfrm>
      </p:grpSpPr>
      <p:pic>
        <p:nvPicPr>
          <p:cNvPr id="165" name="Google Shape;165;p18"/>
          <p:cNvPicPr preferRelativeResize="0"/>
          <p:nvPr/>
        </p:nvPicPr>
        <p:blipFill>
          <a:blip r:embed="rId1">
            <a:alphaModFix/>
          </a:blip>
          <a:srcRect t="4429" b="4438"/>
          <a:stretch>
            <a:fillRect/>
          </a:stretch>
        </p:blipFill>
        <p:spPr>
          <a:xfrm>
            <a:off x="863550" y="3642223"/>
            <a:ext cx="7439125" cy="563227"/>
          </a:xfrm>
          <a:prstGeom prst="rect">
            <a:avLst/>
          </a:prstGeom>
          <a:noFill/>
          <a:ln>
            <a:noFill/>
          </a:ln>
        </p:spPr>
      </p:pic>
      <p:pic>
        <p:nvPicPr>
          <p:cNvPr id="166" name="Google Shape;166;p18"/>
          <p:cNvPicPr preferRelativeResize="0"/>
          <p:nvPr/>
        </p:nvPicPr>
        <p:blipFill>
          <a:blip r:embed="rId2">
            <a:alphaModFix/>
          </a:blip>
          <a:srcRect l="74623"/>
          <a:stretch>
            <a:fillRect/>
          </a:stretch>
        </p:blipFill>
        <p:spPr>
          <a:xfrm>
            <a:off x="863550" y="3600900"/>
            <a:ext cx="145900" cy="645874"/>
          </a:xfrm>
          <a:prstGeom prst="rect">
            <a:avLst/>
          </a:prstGeom>
          <a:noFill/>
          <a:ln>
            <a:noFill/>
          </a:ln>
        </p:spPr>
      </p:pic>
      <p:pic>
        <p:nvPicPr>
          <p:cNvPr id="167" name="Google Shape;167;p18"/>
          <p:cNvPicPr preferRelativeResize="0"/>
          <p:nvPr/>
        </p:nvPicPr>
        <p:blipFill>
          <a:blip r:embed="rId3">
            <a:alphaModFix/>
          </a:blip>
          <a:srcRect t="3678" b="3669"/>
          <a:stretch>
            <a:fillRect/>
          </a:stretch>
        </p:blipFill>
        <p:spPr>
          <a:xfrm>
            <a:off x="863550" y="2704186"/>
            <a:ext cx="7439126" cy="572074"/>
          </a:xfrm>
          <a:prstGeom prst="rect">
            <a:avLst/>
          </a:prstGeom>
          <a:noFill/>
          <a:ln>
            <a:noFill/>
          </a:ln>
        </p:spPr>
      </p:pic>
      <p:pic>
        <p:nvPicPr>
          <p:cNvPr id="168" name="Google Shape;168;p18"/>
          <p:cNvPicPr preferRelativeResize="0"/>
          <p:nvPr/>
        </p:nvPicPr>
        <p:blipFill>
          <a:blip r:embed="rId2">
            <a:alphaModFix/>
          </a:blip>
          <a:srcRect l="74623"/>
          <a:stretch>
            <a:fillRect/>
          </a:stretch>
        </p:blipFill>
        <p:spPr>
          <a:xfrm>
            <a:off x="863550" y="2677988"/>
            <a:ext cx="145900" cy="645874"/>
          </a:xfrm>
          <a:prstGeom prst="rect">
            <a:avLst/>
          </a:prstGeom>
          <a:noFill/>
          <a:ln>
            <a:noFill/>
          </a:ln>
        </p:spPr>
      </p:pic>
      <p:pic>
        <p:nvPicPr>
          <p:cNvPr id="169" name="Google Shape;169;p18"/>
          <p:cNvPicPr preferRelativeResize="0"/>
          <p:nvPr/>
        </p:nvPicPr>
        <p:blipFill>
          <a:blip r:embed="rId4">
            <a:alphaModFix/>
          </a:blip>
          <a:srcRect t="3678" b="3669"/>
          <a:stretch>
            <a:fillRect/>
          </a:stretch>
        </p:blipFill>
        <p:spPr>
          <a:xfrm>
            <a:off x="863550" y="1678325"/>
            <a:ext cx="7439126" cy="572074"/>
          </a:xfrm>
          <a:prstGeom prst="rect">
            <a:avLst/>
          </a:prstGeom>
          <a:noFill/>
          <a:ln>
            <a:noFill/>
          </a:ln>
        </p:spPr>
      </p:pic>
      <p:pic>
        <p:nvPicPr>
          <p:cNvPr id="170" name="Google Shape;170;p18"/>
          <p:cNvPicPr preferRelativeResize="0"/>
          <p:nvPr/>
        </p:nvPicPr>
        <p:blipFill>
          <a:blip r:embed="rId2">
            <a:alphaModFix/>
          </a:blip>
          <a:srcRect l="74623"/>
          <a:stretch>
            <a:fillRect/>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flipH="1">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172" name="Google Shape;172;p18"/>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75" name="Google Shape;175;p18"/>
          <p:cNvSpPr txBox="1"/>
          <p:nvPr>
            <p:ph type="title" idx="2"/>
          </p:nvPr>
        </p:nvSpPr>
        <p:spPr>
          <a:xfrm>
            <a:off x="1225200" y="2804800"/>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76" name="Google Shape;176;p18"/>
          <p:cNvSpPr txBox="1"/>
          <p:nvPr>
            <p:ph type="title" idx="3"/>
          </p:nvPr>
        </p:nvSpPr>
        <p:spPr>
          <a:xfrm>
            <a:off x="1225200" y="3739189"/>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77" name="Google Shape;177;p18"/>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79" name="Google Shape;179;p18"/>
          <p:cNvPicPr preferRelativeResize="0"/>
          <p:nvPr/>
        </p:nvPicPr>
        <p:blipFill>
          <a:blip r:embed="rId8">
            <a:alphaModFix/>
          </a:blip>
          <a:srcRect t="1699" b="1709"/>
          <a:stretch>
            <a:fillRect/>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81" name="Google Shape;181;p18"/>
          <p:cNvSpPr txBox="1"/>
          <p:nvPr>
            <p:ph type="title" idx="4"/>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4)">
  <p:cSld name="CUSTOM_4">
    <p:spTree>
      <p:nvGrpSpPr>
        <p:cNvPr id="182" name="Shape 182"/>
        <p:cNvGrpSpPr/>
        <p:nvPr/>
      </p:nvGrpSpPr>
      <p:grpSpPr>
        <a:xfrm>
          <a:off x="0" y="0"/>
          <a:ext cx="0" cy="0"/>
        </a:xfrm>
      </p:grpSpPr>
      <p:pic>
        <p:nvPicPr>
          <p:cNvPr id="183" name="Google Shape;183;p19"/>
          <p:cNvPicPr preferRelativeResize="0"/>
          <p:nvPr/>
        </p:nvPicPr>
        <p:blipFill>
          <a:blip r:embed="rId1">
            <a:alphaModFix/>
          </a:blip>
          <a:srcRect t="4429" b="4438"/>
          <a:stretch>
            <a:fillRect/>
          </a:stretch>
        </p:blipFill>
        <p:spPr>
          <a:xfrm>
            <a:off x="863550" y="3146932"/>
            <a:ext cx="7439125" cy="563230"/>
          </a:xfrm>
          <a:prstGeom prst="rect">
            <a:avLst/>
          </a:prstGeom>
          <a:noFill/>
          <a:ln>
            <a:noFill/>
          </a:ln>
        </p:spPr>
      </p:pic>
      <p:pic>
        <p:nvPicPr>
          <p:cNvPr id="184" name="Google Shape;184;p19"/>
          <p:cNvPicPr preferRelativeResize="0"/>
          <p:nvPr/>
        </p:nvPicPr>
        <p:blipFill>
          <a:blip r:embed="rId2">
            <a:alphaModFix/>
          </a:blip>
          <a:srcRect l="74623"/>
          <a:stretch>
            <a:fillRect/>
          </a:stretch>
        </p:blipFill>
        <p:spPr>
          <a:xfrm>
            <a:off x="863550" y="3105610"/>
            <a:ext cx="145900" cy="645874"/>
          </a:xfrm>
          <a:prstGeom prst="rect">
            <a:avLst/>
          </a:prstGeom>
          <a:noFill/>
          <a:ln>
            <a:noFill/>
          </a:ln>
        </p:spPr>
      </p:pic>
      <p:pic>
        <p:nvPicPr>
          <p:cNvPr id="185" name="Google Shape;185;p19"/>
          <p:cNvPicPr preferRelativeResize="0"/>
          <p:nvPr/>
        </p:nvPicPr>
        <p:blipFill>
          <a:blip r:embed="rId3">
            <a:alphaModFix/>
          </a:blip>
          <a:srcRect t="4387" b="4396"/>
          <a:stretch>
            <a:fillRect/>
          </a:stretch>
        </p:blipFill>
        <p:spPr>
          <a:xfrm>
            <a:off x="863550" y="3971358"/>
            <a:ext cx="7439126" cy="563217"/>
          </a:xfrm>
          <a:prstGeom prst="rect">
            <a:avLst/>
          </a:prstGeom>
          <a:noFill/>
          <a:ln>
            <a:noFill/>
          </a:ln>
        </p:spPr>
      </p:pic>
      <p:pic>
        <p:nvPicPr>
          <p:cNvPr id="186" name="Google Shape;186;p19"/>
          <p:cNvPicPr preferRelativeResize="0"/>
          <p:nvPr/>
        </p:nvPicPr>
        <p:blipFill>
          <a:blip r:embed="rId2">
            <a:alphaModFix/>
          </a:blip>
          <a:srcRect l="74623"/>
          <a:stretch>
            <a:fillRect/>
          </a:stretch>
        </p:blipFill>
        <p:spPr>
          <a:xfrm>
            <a:off x="863550" y="3939648"/>
            <a:ext cx="145900" cy="645874"/>
          </a:xfrm>
          <a:prstGeom prst="rect">
            <a:avLst/>
          </a:prstGeom>
          <a:noFill/>
          <a:ln>
            <a:noFill/>
          </a:ln>
        </p:spPr>
      </p:pic>
      <p:pic>
        <p:nvPicPr>
          <p:cNvPr id="187" name="Google Shape;187;p19"/>
          <p:cNvPicPr preferRelativeResize="0"/>
          <p:nvPr/>
        </p:nvPicPr>
        <p:blipFill>
          <a:blip r:embed="rId4">
            <a:alphaModFix/>
          </a:blip>
          <a:srcRect t="3678" b="3669"/>
          <a:stretch>
            <a:fillRect/>
          </a:stretch>
        </p:blipFill>
        <p:spPr>
          <a:xfrm>
            <a:off x="863550" y="2292191"/>
            <a:ext cx="7439126" cy="572077"/>
          </a:xfrm>
          <a:prstGeom prst="rect">
            <a:avLst/>
          </a:prstGeom>
          <a:noFill/>
          <a:ln>
            <a:noFill/>
          </a:ln>
        </p:spPr>
      </p:pic>
      <p:pic>
        <p:nvPicPr>
          <p:cNvPr id="188" name="Google Shape;188;p19"/>
          <p:cNvPicPr preferRelativeResize="0"/>
          <p:nvPr/>
        </p:nvPicPr>
        <p:blipFill>
          <a:blip r:embed="rId2">
            <a:alphaModFix/>
          </a:blip>
          <a:srcRect l="74623"/>
          <a:stretch>
            <a:fillRect/>
          </a:stretch>
        </p:blipFill>
        <p:spPr>
          <a:xfrm>
            <a:off x="863550" y="2265998"/>
            <a:ext cx="145900" cy="645874"/>
          </a:xfrm>
          <a:prstGeom prst="rect">
            <a:avLst/>
          </a:prstGeom>
          <a:noFill/>
          <a:ln>
            <a:noFill/>
          </a:ln>
        </p:spPr>
      </p:pic>
      <p:pic>
        <p:nvPicPr>
          <p:cNvPr id="189" name="Google Shape;189;p19"/>
          <p:cNvPicPr preferRelativeResize="0"/>
          <p:nvPr/>
        </p:nvPicPr>
        <p:blipFill>
          <a:blip r:embed="rId5">
            <a:alphaModFix/>
          </a:blip>
          <a:srcRect t="3678" b="3669"/>
          <a:stretch>
            <a:fillRect/>
          </a:stretch>
        </p:blipFill>
        <p:spPr>
          <a:xfrm>
            <a:off x="863550" y="1457950"/>
            <a:ext cx="7439126" cy="572077"/>
          </a:xfrm>
          <a:prstGeom prst="rect">
            <a:avLst/>
          </a:prstGeom>
          <a:noFill/>
          <a:ln>
            <a:noFill/>
          </a:ln>
        </p:spPr>
      </p:pic>
      <p:pic>
        <p:nvPicPr>
          <p:cNvPr id="190" name="Google Shape;190;p19"/>
          <p:cNvPicPr preferRelativeResize="0"/>
          <p:nvPr/>
        </p:nvPicPr>
        <p:blipFill>
          <a:blip r:embed="rId2">
            <a:alphaModFix/>
          </a:blip>
          <a:srcRect l="74623"/>
          <a:stretch>
            <a:fillRect/>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192" name="Google Shape;192;p19"/>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6" name="Google Shape;196;p19"/>
          <p:cNvSpPr txBox="1"/>
          <p:nvPr>
            <p:ph type="title" idx="2"/>
          </p:nvPr>
        </p:nvSpPr>
        <p:spPr>
          <a:xfrm>
            <a:off x="1224600" y="2285700"/>
            <a:ext cx="6850800" cy="572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7" name="Google Shape;197;p19"/>
          <p:cNvSpPr txBox="1"/>
          <p:nvPr>
            <p:ph type="title" idx="3"/>
          </p:nvPr>
        </p:nvSpPr>
        <p:spPr>
          <a:xfrm>
            <a:off x="1224600" y="3160338"/>
            <a:ext cx="6850800" cy="5364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8" name="Google Shape;198;p19"/>
          <p:cNvSpPr txBox="1"/>
          <p:nvPr>
            <p:ph type="title" idx="4"/>
          </p:nvPr>
        </p:nvSpPr>
        <p:spPr>
          <a:xfrm>
            <a:off x="1224600" y="3971414"/>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99" name="Google Shape;199;p19"/>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01" name="Google Shape;201;p19"/>
          <p:cNvPicPr preferRelativeResize="0"/>
          <p:nvPr/>
        </p:nvPicPr>
        <p:blipFill>
          <a:blip r:embed="rId10">
            <a:alphaModFix/>
          </a:blip>
          <a:srcRect t="1699" b="1709"/>
          <a:stretch>
            <a:fillRect/>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203" name="Google Shape;203;p19"/>
          <p:cNvSpPr txBox="1"/>
          <p:nvPr>
            <p:ph type="title" idx="5"/>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0 Explanation blank - purple ">
  <p:cSld name="TITLE_AND_TWO_COLUMNS_1_1_6_2_1_4">
    <p:spTree>
      <p:nvGrpSpPr>
        <p:cNvPr id="204" name="Shape 204"/>
        <p:cNvGrpSpPr/>
        <p:nvPr/>
      </p:nvGrpSpPr>
      <p:grpSpPr>
        <a:xfrm>
          <a:off x="0" y="0"/>
          <a:ext cx="0" cy="0"/>
        </a:xfrm>
      </p:grpSpPr>
      <p:pic>
        <p:nvPicPr>
          <p:cNvPr id="205" name="Google Shape;205;p20"/>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7" name="Google Shape;207;p2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09" name="Google Shape;209;p20"/>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0 Explanation blank - jade">
  <p:cSld name="TITLE_AND_TWO_COLUMNS_1_1_6_2_1_2">
    <p:spTree>
      <p:nvGrpSpPr>
        <p:cNvPr id="211" name="Shape 211"/>
        <p:cNvGrpSpPr/>
        <p:nvPr/>
      </p:nvGrpSpPr>
      <p:grpSpPr>
        <a:xfrm>
          <a:off x="0" y="0"/>
          <a:ext cx="0" cy="0"/>
        </a:xfrm>
      </p:grpSpPr>
      <p:pic>
        <p:nvPicPr>
          <p:cNvPr id="212" name="Google Shape;212;p2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4" name="Google Shape;214;p2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17" name="Google Shape;217;p21"/>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0 Explanation blank - blue ">
  <p:cSld name="TITLE_AND_TWO_COLUMNS_1_1_6_2_2">
    <p:spTree>
      <p:nvGrpSpPr>
        <p:cNvPr id="218" name="Shape 218"/>
        <p:cNvGrpSpPr/>
        <p:nvPr/>
      </p:nvGrpSpPr>
      <p:grpSpPr>
        <a:xfrm>
          <a:off x="0" y="0"/>
          <a:ext cx="0" cy="0"/>
        </a:xfrm>
      </p:grpSpPr>
      <p:pic>
        <p:nvPicPr>
          <p:cNvPr id="219" name="Google Shape;219;p2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1" name="Google Shape;221;p2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24" name="Google Shape;224;p2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0 Explanation blank - pink ">
  <p:cSld name="TITLE_AND_TWO_COLUMNS_1_1_6_2_1_1">
    <p:spTree>
      <p:nvGrpSpPr>
        <p:cNvPr id="225" name="Shape 225"/>
        <p:cNvGrpSpPr/>
        <p:nvPr/>
      </p:nvGrpSpPr>
      <p:grpSpPr>
        <a:xfrm>
          <a:off x="0" y="0"/>
          <a:ext cx="0" cy="0"/>
        </a:xfrm>
      </p:grpSpPr>
      <p:pic>
        <p:nvPicPr>
          <p:cNvPr id="226" name="Google Shape;226;p2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8" name="Google Shape;228;p2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31" name="Google Shape;231;p23"/>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1 I do We do - purple">
  <p:cSld name="TITLE_AND_TWO_COLUMNS_1_1_9_2_2">
    <p:bg>
      <p:bgPr>
        <a:solidFill>
          <a:srgbClr val="EBEDFE"/>
        </a:solidFill>
      </p:bgPr>
    </p:bg>
    <p:spTree>
      <p:nvGrpSpPr>
        <p:cNvPr id="232" name="Shape 232"/>
        <p:cNvGrpSpPr/>
        <p:nvPr/>
      </p:nvGrpSpPr>
      <p:grpSpPr>
        <a:xfrm>
          <a:off x="0" y="0"/>
          <a:ext cx="0" cy="0"/>
        </a:xfrm>
      </p:grpSpPr>
      <p:sp>
        <p:nvSpPr>
          <p:cNvPr id="233" name="Google Shape;233;p24"/>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34" name="Google Shape;234;p24"/>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36" name="Google Shape;236;p24"/>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7" name="Google Shape;237;p24"/>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1 I do We do - jade">
  <p:cSld name="TITLE_AND_TWO_COLUMNS_1_1_9_2_2_1_1">
    <p:bg>
      <p:bgPr>
        <a:solidFill>
          <a:srgbClr val="EBEDFE"/>
        </a:solidFill>
      </p:bgPr>
    </p:bg>
    <p:spTree>
      <p:nvGrpSpPr>
        <p:cNvPr id="245" name="Shape 245"/>
        <p:cNvGrpSpPr/>
        <p:nvPr/>
      </p:nvGrpSpPr>
      <p:grpSpPr>
        <a:xfrm>
          <a:off x="0" y="0"/>
          <a:ext cx="0" cy="0"/>
        </a:xfrm>
      </p:grpSpPr>
      <p:sp>
        <p:nvSpPr>
          <p:cNvPr id="246" name="Google Shape;246;p25"/>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47" name="Google Shape;247;p2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49" name="Google Shape;249;p25"/>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0" name="Google Shape;250;p25"/>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1 I do We do - blue">
  <p:cSld name="TITLE_AND_TWO_COLUMNS_1_1_9_2_3">
    <p:bg>
      <p:bgPr>
        <a:solidFill>
          <a:srgbClr val="EBEDFE"/>
        </a:solidFill>
      </p:bgPr>
    </p:bg>
    <p:spTree>
      <p:nvGrpSpPr>
        <p:cNvPr id="258" name="Shape 258"/>
        <p:cNvGrpSpPr/>
        <p:nvPr/>
      </p:nvGrpSpPr>
      <p:grpSpPr>
        <a:xfrm>
          <a:off x="0" y="0"/>
          <a:ext cx="0" cy="0"/>
        </a:xfrm>
      </p:grpSpPr>
      <p:sp>
        <p:nvSpPr>
          <p:cNvPr id="259" name="Google Shape;259;p26"/>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60" name="Google Shape;260;p2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62" name="Google Shape;262;p2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3" name="Google Shape;263;p2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1 I do We do - pink">
  <p:cSld name="TITLE_AND_TWO_COLUMNS_1_1_9_2_2_1_1_1">
    <p:bg>
      <p:bgPr>
        <a:solidFill>
          <a:srgbClr val="EBEDFE"/>
        </a:solidFill>
      </p:bgPr>
    </p:bg>
    <p:spTree>
      <p:nvGrpSpPr>
        <p:cNvPr id="271" name="Shape 271"/>
        <p:cNvGrpSpPr/>
        <p:nvPr/>
      </p:nvGrpSpPr>
      <p:grpSpPr>
        <a:xfrm>
          <a:off x="0" y="0"/>
          <a:ext cx="0" cy="0"/>
        </a:xfrm>
      </p:grpSpPr>
      <p:sp>
        <p:nvSpPr>
          <p:cNvPr id="272" name="Google Shape;272;p27"/>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73" name="Google Shape;273;p2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75" name="Google Shape;275;p27"/>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6" name="Google Shape;276;p27"/>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2 CfU true/false justify - purple">
  <p:cSld name="TITLE_AND_TWO_COLUMNS_1_1_9_1_3_1">
    <p:bg>
      <p:bgPr>
        <a:solidFill>
          <a:srgbClr val="EBEDFE"/>
        </a:solidFill>
      </p:bgPr>
    </p:bg>
    <p:spTree>
      <p:nvGrpSpPr>
        <p:cNvPr id="284" name="Shape 284"/>
        <p:cNvGrpSpPr/>
        <p:nvPr/>
      </p:nvGrpSpPr>
      <p:grpSpPr>
        <a:xfrm>
          <a:off x="0" y="0"/>
          <a:ext cx="0" cy="0"/>
        </a:xfrm>
      </p:grpSpPr>
      <p:pic>
        <p:nvPicPr>
          <p:cNvPr id="285" name="Google Shape;285;p28"/>
          <p:cNvPicPr preferRelativeResize="0"/>
          <p:nvPr/>
        </p:nvPicPr>
        <p:blipFill>
          <a:blip r:embed="rId1">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1">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89" name="Google Shape;289;p28"/>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292" name="Google Shape;292;p28"/>
          <p:cNvSpPr txBox="1"/>
          <p:nvPr>
            <p:ph type="subTitle" idx="1"/>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293" name="Google Shape;293;p28"/>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294" name="Google Shape;294;p28"/>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296" name="Google Shape;296;p28"/>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298" name="Google Shape;298;p28"/>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2 CfU true/false justify - jade">
  <p:cSld name="TITLE_AND_TWO_COLUMNS_1_1_9_1_3_1_1_1">
    <p:bg>
      <p:bgPr>
        <a:solidFill>
          <a:srgbClr val="EBEDFE"/>
        </a:solidFill>
      </p:bgPr>
    </p:bg>
    <p:spTree>
      <p:nvGrpSpPr>
        <p:cNvPr id="307" name="Shape 307"/>
        <p:cNvGrpSpPr/>
        <p:nvPr/>
      </p:nvGrpSpPr>
      <p:grpSpPr>
        <a:xfrm>
          <a:off x="0" y="0"/>
          <a:ext cx="0" cy="0"/>
        </a:xfrm>
      </p:grpSpPr>
      <p:pic>
        <p:nvPicPr>
          <p:cNvPr id="308" name="Google Shape;308;p2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10" name="Google Shape;310;p29"/>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13" name="Google Shape;313;p29"/>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18" name="Google Shape;318;p29"/>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9" name="Google Shape;319;p29"/>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26" name="Google Shape;326;p29"/>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2 CfU true/false justify - blue">
  <p:cSld name="TITLE_AND_TWO_COLUMNS_1_1_9_1_3_2">
    <p:bg>
      <p:bgPr>
        <a:solidFill>
          <a:srgbClr val="EBEDFE"/>
        </a:solidFill>
      </p:bgPr>
    </p:bg>
    <p:spTree>
      <p:nvGrpSpPr>
        <p:cNvPr id="330" name="Shape 330"/>
        <p:cNvGrpSpPr/>
        <p:nvPr/>
      </p:nvGrpSpPr>
      <p:grpSpPr>
        <a:xfrm>
          <a:off x="0" y="0"/>
          <a:ext cx="0" cy="0"/>
        </a:xfrm>
      </p:grpSpPr>
      <p:pic>
        <p:nvPicPr>
          <p:cNvPr id="331" name="Google Shape;331;p3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33" name="Google Shape;333;p30"/>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36" name="Google Shape;336;p30"/>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41" name="Google Shape;341;p30"/>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42" name="Google Shape;342;p30"/>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49" name="Google Shape;349;p30"/>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2 CfU true/false justify - pink">
  <p:cSld name="TITLE_AND_TWO_COLUMNS_1_1_9_1_3_1_1_1_1">
    <p:bg>
      <p:bgPr>
        <a:solidFill>
          <a:srgbClr val="EBEDFE"/>
        </a:solidFill>
      </p:bgPr>
    </p:bg>
    <p:spTree>
      <p:nvGrpSpPr>
        <p:cNvPr id="353" name="Shape 353"/>
        <p:cNvGrpSpPr/>
        <p:nvPr/>
      </p:nvGrpSpPr>
      <p:grpSpPr>
        <a:xfrm>
          <a:off x="0" y="0"/>
          <a:ext cx="0" cy="0"/>
        </a:xfrm>
      </p:grpSpPr>
      <p:pic>
        <p:nvPicPr>
          <p:cNvPr id="354" name="Google Shape;354;p3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56" name="Google Shape;356;p31"/>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59" name="Google Shape;359;p31"/>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4" name="Google Shape;364;p31"/>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5" name="Google Shape;365;p31"/>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72" name="Google Shape;372;p31"/>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3 CfU 3 options - purple">
  <p:cSld name="TITLE_AND_TWO_COLUMNS_1_1_7_1">
    <p:bg>
      <p:bgPr>
        <a:solidFill>
          <a:srgbClr val="EBEDFE"/>
        </a:solidFill>
      </p:bgPr>
    </p:bg>
    <p:spTree>
      <p:nvGrpSpPr>
        <p:cNvPr id="376" name="Shape 376"/>
        <p:cNvGrpSpPr/>
        <p:nvPr/>
      </p:nvGrpSpPr>
      <p:grpSpPr>
        <a:xfrm>
          <a:off x="0" y="0"/>
          <a:ext cx="0" cy="0"/>
        </a:xfrm>
      </p:grpSpPr>
      <p:pic>
        <p:nvPicPr>
          <p:cNvPr id="377" name="Google Shape;377;p3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79" name="Google Shape;379;p3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80" name="Google Shape;380;p3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82" name="Google Shape;382;p3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83" name="Google Shape;383;p32"/>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4" name="Google Shape;384;p32"/>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5" name="Google Shape;385;p32"/>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3 CfU 3 options - jade">
  <p:cSld name="TITLE_AND_TWO_COLUMNS_1_1_7_1_1_1">
    <p:bg>
      <p:bgPr>
        <a:solidFill>
          <a:srgbClr val="EBEDFE"/>
        </a:solidFill>
      </p:bgPr>
    </p:bg>
    <p:spTree>
      <p:nvGrpSpPr>
        <p:cNvPr id="395" name="Shape 395"/>
        <p:cNvGrpSpPr/>
        <p:nvPr/>
      </p:nvGrpSpPr>
      <p:grpSpPr>
        <a:xfrm>
          <a:off x="0" y="0"/>
          <a:ext cx="0" cy="0"/>
        </a:xfrm>
      </p:grpSpPr>
      <p:pic>
        <p:nvPicPr>
          <p:cNvPr id="396" name="Google Shape;396;p3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98" name="Google Shape;398;p3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99" name="Google Shape;399;p3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01" name="Google Shape;401;p3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02" name="Google Shape;402;p33"/>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3" name="Google Shape;403;p33"/>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4" name="Google Shape;404;p33"/>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3 CfU 3 options - blue">
  <p:cSld name="TITLE_AND_TWO_COLUMNS_1_1_7_2">
    <p:bg>
      <p:bgPr>
        <a:solidFill>
          <a:srgbClr val="EBEDFE"/>
        </a:solidFill>
      </p:bgPr>
    </p:bg>
    <p:spTree>
      <p:nvGrpSpPr>
        <p:cNvPr id="414" name="Shape 414"/>
        <p:cNvGrpSpPr/>
        <p:nvPr/>
      </p:nvGrpSpPr>
      <p:grpSpPr>
        <a:xfrm>
          <a:off x="0" y="0"/>
          <a:ext cx="0" cy="0"/>
        </a:xfrm>
      </p:grpSpPr>
      <p:pic>
        <p:nvPicPr>
          <p:cNvPr id="415" name="Google Shape;415;p3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17" name="Google Shape;417;p3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18" name="Google Shape;418;p3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20" name="Google Shape;420;p3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21" name="Google Shape;421;p34"/>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2" name="Google Shape;422;p34"/>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3" name="Google Shape;423;p34"/>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3 CfU 3 options - pink">
  <p:cSld name="TITLE_AND_TWO_COLUMNS_1_1_7_1_1_1_1">
    <p:bg>
      <p:bgPr>
        <a:solidFill>
          <a:srgbClr val="EBEDFE"/>
        </a:solidFill>
      </p:bgPr>
    </p:bg>
    <p:spTree>
      <p:nvGrpSpPr>
        <p:cNvPr id="433" name="Shape 433"/>
        <p:cNvGrpSpPr/>
        <p:nvPr/>
      </p:nvGrpSpPr>
      <p:grpSpPr>
        <a:xfrm>
          <a:off x="0" y="0"/>
          <a:ext cx="0" cy="0"/>
        </a:xfrm>
      </p:grpSpPr>
      <p:pic>
        <p:nvPicPr>
          <p:cNvPr id="434" name="Google Shape;434;p3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36" name="Google Shape;436;p35"/>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37" name="Google Shape;437;p3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39" name="Google Shape;439;p35"/>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40" name="Google Shape;440;p35"/>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1" name="Google Shape;441;p35"/>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2" name="Google Shape;442;p35"/>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4 CfU 4 options - purple">
  <p:cSld name="TITLE_AND_TWO_COLUMNS_1_1_8_1">
    <p:bg>
      <p:bgPr>
        <a:solidFill>
          <a:srgbClr val="EBEDFE"/>
        </a:solidFill>
      </p:bgPr>
    </p:bg>
    <p:spTree>
      <p:nvGrpSpPr>
        <p:cNvPr id="452" name="Shape 452"/>
        <p:cNvGrpSpPr/>
        <p:nvPr/>
      </p:nvGrpSpPr>
      <p:grpSpPr>
        <a:xfrm>
          <a:off x="0" y="0"/>
          <a:ext cx="0" cy="0"/>
        </a:xfrm>
      </p:grpSpPr>
      <p:pic>
        <p:nvPicPr>
          <p:cNvPr id="453" name="Google Shape;453;p36"/>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55" name="Google Shape;455;p36"/>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56" name="Google Shape;456;p3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58" name="Google Shape;458;p36"/>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59" name="Google Shape;459;p36"/>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0" name="Google Shape;460;p36"/>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1" name="Google Shape;461;p36"/>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2" name="Google Shape;462;p36"/>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4 CfU 4 options - jade">
  <p:cSld name="TITLE_AND_TWO_COLUMNS_1_1_8_1_1_1">
    <p:bg>
      <p:bgPr>
        <a:solidFill>
          <a:srgbClr val="EBEDFE"/>
        </a:solidFill>
      </p:bgPr>
    </p:bg>
    <p:spTree>
      <p:nvGrpSpPr>
        <p:cNvPr id="475" name="Shape 475"/>
        <p:cNvGrpSpPr/>
        <p:nvPr/>
      </p:nvGrpSpPr>
      <p:grpSpPr>
        <a:xfrm>
          <a:off x="0" y="0"/>
          <a:ext cx="0" cy="0"/>
        </a:xfrm>
      </p:grpSpPr>
      <p:pic>
        <p:nvPicPr>
          <p:cNvPr id="476" name="Google Shape;476;p3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78" name="Google Shape;478;p37"/>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79" name="Google Shape;479;p3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81" name="Google Shape;481;p37"/>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82" name="Google Shape;482;p37"/>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3" name="Google Shape;483;p37"/>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4" name="Google Shape;484;p37"/>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5" name="Google Shape;485;p37"/>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4 CfU 4 options - blue">
  <p:cSld name="TITLE_AND_TWO_COLUMNS_1_1_8_2">
    <p:bg>
      <p:bgPr>
        <a:solidFill>
          <a:srgbClr val="EBEDFE"/>
        </a:solidFill>
      </p:bgPr>
    </p:bg>
    <p:spTree>
      <p:nvGrpSpPr>
        <p:cNvPr id="498" name="Shape 498"/>
        <p:cNvGrpSpPr/>
        <p:nvPr/>
      </p:nvGrpSpPr>
      <p:grpSpPr>
        <a:xfrm>
          <a:off x="0" y="0"/>
          <a:ext cx="0" cy="0"/>
        </a:xfrm>
      </p:grpSpPr>
      <p:pic>
        <p:nvPicPr>
          <p:cNvPr id="499" name="Google Shape;499;p38"/>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01" name="Google Shape;501;p3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02" name="Google Shape;502;p3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04" name="Google Shape;504;p38"/>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05" name="Google Shape;505;p3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6" name="Google Shape;506;p38"/>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7" name="Google Shape;507;p38"/>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8" name="Google Shape;508;p38"/>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4 CfU 4 options - pink">
  <p:cSld name="TITLE_AND_TWO_COLUMNS_1_1_8_1_1_1_1">
    <p:bg>
      <p:bgPr>
        <a:solidFill>
          <a:srgbClr val="EBEDFE"/>
        </a:solidFill>
      </p:bgPr>
    </p:bg>
    <p:spTree>
      <p:nvGrpSpPr>
        <p:cNvPr id="521" name="Shape 521"/>
        <p:cNvGrpSpPr/>
        <p:nvPr/>
      </p:nvGrpSpPr>
      <p:grpSpPr>
        <a:xfrm>
          <a:off x="0" y="0"/>
          <a:ext cx="0" cy="0"/>
        </a:xfrm>
      </p:grpSpPr>
      <p:pic>
        <p:nvPicPr>
          <p:cNvPr id="522" name="Google Shape;522;p3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24" name="Google Shape;524;p39"/>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25" name="Google Shape;525;p3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27" name="Google Shape;527;p39"/>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28" name="Google Shape;528;p39"/>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29" name="Google Shape;529;p39"/>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0" name="Google Shape;530;p39"/>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1" name="Google Shape;531;p39"/>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5 CfU 3 image options - purple">
  <p:cSld name="TITLE_AND_TWO_COLUMNS_1_1_7_1_1_2">
    <p:bg>
      <p:bgPr>
        <a:solidFill>
          <a:srgbClr val="EBEDFE"/>
        </a:solidFill>
      </p:bgPr>
    </p:bg>
    <p:spTree>
      <p:nvGrpSpPr>
        <p:cNvPr id="544" name="Shape 544"/>
        <p:cNvGrpSpPr/>
        <p:nvPr/>
      </p:nvGrpSpPr>
      <p:grpSpPr>
        <a:xfrm>
          <a:off x="0" y="0"/>
          <a:ext cx="0" cy="0"/>
        </a:xfrm>
      </p:grpSpPr>
      <p:pic>
        <p:nvPicPr>
          <p:cNvPr id="545" name="Google Shape;545;p40"/>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7" name="Google Shape;547;p40"/>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48" name="Google Shape;548;p4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50" name="Google Shape;550;p40"/>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51" name="Google Shape;551;p40"/>
          <p:cNvSpPr/>
          <p:nvPr>
            <p:ph type="pic" idx="3"/>
          </p:nvPr>
        </p:nvSpPr>
        <p:spPr>
          <a:xfrm>
            <a:off x="324000" y="1893950"/>
            <a:ext cx="2555400" cy="1939500"/>
          </a:xfrm>
          <a:prstGeom prst="rect">
            <a:avLst/>
          </a:prstGeom>
          <a:noFill/>
          <a:ln>
            <a:noFill/>
          </a:ln>
        </p:spPr>
        <p:txBody>
          <a:bodyPr/>
          <a:lstStyle/>
          <a:p/>
        </p:txBody>
      </p:sp>
      <p:sp>
        <p:nvSpPr>
          <p:cNvPr id="552" name="Google Shape;552;p40"/>
          <p:cNvSpPr/>
          <p:nvPr>
            <p:ph type="pic" idx="4"/>
          </p:nvPr>
        </p:nvSpPr>
        <p:spPr>
          <a:xfrm>
            <a:off x="6256800" y="1893950"/>
            <a:ext cx="2555400" cy="1939500"/>
          </a:xfrm>
          <a:prstGeom prst="rect">
            <a:avLst/>
          </a:prstGeom>
          <a:noFill/>
          <a:ln>
            <a:noFill/>
          </a:ln>
        </p:spPr>
        <p:txBody>
          <a:bodyPr/>
          <a:lstStyle/>
          <a:p/>
        </p:txBody>
      </p:sp>
      <p:sp>
        <p:nvSpPr>
          <p:cNvPr id="553" name="Google Shape;553;p40"/>
          <p:cNvSpPr/>
          <p:nvPr>
            <p:ph type="pic" idx="5"/>
          </p:nvPr>
        </p:nvSpPr>
        <p:spPr>
          <a:xfrm>
            <a:off x="3294300" y="1893950"/>
            <a:ext cx="2555400" cy="1939500"/>
          </a:xfrm>
          <a:prstGeom prst="rect">
            <a:avLst/>
          </a:prstGeom>
          <a:noFill/>
          <a:ln>
            <a:noFill/>
          </a:ln>
        </p:spPr>
        <p:txBody>
          <a:bodyPr/>
          <a:lstStyle/>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5 CfU 3 image options - jade">
  <p:cSld name="TITLE_AND_TWO_COLUMNS_1_1_7_1_1_1_2">
    <p:bg>
      <p:bgPr>
        <a:solidFill>
          <a:srgbClr val="EBEDFE"/>
        </a:solidFill>
      </p:bgPr>
    </p:bg>
    <p:spTree>
      <p:nvGrpSpPr>
        <p:cNvPr id="563" name="Shape 563"/>
        <p:cNvGrpSpPr/>
        <p:nvPr/>
      </p:nvGrpSpPr>
      <p:grpSpPr>
        <a:xfrm>
          <a:off x="0" y="0"/>
          <a:ext cx="0" cy="0"/>
        </a:xfrm>
      </p:grpSpPr>
      <p:pic>
        <p:nvPicPr>
          <p:cNvPr id="564" name="Google Shape;564;p4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6" name="Google Shape;566;p4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67" name="Google Shape;567;p4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69" name="Google Shape;569;p4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70" name="Google Shape;570;p41"/>
          <p:cNvSpPr/>
          <p:nvPr>
            <p:ph type="pic" idx="3"/>
          </p:nvPr>
        </p:nvSpPr>
        <p:spPr>
          <a:xfrm>
            <a:off x="324000" y="1893950"/>
            <a:ext cx="2555400" cy="1939500"/>
          </a:xfrm>
          <a:prstGeom prst="rect">
            <a:avLst/>
          </a:prstGeom>
          <a:noFill/>
          <a:ln>
            <a:noFill/>
          </a:ln>
        </p:spPr>
        <p:txBody>
          <a:bodyPr/>
          <a:lstStyle/>
          <a:p/>
        </p:txBody>
      </p:sp>
      <p:sp>
        <p:nvSpPr>
          <p:cNvPr id="571" name="Google Shape;571;p41"/>
          <p:cNvSpPr/>
          <p:nvPr>
            <p:ph type="pic" idx="4"/>
          </p:nvPr>
        </p:nvSpPr>
        <p:spPr>
          <a:xfrm>
            <a:off x="6256800" y="1893950"/>
            <a:ext cx="2555400" cy="1939500"/>
          </a:xfrm>
          <a:prstGeom prst="rect">
            <a:avLst/>
          </a:prstGeom>
          <a:noFill/>
          <a:ln>
            <a:noFill/>
          </a:ln>
        </p:spPr>
        <p:txBody>
          <a:bodyPr/>
          <a:lstStyle/>
          <a:p/>
        </p:txBody>
      </p:sp>
      <p:sp>
        <p:nvSpPr>
          <p:cNvPr id="572" name="Google Shape;572;p41"/>
          <p:cNvSpPr/>
          <p:nvPr>
            <p:ph type="pic" idx="5"/>
          </p:nvPr>
        </p:nvSpPr>
        <p:spPr>
          <a:xfrm>
            <a:off x="3294300" y="1893950"/>
            <a:ext cx="2555400" cy="1939500"/>
          </a:xfrm>
          <a:prstGeom prst="rect">
            <a:avLst/>
          </a:prstGeom>
          <a:noFill/>
          <a:ln>
            <a:noFill/>
          </a:ln>
        </p:spPr>
        <p:txBody>
          <a:bodyPr/>
          <a:lstStyle/>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5 CfU 3  image options - blue ">
  <p:cSld name="TITLE_AND_TWO_COLUMNS_1_1_7_2_1">
    <p:bg>
      <p:bgPr>
        <a:solidFill>
          <a:srgbClr val="EBEDFE"/>
        </a:solidFill>
      </p:bgPr>
    </p:bg>
    <p:spTree>
      <p:nvGrpSpPr>
        <p:cNvPr id="582" name="Shape 582"/>
        <p:cNvGrpSpPr/>
        <p:nvPr/>
      </p:nvGrpSpPr>
      <p:grpSpPr>
        <a:xfrm>
          <a:off x="0" y="0"/>
          <a:ext cx="0" cy="0"/>
        </a:xfrm>
      </p:grpSpPr>
      <p:pic>
        <p:nvPicPr>
          <p:cNvPr id="583" name="Google Shape;583;p4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85" name="Google Shape;585;p4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86" name="Google Shape;586;p4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88" name="Google Shape;588;p4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89" name="Google Shape;589;p42"/>
          <p:cNvSpPr/>
          <p:nvPr>
            <p:ph type="pic" idx="3"/>
          </p:nvPr>
        </p:nvSpPr>
        <p:spPr>
          <a:xfrm>
            <a:off x="324000" y="1893950"/>
            <a:ext cx="2555400" cy="1939500"/>
          </a:xfrm>
          <a:prstGeom prst="rect">
            <a:avLst/>
          </a:prstGeom>
          <a:noFill/>
          <a:ln>
            <a:noFill/>
          </a:ln>
        </p:spPr>
        <p:txBody>
          <a:bodyPr/>
          <a:lstStyle/>
          <a:p/>
        </p:txBody>
      </p:sp>
      <p:sp>
        <p:nvSpPr>
          <p:cNvPr id="590" name="Google Shape;590;p42"/>
          <p:cNvSpPr/>
          <p:nvPr>
            <p:ph type="pic" idx="4"/>
          </p:nvPr>
        </p:nvSpPr>
        <p:spPr>
          <a:xfrm>
            <a:off x="6256800" y="1893950"/>
            <a:ext cx="2555400" cy="1939500"/>
          </a:xfrm>
          <a:prstGeom prst="rect">
            <a:avLst/>
          </a:prstGeom>
          <a:noFill/>
          <a:ln>
            <a:noFill/>
          </a:ln>
        </p:spPr>
        <p:txBody>
          <a:bodyPr/>
          <a:lstStyle/>
          <a:p/>
        </p:txBody>
      </p:sp>
      <p:sp>
        <p:nvSpPr>
          <p:cNvPr id="591" name="Google Shape;591;p42"/>
          <p:cNvSpPr/>
          <p:nvPr>
            <p:ph type="pic" idx="5"/>
          </p:nvPr>
        </p:nvSpPr>
        <p:spPr>
          <a:xfrm>
            <a:off x="3294300" y="1893950"/>
            <a:ext cx="2555400" cy="1939500"/>
          </a:xfrm>
          <a:prstGeom prst="rect">
            <a:avLst/>
          </a:prstGeom>
          <a:noFill/>
          <a:ln>
            <a:noFill/>
          </a:ln>
        </p:spPr>
        <p:txBody>
          <a:bodyPr/>
          <a:lstStyle/>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5 CfU 3 image options - pink">
  <p:cSld name="TITLE_AND_TWO_COLUMNS_1_1_7_1_1_1_1_1">
    <p:bg>
      <p:bgPr>
        <a:solidFill>
          <a:srgbClr val="EBEDFE"/>
        </a:solidFill>
      </p:bgPr>
    </p:bg>
    <p:spTree>
      <p:nvGrpSpPr>
        <p:cNvPr id="601" name="Shape 601"/>
        <p:cNvGrpSpPr/>
        <p:nvPr/>
      </p:nvGrpSpPr>
      <p:grpSpPr>
        <a:xfrm>
          <a:off x="0" y="0"/>
          <a:ext cx="0" cy="0"/>
        </a:xfrm>
      </p:grpSpPr>
      <p:pic>
        <p:nvPicPr>
          <p:cNvPr id="602" name="Google Shape;602;p4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04" name="Google Shape;604;p4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05" name="Google Shape;605;p4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07" name="Google Shape;607;p4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08" name="Google Shape;608;p43"/>
          <p:cNvSpPr/>
          <p:nvPr>
            <p:ph type="pic" idx="3"/>
          </p:nvPr>
        </p:nvSpPr>
        <p:spPr>
          <a:xfrm>
            <a:off x="324000" y="1893950"/>
            <a:ext cx="2555400" cy="1939500"/>
          </a:xfrm>
          <a:prstGeom prst="rect">
            <a:avLst/>
          </a:prstGeom>
          <a:noFill/>
          <a:ln>
            <a:noFill/>
          </a:ln>
        </p:spPr>
        <p:txBody>
          <a:bodyPr/>
          <a:lstStyle/>
          <a:p/>
        </p:txBody>
      </p:sp>
      <p:sp>
        <p:nvSpPr>
          <p:cNvPr id="609" name="Google Shape;609;p43"/>
          <p:cNvSpPr/>
          <p:nvPr>
            <p:ph type="pic" idx="4"/>
          </p:nvPr>
        </p:nvSpPr>
        <p:spPr>
          <a:xfrm>
            <a:off x="6256800" y="1893950"/>
            <a:ext cx="2555400" cy="1939500"/>
          </a:xfrm>
          <a:prstGeom prst="rect">
            <a:avLst/>
          </a:prstGeom>
          <a:noFill/>
          <a:ln>
            <a:noFill/>
          </a:ln>
        </p:spPr>
        <p:txBody>
          <a:bodyPr/>
          <a:lstStyle/>
          <a:p/>
        </p:txBody>
      </p:sp>
      <p:sp>
        <p:nvSpPr>
          <p:cNvPr id="610" name="Google Shape;610;p43"/>
          <p:cNvSpPr/>
          <p:nvPr>
            <p:ph type="pic" idx="5"/>
          </p:nvPr>
        </p:nvSpPr>
        <p:spPr>
          <a:xfrm>
            <a:off x="3294300" y="1893950"/>
            <a:ext cx="2555400" cy="1939500"/>
          </a:xfrm>
          <a:prstGeom prst="rect">
            <a:avLst/>
          </a:prstGeom>
          <a:noFill/>
          <a:ln>
            <a:noFill/>
          </a:ln>
        </p:spPr>
        <p:txBody>
          <a:bodyPr/>
          <a:lstStyle/>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6 CfU blank - purple ">
  <p:cSld name="TITLE_AND_TWO_COLUMNS_1_1_6_2">
    <p:bg>
      <p:bgPr>
        <a:solidFill>
          <a:srgbClr val="EBEDFE"/>
        </a:solidFill>
      </p:bgPr>
    </p:bg>
    <p:spTree>
      <p:nvGrpSpPr>
        <p:cNvPr id="620" name="Shape 620"/>
        <p:cNvGrpSpPr/>
        <p:nvPr/>
      </p:nvGrpSpPr>
      <p:grpSpPr>
        <a:xfrm>
          <a:off x="0" y="0"/>
          <a:ext cx="0" cy="0"/>
        </a:xfrm>
      </p:grpSpPr>
      <p:pic>
        <p:nvPicPr>
          <p:cNvPr id="621" name="Google Shape;621;p44"/>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3" name="Google Shape;623;p4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6 CfU blank - jade ">
  <p:cSld name="TITLE_AND_TWO_COLUMNS_1_1_6_2_3_1">
    <p:bg>
      <p:bgPr>
        <a:solidFill>
          <a:srgbClr val="EBEDFE"/>
        </a:solidFill>
      </p:bgPr>
    </p:bg>
    <p:spTree>
      <p:nvGrpSpPr>
        <p:cNvPr id="627" name="Shape 627"/>
        <p:cNvGrpSpPr/>
        <p:nvPr/>
      </p:nvGrpSpPr>
      <p:grpSpPr>
        <a:xfrm>
          <a:off x="0" y="0"/>
          <a:ext cx="0" cy="0"/>
        </a:xfrm>
      </p:grpSpPr>
      <p:pic>
        <p:nvPicPr>
          <p:cNvPr id="628" name="Google Shape;628;p4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0" name="Google Shape;630;p4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31" name="Google Shape;631;p4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6 CfU blank - blue ">
  <p:cSld name="TITLE_AND_TWO_COLUMNS_1_1_6_3">
    <p:bg>
      <p:bgPr>
        <a:solidFill>
          <a:srgbClr val="EBEDFE"/>
        </a:solidFill>
      </p:bgPr>
    </p:bg>
    <p:spTree>
      <p:nvGrpSpPr>
        <p:cNvPr id="634" name="Shape 634"/>
        <p:cNvGrpSpPr/>
        <p:nvPr/>
      </p:nvGrpSpPr>
      <p:grpSpPr>
        <a:xfrm>
          <a:off x="0" y="0"/>
          <a:ext cx="0" cy="0"/>
        </a:xfrm>
      </p:grpSpPr>
      <p:pic>
        <p:nvPicPr>
          <p:cNvPr id="635" name="Google Shape;635;p4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7" name="Google Shape;637;p4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6 CfU blank - pink ">
  <p:cSld name="TITLE_AND_TWO_COLUMNS_1_1_6_2_3_1_1">
    <p:bg>
      <p:bgPr>
        <a:solidFill>
          <a:srgbClr val="EBEDFE"/>
        </a:solidFill>
      </p:bgPr>
    </p:bg>
    <p:spTree>
      <p:nvGrpSpPr>
        <p:cNvPr id="641" name="Shape 641"/>
        <p:cNvGrpSpPr/>
        <p:nvPr/>
      </p:nvGrpSpPr>
      <p:grpSpPr>
        <a:xfrm>
          <a:off x="0" y="0"/>
          <a:ext cx="0" cy="0"/>
        </a:xfrm>
      </p:grpSpPr>
      <p:pic>
        <p:nvPicPr>
          <p:cNvPr id="642" name="Google Shape;642;p4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4" name="Google Shape;644;p4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7 Practice - purple ">
  <p:cSld name="TITLE_AND_TWO_COLUMNS_1_1_5_1_3_1_1">
    <p:spTree>
      <p:nvGrpSpPr>
        <p:cNvPr id="648" name="Shape 648"/>
        <p:cNvGrpSpPr/>
        <p:nvPr/>
      </p:nvGrpSpPr>
      <p:grpSpPr>
        <a:xfrm>
          <a:off x="0" y="0"/>
          <a:ext cx="0" cy="0"/>
        </a:xfrm>
      </p:grpSpPr>
      <p:pic>
        <p:nvPicPr>
          <p:cNvPr id="649" name="Google Shape;649;p48"/>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1" name="Google Shape;651;p4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7 Practice - jade">
  <p:cSld name="TITLE_AND_TWO_COLUMNS_1_1_5_1_3_1_1_1_1">
    <p:spTree>
      <p:nvGrpSpPr>
        <p:cNvPr id="656" name="Shape 656"/>
        <p:cNvGrpSpPr/>
        <p:nvPr/>
      </p:nvGrpSpPr>
      <p:grpSpPr>
        <a:xfrm>
          <a:off x="0" y="0"/>
          <a:ext cx="0" cy="0"/>
        </a:xfrm>
      </p:grpSpPr>
      <p:pic>
        <p:nvPicPr>
          <p:cNvPr id="657" name="Google Shape;657;p4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9" name="Google Shape;659;p4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61" name="Google Shape;661;p4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7 Practice - blue ">
  <p:cSld name="TITLE_AND_TWO_COLUMNS_1_1_5_1_3_1_2">
    <p:spTree>
      <p:nvGrpSpPr>
        <p:cNvPr id="664" name="Shape 664"/>
        <p:cNvGrpSpPr/>
        <p:nvPr/>
      </p:nvGrpSpPr>
      <p:grpSpPr>
        <a:xfrm>
          <a:off x="0" y="0"/>
          <a:ext cx="0" cy="0"/>
        </a:xfrm>
      </p:grpSpPr>
      <p:pic>
        <p:nvPicPr>
          <p:cNvPr id="665" name="Google Shape;665;p5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7" name="Google Shape;667;p5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69" name="Google Shape;669;p50"/>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7 Practice - pink">
  <p:cSld name="TITLE_AND_TWO_COLUMNS_1_1_5_1_3_1_1_1_1_1">
    <p:spTree>
      <p:nvGrpSpPr>
        <p:cNvPr id="672" name="Shape 672"/>
        <p:cNvGrpSpPr/>
        <p:nvPr/>
      </p:nvGrpSpPr>
      <p:grpSpPr>
        <a:xfrm>
          <a:off x="0" y="0"/>
          <a:ext cx="0" cy="0"/>
        </a:xfrm>
      </p:grpSpPr>
      <p:pic>
        <p:nvPicPr>
          <p:cNvPr id="673" name="Google Shape;673;p5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75" name="Google Shape;675;p5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77" name="Google Shape;677;p51"/>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D</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8 Feedback - purple">
  <p:cSld name="TITLE_AND_TWO_COLUMNS_1_1_5_1_3_1_1_1">
    <p:bg>
      <p:bgPr>
        <a:solidFill>
          <a:srgbClr val="EBEDFE"/>
        </a:solidFill>
      </p:bgPr>
    </p:bg>
    <p:spTree>
      <p:nvGrpSpPr>
        <p:cNvPr id="680" name="Shape 680"/>
        <p:cNvGrpSpPr/>
        <p:nvPr/>
      </p:nvGrpSpPr>
      <p:grpSpPr>
        <a:xfrm>
          <a:off x="0" y="0"/>
          <a:ext cx="0" cy="0"/>
        </a:xfrm>
      </p:grpSpPr>
      <p:pic>
        <p:nvPicPr>
          <p:cNvPr id="681" name="Google Shape;681;p5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83" name="Google Shape;683;p5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8 Feedback - jade">
  <p:cSld name="TITLE_AND_TWO_COLUMNS_1_1_5_1_3_1_1_1_1_2">
    <p:bg>
      <p:bgPr>
        <a:solidFill>
          <a:srgbClr val="EBEDFE"/>
        </a:solidFill>
      </p:bgPr>
    </p:bg>
    <p:spTree>
      <p:nvGrpSpPr>
        <p:cNvPr id="688" name="Shape 688"/>
        <p:cNvGrpSpPr/>
        <p:nvPr/>
      </p:nvGrpSpPr>
      <p:grpSpPr>
        <a:xfrm>
          <a:off x="0" y="0"/>
          <a:ext cx="0" cy="0"/>
        </a:xfrm>
      </p:grpSpPr>
      <p:pic>
        <p:nvPicPr>
          <p:cNvPr id="689" name="Google Shape;689;p5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1" name="Google Shape;691;p5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693" name="Google Shape;693;p5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8 Feedback - blue">
  <p:cSld name="TITLE_AND_TWO_COLUMNS_1_1_5_1_3_1_2_1">
    <p:bg>
      <p:bgPr>
        <a:solidFill>
          <a:srgbClr val="EBEDFE"/>
        </a:solidFill>
      </p:bgPr>
    </p:bg>
    <p:spTree>
      <p:nvGrpSpPr>
        <p:cNvPr id="696" name="Shape 696"/>
        <p:cNvGrpSpPr/>
        <p:nvPr/>
      </p:nvGrpSpPr>
      <p:grpSpPr>
        <a:xfrm>
          <a:off x="0" y="0"/>
          <a:ext cx="0" cy="0"/>
        </a:xfrm>
      </p:grpSpPr>
      <p:pic>
        <p:nvPicPr>
          <p:cNvPr id="697" name="Google Shape;697;p5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9" name="Google Shape;699;p5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1" name="Google Shape;701;p5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8 Feedback - pink">
  <p:cSld name="TITLE_AND_TWO_COLUMNS_1_1_5_1_3_1_1_1_1_1_1">
    <p:bg>
      <p:bgPr>
        <a:solidFill>
          <a:srgbClr val="EBEDFE"/>
        </a:solidFill>
      </p:bgPr>
    </p:bg>
    <p:spTree>
      <p:nvGrpSpPr>
        <p:cNvPr id="704" name="Shape 704"/>
        <p:cNvGrpSpPr/>
        <p:nvPr/>
      </p:nvGrpSpPr>
      <p:grpSpPr>
        <a:xfrm>
          <a:off x="0" y="0"/>
          <a:ext cx="0" cy="0"/>
        </a:xfrm>
      </p:grpSpPr>
      <p:pic>
        <p:nvPicPr>
          <p:cNvPr id="705" name="Google Shape;705;p5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7" name="Google Shape;707;p5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9" name="Google Shape;709;p5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1">
  <p:cSld name="TITLE_AND_TWO_COLUMNS_1_1_5_1_2_1_1">
    <p:spTree>
      <p:nvGrpSpPr>
        <p:cNvPr id="712" name="Shape 712"/>
        <p:cNvGrpSpPr/>
        <p:nvPr/>
      </p:nvGrpSpPr>
      <p:grpSpPr>
        <a:xfrm>
          <a:off x="0" y="0"/>
          <a:ext cx="0" cy="0"/>
        </a:xfrm>
      </p:grpSpPr>
      <p:sp>
        <p:nvSpPr>
          <p:cNvPr id="713" name="Google Shape;713;p56"/>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14" name="Google Shape;714;p56"/>
          <p:cNvPicPr preferRelativeResize="0"/>
          <p:nvPr/>
        </p:nvPicPr>
        <p:blipFill>
          <a:blip r:embed="rId1">
            <a:alphaModFix/>
          </a:blip>
          <a:srcRect t="1699" b="1709"/>
          <a:stretch>
            <a:fillRect/>
          </a:stretch>
        </p:blipFill>
        <p:spPr>
          <a:xfrm>
            <a:off x="0" y="535825"/>
            <a:ext cx="9151202" cy="116709"/>
          </a:xfrm>
          <a:prstGeom prst="rect">
            <a:avLst/>
          </a:prstGeom>
          <a:noFill/>
          <a:ln>
            <a:noFill/>
          </a:ln>
        </p:spPr>
      </p:pic>
      <p:sp>
        <p:nvSpPr>
          <p:cNvPr id="715" name="Google Shape;715;p56"/>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2">
  <p:cSld name="TITLE_AND_TWO_COLUMNS_1_1_5_1_2">
    <p:spTree>
      <p:nvGrpSpPr>
        <p:cNvPr id="718" name="Shape 718"/>
        <p:cNvGrpSpPr/>
        <p:nvPr/>
      </p:nvGrpSpPr>
      <p:grpSpPr>
        <a:xfrm>
          <a:off x="0" y="0"/>
          <a:ext cx="0" cy="0"/>
        </a:xfrm>
      </p:grpSpPr>
      <p:sp>
        <p:nvSpPr>
          <p:cNvPr id="719" name="Google Shape;719;p57"/>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20" name="Google Shape;720;p57"/>
          <p:cNvPicPr preferRelativeResize="0"/>
          <p:nvPr/>
        </p:nvPicPr>
        <p:blipFill>
          <a:blip r:embed="rId1">
            <a:alphaModFix/>
          </a:blip>
          <a:srcRect t="1699" b="1709"/>
          <a:stretch>
            <a:fillRect/>
          </a:stretch>
        </p:blipFill>
        <p:spPr>
          <a:xfrm>
            <a:off x="0" y="769550"/>
            <a:ext cx="9151202" cy="116709"/>
          </a:xfrm>
          <a:prstGeom prst="rect">
            <a:avLst/>
          </a:prstGeom>
          <a:noFill/>
          <a:ln>
            <a:noFill/>
          </a:ln>
        </p:spPr>
      </p:pic>
      <p:sp>
        <p:nvSpPr>
          <p:cNvPr id="721" name="Google Shape;721;p57"/>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724" name="Shape 724"/>
        <p:cNvGrpSpPr/>
        <p:nvPr/>
      </p:nvGrpSpPr>
      <p:grpSpPr>
        <a:xfrm>
          <a:off x="0" y="0"/>
          <a:ext cx="0" cy="0"/>
        </a:xfrm>
      </p:grpSpPr>
      <p:sp>
        <p:nvSpPr>
          <p:cNvPr id="726" name="Google Shape;726;p58"/>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727" name="Shape 727"/>
        <p:cNvGrpSpPr/>
        <p:nvPr/>
      </p:nvGrpSpPr>
      <p:grpSpPr>
        <a:xfrm>
          <a:off x="0" y="0"/>
          <a:ext cx="0" cy="0"/>
        </a:xfrm>
      </p:grpSpPr>
      <p:sp>
        <p:nvSpPr>
          <p:cNvPr id="728" name="Google Shape;728;p59"/>
          <p:cNvSpPr/>
          <p:nvPr/>
        </p:nvSpPr>
        <p:spPr>
          <a:xfrm>
            <a:off x="321718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Khalad</a:t>
            </a:r>
            <a:endParaRPr sz="1400" i="0" u="none" strike="noStrike" cap="non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5 OGL">
  <p:cSld name="CUSTOM_5_1">
    <p:bg>
      <p:bgPr>
        <a:solidFill>
          <a:srgbClr val="EBEDFE"/>
        </a:solidFill>
      </p:bgPr>
    </p:bg>
    <p:spTree>
      <p:nvGrpSpPr>
        <p:cNvPr id="737" name="Shape 737"/>
        <p:cNvGrpSpPr/>
        <p:nvPr/>
      </p:nvGrpSpPr>
      <p:grpSpPr>
        <a:xfrm>
          <a:off x="0" y="0"/>
          <a:ext cx="0" cy="0"/>
        </a:xfrm>
      </p:grpSpPr>
      <p:pic>
        <p:nvPicPr>
          <p:cNvPr id="738" name="Google Shape;738;p60"/>
          <p:cNvPicPr preferRelativeResize="0"/>
          <p:nvPr/>
        </p:nvPicPr>
        <p:blipFill>
          <a:blip r:embed="rId1">
            <a:alphaModFix/>
          </a:blip>
          <a:stretch>
            <a:fillRect/>
          </a:stretch>
        </p:blipFill>
        <p:spPr>
          <a:xfrm>
            <a:off x="347200" y="1111870"/>
            <a:ext cx="7945600" cy="2919776"/>
          </a:xfrm>
          <a:prstGeom prst="rect">
            <a:avLst/>
          </a:prstGeom>
          <a:noFill/>
          <a:ln>
            <a:noFill/>
          </a:ln>
        </p:spPr>
      </p:pic>
      <p:sp>
        <p:nvSpPr>
          <p:cNvPr id="739" name="Google Shape;739;p60"/>
          <p:cNvSpPr txBox="1"/>
          <p:nvPr>
            <p:ph type="subTitle" idx="1"/>
          </p:nvPr>
        </p:nvSpPr>
        <p:spPr>
          <a:xfrm>
            <a:off x="661775" y="1190413"/>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1800"/>
              <a:buNone/>
              <a:defRPr sz="1800"/>
            </a:lvl1pPr>
            <a:lvl2pPr lvl="1" rtl="0">
              <a:spcBef>
                <a:spcPts val="1000"/>
              </a:spcBef>
              <a:spcAft>
                <a:spcPct val="0"/>
              </a:spcAft>
              <a:buSzPts val="1800"/>
              <a:buNone/>
              <a:defRPr sz="1800"/>
            </a:lvl2pPr>
            <a:lvl3pPr lvl="2" rtl="0">
              <a:spcBef>
                <a:spcPts val="1000"/>
              </a:spcBef>
              <a:spcAft>
                <a:spcPct val="0"/>
              </a:spcAft>
              <a:buSzPts val="1800"/>
              <a:buNone/>
              <a:defRPr sz="1800"/>
            </a:lvl3pPr>
            <a:lvl4pPr lvl="3" rtl="0">
              <a:spcBef>
                <a:spcPts val="800"/>
              </a:spcBef>
              <a:spcAft>
                <a:spcPct val="0"/>
              </a:spcAft>
              <a:buSzPts val="1800"/>
              <a:buNone/>
              <a:defRPr sz="1800"/>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6 Blank">
  <p:cSld name="CUSTOM_6">
    <p:spTree>
      <p:nvGrpSpPr>
        <p:cNvPr id="740" name="Shape 740"/>
        <p:cNvGrpSpPr/>
        <p:nvPr/>
      </p:nvGrpSpPr>
      <p:grpSpPr>
        <a:xfrm>
          <a:off x="0" y="0"/>
          <a:ext cx="0" cy="0"/>
        </a:xfrm>
      </p:grpSpPr>
      <p:sp>
        <p:nvSpPr>
          <p:cNvPr id="741" name="Google Shape;741;p61"/>
          <p:cNvSpPr txBox="1"/>
          <p:nvPr>
            <p:ph type="title"/>
          </p:nvPr>
        </p:nvSpPr>
        <p:spPr>
          <a:xfrm>
            <a:off x="459000" y="73800"/>
            <a:ext cx="6600600" cy="814500"/>
          </a:xfrm>
          <a:prstGeom prst="rect">
            <a:avLst/>
          </a:prstGeom>
        </p:spPr>
        <p:txBody>
          <a:bodyPr spcFirstLastPara="1" wrap="square" lIns="0" tIns="0" rIns="0" bIns="0" anchor="t" anchorCtr="0">
            <a:noAutofit/>
          </a:bodyPr>
          <a:lstStyle>
            <a:lvl1pPr lvl="0">
              <a:spcBef>
                <a:spcPct val="0"/>
              </a:spcBef>
              <a:spcAft>
                <a:spcPct val="0"/>
              </a:spcAft>
              <a:buSzPts val="2200"/>
              <a:buNone/>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1 Keywords definitions (3)">
  <p:cSld name="CUSTOM_3_1_1_2">
    <p:spTree>
      <p:nvGrpSpPr>
        <p:cNvPr id="742" name="Shape 742"/>
        <p:cNvGrpSpPr/>
        <p:nvPr/>
      </p:nvGrpSpPr>
      <p:grpSpPr>
        <a:xfrm>
          <a:off x="0" y="0"/>
          <a:ext cx="0" cy="0"/>
        </a:xfrm>
      </p:grpSpPr>
      <p:sp>
        <p:nvSpPr>
          <p:cNvPr id="743" name="Google Shape;743;p62"/>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44" name="Google Shape;744;p62"/>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745" name="Google Shape;745;p62"/>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746" name="Google Shape;746;p62"/>
          <p:cNvSpPr txBox="1"/>
          <p:nvPr>
            <p:ph type="subTitle" idx="1"/>
          </p:nvPr>
        </p:nvSpPr>
        <p:spPr>
          <a:xfrm>
            <a:off x="324000" y="993650"/>
            <a:ext cx="8496000" cy="544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7" name="Google Shape;747;p62"/>
          <p:cNvSpPr txBox="1"/>
          <p:nvPr>
            <p:ph type="subTitle" idx="2"/>
          </p:nvPr>
        </p:nvSpPr>
        <p:spPr>
          <a:xfrm>
            <a:off x="324001" y="22387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8" name="Google Shape;748;p62"/>
          <p:cNvSpPr txBox="1"/>
          <p:nvPr>
            <p:ph type="subTitle" idx="3"/>
          </p:nvPr>
        </p:nvSpPr>
        <p:spPr>
          <a:xfrm>
            <a:off x="324001" y="34838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60" Type="http://schemas.openxmlformats.org/officeDocument/2006/relationships/slideLayout" Target="../slideLayouts/slideLayout60.xml"/><Relationship Id="rId61" Type="http://schemas.openxmlformats.org/officeDocument/2006/relationships/slideLayout" Target="../slideLayouts/slideLayout61.xml"/><Relationship Id="rId62" Type="http://schemas.openxmlformats.org/officeDocument/2006/relationships/image" Target="../media/image42.png"/><Relationship Id="rId6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5" name="Shape 5"/>
        <p:cNvGrpSpPr/>
        <p:nvPr/>
      </p:nvGrpSpPr>
      <p:grpSpPr>
        <a:xfrm>
          <a:off x="0" y="0"/>
          <a:ext cx="0" cy="0"/>
        </a:xfrm>
      </p:grpSpPr>
      <p:sp>
        <p:nvSpPr>
          <p:cNvPr id="6" name="Google Shape;6;p1"/>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rt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rtl="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rtl="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rtl="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rtl="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rtl="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rtl="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4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6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49.png"/><Relationship Id="rId7" Type="http://schemas.openxmlformats.org/officeDocument/2006/relationships/image" Target="../media/image50.png"/><Relationship Id="rId8" Type="http://schemas.openxmlformats.org/officeDocument/2006/relationships/image" Target="../media/image51.png"/><Relationship Id="rId9" Type="http://schemas.openxmlformats.org/officeDocument/2006/relationships/image" Target="../media/image52.png"/><Relationship Id="rId10" Type="http://schemas.openxmlformats.org/officeDocument/2006/relationships/image" Target="../media/image53.png"/><Relationship Id="rId11" Type="http://schemas.openxmlformats.org/officeDocument/2006/relationships/image" Target="../media/image6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image" Target="../media/image51.png"/><Relationship Id="rId8" Type="http://schemas.openxmlformats.org/officeDocument/2006/relationships/image" Target="../media/image52.png"/><Relationship Id="rId9" Type="http://schemas.openxmlformats.org/officeDocument/2006/relationships/image" Target="../media/image46.png"/><Relationship Id="rId10" Type="http://schemas.openxmlformats.org/officeDocument/2006/relationships/image" Target="../media/image54.png"/><Relationship Id="rId11" Type="http://schemas.openxmlformats.org/officeDocument/2006/relationships/image" Target="../media/image55.png"/><Relationship Id="rId12" Type="http://schemas.openxmlformats.org/officeDocument/2006/relationships/image" Target="../media/image66.png"/><Relationship Id="rId13" Type="http://schemas.openxmlformats.org/officeDocument/2006/relationships/image" Target="../media/image6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image" Target="../media/image51.png"/><Relationship Id="rId8" Type="http://schemas.openxmlformats.org/officeDocument/2006/relationships/image" Target="../media/image52.png"/><Relationship Id="rId9" Type="http://schemas.openxmlformats.org/officeDocument/2006/relationships/image" Target="../media/image46.png"/><Relationship Id="rId10" Type="http://schemas.openxmlformats.org/officeDocument/2006/relationships/image" Target="../media/image54.png"/><Relationship Id="rId11" Type="http://schemas.openxmlformats.org/officeDocument/2006/relationships/image" Target="../media/image56.png"/><Relationship Id="rId12" Type="http://schemas.openxmlformats.org/officeDocument/2006/relationships/image" Target="../media/image53.png"/><Relationship Id="rId13" Type="http://schemas.openxmlformats.org/officeDocument/2006/relationships/image" Target="../media/image66.png"/><Relationship Id="rId14" Type="http://schemas.openxmlformats.org/officeDocument/2006/relationships/image" Target="../media/image68.png"/><Relationship Id="rId15" Type="http://schemas.openxmlformats.org/officeDocument/2006/relationships/image" Target="../media/image6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 Id="rId3" Type="http://schemas.openxmlformats.org/officeDocument/2006/relationships/image" Target="../media/image57.pn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49.png"/><Relationship Id="rId7" Type="http://schemas.openxmlformats.org/officeDocument/2006/relationships/image" Target="../media/image50.png"/><Relationship Id="rId8" Type="http://schemas.openxmlformats.org/officeDocument/2006/relationships/image" Target="../media/image51.png"/><Relationship Id="rId9" Type="http://schemas.openxmlformats.org/officeDocument/2006/relationships/image" Target="../media/image52.png"/><Relationship Id="rId10" Type="http://schemas.openxmlformats.org/officeDocument/2006/relationships/image" Target="../media/image46.png"/><Relationship Id="rId11" Type="http://schemas.openxmlformats.org/officeDocument/2006/relationships/image" Target="../media/image54.png"/><Relationship Id="rId12" Type="http://schemas.openxmlformats.org/officeDocument/2006/relationships/image" Target="../media/image56.png"/><Relationship Id="rId13" Type="http://schemas.openxmlformats.org/officeDocument/2006/relationships/image" Target="../media/image53.png"/><Relationship Id="rId14" Type="http://schemas.openxmlformats.org/officeDocument/2006/relationships/image" Target="../media/image68.png"/><Relationship Id="rId15" Type="http://schemas.openxmlformats.org/officeDocument/2006/relationships/image" Target="../media/image66.png"/><Relationship Id="rId16" Type="http://schemas.openxmlformats.org/officeDocument/2006/relationships/image" Target="../media/image6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 Id="rId3" Type="http://schemas.openxmlformats.org/officeDocument/2006/relationships/image" Target="../media/image58.pn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49.png"/><Relationship Id="rId7" Type="http://schemas.openxmlformats.org/officeDocument/2006/relationships/image" Target="../media/image50.png"/><Relationship Id="rId8" Type="http://schemas.openxmlformats.org/officeDocument/2006/relationships/image" Target="../media/image51.png"/><Relationship Id="rId9" Type="http://schemas.openxmlformats.org/officeDocument/2006/relationships/image" Target="../media/image52.png"/><Relationship Id="rId10" Type="http://schemas.openxmlformats.org/officeDocument/2006/relationships/image" Target="../media/image46.png"/><Relationship Id="rId11" Type="http://schemas.openxmlformats.org/officeDocument/2006/relationships/image" Target="../media/image54.png"/><Relationship Id="rId12" Type="http://schemas.openxmlformats.org/officeDocument/2006/relationships/image" Target="../media/image56.png"/><Relationship Id="rId13" Type="http://schemas.openxmlformats.org/officeDocument/2006/relationships/image" Target="../media/image57.png"/><Relationship Id="rId14" Type="http://schemas.openxmlformats.org/officeDocument/2006/relationships/image" Target="../media/image53.png"/><Relationship Id="rId15" Type="http://schemas.openxmlformats.org/officeDocument/2006/relationships/image" Target="../media/image66.png"/><Relationship Id="rId16" Type="http://schemas.openxmlformats.org/officeDocument/2006/relationships/image" Target="../media/image68.png"/><Relationship Id="rId17" Type="http://schemas.openxmlformats.org/officeDocument/2006/relationships/image" Target="../media/image6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9.xml"/><Relationship Id="rId3" Type="http://schemas.openxmlformats.org/officeDocument/2006/relationships/image" Target="../media/image5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0.xml"/><Relationship Id="rId3" Type="http://schemas.openxmlformats.org/officeDocument/2006/relationships/image" Target="../media/image5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2.xml"/><Relationship Id="rId3" Type="http://schemas.openxmlformats.org/officeDocument/2006/relationships/image" Target="../media/image59.png"/><Relationship Id="rId4" Type="http://schemas.openxmlformats.org/officeDocument/2006/relationships/image" Target="../media/image45.png"/><Relationship Id="rId5" Type="http://schemas.openxmlformats.org/officeDocument/2006/relationships/image" Target="../media/image54.png"/><Relationship Id="rId6" Type="http://schemas.openxmlformats.org/officeDocument/2006/relationships/image" Target="../media/image60.png"/><Relationship Id="rId7" Type="http://schemas.openxmlformats.org/officeDocument/2006/relationships/image" Target="../media/image61.png"/><Relationship Id="rId8" Type="http://schemas.openxmlformats.org/officeDocument/2006/relationships/image" Target="../media/image64.png"/><Relationship Id="rId9" Type="http://schemas.openxmlformats.org/officeDocument/2006/relationships/image" Target="../media/image65.png"/><Relationship Id="rId10" Type="http://schemas.openxmlformats.org/officeDocument/2006/relationships/image" Target="../media/image63.png"/><Relationship Id="rId11" Type="http://schemas.openxmlformats.org/officeDocument/2006/relationships/image" Target="../media/image6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4.xml"/><Relationship Id="rId3" Type="http://schemas.openxmlformats.org/officeDocument/2006/relationships/image" Target="../media/image59.png"/><Relationship Id="rId4" Type="http://schemas.openxmlformats.org/officeDocument/2006/relationships/image" Target="../media/image45.png"/><Relationship Id="rId5" Type="http://schemas.openxmlformats.org/officeDocument/2006/relationships/image" Target="../media/image54.png"/><Relationship Id="rId6" Type="http://schemas.openxmlformats.org/officeDocument/2006/relationships/image" Target="../media/image60.png"/><Relationship Id="rId7" Type="http://schemas.openxmlformats.org/officeDocument/2006/relationships/image" Target="../media/image61.png"/><Relationship Id="rId8" Type="http://schemas.openxmlformats.org/officeDocument/2006/relationships/image" Target="../media/image64.png"/><Relationship Id="rId9" Type="http://schemas.openxmlformats.org/officeDocument/2006/relationships/image" Target="../media/image65.png"/><Relationship Id="rId10" Type="http://schemas.openxmlformats.org/officeDocument/2006/relationships/image" Target="../media/image63.png"/><Relationship Id="rId11" Type="http://schemas.openxmlformats.org/officeDocument/2006/relationships/image" Target="../media/image6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 Id="rId3" Type="http://schemas.openxmlformats.org/officeDocument/2006/relationships/image" Target="../media/image4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57.pn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49.png"/><Relationship Id="rId7" Type="http://schemas.openxmlformats.org/officeDocument/2006/relationships/image" Target="../media/image50.png"/><Relationship Id="rId8" Type="http://schemas.openxmlformats.org/officeDocument/2006/relationships/image" Target="../media/image51.png"/><Relationship Id="rId9" Type="http://schemas.openxmlformats.org/officeDocument/2006/relationships/image" Target="../media/image52.png"/><Relationship Id="rId10" Type="http://schemas.openxmlformats.org/officeDocument/2006/relationships/image" Target="../media/image53.png"/><Relationship Id="rId11" Type="http://schemas.openxmlformats.org/officeDocument/2006/relationships/image" Target="../media/image61.png"/><Relationship Id="rId12" Type="http://schemas.openxmlformats.org/officeDocument/2006/relationships/image" Target="../media/image6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44.png"/><Relationship Id="rId4" Type="http://schemas.openxmlformats.org/officeDocument/2006/relationships/image" Target="../media/image62.png"/><Relationship Id="rId5" Type="http://schemas.openxmlformats.org/officeDocument/2006/relationships/image" Target="../media/image59.png"/><Relationship Id="rId6" Type="http://schemas.openxmlformats.org/officeDocument/2006/relationships/image" Target="../media/image60.png"/><Relationship Id="rId7" Type="http://schemas.openxmlformats.org/officeDocument/2006/relationships/image" Target="../media/image65.png"/><Relationship Id="rId8" Type="http://schemas.openxmlformats.org/officeDocument/2006/relationships/image" Target="../media/image6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6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1.xml"/><Relationship Id="rId3" Type="http://schemas.openxmlformats.org/officeDocument/2006/relationships/image" Target="../media/image57.png"/><Relationship Id="rId4" Type="http://schemas.openxmlformats.org/officeDocument/2006/relationships/image" Target="../media/image61.png"/><Relationship Id="rId5" Type="http://schemas.openxmlformats.org/officeDocument/2006/relationships/image" Target="../media/image46.png"/><Relationship Id="rId6" Type="http://schemas.openxmlformats.org/officeDocument/2006/relationships/image" Target="../media/image53.png"/><Relationship Id="rId7" Type="http://schemas.openxmlformats.org/officeDocument/2006/relationships/image" Target="../media/image68.png"/><Relationship Id="rId8" Type="http://schemas.openxmlformats.org/officeDocument/2006/relationships/image" Target="../media/image6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2.xml"/><Relationship Id="rId3" Type="http://schemas.openxmlformats.org/officeDocument/2006/relationships/image" Target="../media/image57.png"/><Relationship Id="rId4" Type="http://schemas.openxmlformats.org/officeDocument/2006/relationships/image" Target="../media/image61.png"/><Relationship Id="rId5" Type="http://schemas.openxmlformats.org/officeDocument/2006/relationships/image" Target="../media/image46.png"/><Relationship Id="rId6" Type="http://schemas.openxmlformats.org/officeDocument/2006/relationships/image" Target="../media/image53.png"/><Relationship Id="rId7" Type="http://schemas.openxmlformats.org/officeDocument/2006/relationships/image" Target="../media/image68.png"/><Relationship Id="rId8" Type="http://schemas.openxmlformats.org/officeDocument/2006/relationships/image" Target="../media/image6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3.xml"/><Relationship Id="rId3" Type="http://schemas.openxmlformats.org/officeDocument/2006/relationships/image" Target="../media/image5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4.xml"/><Relationship Id="rId3" Type="http://schemas.openxmlformats.org/officeDocument/2006/relationships/image" Target="../media/image5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5.xml"/><Relationship Id="rId3" Type="http://schemas.openxmlformats.org/officeDocument/2006/relationships/image" Target="../media/image59.png"/><Relationship Id="rId4" Type="http://schemas.openxmlformats.org/officeDocument/2006/relationships/image" Target="../media/image45.png"/><Relationship Id="rId5" Type="http://schemas.openxmlformats.org/officeDocument/2006/relationships/image" Target="../media/image54.png"/><Relationship Id="rId6" Type="http://schemas.openxmlformats.org/officeDocument/2006/relationships/image" Target="../media/image60.png"/><Relationship Id="rId7" Type="http://schemas.openxmlformats.org/officeDocument/2006/relationships/image" Target="../media/image61.png"/><Relationship Id="rId8" Type="http://schemas.openxmlformats.org/officeDocument/2006/relationships/image" Target="../media/image64.png"/><Relationship Id="rId9" Type="http://schemas.openxmlformats.org/officeDocument/2006/relationships/image" Target="../media/image65.png"/><Relationship Id="rId10" Type="http://schemas.openxmlformats.org/officeDocument/2006/relationships/image" Target="../media/image63.png"/><Relationship Id="rId11" Type="http://schemas.openxmlformats.org/officeDocument/2006/relationships/image" Target="../media/image6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7.xml"/><Relationship Id="rId3" Type="http://schemas.openxmlformats.org/officeDocument/2006/relationships/image" Target="../media/image59.png"/><Relationship Id="rId4" Type="http://schemas.openxmlformats.org/officeDocument/2006/relationships/image" Target="../media/image45.png"/><Relationship Id="rId5" Type="http://schemas.openxmlformats.org/officeDocument/2006/relationships/image" Target="../media/image54.png"/><Relationship Id="rId6" Type="http://schemas.openxmlformats.org/officeDocument/2006/relationships/image" Target="../media/image60.png"/><Relationship Id="rId7" Type="http://schemas.openxmlformats.org/officeDocument/2006/relationships/image" Target="../media/image61.png"/><Relationship Id="rId8" Type="http://schemas.openxmlformats.org/officeDocument/2006/relationships/image" Target="../media/image64.png"/><Relationship Id="rId9" Type="http://schemas.openxmlformats.org/officeDocument/2006/relationships/image" Target="../media/image65.png"/><Relationship Id="rId10" Type="http://schemas.openxmlformats.org/officeDocument/2006/relationships/image" Target="../media/image63.png"/><Relationship Id="rId11" Type="http://schemas.openxmlformats.org/officeDocument/2006/relationships/image" Target="../media/image6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52" name="Shape 752"/>
        <p:cNvGrpSpPr/>
        <p:nvPr/>
      </p:nvGrpSpPr>
      <p:grpSpPr>
        <a:xfrm>
          <a:off x="0" y="0"/>
          <a:ext cx="0" cy="0"/>
        </a:xfrm>
      </p:grpSpPr>
      <p:sp>
        <p:nvSpPr>
          <p:cNvPr id="753" name="Google Shape;753;p63"/>
          <p:cNvSpPr txBox="1"/>
          <p:nvPr>
            <p:ph type="ctrTitle"/>
          </p:nvPr>
        </p:nvSpPr>
        <p:spPr>
          <a:xfrm>
            <a:off x="323850" y="810000"/>
            <a:ext cx="5502000" cy="2742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Miisaanka suurtagalnimada</a:t>
            </a:r>
            <a:endParaRPr/>
          </a:p>
        </p:txBody>
      </p:sp>
      <p:sp>
        <p:nvSpPr>
          <p:cNvPr id="754" name="Google Shape;754;p63"/>
          <p:cNvSpPr txBox="1"/>
          <p:nvPr>
            <p:ph type="subTitle" idx="1"/>
          </p:nvPr>
        </p:nvSpPr>
        <p:spPr>
          <a:xfrm>
            <a:off x="890225" y="4327975"/>
            <a:ext cx="5758500" cy="669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Itimaalka (Probability): natiijooyinka suurtagalka ah</a:t>
            </a:r>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758" name="Shape 758"/>
        <p:cNvGrpSpPr/>
        <p:nvPr/>
      </p:nvGrpSpPr>
      <p:grpSpPr>
        <a:xfrm>
          <a:off x="0" y="0"/>
          <a:ext cx="0" cy="0"/>
        </a:xfrm>
      </p:grpSpPr>
      <p:sp>
        <p:nvSpPr>
          <p:cNvPr id="759" name="Google Shape;759;p64"/>
          <p:cNvSpPr txBox="1"/>
          <p:nvPr/>
        </p:nvSpPr>
        <p:spPr>
          <a:xfrm>
            <a:off x="4917900" y="956025"/>
            <a:ext cx="3661200" cy="646500"/>
          </a:xfrm>
          <a:prstGeom prst="rect">
            <a:avLst/>
          </a:prstGeom>
          <a:noFill/>
          <a:ln>
            <a:noFill/>
          </a:ln>
        </p:spPr>
        <p:txBody>
          <a:bodyPr spcFirstLastPara="1" wrap="square" lIns="91425" tIns="91425" rIns="91425" bIns="91425" anchor="t" anchorCtr="0">
            <a:normAutofit/>
          </a:bodyPr>
          <a:lstStyle/>
          <a:p>
            <a:pPr marL="0" marR="0" lvl="0" indent="0" algn="l" rtl="0">
              <a:lnSpc>
                <a:spcPct val="150000"/>
              </a:lnSpc>
              <a:spcBef>
                <a:spcPct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xmlns:ahyp="http://schemas.microsoft.com/office/drawing/2018/hyperlinkcolor" val="tx"/>
                    </a:ext>
                  </a:extLst>
                </a:hlinkClick>
              </a:rPr>
              <a:t>Sida agabkeena waxbarista loogu talagalay fasalka</a:t>
            </a:r>
            <a:endParaRPr sz="1200">
              <a:latin typeface="Lexend"/>
              <a:ea typeface="Lexend"/>
              <a:cs typeface="Lexend"/>
              <a:sym typeface="Lexend"/>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63" name="Shape 763"/>
        <p:cNvGrpSpPr/>
        <p:nvPr/>
      </p:nvGrpSpPr>
      <p:grpSpPr>
        <a:xfrm>
          <a:off x="0" y="0"/>
          <a:ext cx="0" cy="0"/>
        </a:xfrm>
      </p:grpSpPr>
      <p:sp>
        <p:nvSpPr>
          <p:cNvPr id="764" name="Google Shape;764;p65"/>
          <p:cNvSpPr txBox="1"/>
          <p:nvPr>
            <p:ph type="subTitle" idx="1"/>
          </p:nvPr>
        </p:nvSpPr>
        <p:spPr>
          <a:xfrm>
            <a:off x="585575" y="1463950"/>
            <a:ext cx="7351200" cy="2762700"/>
          </a:xfrm>
          <a:prstGeom prst="rect">
            <a:avLst/>
          </a:prstGeom>
        </p:spPr>
        <p:txBody>
          <a:bodyPr spcFirstLastPara="1" wrap="square" lIns="0" tIns="0" rIns="0" bIns="0" anchor="ctr" anchorCtr="0">
            <a:normAutofit/>
          </a:bodyPr>
          <a:lstStyle/>
          <a:p>
            <a:pPr marL="0" lvl="0" indent="0" algn="l" rtl="0">
              <a:spcBef>
                <a:spcPct val="0"/>
              </a:spcBef>
              <a:spcAft>
                <a:spcPts val="1000"/>
              </a:spcAft>
              <a:buNone/>
              <a:defRPr/>
            </a:pPr>
            <a:r>
              <a:rPr lang="en-GB">
                <a:latin typeface="Lexend"/>
              </a:rPr>
              <a:t>Waxaan muujin karaa suurtagalnimada natiijada miisaan.</a:t>
            </a:r>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68" name="Shape 768"/>
        <p:cNvGrpSpPr/>
        <p:nvPr/>
      </p:nvGrpSpPr>
      <p:grpSpPr>
        <a:xfrm>
          <a:off x="0" y="0"/>
          <a:ext cx="0" cy="0"/>
        </a:xfrm>
      </p:grpSpPr>
      <p:sp>
        <p:nvSpPr>
          <p:cNvPr id="769" name="Google Shape;769;p66"/>
          <p:cNvSpPr txBox="1"/>
          <p:nvPr>
            <p:ph type="subTitle" idx="2"/>
          </p:nvPr>
        </p:nvSpPr>
        <p:spPr>
          <a:xfrm>
            <a:off x="324000" y="2173438"/>
            <a:ext cx="8496000" cy="826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Natiijadu waxay leedahay fursad siman (even chance) haddii suurtagalnimadeeda dhacdo ay la mid tahay suurtagalnimada aan dhacaynin.</a:t>
            </a:r>
            <a:r>
              <a:rPr lang="en-GB" sz="1400" b="1">
                <a:latin typeface="Lexend"/>
              </a:rPr>
              <a:t/>
            </a:r>
            <a:r>
              <a:rPr lang="en-GB" sz="1400">
                <a:latin typeface="Lexend"/>
              </a:rPr>
              <a:t/>
            </a:r>
            <a:endParaRPr sz="1800" b="0"/>
          </a:p>
        </p:txBody>
      </p:sp>
      <p:sp>
        <p:nvSpPr>
          <p:cNvPr id="770" name="Google Shape;770;p66"/>
          <p:cNvSpPr txBox="1"/>
          <p:nvPr>
            <p:ph type="subTitle" idx="1"/>
          </p:nvPr>
        </p:nvSpPr>
        <p:spPr>
          <a:xfrm>
            <a:off x="324000" y="1048850"/>
            <a:ext cx="8496000" cy="389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Natiijadu waa aan suurtagal ahayn (impossible) haddii aysan jirin wax suurtagal ah oo ay dhacdo.</a:t>
            </a:r>
            <a:r>
              <a:rPr lang="en-GB" sz="1400" b="1">
                <a:latin typeface="Lexend"/>
              </a:rPr>
              <a:t/>
            </a:r>
            <a:r>
              <a:rPr lang="en-GB" sz="1400">
                <a:latin typeface="Lexend"/>
              </a:rPr>
              <a:t/>
            </a:r>
            <a:endParaRPr sz="1800"/>
          </a:p>
        </p:txBody>
      </p:sp>
      <p:sp>
        <p:nvSpPr>
          <p:cNvPr id="771" name="Google Shape;771;p66"/>
          <p:cNvSpPr txBox="1"/>
          <p:nvPr>
            <p:ph type="subTitle" idx="2"/>
          </p:nvPr>
        </p:nvSpPr>
        <p:spPr>
          <a:xfrm>
            <a:off x="324000" y="1611144"/>
            <a:ext cx="8496000" cy="389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Natiijadu waa hubaal (certain) haddii la dammaanad qaaday inay dhacdo.</a:t>
            </a:r>
            <a:r>
              <a:rPr lang="en-GB" sz="1400" b="1">
                <a:latin typeface="Lexend"/>
              </a:rPr>
              <a:t/>
            </a:r>
            <a:r>
              <a:rPr lang="en-GB" sz="1400">
                <a:latin typeface="Lexend"/>
              </a:rPr>
              <a:t/>
            </a:r>
            <a:endParaRPr sz="18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75" name="Shape 775"/>
        <p:cNvGrpSpPr/>
        <p:nvPr/>
      </p:nvGrpSpPr>
      <p:grpSpPr>
        <a:xfrm>
          <a:off x="0" y="0"/>
          <a:ext cx="0" cy="0"/>
        </a:xfrm>
      </p:grpSpPr>
      <p:sp>
        <p:nvSpPr>
          <p:cNvPr id="776" name="Google Shape;776;p67"/>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Soo bandhigida miisaanka suurtagalnimada</a:t>
            </a:r>
            <a:endParaRPr/>
          </a:p>
        </p:txBody>
      </p:sp>
      <p:sp>
        <p:nvSpPr>
          <p:cNvPr id="777" name="Google Shape;777;p67"/>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Isbarbardhigga suurtagalnimada dhacdooyinka miisaanka</a:t>
            </a:r>
            <a:endParaRPr/>
          </a:p>
        </p:txBody>
      </p:sp>
      <p:sp>
        <p:nvSpPr>
          <p:cNvPr id="778" name="Google Shape;778;p67"/>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Miisaanka suurtagalnimada</a:t>
            </a:r>
            <a:endParaRPr/>
          </a:p>
        </p:txBody>
      </p:sp>
      <p:pic>
        <p:nvPicPr>
          <p:cNvPr id="779" name="Google Shape;779;p67"/>
          <p:cNvPicPr preferRelativeResize="0"/>
          <p:nvPr/>
        </p:nvPicPr>
        <p:blipFill>
          <a:blip r:embed="rId3">
            <a:alphaModFix/>
          </a:blip>
          <a:stretch>
            <a:fillRect/>
          </a:stretch>
        </p:blipFill>
        <p:spPr>
          <a:xfrm>
            <a:off x="409750" y="2052100"/>
            <a:ext cx="450575" cy="4467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83" name="Shape 783"/>
        <p:cNvGrpSpPr/>
        <p:nvPr/>
      </p:nvGrpSpPr>
      <p:grpSpPr>
        <a:xfrm>
          <a:off x="0" y="0"/>
          <a:ext cx="0" cy="0"/>
        </a:xfrm>
      </p:grpSpPr>
      <p:sp>
        <p:nvSpPr>
          <p:cNvPr id="784" name="Google Shape;784;p68"/>
          <p:cNvSpPr txBox="1"/>
          <p:nvPr>
            <p:ph type="body" idx="1"/>
          </p:nvPr>
        </p:nvSpPr>
        <p:spPr>
          <a:xfrm>
            <a:off x="324000" y="759300"/>
            <a:ext cx="8496000" cy="7620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400">
                <a:latin typeface="Lexend"/>
              </a:rPr>
              <a:t>Suurtagalnimada dhacdooyinka kala duwan waa la isbarbardhigi karaa oo lagu matali karaa miisaan suurtagalnimo.</a:t>
            </a:r>
            <a:r>
              <a:rPr lang="en-GB" sz="1400">
                <a:solidFill>
                  <a:srgbClr val="282828"/>
                </a:solidFill>
                <a:latin typeface="Lexend"/>
              </a:rPr>
              <a:t/>
            </a:r>
            <a:r>
              <a:rPr lang="en-GB" sz="1400">
                <a:solidFill>
                  <a:schemeClr val="accent4"/>
                </a:solidFill>
                <a:latin typeface="Lexend"/>
              </a:rPr>
              <a:t/>
            </a:r>
            <a:r>
              <a:rPr lang="en-GB" sz="1400">
                <a:latin typeface="Lexend"/>
              </a:rPr>
              <a:t/>
            </a:r>
            <a:endParaRPr sz="2000"/>
          </a:p>
        </p:txBody>
      </p:sp>
      <p:sp>
        <p:nvSpPr>
          <p:cNvPr id="785" name="Google Shape;785;p6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Soo bandhigida miisaanka suurtagalnimada</a:t>
            </a:r>
            <a:endParaRPr/>
          </a:p>
        </p:txBody>
      </p:sp>
      <p:cxnSp>
        <p:nvCxnSpPr>
          <p:cNvPr id="786" name="Google Shape;786;p68"/>
          <p:cNvCxnSpPr/>
          <p:nvPr/>
        </p:nvCxnSpPr>
        <p:spPr>
          <a:xfrm>
            <a:off x="992233" y="3834688"/>
            <a:ext cx="7187400" cy="0"/>
          </a:xfrm>
          <a:prstGeom prst="straightConnector1">
            <a:avLst/>
          </a:prstGeom>
          <a:noFill/>
          <a:ln w="38100" cap="flat" cmpd="sng">
            <a:solidFill>
              <a:srgbClr val="000000"/>
            </a:solidFill>
            <a:prstDash val="solid"/>
            <a:round/>
            <a:headEnd type="none" w="med" len="med"/>
            <a:tailEnd type="none" w="med" len="med"/>
          </a:ln>
        </p:spPr>
      </p:cxnSp>
      <p:cxnSp>
        <p:nvCxnSpPr>
          <p:cNvPr id="787" name="Google Shape;787;p68"/>
          <p:cNvCxnSpPr/>
          <p:nvPr/>
        </p:nvCxnSpPr>
        <p:spPr>
          <a:xfrm flipH="1">
            <a:off x="992256" y="35052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788" name="Google Shape;788;p68"/>
          <p:cNvCxnSpPr/>
          <p:nvPr/>
        </p:nvCxnSpPr>
        <p:spPr>
          <a:xfrm flipH="1">
            <a:off x="8168274" y="3505225"/>
            <a:ext cx="0" cy="658800"/>
          </a:xfrm>
          <a:prstGeom prst="straightConnector1">
            <a:avLst/>
          </a:prstGeom>
          <a:noFill/>
          <a:ln w="38100" cap="flat" cmpd="sng">
            <a:solidFill>
              <a:srgbClr val="000000"/>
            </a:solidFill>
            <a:prstDash val="solid"/>
            <a:round/>
            <a:headEnd type="none" w="med" len="med"/>
            <a:tailEnd type="none" w="med" len="med"/>
          </a:ln>
        </p:spPr>
      </p:cxnSp>
      <p:sp>
        <p:nvSpPr>
          <p:cNvPr id="789" name="Google Shape;789;p68"/>
          <p:cNvSpPr txBox="1"/>
          <p:nvPr>
            <p:ph type="body" idx="1"/>
          </p:nvPr>
        </p:nvSpPr>
        <p:spPr>
          <a:xfrm>
            <a:off x="324000" y="1510425"/>
            <a:ext cx="8496000" cy="1041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Dhacdooyinka ay u badan tahay inay dhacaan waxay u gudbaan dhanka midig miisaanka, dhacdooyinka aan u badnayn inay dhacaan waxay u gudbaan dhanka bidix.</a:t>
            </a:r>
            <a:r>
              <a:rPr lang="en-GB" sz="1400">
                <a:solidFill>
                  <a:schemeClr val="accent4"/>
                </a:solidFill>
                <a:latin typeface="Lexend"/>
              </a:rPr>
              <a:t/>
            </a:r>
            <a:r>
              <a:rPr lang="en-GB" sz="1400">
                <a:solidFill>
                  <a:srgbClr val="282828"/>
                </a:solidFill>
                <a:latin typeface="Lexend"/>
              </a:rPr>
              <a:t/>
            </a:r>
            <a:r>
              <a:rPr lang="en-GB" sz="1400">
                <a:latin typeface="Lexend"/>
              </a:rPr>
              <a:t/>
            </a:r>
            <a:r>
              <a:rPr lang="en-GB" sz="1400">
                <a:solidFill>
                  <a:srgbClr val="282828"/>
                </a:solidFill>
                <a:latin typeface="Lexend"/>
              </a:rPr>
              <a:t/>
            </a:r>
            <a:r>
              <a:rPr lang="en-GB" sz="1400">
                <a:solidFill>
                  <a:schemeClr val="accent4"/>
                </a:solidFill>
                <a:latin typeface="Lexend"/>
              </a:rPr>
              <a:t/>
            </a:r>
            <a:r>
              <a:rPr lang="en-GB" sz="1400">
                <a:solidFill>
                  <a:srgbClr val="282828"/>
                </a:solidFill>
                <a:latin typeface="Lexend"/>
              </a:rPr>
              <a:t/>
            </a:r>
            <a:r>
              <a:rPr lang="en-GB" sz="1400">
                <a:latin typeface="Lexend"/>
              </a:rPr>
              <a:t/>
            </a:r>
            <a:r>
              <a:rPr lang="en-GB" sz="1400">
                <a:solidFill>
                  <a:srgbClr val="282828"/>
                </a:solidFill>
                <a:latin typeface="Lexend"/>
              </a:rPr>
              <a:t/>
            </a:r>
            <a:r>
              <a:rPr lang="en-GB" sz="1400">
                <a:solidFill>
                  <a:schemeClr val="accent4"/>
                </a:solidFill>
                <a:latin typeface="Lexend"/>
              </a:rPr>
              <a:t/>
            </a:r>
            <a:r>
              <a:rPr lang="en-GB" sz="1400">
                <a:solidFill>
                  <a:srgbClr val="282828"/>
                </a:solidFill>
                <a:latin typeface="Lexend"/>
              </a:rPr>
              <a:t/>
            </a:r>
            <a:r>
              <a:rPr lang="en-GB" sz="1400">
                <a:latin typeface="Lexend"/>
              </a:rPr>
              <a:t/>
            </a:r>
            <a:r>
              <a:rPr lang="en-GB" sz="1400">
                <a:solidFill>
                  <a:srgbClr val="282828"/>
                </a:solidFill>
                <a:latin typeface="Lexend"/>
              </a:rPr>
              <a:t/>
            </a:r>
            <a:r>
              <a:rPr lang="en-GB" sz="1400">
                <a:solidFill>
                  <a:schemeClr val="accent4"/>
                </a:solidFill>
                <a:latin typeface="Lexend"/>
              </a:rPr>
              <a:t/>
            </a:r>
            <a:r>
              <a:rPr lang="en-GB" sz="1400">
                <a:solidFill>
                  <a:srgbClr val="282828"/>
                </a:solidFill>
                <a:latin typeface="Lexend"/>
              </a:rPr>
              <a:t/>
            </a:r>
            <a:r>
              <a:rPr lang="en-GB" sz="1400">
                <a:latin typeface="Lexend"/>
              </a:rPr>
              <a:t/>
            </a:r>
            <a:endParaRPr sz="2000"/>
          </a:p>
        </p:txBody>
      </p:sp>
      <p:sp>
        <p:nvSpPr>
          <p:cNvPr id="790" name="Google Shape;790;p68"/>
          <p:cNvSpPr txBox="1"/>
          <p:nvPr/>
        </p:nvSpPr>
        <p:spPr>
          <a:xfrm>
            <a:off x="1783341" y="4448625"/>
            <a:ext cx="55797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latin typeface="Lexend"/>
                <a:ea typeface="Lexend"/>
                <a:cs typeface="Lexend"/>
                <a:sym typeface="Lexend"/>
              </a:rPr>
              <a:t>miisaan suurtagalnimo oo loogu talagalay wareegyada (spinners) ku degaya 'guul'</a:t>
            </a:r>
            <a:endParaRPr sz="1800">
              <a:solidFill>
                <a:srgbClr val="000000"/>
              </a:solidFill>
              <a:latin typeface="Lexend"/>
              <a:ea typeface="Lexend"/>
              <a:cs typeface="Lexend"/>
              <a:sym typeface="Lexend"/>
            </a:endParaRPr>
          </a:p>
        </p:txBody>
      </p:sp>
      <p:sp>
        <p:nvSpPr>
          <p:cNvPr id="791" name="Google Shape;791;p68"/>
          <p:cNvSpPr txBox="1"/>
          <p:nvPr>
            <p:ph type="body" idx="1"/>
          </p:nvPr>
        </p:nvSpPr>
        <p:spPr>
          <a:xfrm>
            <a:off x="324000" y="2588100"/>
            <a:ext cx="8237700" cy="1041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Tusaale: suurtagalnimada wareegyada kala duwan ee ku degaya 'guul' waxaa lagu matali karaa miisaan suurtagalnimo.</a:t>
            </a:r>
            <a:r>
              <a:rPr lang="en-GB" sz="1400">
                <a:solidFill>
                  <a:schemeClr val="accent4"/>
                </a:solidFill>
                <a:latin typeface="Lexend"/>
              </a:rPr>
              <a:t/>
            </a:r>
            <a:r>
              <a:rPr lang="en-GB" sz="1400">
                <a:latin typeface="Lexend"/>
              </a:rPr>
              <a:t/>
            </a:r>
            <a:endParaRPr sz="2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95" name="Shape 795"/>
        <p:cNvGrpSpPr/>
        <p:nvPr/>
      </p:nvGrpSpPr>
      <p:grpSpPr>
        <a:xfrm>
          <a:off x="0" y="0"/>
          <a:ext cx="0" cy="0"/>
        </a:xfrm>
      </p:grpSpPr>
      <p:sp>
        <p:nvSpPr>
          <p:cNvPr id="796" name="Google Shape;796;p69"/>
          <p:cNvSpPr txBox="1"/>
          <p:nvPr>
            <p:ph type="body" idx="1"/>
          </p:nvPr>
        </p:nvSpPr>
        <p:spPr>
          <a:xfrm>
            <a:off x="324000" y="759300"/>
            <a:ext cx="8496000" cy="46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Natiijadu waa aan suurtagal ahayn (impossible) haddii aysan jirin wax suurtagal ah oo ay dhacdo.</a:t>
            </a:r>
            <a:r>
              <a:rPr lang="en-GB" sz="1400" b="1">
                <a:latin typeface="Lexend"/>
              </a:rPr>
              <a:t/>
            </a:r>
            <a:r>
              <a:rPr lang="en-GB" sz="1400">
                <a:latin typeface="Lexend"/>
              </a:rPr>
              <a:t/>
            </a:r>
            <a:endParaRPr sz="2000"/>
          </a:p>
        </p:txBody>
      </p:sp>
      <p:sp>
        <p:nvSpPr>
          <p:cNvPr id="797" name="Google Shape;797;p6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Soo bandhigida miisaanka suurtagalnimada</a:t>
            </a:r>
            <a:endParaRPr/>
          </a:p>
        </p:txBody>
      </p:sp>
      <p:cxnSp>
        <p:nvCxnSpPr>
          <p:cNvPr id="798" name="Google Shape;798;p69"/>
          <p:cNvCxnSpPr/>
          <p:nvPr/>
        </p:nvCxnSpPr>
        <p:spPr>
          <a:xfrm>
            <a:off x="992233" y="3834688"/>
            <a:ext cx="7187400" cy="0"/>
          </a:xfrm>
          <a:prstGeom prst="straightConnector1">
            <a:avLst/>
          </a:prstGeom>
          <a:noFill/>
          <a:ln w="38100" cap="flat" cmpd="sng">
            <a:solidFill>
              <a:srgbClr val="000000"/>
            </a:solidFill>
            <a:prstDash val="solid"/>
            <a:round/>
            <a:headEnd type="none" w="med" len="med"/>
            <a:tailEnd type="none" w="med" len="med"/>
          </a:ln>
        </p:spPr>
      </p:cxnSp>
      <p:cxnSp>
        <p:nvCxnSpPr>
          <p:cNvPr id="799" name="Google Shape;799;p69"/>
          <p:cNvCxnSpPr/>
          <p:nvPr/>
        </p:nvCxnSpPr>
        <p:spPr>
          <a:xfrm flipH="1">
            <a:off x="992256" y="35052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800" name="Google Shape;800;p69"/>
          <p:cNvCxnSpPr/>
          <p:nvPr/>
        </p:nvCxnSpPr>
        <p:spPr>
          <a:xfrm flipH="1">
            <a:off x="8168274" y="3505225"/>
            <a:ext cx="0" cy="658800"/>
          </a:xfrm>
          <a:prstGeom prst="straightConnector1">
            <a:avLst/>
          </a:prstGeom>
          <a:noFill/>
          <a:ln w="38100" cap="flat" cmpd="sng">
            <a:solidFill>
              <a:srgbClr val="000000"/>
            </a:solidFill>
            <a:prstDash val="solid"/>
            <a:round/>
            <a:headEnd type="none" w="med" len="med"/>
            <a:tailEnd type="none" w="med" len="med"/>
          </a:ln>
        </p:spPr>
      </p:cxnSp>
      <p:sp>
        <p:nvSpPr>
          <p:cNvPr id="801" name="Google Shape;801;p69"/>
          <p:cNvSpPr txBox="1"/>
          <p:nvPr/>
        </p:nvSpPr>
        <p:spPr>
          <a:xfrm>
            <a:off x="247800" y="4091250"/>
            <a:ext cx="15114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suurtagal ahayn</a:t>
            </a:r>
            <a:endParaRPr sz="1800" b="1">
              <a:solidFill>
                <a:srgbClr val="000000"/>
              </a:solidFill>
              <a:latin typeface="Lexend"/>
              <a:ea typeface="Lexend"/>
              <a:cs typeface="Lexend"/>
              <a:sym typeface="Lexend"/>
            </a:endParaRPr>
          </a:p>
        </p:txBody>
      </p:sp>
      <p:sp>
        <p:nvSpPr>
          <p:cNvPr id="802" name="Google Shape;802;p69"/>
          <p:cNvSpPr/>
          <p:nvPr/>
        </p:nvSpPr>
        <p:spPr>
          <a:xfrm>
            <a:off x="442210" y="2300527"/>
            <a:ext cx="1086000" cy="1086300"/>
          </a:xfrm>
          <a:prstGeom prst="ellipse">
            <a:avLst/>
          </a:prstGeom>
          <a:solidFill>
            <a:schemeClr val="accent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03" name="Google Shape;803;p69"/>
          <p:cNvSpPr txBox="1"/>
          <p:nvPr/>
        </p:nvSpPr>
        <p:spPr>
          <a:xfrm>
            <a:off x="689262" y="2806802"/>
            <a:ext cx="591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grpSp>
        <p:nvGrpSpPr>
          <p:cNvPr id="804" name="Google Shape;804;p69"/>
          <p:cNvGrpSpPr/>
          <p:nvPr/>
        </p:nvGrpSpPr>
        <p:grpSpPr>
          <a:xfrm>
            <a:off x="954088" y="2359814"/>
            <a:ext cx="60134" cy="523187"/>
            <a:chOff x="996050" y="213293"/>
            <a:chExt cx="93900" cy="909732"/>
          </a:xfrm>
        </p:grpSpPr>
        <p:cxnSp>
          <p:nvCxnSpPr>
            <p:cNvPr id="805" name="Google Shape;805;p69"/>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06" name="Google Shape;806;p69"/>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807" name="Google Shape;807;p69"/>
          <p:cNvSpPr txBox="1"/>
          <p:nvPr>
            <p:ph type="body" idx="1"/>
          </p:nvPr>
        </p:nvSpPr>
        <p:spPr>
          <a:xfrm>
            <a:off x="324000" y="1521300"/>
            <a:ext cx="8237700" cy="46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Tusaale: waa aan suurtagal ahayn in wareeggan uu ku dego 'guul'.</a:t>
            </a:r>
            <a:r>
              <a:rPr lang="en-GB" sz="1400" b="1">
                <a:latin typeface="Lexend"/>
              </a:rPr>
              <a:t/>
            </a:r>
            <a:r>
              <a:rPr lang="en-GB" sz="1400">
                <a:latin typeface="Lexend"/>
              </a:rPr>
              <a:t/>
            </a:r>
            <a:endParaRPr sz="2000"/>
          </a:p>
        </p:txBody>
      </p:sp>
      <p:sp>
        <p:nvSpPr>
          <p:cNvPr id="808" name="Google Shape;808;p69"/>
          <p:cNvSpPr/>
          <p:nvPr/>
        </p:nvSpPr>
        <p:spPr>
          <a:xfrm>
            <a:off x="409197" y="2194175"/>
            <a:ext cx="1157700" cy="1299900"/>
          </a:xfrm>
          <a:prstGeom prst="rect">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09" name="Google Shape;809;p69"/>
          <p:cNvSpPr txBox="1"/>
          <p:nvPr/>
        </p:nvSpPr>
        <p:spPr>
          <a:xfrm>
            <a:off x="1783341" y="4448625"/>
            <a:ext cx="55797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latin typeface="Lexend"/>
                <a:ea typeface="Lexend"/>
                <a:cs typeface="Lexend"/>
                <a:sym typeface="Lexend"/>
              </a:rPr>
              <a:t>miisaan suurtagalnimo oo loogu talagalay wareegyada (spinners) ku degaya 'guul'</a:t>
            </a:r>
            <a:endParaRPr sz="1800">
              <a:solidFill>
                <a:srgbClr val="000000"/>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0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3" name="Shape 813"/>
        <p:cNvGrpSpPr/>
        <p:nvPr/>
      </p:nvGrpSpPr>
      <p:grpSpPr>
        <a:xfrm>
          <a:off x="0" y="0"/>
          <a:ext cx="0" cy="0"/>
        </a:xfrm>
      </p:grpSpPr>
      <p:sp>
        <p:nvSpPr>
          <p:cNvPr id="814" name="Google Shape;814;p70"/>
          <p:cNvSpPr txBox="1"/>
          <p:nvPr>
            <p:ph type="body" idx="1"/>
          </p:nvPr>
        </p:nvSpPr>
        <p:spPr>
          <a:xfrm>
            <a:off x="324000" y="759300"/>
            <a:ext cx="8237700" cy="46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Natiijadu waa hubaal (certain) haddii la dammaanad qaaday inay dhacdo.</a:t>
            </a:r>
            <a:r>
              <a:rPr lang="en-GB" sz="1800" b="1">
                <a:latin typeface="Lexend"/>
              </a:rPr>
              <a:t/>
            </a:r>
            <a:r>
              <a:rPr lang="en-GB" sz="1800">
                <a:latin typeface="Lexend"/>
              </a:rPr>
              <a:t/>
            </a:r>
            <a:endParaRPr sz="2000"/>
          </a:p>
        </p:txBody>
      </p:sp>
      <p:sp>
        <p:nvSpPr>
          <p:cNvPr id="815" name="Google Shape;815;p7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Soo bandhigida cabirka suurtagalnimada</a:t>
            </a:r>
            <a:endParaRPr/>
          </a:p>
        </p:txBody>
      </p:sp>
      <p:cxnSp>
        <p:nvCxnSpPr>
          <p:cNvPr id="816" name="Google Shape;816;p70"/>
          <p:cNvCxnSpPr/>
          <p:nvPr/>
        </p:nvCxnSpPr>
        <p:spPr>
          <a:xfrm>
            <a:off x="992233" y="3834688"/>
            <a:ext cx="7187400" cy="0"/>
          </a:xfrm>
          <a:prstGeom prst="straightConnector1">
            <a:avLst/>
          </a:prstGeom>
          <a:noFill/>
          <a:ln w="38100" cap="flat" cmpd="sng">
            <a:solidFill>
              <a:srgbClr val="000000"/>
            </a:solidFill>
            <a:prstDash val="solid"/>
            <a:round/>
            <a:headEnd type="none" w="med" len="med"/>
            <a:tailEnd type="none" w="med" len="med"/>
          </a:ln>
        </p:spPr>
      </p:cxnSp>
      <p:cxnSp>
        <p:nvCxnSpPr>
          <p:cNvPr id="817" name="Google Shape;817;p70"/>
          <p:cNvCxnSpPr/>
          <p:nvPr/>
        </p:nvCxnSpPr>
        <p:spPr>
          <a:xfrm flipH="1">
            <a:off x="992256" y="35052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818" name="Google Shape;818;p70"/>
          <p:cNvCxnSpPr/>
          <p:nvPr/>
        </p:nvCxnSpPr>
        <p:spPr>
          <a:xfrm flipH="1">
            <a:off x="8168274" y="3505225"/>
            <a:ext cx="0" cy="658800"/>
          </a:xfrm>
          <a:prstGeom prst="straightConnector1">
            <a:avLst/>
          </a:prstGeom>
          <a:noFill/>
          <a:ln w="38100" cap="flat" cmpd="sng">
            <a:solidFill>
              <a:srgbClr val="000000"/>
            </a:solidFill>
            <a:prstDash val="solid"/>
            <a:round/>
            <a:headEnd type="none" w="med" len="med"/>
            <a:tailEnd type="none" w="med" len="med"/>
          </a:ln>
        </p:spPr>
      </p:cxnSp>
      <p:sp>
        <p:nvSpPr>
          <p:cNvPr id="819" name="Google Shape;819;p70"/>
          <p:cNvSpPr txBox="1"/>
          <p:nvPr/>
        </p:nvSpPr>
        <p:spPr>
          <a:xfrm>
            <a:off x="7596925" y="4091250"/>
            <a:ext cx="11469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a:t>
            </a:r>
            <a:endParaRPr sz="1800" b="1">
              <a:solidFill>
                <a:srgbClr val="000000"/>
              </a:solidFill>
              <a:latin typeface="Lexend"/>
              <a:ea typeface="Lexend"/>
              <a:cs typeface="Lexend"/>
              <a:sym typeface="Lexend"/>
            </a:endParaRPr>
          </a:p>
        </p:txBody>
      </p:sp>
      <p:sp>
        <p:nvSpPr>
          <p:cNvPr id="820" name="Google Shape;820;p70"/>
          <p:cNvSpPr txBox="1"/>
          <p:nvPr/>
        </p:nvSpPr>
        <p:spPr>
          <a:xfrm>
            <a:off x="247800" y="4091250"/>
            <a:ext cx="15114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suurtagal ahayn</a:t>
            </a:r>
            <a:endParaRPr sz="1800" b="1">
              <a:solidFill>
                <a:srgbClr val="000000"/>
              </a:solidFill>
              <a:latin typeface="Lexend"/>
              <a:ea typeface="Lexend"/>
              <a:cs typeface="Lexend"/>
              <a:sym typeface="Lexend"/>
            </a:endParaRPr>
          </a:p>
        </p:txBody>
      </p:sp>
      <p:sp>
        <p:nvSpPr>
          <p:cNvPr id="821" name="Google Shape;821;p70"/>
          <p:cNvSpPr/>
          <p:nvPr/>
        </p:nvSpPr>
        <p:spPr>
          <a:xfrm>
            <a:off x="442210" y="2300527"/>
            <a:ext cx="1086000" cy="1086300"/>
          </a:xfrm>
          <a:prstGeom prst="ellipse">
            <a:avLst/>
          </a:prstGeom>
          <a:solidFill>
            <a:schemeClr val="accent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22" name="Google Shape;822;p70"/>
          <p:cNvSpPr txBox="1"/>
          <p:nvPr/>
        </p:nvSpPr>
        <p:spPr>
          <a:xfrm>
            <a:off x="689262" y="2806802"/>
            <a:ext cx="591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grpSp>
        <p:nvGrpSpPr>
          <p:cNvPr id="823" name="Google Shape;823;p70"/>
          <p:cNvGrpSpPr/>
          <p:nvPr/>
        </p:nvGrpSpPr>
        <p:grpSpPr>
          <a:xfrm>
            <a:off x="954088" y="2359814"/>
            <a:ext cx="60134" cy="523187"/>
            <a:chOff x="996050" y="213293"/>
            <a:chExt cx="93900" cy="909732"/>
          </a:xfrm>
        </p:grpSpPr>
        <p:cxnSp>
          <p:nvCxnSpPr>
            <p:cNvPr id="824" name="Google Shape;824;p70"/>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25" name="Google Shape;825;p70"/>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826" name="Google Shape;826;p70"/>
          <p:cNvSpPr/>
          <p:nvPr/>
        </p:nvSpPr>
        <p:spPr>
          <a:xfrm>
            <a:off x="7617718" y="2300527"/>
            <a:ext cx="1086000" cy="1086300"/>
          </a:xfrm>
          <a:prstGeom prst="ellipse">
            <a:avLst/>
          </a:prstGeom>
          <a:solidFill>
            <a:schemeClr val="accent5"/>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27" name="Google Shape;827;p70"/>
          <p:cNvSpPr txBox="1"/>
          <p:nvPr/>
        </p:nvSpPr>
        <p:spPr>
          <a:xfrm>
            <a:off x="7921040" y="2861052"/>
            <a:ext cx="537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grpSp>
        <p:nvGrpSpPr>
          <p:cNvPr id="828" name="Google Shape;828;p70"/>
          <p:cNvGrpSpPr/>
          <p:nvPr/>
        </p:nvGrpSpPr>
        <p:grpSpPr>
          <a:xfrm>
            <a:off x="8129596" y="2359814"/>
            <a:ext cx="60134" cy="523187"/>
            <a:chOff x="996050" y="213293"/>
            <a:chExt cx="93900" cy="909732"/>
          </a:xfrm>
        </p:grpSpPr>
        <p:cxnSp>
          <p:nvCxnSpPr>
            <p:cNvPr id="829" name="Google Shape;829;p70"/>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30" name="Google Shape;830;p70"/>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831" name="Google Shape;831;p70"/>
          <p:cNvSpPr txBox="1"/>
          <p:nvPr>
            <p:ph type="body" idx="1"/>
          </p:nvPr>
        </p:nvSpPr>
        <p:spPr>
          <a:xfrm>
            <a:off x="324000" y="1216500"/>
            <a:ext cx="8237700" cy="46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Tusaale: waa hubaal in wareegtadan ay ku soo degto 'guul'.</a:t>
            </a:r>
            <a:r>
              <a:rPr lang="en-GB" sz="1800" b="1">
                <a:latin typeface="Lexend"/>
              </a:rPr>
              <a:t/>
            </a:r>
            <a:r>
              <a:rPr lang="en-GB" sz="1800">
                <a:latin typeface="Lexend"/>
              </a:rPr>
              <a:t/>
            </a:r>
            <a:endParaRPr sz="2000"/>
          </a:p>
        </p:txBody>
      </p:sp>
      <p:sp>
        <p:nvSpPr>
          <p:cNvPr id="832" name="Google Shape;832;p70"/>
          <p:cNvSpPr/>
          <p:nvPr/>
        </p:nvSpPr>
        <p:spPr>
          <a:xfrm>
            <a:off x="7577350" y="2194175"/>
            <a:ext cx="1157700" cy="1299900"/>
          </a:xfrm>
          <a:prstGeom prst="rect">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33" name="Google Shape;833;p70"/>
          <p:cNvSpPr txBox="1"/>
          <p:nvPr/>
        </p:nvSpPr>
        <p:spPr>
          <a:xfrm>
            <a:off x="1783341" y="4448625"/>
            <a:ext cx="55797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latin typeface="Lexend"/>
                <a:ea typeface="Lexend"/>
                <a:cs typeface="Lexend"/>
                <a:sym typeface="Lexend"/>
              </a:rPr>
              <a:t>cabirka suurtagalnimada ee wareegtada ku degta 'guul'</a:t>
            </a:r>
            <a:endParaRPr sz="1800">
              <a:solidFill>
                <a:srgbClr val="000000"/>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37" name="Shape 837"/>
        <p:cNvGrpSpPr/>
        <p:nvPr/>
      </p:nvGrpSpPr>
      <p:grpSpPr>
        <a:xfrm>
          <a:off x="0" y="0"/>
          <a:ext cx="0" cy="0"/>
        </a:xfrm>
      </p:grpSpPr>
      <p:sp>
        <p:nvSpPr>
          <p:cNvPr id="838" name="Google Shape;838;p71"/>
          <p:cNvSpPr txBox="1"/>
          <p:nvPr>
            <p:ph type="body" idx="1"/>
          </p:nvPr>
        </p:nvSpPr>
        <p:spPr>
          <a:xfrm>
            <a:off x="324000" y="759300"/>
            <a:ext cx="8237700" cy="572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Natiijadu waxay leedahay fursad siman (even chance) haddii suurtagalnimada dhacdada ay la mid tahay suurtagalnimada aan dhacayn.</a:t>
            </a:r>
            <a:r>
              <a:rPr lang="en-GB" sz="1400" b="1">
                <a:latin typeface="Lexend"/>
              </a:rPr>
              <a:t/>
            </a:r>
            <a:r>
              <a:rPr lang="en-GB" sz="1400">
                <a:latin typeface="Lexend"/>
              </a:rPr>
              <a:t/>
            </a:r>
            <a:endParaRPr sz="2000"/>
          </a:p>
        </p:txBody>
      </p:sp>
      <p:sp>
        <p:nvSpPr>
          <p:cNvPr id="839" name="Google Shape;839;p7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Soo bandhigida cabirka suurtagalnimada</a:t>
            </a:r>
            <a:endParaRPr/>
          </a:p>
        </p:txBody>
      </p:sp>
      <p:cxnSp>
        <p:nvCxnSpPr>
          <p:cNvPr id="840" name="Google Shape;840;p71"/>
          <p:cNvCxnSpPr/>
          <p:nvPr/>
        </p:nvCxnSpPr>
        <p:spPr>
          <a:xfrm>
            <a:off x="992233" y="3834688"/>
            <a:ext cx="7187400" cy="0"/>
          </a:xfrm>
          <a:prstGeom prst="straightConnector1">
            <a:avLst/>
          </a:prstGeom>
          <a:noFill/>
          <a:ln w="38100" cap="flat" cmpd="sng">
            <a:solidFill>
              <a:srgbClr val="000000"/>
            </a:solidFill>
            <a:prstDash val="solid"/>
            <a:round/>
            <a:headEnd type="none" w="med" len="med"/>
            <a:tailEnd type="none" w="med" len="med"/>
          </a:ln>
        </p:spPr>
      </p:cxnSp>
      <p:cxnSp>
        <p:nvCxnSpPr>
          <p:cNvPr id="841" name="Google Shape;841;p71"/>
          <p:cNvCxnSpPr/>
          <p:nvPr/>
        </p:nvCxnSpPr>
        <p:spPr>
          <a:xfrm flipH="1">
            <a:off x="992256" y="35052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842" name="Google Shape;842;p71"/>
          <p:cNvCxnSpPr/>
          <p:nvPr/>
        </p:nvCxnSpPr>
        <p:spPr>
          <a:xfrm flipH="1">
            <a:off x="8168274" y="35052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843" name="Google Shape;843;p71"/>
          <p:cNvCxnSpPr/>
          <p:nvPr/>
        </p:nvCxnSpPr>
        <p:spPr>
          <a:xfrm flipH="1">
            <a:off x="4580265" y="3505225"/>
            <a:ext cx="0" cy="658800"/>
          </a:xfrm>
          <a:prstGeom prst="straightConnector1">
            <a:avLst/>
          </a:prstGeom>
          <a:noFill/>
          <a:ln w="38100" cap="flat" cmpd="sng">
            <a:solidFill>
              <a:srgbClr val="000000"/>
            </a:solidFill>
            <a:prstDash val="solid"/>
            <a:round/>
            <a:headEnd type="none" w="med" len="med"/>
            <a:tailEnd type="none" w="med" len="med"/>
          </a:ln>
        </p:spPr>
      </p:cxnSp>
      <p:sp>
        <p:nvSpPr>
          <p:cNvPr id="844" name="Google Shape;844;p71"/>
          <p:cNvSpPr txBox="1"/>
          <p:nvPr/>
        </p:nvSpPr>
        <p:spPr>
          <a:xfrm>
            <a:off x="7596925" y="4091250"/>
            <a:ext cx="11469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a:t>
            </a:r>
            <a:endParaRPr sz="1800" b="1">
              <a:solidFill>
                <a:srgbClr val="000000"/>
              </a:solidFill>
              <a:latin typeface="Lexend"/>
              <a:ea typeface="Lexend"/>
              <a:cs typeface="Lexend"/>
              <a:sym typeface="Lexend"/>
            </a:endParaRPr>
          </a:p>
        </p:txBody>
      </p:sp>
      <p:sp>
        <p:nvSpPr>
          <p:cNvPr id="845" name="Google Shape;845;p71"/>
          <p:cNvSpPr txBox="1"/>
          <p:nvPr/>
        </p:nvSpPr>
        <p:spPr>
          <a:xfrm>
            <a:off x="247800" y="4091250"/>
            <a:ext cx="15114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suurtagal ahayn</a:t>
            </a:r>
            <a:endParaRPr sz="1800" b="1">
              <a:solidFill>
                <a:srgbClr val="000000"/>
              </a:solidFill>
              <a:latin typeface="Lexend"/>
              <a:ea typeface="Lexend"/>
              <a:cs typeface="Lexend"/>
              <a:sym typeface="Lexend"/>
            </a:endParaRPr>
          </a:p>
        </p:txBody>
      </p:sp>
      <p:sp>
        <p:nvSpPr>
          <p:cNvPr id="846" name="Google Shape;846;p71"/>
          <p:cNvSpPr txBox="1"/>
          <p:nvPr/>
        </p:nvSpPr>
        <p:spPr>
          <a:xfrm>
            <a:off x="3697637" y="4091250"/>
            <a:ext cx="17646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 (even chance)</a:t>
            </a:r>
            <a:endParaRPr sz="1800" b="1">
              <a:solidFill>
                <a:srgbClr val="000000"/>
              </a:solidFill>
              <a:latin typeface="Lexend"/>
              <a:ea typeface="Lexend"/>
              <a:cs typeface="Lexend"/>
              <a:sym typeface="Lexend"/>
            </a:endParaRPr>
          </a:p>
        </p:txBody>
      </p:sp>
      <p:sp>
        <p:nvSpPr>
          <p:cNvPr id="847" name="Google Shape;847;p71"/>
          <p:cNvSpPr/>
          <p:nvPr/>
        </p:nvSpPr>
        <p:spPr>
          <a:xfrm>
            <a:off x="4018076" y="2300527"/>
            <a:ext cx="1086000" cy="10863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48" name="Google Shape;848;p71"/>
          <p:cNvSpPr/>
          <p:nvPr/>
        </p:nvSpPr>
        <p:spPr>
          <a:xfrm flipH="1">
            <a:off x="4027309" y="2309980"/>
            <a:ext cx="1067400" cy="10674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49" name="Google Shape;849;p71"/>
          <p:cNvSpPr/>
          <p:nvPr/>
        </p:nvSpPr>
        <p:spPr>
          <a:xfrm>
            <a:off x="4027528" y="2309980"/>
            <a:ext cx="1067400" cy="1067400"/>
          </a:xfrm>
          <a:prstGeom prst="pie">
            <a:avLst>
              <a:gd name="adj1" fmla="val 5387953"/>
              <a:gd name="adj2" fmla="val 1620000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50" name="Google Shape;850;p71"/>
          <p:cNvSpPr txBox="1"/>
          <p:nvPr/>
        </p:nvSpPr>
        <p:spPr>
          <a:xfrm>
            <a:off x="4016597" y="2632452"/>
            <a:ext cx="537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851" name="Google Shape;851;p71"/>
          <p:cNvSpPr txBox="1"/>
          <p:nvPr/>
        </p:nvSpPr>
        <p:spPr>
          <a:xfrm>
            <a:off x="4562553" y="2632452"/>
            <a:ext cx="591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grpSp>
        <p:nvGrpSpPr>
          <p:cNvPr id="852" name="Google Shape;852;p71"/>
          <p:cNvGrpSpPr/>
          <p:nvPr/>
        </p:nvGrpSpPr>
        <p:grpSpPr>
          <a:xfrm>
            <a:off x="4529953" y="2359814"/>
            <a:ext cx="60134" cy="523187"/>
            <a:chOff x="996050" y="213293"/>
            <a:chExt cx="93900" cy="909732"/>
          </a:xfrm>
        </p:grpSpPr>
        <p:cxnSp>
          <p:nvCxnSpPr>
            <p:cNvPr id="853" name="Google Shape;853;p71"/>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54" name="Google Shape;854;p71"/>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855" name="Google Shape;855;p71"/>
          <p:cNvSpPr/>
          <p:nvPr/>
        </p:nvSpPr>
        <p:spPr>
          <a:xfrm>
            <a:off x="442210" y="2300527"/>
            <a:ext cx="1086000" cy="1086300"/>
          </a:xfrm>
          <a:prstGeom prst="ellipse">
            <a:avLst/>
          </a:prstGeom>
          <a:solidFill>
            <a:schemeClr val="accent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56" name="Google Shape;856;p71"/>
          <p:cNvSpPr txBox="1"/>
          <p:nvPr/>
        </p:nvSpPr>
        <p:spPr>
          <a:xfrm>
            <a:off x="689262" y="2806802"/>
            <a:ext cx="591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grpSp>
        <p:nvGrpSpPr>
          <p:cNvPr id="857" name="Google Shape;857;p71"/>
          <p:cNvGrpSpPr/>
          <p:nvPr/>
        </p:nvGrpSpPr>
        <p:grpSpPr>
          <a:xfrm>
            <a:off x="954088" y="2359814"/>
            <a:ext cx="60134" cy="523187"/>
            <a:chOff x="996050" y="213293"/>
            <a:chExt cx="93900" cy="909732"/>
          </a:xfrm>
        </p:grpSpPr>
        <p:cxnSp>
          <p:nvCxnSpPr>
            <p:cNvPr id="858" name="Google Shape;858;p71"/>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59" name="Google Shape;859;p71"/>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860" name="Google Shape;860;p71"/>
          <p:cNvSpPr/>
          <p:nvPr/>
        </p:nvSpPr>
        <p:spPr>
          <a:xfrm>
            <a:off x="7617718" y="2300527"/>
            <a:ext cx="1086000" cy="1086300"/>
          </a:xfrm>
          <a:prstGeom prst="ellipse">
            <a:avLst/>
          </a:prstGeom>
          <a:solidFill>
            <a:schemeClr val="accent5"/>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61" name="Google Shape;861;p71"/>
          <p:cNvSpPr txBox="1"/>
          <p:nvPr/>
        </p:nvSpPr>
        <p:spPr>
          <a:xfrm>
            <a:off x="7921040" y="2861052"/>
            <a:ext cx="537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grpSp>
        <p:nvGrpSpPr>
          <p:cNvPr id="862" name="Google Shape;862;p71"/>
          <p:cNvGrpSpPr/>
          <p:nvPr/>
        </p:nvGrpSpPr>
        <p:grpSpPr>
          <a:xfrm>
            <a:off x="8129596" y="2359814"/>
            <a:ext cx="60134" cy="523187"/>
            <a:chOff x="996050" y="213293"/>
            <a:chExt cx="93900" cy="909732"/>
          </a:xfrm>
        </p:grpSpPr>
        <p:cxnSp>
          <p:nvCxnSpPr>
            <p:cNvPr id="863" name="Google Shape;863;p71"/>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64" name="Google Shape;864;p71"/>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865" name="Google Shape;865;p71"/>
          <p:cNvSpPr txBox="1"/>
          <p:nvPr>
            <p:ph type="body" idx="1"/>
          </p:nvPr>
        </p:nvSpPr>
        <p:spPr>
          <a:xfrm>
            <a:off x="324000" y="1597500"/>
            <a:ext cx="8237700" cy="46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Tusaale: waxaa jira fursad siman (even chance) in wareegtadan ay ku soo degto 'guul'.</a:t>
            </a:r>
            <a:r>
              <a:rPr lang="en-GB" sz="1400" b="1">
                <a:latin typeface="Lexend"/>
              </a:rPr>
              <a:t/>
            </a:r>
            <a:r>
              <a:rPr lang="en-GB" sz="1400">
                <a:latin typeface="Lexend"/>
              </a:rPr>
              <a:t/>
            </a:r>
            <a:endParaRPr sz="2000"/>
          </a:p>
        </p:txBody>
      </p:sp>
      <p:sp>
        <p:nvSpPr>
          <p:cNvPr id="866" name="Google Shape;866;p71"/>
          <p:cNvSpPr/>
          <p:nvPr/>
        </p:nvSpPr>
        <p:spPr>
          <a:xfrm>
            <a:off x="3884687" y="2194173"/>
            <a:ext cx="1356900" cy="1299900"/>
          </a:xfrm>
          <a:prstGeom prst="rect">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67" name="Google Shape;867;p71"/>
          <p:cNvSpPr txBox="1"/>
          <p:nvPr/>
        </p:nvSpPr>
        <p:spPr>
          <a:xfrm>
            <a:off x="1783341" y="4448625"/>
            <a:ext cx="55797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latin typeface="Lexend"/>
                <a:ea typeface="Lexend"/>
                <a:cs typeface="Lexend"/>
                <a:sym typeface="Lexend"/>
              </a:rPr>
              <a:t>cabirka suurtagalnimada ee wareegtada ku degta 'guul'</a:t>
            </a:r>
            <a:endParaRPr sz="1800">
              <a:solidFill>
                <a:srgbClr val="000000"/>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4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5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5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5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6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71" name="Shape 871"/>
        <p:cNvGrpSpPr/>
        <p:nvPr/>
      </p:nvGrpSpPr>
      <p:grpSpPr>
        <a:xfrm>
          <a:off x="0" y="0"/>
          <a:ext cx="0" cy="0"/>
        </a:xfrm>
      </p:grpSpPr>
      <p:sp>
        <p:nvSpPr>
          <p:cNvPr id="872" name="Google Shape;872;p72"/>
          <p:cNvSpPr txBox="1"/>
          <p:nvPr>
            <p:ph type="body" idx="1"/>
          </p:nvPr>
        </p:nvSpPr>
        <p:spPr>
          <a:xfrm>
            <a:off x="324000" y="759300"/>
            <a:ext cx="8237700" cy="658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Natiijada leh fursad ka weyn dhacdo marka loo eego aan dhacayn waxaa lagu tilmaami karaa inay tahay suurtagal (likely).</a:t>
            </a:r>
            <a:r>
              <a:rPr lang="en-GB" sz="1800">
                <a:solidFill>
                  <a:srgbClr val="282828"/>
                </a:solidFill>
                <a:latin typeface="Lexend"/>
              </a:rPr>
              <a:t/>
            </a:r>
            <a:r>
              <a:rPr lang="en-GB" sz="1800">
                <a:solidFill>
                  <a:schemeClr val="accent4"/>
                </a:solidFill>
                <a:latin typeface="Lexend"/>
              </a:rPr>
              <a:t/>
            </a:r>
            <a:r>
              <a:rPr lang="en-GB" sz="1800">
                <a:latin typeface="Lexend"/>
              </a:rPr>
              <a:t/>
            </a:r>
            <a:r>
              <a:rPr lang="en-GB" sz="1800">
                <a:solidFill>
                  <a:schemeClr val="accent4"/>
                </a:solidFill>
                <a:latin typeface="Lexend"/>
              </a:rPr>
              <a:t/>
            </a:r>
            <a:r>
              <a:rPr lang="en-GB" sz="1800">
                <a:solidFill>
                  <a:srgbClr val="282828"/>
                </a:solidFill>
                <a:latin typeface="Lexend"/>
              </a:rPr>
              <a:t/>
            </a:r>
            <a:r>
              <a:rPr lang="en-GB" sz="1800">
                <a:latin typeface="Lexend"/>
              </a:rPr>
              <a:t/>
            </a:r>
            <a:r>
              <a:rPr lang="en-GB" sz="1800">
                <a:solidFill>
                  <a:srgbClr val="282828"/>
                </a:solidFill>
                <a:latin typeface="Lexend"/>
              </a:rPr>
              <a:t/>
            </a:r>
            <a:r>
              <a:rPr lang="en-GB" sz="1800">
                <a:solidFill>
                  <a:schemeClr val="accent4"/>
                </a:solidFill>
                <a:latin typeface="Lexend"/>
              </a:rPr>
              <a:t/>
            </a:r>
            <a:r>
              <a:rPr lang="en-GB" sz="1800">
                <a:latin typeface="Lexend"/>
              </a:rPr>
              <a:t/>
            </a:r>
            <a:endParaRPr sz="2000"/>
          </a:p>
        </p:txBody>
      </p:sp>
      <p:sp>
        <p:nvSpPr>
          <p:cNvPr id="873" name="Google Shape;873;p7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Soo bandhigida cabirka suurtagalnimada</a:t>
            </a:r>
            <a:endParaRPr/>
          </a:p>
        </p:txBody>
      </p:sp>
      <p:cxnSp>
        <p:nvCxnSpPr>
          <p:cNvPr id="874" name="Google Shape;874;p72"/>
          <p:cNvCxnSpPr/>
          <p:nvPr/>
        </p:nvCxnSpPr>
        <p:spPr>
          <a:xfrm>
            <a:off x="992233" y="3834688"/>
            <a:ext cx="7187400" cy="0"/>
          </a:xfrm>
          <a:prstGeom prst="straightConnector1">
            <a:avLst/>
          </a:prstGeom>
          <a:noFill/>
          <a:ln w="38100" cap="flat" cmpd="sng">
            <a:solidFill>
              <a:srgbClr val="000000"/>
            </a:solidFill>
            <a:prstDash val="solid"/>
            <a:round/>
            <a:headEnd type="none" w="med" len="med"/>
            <a:tailEnd type="none" w="med" len="med"/>
          </a:ln>
        </p:spPr>
      </p:cxnSp>
      <p:cxnSp>
        <p:nvCxnSpPr>
          <p:cNvPr id="875" name="Google Shape;875;p72"/>
          <p:cNvCxnSpPr/>
          <p:nvPr/>
        </p:nvCxnSpPr>
        <p:spPr>
          <a:xfrm flipH="1">
            <a:off x="992256" y="35052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876" name="Google Shape;876;p72"/>
          <p:cNvCxnSpPr/>
          <p:nvPr/>
        </p:nvCxnSpPr>
        <p:spPr>
          <a:xfrm flipH="1">
            <a:off x="8168274" y="35052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877" name="Google Shape;877;p72"/>
          <p:cNvCxnSpPr/>
          <p:nvPr/>
        </p:nvCxnSpPr>
        <p:spPr>
          <a:xfrm flipH="1">
            <a:off x="4580265" y="35052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878" name="Google Shape;878;p72"/>
          <p:cNvCxnSpPr/>
          <p:nvPr/>
        </p:nvCxnSpPr>
        <p:spPr>
          <a:xfrm>
            <a:off x="4685210" y="3997325"/>
            <a:ext cx="3385500" cy="0"/>
          </a:xfrm>
          <a:prstGeom prst="straightConnector1">
            <a:avLst/>
          </a:prstGeom>
          <a:noFill/>
          <a:ln w="38100" cap="flat" cmpd="sng">
            <a:solidFill>
              <a:srgbClr val="595959"/>
            </a:solidFill>
            <a:prstDash val="solid"/>
            <a:round/>
            <a:headEnd type="triangle" w="med" len="med"/>
            <a:tailEnd type="triangle" w="med" len="med"/>
          </a:ln>
        </p:spPr>
      </p:cxnSp>
      <p:sp>
        <p:nvSpPr>
          <p:cNvPr id="879" name="Google Shape;879;p72"/>
          <p:cNvSpPr txBox="1"/>
          <p:nvPr/>
        </p:nvSpPr>
        <p:spPr>
          <a:xfrm>
            <a:off x="7596925" y="4091250"/>
            <a:ext cx="11469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a:t>
            </a:r>
            <a:endParaRPr sz="1800" b="1">
              <a:solidFill>
                <a:srgbClr val="000000"/>
              </a:solidFill>
              <a:latin typeface="Lexend"/>
              <a:ea typeface="Lexend"/>
              <a:cs typeface="Lexend"/>
              <a:sym typeface="Lexend"/>
            </a:endParaRPr>
          </a:p>
        </p:txBody>
      </p:sp>
      <p:sp>
        <p:nvSpPr>
          <p:cNvPr id="880" name="Google Shape;880;p72"/>
          <p:cNvSpPr txBox="1"/>
          <p:nvPr/>
        </p:nvSpPr>
        <p:spPr>
          <a:xfrm>
            <a:off x="247800" y="4091250"/>
            <a:ext cx="15114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suurtagal ahayn</a:t>
            </a:r>
            <a:endParaRPr sz="1800" b="1">
              <a:solidFill>
                <a:srgbClr val="000000"/>
              </a:solidFill>
              <a:latin typeface="Lexend"/>
              <a:ea typeface="Lexend"/>
              <a:cs typeface="Lexend"/>
              <a:sym typeface="Lexend"/>
            </a:endParaRPr>
          </a:p>
        </p:txBody>
      </p:sp>
      <p:sp>
        <p:nvSpPr>
          <p:cNvPr id="881" name="Google Shape;881;p72"/>
          <p:cNvSpPr txBox="1"/>
          <p:nvPr/>
        </p:nvSpPr>
        <p:spPr>
          <a:xfrm>
            <a:off x="6186382" y="3921125"/>
            <a:ext cx="8325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sugan (likely)</a:t>
            </a:r>
            <a:endParaRPr sz="1800">
              <a:solidFill>
                <a:srgbClr val="000000"/>
              </a:solidFill>
              <a:latin typeface="Lexend"/>
              <a:ea typeface="Lexend"/>
              <a:cs typeface="Lexend"/>
              <a:sym typeface="Lexend"/>
            </a:endParaRPr>
          </a:p>
        </p:txBody>
      </p:sp>
      <p:sp>
        <p:nvSpPr>
          <p:cNvPr id="882" name="Google Shape;882;p72"/>
          <p:cNvSpPr txBox="1"/>
          <p:nvPr/>
        </p:nvSpPr>
        <p:spPr>
          <a:xfrm>
            <a:off x="3697637" y="4091250"/>
            <a:ext cx="17646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 (even chance)</a:t>
            </a:r>
            <a:endParaRPr sz="1800" b="1">
              <a:solidFill>
                <a:srgbClr val="000000"/>
              </a:solidFill>
              <a:latin typeface="Lexend"/>
              <a:ea typeface="Lexend"/>
              <a:cs typeface="Lexend"/>
              <a:sym typeface="Lexend"/>
            </a:endParaRPr>
          </a:p>
        </p:txBody>
      </p:sp>
      <p:sp>
        <p:nvSpPr>
          <p:cNvPr id="883" name="Google Shape;883;p72"/>
          <p:cNvSpPr/>
          <p:nvPr/>
        </p:nvSpPr>
        <p:spPr>
          <a:xfrm>
            <a:off x="4018076" y="2300527"/>
            <a:ext cx="1086000" cy="10863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84" name="Google Shape;884;p72"/>
          <p:cNvSpPr/>
          <p:nvPr/>
        </p:nvSpPr>
        <p:spPr>
          <a:xfrm flipH="1">
            <a:off x="4027309" y="2309980"/>
            <a:ext cx="1067400" cy="10674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85" name="Google Shape;885;p72"/>
          <p:cNvSpPr/>
          <p:nvPr/>
        </p:nvSpPr>
        <p:spPr>
          <a:xfrm>
            <a:off x="4027528" y="2309980"/>
            <a:ext cx="1067400" cy="1067400"/>
          </a:xfrm>
          <a:prstGeom prst="pie">
            <a:avLst>
              <a:gd name="adj1" fmla="val 5387953"/>
              <a:gd name="adj2" fmla="val 1620000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86" name="Google Shape;886;p72"/>
          <p:cNvSpPr txBox="1"/>
          <p:nvPr/>
        </p:nvSpPr>
        <p:spPr>
          <a:xfrm>
            <a:off x="4016597" y="2632452"/>
            <a:ext cx="537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sp>
        <p:nvSpPr>
          <p:cNvPr id="887" name="Google Shape;887;p72"/>
          <p:cNvSpPr txBox="1"/>
          <p:nvPr/>
        </p:nvSpPr>
        <p:spPr>
          <a:xfrm>
            <a:off x="4562553" y="2632452"/>
            <a:ext cx="591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888" name="Google Shape;888;p72"/>
          <p:cNvGrpSpPr/>
          <p:nvPr/>
        </p:nvGrpSpPr>
        <p:grpSpPr>
          <a:xfrm>
            <a:off x="4529953" y="2359814"/>
            <a:ext cx="60134" cy="523187"/>
            <a:chOff x="996050" y="213293"/>
            <a:chExt cx="93900" cy="909732"/>
          </a:xfrm>
        </p:grpSpPr>
        <p:cxnSp>
          <p:nvCxnSpPr>
            <p:cNvPr id="889" name="Google Shape;889;p72"/>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90" name="Google Shape;890;p72"/>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891" name="Google Shape;891;p72"/>
          <p:cNvSpPr/>
          <p:nvPr/>
        </p:nvSpPr>
        <p:spPr>
          <a:xfrm>
            <a:off x="442210" y="2300527"/>
            <a:ext cx="1086000" cy="1086300"/>
          </a:xfrm>
          <a:prstGeom prst="ellipse">
            <a:avLst/>
          </a:prstGeom>
          <a:solidFill>
            <a:schemeClr val="accent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92" name="Google Shape;892;p72"/>
          <p:cNvSpPr txBox="1"/>
          <p:nvPr/>
        </p:nvSpPr>
        <p:spPr>
          <a:xfrm>
            <a:off x="689262" y="2806802"/>
            <a:ext cx="591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893" name="Google Shape;893;p72"/>
          <p:cNvGrpSpPr/>
          <p:nvPr/>
        </p:nvGrpSpPr>
        <p:grpSpPr>
          <a:xfrm>
            <a:off x="954088" y="2359814"/>
            <a:ext cx="60134" cy="523187"/>
            <a:chOff x="996050" y="213293"/>
            <a:chExt cx="93900" cy="909732"/>
          </a:xfrm>
        </p:grpSpPr>
        <p:cxnSp>
          <p:nvCxnSpPr>
            <p:cNvPr id="894" name="Google Shape;894;p72"/>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95" name="Google Shape;895;p72"/>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896" name="Google Shape;896;p72"/>
          <p:cNvSpPr/>
          <p:nvPr/>
        </p:nvSpPr>
        <p:spPr>
          <a:xfrm>
            <a:off x="7617718" y="2300527"/>
            <a:ext cx="1086000" cy="1086300"/>
          </a:xfrm>
          <a:prstGeom prst="ellipse">
            <a:avLst/>
          </a:prstGeom>
          <a:solidFill>
            <a:schemeClr val="accent5"/>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97" name="Google Shape;897;p72"/>
          <p:cNvSpPr txBox="1"/>
          <p:nvPr/>
        </p:nvSpPr>
        <p:spPr>
          <a:xfrm>
            <a:off x="7921040" y="2861052"/>
            <a:ext cx="537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grpSp>
        <p:nvGrpSpPr>
          <p:cNvPr id="898" name="Google Shape;898;p72"/>
          <p:cNvGrpSpPr/>
          <p:nvPr/>
        </p:nvGrpSpPr>
        <p:grpSpPr>
          <a:xfrm>
            <a:off x="8129596" y="2359814"/>
            <a:ext cx="60134" cy="523187"/>
            <a:chOff x="996050" y="213293"/>
            <a:chExt cx="93900" cy="909732"/>
          </a:xfrm>
        </p:grpSpPr>
        <p:cxnSp>
          <p:nvCxnSpPr>
            <p:cNvPr id="899" name="Google Shape;899;p72"/>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900" name="Google Shape;900;p72"/>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901" name="Google Shape;901;p72"/>
          <p:cNvSpPr/>
          <p:nvPr/>
        </p:nvSpPr>
        <p:spPr>
          <a:xfrm>
            <a:off x="5846876" y="2300527"/>
            <a:ext cx="1086000" cy="10863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02" name="Google Shape;902;p72"/>
          <p:cNvSpPr/>
          <p:nvPr/>
        </p:nvSpPr>
        <p:spPr>
          <a:xfrm flipH="1">
            <a:off x="5856109" y="2309980"/>
            <a:ext cx="1067400" cy="10674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03" name="Google Shape;903;p72"/>
          <p:cNvSpPr/>
          <p:nvPr/>
        </p:nvSpPr>
        <p:spPr>
          <a:xfrm>
            <a:off x="5856328" y="2309980"/>
            <a:ext cx="1067400" cy="1067400"/>
          </a:xfrm>
          <a:prstGeom prst="pie">
            <a:avLst>
              <a:gd name="adj1" fmla="val 5387953"/>
              <a:gd name="adj2" fmla="val 1834406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04" name="Google Shape;904;p72"/>
          <p:cNvSpPr txBox="1"/>
          <p:nvPr/>
        </p:nvSpPr>
        <p:spPr>
          <a:xfrm>
            <a:off x="5845397" y="2632452"/>
            <a:ext cx="537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sp>
        <p:nvSpPr>
          <p:cNvPr id="905" name="Google Shape;905;p72"/>
          <p:cNvSpPr txBox="1"/>
          <p:nvPr/>
        </p:nvSpPr>
        <p:spPr>
          <a:xfrm>
            <a:off x="6391353" y="2632452"/>
            <a:ext cx="591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906" name="Google Shape;906;p72"/>
          <p:cNvGrpSpPr/>
          <p:nvPr/>
        </p:nvGrpSpPr>
        <p:grpSpPr>
          <a:xfrm>
            <a:off x="6358753" y="2359814"/>
            <a:ext cx="60134" cy="523187"/>
            <a:chOff x="996050" y="213293"/>
            <a:chExt cx="93900" cy="909732"/>
          </a:xfrm>
        </p:grpSpPr>
        <p:cxnSp>
          <p:nvCxnSpPr>
            <p:cNvPr id="907" name="Google Shape;907;p72"/>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908" name="Google Shape;908;p72"/>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909" name="Google Shape;909;p72"/>
          <p:cNvSpPr txBox="1"/>
          <p:nvPr>
            <p:ph type="body" idx="1"/>
          </p:nvPr>
        </p:nvSpPr>
        <p:spPr>
          <a:xfrm>
            <a:off x="324000" y="1597500"/>
            <a:ext cx="8237700" cy="46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Tusaale: waxay sugan tahay in spinner-kani ku soo degayo 'guul'.</a:t>
            </a:r>
            <a:r>
              <a:rPr lang="en-GB" sz="1800">
                <a:solidFill>
                  <a:srgbClr val="282828"/>
                </a:solidFill>
                <a:latin typeface="Lexend"/>
              </a:rPr>
              <a:t/>
            </a:r>
            <a:r>
              <a:rPr lang="en-GB" sz="1800">
                <a:solidFill>
                  <a:schemeClr val="accent4"/>
                </a:solidFill>
                <a:latin typeface="Lexend"/>
              </a:rPr>
              <a:t/>
            </a:r>
            <a:r>
              <a:rPr lang="en-GB" sz="1800">
                <a:solidFill>
                  <a:srgbClr val="282828"/>
                </a:solidFill>
                <a:latin typeface="Lexend"/>
              </a:rPr>
              <a:t/>
            </a:r>
            <a:r>
              <a:rPr lang="en-GB" sz="1800">
                <a:latin typeface="Lexend"/>
              </a:rPr>
              <a:t/>
            </a:r>
            <a:endParaRPr sz="2000"/>
          </a:p>
        </p:txBody>
      </p:sp>
      <p:sp>
        <p:nvSpPr>
          <p:cNvPr id="910" name="Google Shape;910;p72"/>
          <p:cNvSpPr/>
          <p:nvPr/>
        </p:nvSpPr>
        <p:spPr>
          <a:xfrm>
            <a:off x="5713487" y="2194173"/>
            <a:ext cx="1356900" cy="1299900"/>
          </a:xfrm>
          <a:prstGeom prst="rect">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11" name="Google Shape;911;p72"/>
          <p:cNvSpPr txBox="1"/>
          <p:nvPr/>
        </p:nvSpPr>
        <p:spPr>
          <a:xfrm>
            <a:off x="1783341" y="4448625"/>
            <a:ext cx="55797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latin typeface="Lexend"/>
                <a:ea typeface="Lexend"/>
                <a:cs typeface="Lexend"/>
                <a:sym typeface="Lexend"/>
              </a:rPr>
              <a:t>miisaanka sugnimada (scale of likelihood) ee spinner-ka ku soo degaya 'guul'</a:t>
            </a:r>
            <a:endParaRPr sz="1800">
              <a:solidFill>
                <a:srgbClr val="000000"/>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0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0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0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0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0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0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15" name="Shape 915"/>
        <p:cNvGrpSpPr/>
        <p:nvPr/>
      </p:nvGrpSpPr>
      <p:grpSpPr>
        <a:xfrm>
          <a:off x="0" y="0"/>
          <a:ext cx="0" cy="0"/>
        </a:xfrm>
      </p:grpSpPr>
      <p:sp>
        <p:nvSpPr>
          <p:cNvPr id="916" name="Google Shape;916;p73"/>
          <p:cNvSpPr txBox="1"/>
          <p:nvPr>
            <p:ph type="body" idx="1"/>
          </p:nvPr>
        </p:nvSpPr>
        <p:spPr>
          <a:xfrm>
            <a:off x="324000" y="759300"/>
            <a:ext cx="8496000" cy="6588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800">
                <a:latin typeface="Lexend"/>
              </a:rPr>
              <a:t>Natiijo fursad u yar inay dhacdo marka loo eego inayna dhicin waxaa lagu tilmaami karaa mid aan suganayn (unlikely).</a:t>
            </a:r>
            <a:r>
              <a:rPr lang="en-GB" sz="1800">
                <a:solidFill>
                  <a:srgbClr val="282828"/>
                </a:solidFill>
                <a:latin typeface="Lexend"/>
              </a:rPr>
              <a:t/>
            </a:r>
            <a:r>
              <a:rPr lang="en-GB" sz="1800">
                <a:solidFill>
                  <a:schemeClr val="accent4"/>
                </a:solidFill>
                <a:latin typeface="Lexend"/>
              </a:rPr>
              <a:t/>
            </a:r>
            <a:r>
              <a:rPr lang="en-GB" sz="1800">
                <a:latin typeface="Lexend"/>
              </a:rPr>
              <a:t/>
            </a:r>
            <a:r>
              <a:rPr lang="en-GB" sz="1800">
                <a:solidFill>
                  <a:schemeClr val="accent4"/>
                </a:solidFill>
                <a:latin typeface="Lexend"/>
              </a:rPr>
              <a:t/>
            </a:r>
            <a:r>
              <a:rPr lang="en-GB" sz="1800">
                <a:solidFill>
                  <a:srgbClr val="282828"/>
                </a:solidFill>
                <a:latin typeface="Lexend"/>
              </a:rPr>
              <a:t/>
            </a:r>
            <a:r>
              <a:rPr lang="en-GB" sz="1800">
                <a:latin typeface="Lexend"/>
              </a:rPr>
              <a:t/>
            </a:r>
            <a:r>
              <a:rPr lang="en-GB" sz="1800">
                <a:solidFill>
                  <a:srgbClr val="282828"/>
                </a:solidFill>
                <a:latin typeface="Lexend"/>
              </a:rPr>
              <a:t/>
            </a:r>
            <a:r>
              <a:rPr lang="en-GB" sz="1800">
                <a:solidFill>
                  <a:schemeClr val="accent4"/>
                </a:solidFill>
                <a:latin typeface="Lexend"/>
              </a:rPr>
              <a:t/>
            </a:r>
            <a:r>
              <a:rPr lang="en-GB" sz="1800">
                <a:latin typeface="Lexend"/>
              </a:rPr>
              <a:t/>
            </a:r>
            <a:endParaRPr sz="2000"/>
          </a:p>
        </p:txBody>
      </p:sp>
      <p:sp>
        <p:nvSpPr>
          <p:cNvPr id="917" name="Google Shape;917;p7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Soo bandhigida miisaanka sugnimada (scale of likelihoods)</a:t>
            </a:r>
            <a:endParaRPr/>
          </a:p>
        </p:txBody>
      </p:sp>
      <p:cxnSp>
        <p:nvCxnSpPr>
          <p:cNvPr id="918" name="Google Shape;918;p73"/>
          <p:cNvCxnSpPr/>
          <p:nvPr/>
        </p:nvCxnSpPr>
        <p:spPr>
          <a:xfrm>
            <a:off x="992233" y="3834688"/>
            <a:ext cx="7187400" cy="0"/>
          </a:xfrm>
          <a:prstGeom prst="straightConnector1">
            <a:avLst/>
          </a:prstGeom>
          <a:noFill/>
          <a:ln w="38100" cap="flat" cmpd="sng">
            <a:solidFill>
              <a:srgbClr val="000000"/>
            </a:solidFill>
            <a:prstDash val="solid"/>
            <a:round/>
            <a:headEnd type="none" w="med" len="med"/>
            <a:tailEnd type="none" w="med" len="med"/>
          </a:ln>
        </p:spPr>
      </p:cxnSp>
      <p:cxnSp>
        <p:nvCxnSpPr>
          <p:cNvPr id="919" name="Google Shape;919;p73"/>
          <p:cNvCxnSpPr/>
          <p:nvPr/>
        </p:nvCxnSpPr>
        <p:spPr>
          <a:xfrm flipH="1">
            <a:off x="992256" y="35052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920" name="Google Shape;920;p73"/>
          <p:cNvCxnSpPr/>
          <p:nvPr/>
        </p:nvCxnSpPr>
        <p:spPr>
          <a:xfrm flipH="1">
            <a:off x="8168274" y="35052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921" name="Google Shape;921;p73"/>
          <p:cNvCxnSpPr/>
          <p:nvPr/>
        </p:nvCxnSpPr>
        <p:spPr>
          <a:xfrm flipH="1">
            <a:off x="4580265" y="35052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922" name="Google Shape;922;p73"/>
          <p:cNvCxnSpPr/>
          <p:nvPr/>
        </p:nvCxnSpPr>
        <p:spPr>
          <a:xfrm>
            <a:off x="1102047" y="3997325"/>
            <a:ext cx="3385500" cy="0"/>
          </a:xfrm>
          <a:prstGeom prst="straightConnector1">
            <a:avLst/>
          </a:prstGeom>
          <a:noFill/>
          <a:ln w="38100" cap="flat" cmpd="sng">
            <a:solidFill>
              <a:srgbClr val="595959"/>
            </a:solidFill>
            <a:prstDash val="solid"/>
            <a:round/>
            <a:headEnd type="triangle" w="med" len="med"/>
            <a:tailEnd type="triangle" w="med" len="med"/>
          </a:ln>
        </p:spPr>
      </p:cxnSp>
      <p:cxnSp>
        <p:nvCxnSpPr>
          <p:cNvPr id="923" name="Google Shape;923;p73"/>
          <p:cNvCxnSpPr/>
          <p:nvPr/>
        </p:nvCxnSpPr>
        <p:spPr>
          <a:xfrm>
            <a:off x="4685210" y="3997325"/>
            <a:ext cx="3385500" cy="0"/>
          </a:xfrm>
          <a:prstGeom prst="straightConnector1">
            <a:avLst/>
          </a:prstGeom>
          <a:noFill/>
          <a:ln w="38100" cap="flat" cmpd="sng">
            <a:solidFill>
              <a:srgbClr val="595959"/>
            </a:solidFill>
            <a:prstDash val="solid"/>
            <a:round/>
            <a:headEnd type="triangle" w="med" len="med"/>
            <a:tailEnd type="triangle" w="med" len="med"/>
          </a:ln>
        </p:spPr>
      </p:cxnSp>
      <p:sp>
        <p:nvSpPr>
          <p:cNvPr id="924" name="Google Shape;924;p73"/>
          <p:cNvSpPr txBox="1"/>
          <p:nvPr/>
        </p:nvSpPr>
        <p:spPr>
          <a:xfrm>
            <a:off x="7596925" y="4091250"/>
            <a:ext cx="11469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sugan (certain)</a:t>
            </a:r>
            <a:endParaRPr sz="1800" b="1">
              <a:solidFill>
                <a:srgbClr val="000000"/>
              </a:solidFill>
              <a:latin typeface="Lexend"/>
              <a:ea typeface="Lexend"/>
              <a:cs typeface="Lexend"/>
              <a:sym typeface="Lexend"/>
            </a:endParaRPr>
          </a:p>
        </p:txBody>
      </p:sp>
      <p:sp>
        <p:nvSpPr>
          <p:cNvPr id="925" name="Google Shape;925;p73"/>
          <p:cNvSpPr txBox="1"/>
          <p:nvPr/>
        </p:nvSpPr>
        <p:spPr>
          <a:xfrm>
            <a:off x="247800" y="4091250"/>
            <a:ext cx="15114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suurto gal ahayn (impossible)</a:t>
            </a:r>
            <a:endParaRPr sz="1800" b="1">
              <a:solidFill>
                <a:srgbClr val="000000"/>
              </a:solidFill>
              <a:latin typeface="Lexend"/>
              <a:ea typeface="Lexend"/>
              <a:cs typeface="Lexend"/>
              <a:sym typeface="Lexend"/>
            </a:endParaRPr>
          </a:p>
        </p:txBody>
      </p:sp>
      <p:sp>
        <p:nvSpPr>
          <p:cNvPr id="926" name="Google Shape;926;p73"/>
          <p:cNvSpPr txBox="1"/>
          <p:nvPr/>
        </p:nvSpPr>
        <p:spPr>
          <a:xfrm>
            <a:off x="2265248" y="3921125"/>
            <a:ext cx="11469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aan suganayn (unlikely)</a:t>
            </a:r>
            <a:endParaRPr sz="1800">
              <a:solidFill>
                <a:srgbClr val="000000"/>
              </a:solidFill>
              <a:latin typeface="Lexend"/>
              <a:ea typeface="Lexend"/>
              <a:cs typeface="Lexend"/>
              <a:sym typeface="Lexend"/>
            </a:endParaRPr>
          </a:p>
        </p:txBody>
      </p:sp>
      <p:sp>
        <p:nvSpPr>
          <p:cNvPr id="927" name="Google Shape;927;p73"/>
          <p:cNvSpPr txBox="1"/>
          <p:nvPr/>
        </p:nvSpPr>
        <p:spPr>
          <a:xfrm>
            <a:off x="6186382" y="3921125"/>
            <a:ext cx="8325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sugan (likely)</a:t>
            </a:r>
            <a:endParaRPr sz="1800">
              <a:solidFill>
                <a:srgbClr val="000000"/>
              </a:solidFill>
              <a:latin typeface="Lexend"/>
              <a:ea typeface="Lexend"/>
              <a:cs typeface="Lexend"/>
              <a:sym typeface="Lexend"/>
            </a:endParaRPr>
          </a:p>
        </p:txBody>
      </p:sp>
      <p:sp>
        <p:nvSpPr>
          <p:cNvPr id="928" name="Google Shape;928;p73"/>
          <p:cNvSpPr txBox="1"/>
          <p:nvPr/>
        </p:nvSpPr>
        <p:spPr>
          <a:xfrm>
            <a:off x="3697637" y="4091250"/>
            <a:ext cx="17646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 (even chance)</a:t>
            </a:r>
            <a:endParaRPr sz="1800" b="1">
              <a:solidFill>
                <a:srgbClr val="000000"/>
              </a:solidFill>
              <a:latin typeface="Lexend"/>
              <a:ea typeface="Lexend"/>
              <a:cs typeface="Lexend"/>
              <a:sym typeface="Lexend"/>
            </a:endParaRPr>
          </a:p>
        </p:txBody>
      </p:sp>
      <p:sp>
        <p:nvSpPr>
          <p:cNvPr id="929" name="Google Shape;929;p73"/>
          <p:cNvSpPr/>
          <p:nvPr/>
        </p:nvSpPr>
        <p:spPr>
          <a:xfrm>
            <a:off x="4018076" y="2300527"/>
            <a:ext cx="1086000" cy="10863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30" name="Google Shape;930;p73"/>
          <p:cNvSpPr/>
          <p:nvPr/>
        </p:nvSpPr>
        <p:spPr>
          <a:xfrm flipH="1">
            <a:off x="4027309" y="2309980"/>
            <a:ext cx="1067400" cy="10674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31" name="Google Shape;931;p73"/>
          <p:cNvSpPr/>
          <p:nvPr/>
        </p:nvSpPr>
        <p:spPr>
          <a:xfrm>
            <a:off x="4027528" y="2309980"/>
            <a:ext cx="1067400" cy="1067400"/>
          </a:xfrm>
          <a:prstGeom prst="pie">
            <a:avLst>
              <a:gd name="adj1" fmla="val 5387953"/>
              <a:gd name="adj2" fmla="val 1620000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32" name="Google Shape;932;p73"/>
          <p:cNvSpPr txBox="1"/>
          <p:nvPr/>
        </p:nvSpPr>
        <p:spPr>
          <a:xfrm>
            <a:off x="4016597" y="2632452"/>
            <a:ext cx="537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sp>
        <p:nvSpPr>
          <p:cNvPr id="933" name="Google Shape;933;p73"/>
          <p:cNvSpPr txBox="1"/>
          <p:nvPr/>
        </p:nvSpPr>
        <p:spPr>
          <a:xfrm>
            <a:off x="4562553" y="2632452"/>
            <a:ext cx="591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934" name="Google Shape;934;p73"/>
          <p:cNvGrpSpPr/>
          <p:nvPr/>
        </p:nvGrpSpPr>
        <p:grpSpPr>
          <a:xfrm>
            <a:off x="4529953" y="2359814"/>
            <a:ext cx="60134" cy="523187"/>
            <a:chOff x="996050" y="213293"/>
            <a:chExt cx="93900" cy="909732"/>
          </a:xfrm>
        </p:grpSpPr>
        <p:cxnSp>
          <p:nvCxnSpPr>
            <p:cNvPr id="935" name="Google Shape;935;p73"/>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936" name="Google Shape;936;p73"/>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937" name="Google Shape;937;p73"/>
          <p:cNvSpPr/>
          <p:nvPr/>
        </p:nvSpPr>
        <p:spPr>
          <a:xfrm>
            <a:off x="442210" y="2300527"/>
            <a:ext cx="1086000" cy="1086300"/>
          </a:xfrm>
          <a:prstGeom prst="ellipse">
            <a:avLst/>
          </a:prstGeom>
          <a:solidFill>
            <a:schemeClr val="accent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38" name="Google Shape;938;p73"/>
          <p:cNvSpPr txBox="1"/>
          <p:nvPr/>
        </p:nvSpPr>
        <p:spPr>
          <a:xfrm>
            <a:off x="689262" y="2806802"/>
            <a:ext cx="591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939" name="Google Shape;939;p73"/>
          <p:cNvGrpSpPr/>
          <p:nvPr/>
        </p:nvGrpSpPr>
        <p:grpSpPr>
          <a:xfrm>
            <a:off x="954088" y="2359814"/>
            <a:ext cx="60134" cy="523187"/>
            <a:chOff x="996050" y="213293"/>
            <a:chExt cx="93900" cy="909732"/>
          </a:xfrm>
        </p:grpSpPr>
        <p:cxnSp>
          <p:nvCxnSpPr>
            <p:cNvPr id="940" name="Google Shape;940;p73"/>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941" name="Google Shape;941;p73"/>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942" name="Google Shape;942;p73"/>
          <p:cNvSpPr/>
          <p:nvPr/>
        </p:nvSpPr>
        <p:spPr>
          <a:xfrm>
            <a:off x="7617718" y="2300527"/>
            <a:ext cx="1086000" cy="1086300"/>
          </a:xfrm>
          <a:prstGeom prst="ellipse">
            <a:avLst/>
          </a:prstGeom>
          <a:solidFill>
            <a:schemeClr val="accent5"/>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43" name="Google Shape;943;p73"/>
          <p:cNvSpPr txBox="1"/>
          <p:nvPr/>
        </p:nvSpPr>
        <p:spPr>
          <a:xfrm>
            <a:off x="7921040" y="2861052"/>
            <a:ext cx="537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grpSp>
        <p:nvGrpSpPr>
          <p:cNvPr id="944" name="Google Shape;944;p73"/>
          <p:cNvGrpSpPr/>
          <p:nvPr/>
        </p:nvGrpSpPr>
        <p:grpSpPr>
          <a:xfrm>
            <a:off x="8129596" y="2359814"/>
            <a:ext cx="60134" cy="523187"/>
            <a:chOff x="996050" y="213293"/>
            <a:chExt cx="93900" cy="909732"/>
          </a:xfrm>
        </p:grpSpPr>
        <p:cxnSp>
          <p:nvCxnSpPr>
            <p:cNvPr id="945" name="Google Shape;945;p73"/>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946" name="Google Shape;946;p73"/>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947" name="Google Shape;947;p73"/>
          <p:cNvSpPr/>
          <p:nvPr/>
        </p:nvSpPr>
        <p:spPr>
          <a:xfrm>
            <a:off x="2265476" y="2300527"/>
            <a:ext cx="1086000" cy="10863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48" name="Google Shape;948;p73"/>
          <p:cNvSpPr/>
          <p:nvPr/>
        </p:nvSpPr>
        <p:spPr>
          <a:xfrm flipH="1">
            <a:off x="2274709" y="2309980"/>
            <a:ext cx="1067400" cy="1067400"/>
          </a:xfrm>
          <a:prstGeom prst="pie">
            <a:avLst>
              <a:gd name="adj1" fmla="val 5387953"/>
              <a:gd name="adj2" fmla="val 1796517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49" name="Google Shape;949;p73"/>
          <p:cNvSpPr/>
          <p:nvPr/>
        </p:nvSpPr>
        <p:spPr>
          <a:xfrm>
            <a:off x="2274928" y="2309980"/>
            <a:ext cx="1067400" cy="1067400"/>
          </a:xfrm>
          <a:prstGeom prst="pie">
            <a:avLst>
              <a:gd name="adj1" fmla="val 5387953"/>
              <a:gd name="adj2" fmla="val 14401998"/>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50" name="Google Shape;950;p73"/>
          <p:cNvSpPr txBox="1"/>
          <p:nvPr/>
        </p:nvSpPr>
        <p:spPr>
          <a:xfrm>
            <a:off x="2263997" y="2632452"/>
            <a:ext cx="537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sp>
        <p:nvSpPr>
          <p:cNvPr id="951" name="Google Shape;951;p73"/>
          <p:cNvSpPr txBox="1"/>
          <p:nvPr/>
        </p:nvSpPr>
        <p:spPr>
          <a:xfrm>
            <a:off x="2809953" y="2632452"/>
            <a:ext cx="591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grpSp>
        <p:nvGrpSpPr>
          <p:cNvPr id="952" name="Google Shape;952;p73"/>
          <p:cNvGrpSpPr/>
          <p:nvPr/>
        </p:nvGrpSpPr>
        <p:grpSpPr>
          <a:xfrm>
            <a:off x="2777353" y="2359814"/>
            <a:ext cx="60134" cy="523187"/>
            <a:chOff x="996050" y="213293"/>
            <a:chExt cx="93900" cy="909732"/>
          </a:xfrm>
        </p:grpSpPr>
        <p:cxnSp>
          <p:nvCxnSpPr>
            <p:cNvPr id="953" name="Google Shape;953;p73"/>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954" name="Google Shape;954;p73"/>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955" name="Google Shape;955;p73"/>
          <p:cNvSpPr/>
          <p:nvPr/>
        </p:nvSpPr>
        <p:spPr>
          <a:xfrm>
            <a:off x="5846876" y="2300527"/>
            <a:ext cx="1086000" cy="10863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56" name="Google Shape;956;p73"/>
          <p:cNvSpPr/>
          <p:nvPr/>
        </p:nvSpPr>
        <p:spPr>
          <a:xfrm flipH="1">
            <a:off x="5856109" y="2309980"/>
            <a:ext cx="1067400" cy="10674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57" name="Google Shape;957;p73"/>
          <p:cNvSpPr/>
          <p:nvPr/>
        </p:nvSpPr>
        <p:spPr>
          <a:xfrm>
            <a:off x="5856328" y="2309980"/>
            <a:ext cx="1067400" cy="1067400"/>
          </a:xfrm>
          <a:prstGeom prst="pie">
            <a:avLst>
              <a:gd name="adj1" fmla="val 5387953"/>
              <a:gd name="adj2" fmla="val 1834406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58" name="Google Shape;958;p73"/>
          <p:cNvSpPr txBox="1"/>
          <p:nvPr/>
        </p:nvSpPr>
        <p:spPr>
          <a:xfrm>
            <a:off x="5845397" y="2632452"/>
            <a:ext cx="537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959" name="Google Shape;959;p73"/>
          <p:cNvSpPr txBox="1"/>
          <p:nvPr/>
        </p:nvSpPr>
        <p:spPr>
          <a:xfrm>
            <a:off x="6391353" y="2632452"/>
            <a:ext cx="591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grpSp>
        <p:nvGrpSpPr>
          <p:cNvPr id="960" name="Google Shape;960;p73"/>
          <p:cNvGrpSpPr/>
          <p:nvPr/>
        </p:nvGrpSpPr>
        <p:grpSpPr>
          <a:xfrm>
            <a:off x="6358753" y="2359814"/>
            <a:ext cx="60134" cy="523187"/>
            <a:chOff x="996050" y="213293"/>
            <a:chExt cx="93900" cy="909732"/>
          </a:xfrm>
        </p:grpSpPr>
        <p:cxnSp>
          <p:nvCxnSpPr>
            <p:cNvPr id="961" name="Google Shape;961;p73"/>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962" name="Google Shape;962;p73"/>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963" name="Google Shape;963;p73"/>
          <p:cNvSpPr txBox="1"/>
          <p:nvPr>
            <p:ph type="body" idx="1"/>
          </p:nvPr>
        </p:nvSpPr>
        <p:spPr>
          <a:xfrm>
            <a:off x="324000" y="1597500"/>
            <a:ext cx="8237700" cy="46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Tusaale: ma badna in wareegtadan (spinner) ku soo baxdo 'guul'.</a:t>
            </a:r>
            <a:r>
              <a:rPr lang="en-GB" sz="1800">
                <a:solidFill>
                  <a:srgbClr val="282828"/>
                </a:solidFill>
                <a:latin typeface="Lexend"/>
              </a:rPr>
              <a:t/>
            </a:r>
            <a:r>
              <a:rPr lang="en-GB" sz="1800">
                <a:solidFill>
                  <a:schemeClr val="accent4"/>
                </a:solidFill>
                <a:latin typeface="Lexend"/>
              </a:rPr>
              <a:t/>
            </a:r>
            <a:r>
              <a:rPr lang="en-GB" sz="1800">
                <a:solidFill>
                  <a:srgbClr val="282828"/>
                </a:solidFill>
                <a:latin typeface="Lexend"/>
              </a:rPr>
              <a:t/>
            </a:r>
            <a:r>
              <a:rPr lang="en-GB" sz="1800">
                <a:latin typeface="Lexend"/>
              </a:rPr>
              <a:t/>
            </a:r>
            <a:endParaRPr sz="2000"/>
          </a:p>
        </p:txBody>
      </p:sp>
      <p:sp>
        <p:nvSpPr>
          <p:cNvPr id="964" name="Google Shape;964;p73"/>
          <p:cNvSpPr/>
          <p:nvPr/>
        </p:nvSpPr>
        <p:spPr>
          <a:xfrm>
            <a:off x="2115048" y="2194173"/>
            <a:ext cx="1356900" cy="1299900"/>
          </a:xfrm>
          <a:prstGeom prst="rect">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65" name="Google Shape;965;p73"/>
          <p:cNvSpPr txBox="1"/>
          <p:nvPr/>
        </p:nvSpPr>
        <p:spPr>
          <a:xfrm>
            <a:off x="1783341" y="4448625"/>
            <a:ext cx="55797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latin typeface="Lexend"/>
                <a:ea typeface="Lexend"/>
                <a:cs typeface="Lexend"/>
                <a:sym typeface="Lexend"/>
              </a:rPr>
              <a:t>miisaanka suurtagalnimada ee wareegtada (spinner) ku soo baxa 'guul'</a:t>
            </a:r>
            <a:endParaRPr sz="1800">
              <a:solidFill>
                <a:srgbClr val="000000"/>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4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4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5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5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5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6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69" name="Shape 969"/>
        <p:cNvGrpSpPr/>
        <p:nvPr/>
      </p:nvGrpSpPr>
      <p:grpSpPr>
        <a:xfrm>
          <a:off x="0" y="0"/>
          <a:ext cx="0" cy="0"/>
        </a:xfrm>
      </p:grpSpPr>
      <p:pic>
        <p:nvPicPr>
          <p:cNvPr id="970" name="Google Shape;970;p74"/>
          <p:cNvPicPr preferRelativeResize="0"/>
          <p:nvPr/>
        </p:nvPicPr>
        <p:blipFill>
          <a:blip r:embed="rId3">
            <a:alphaModFix/>
          </a:blip>
          <a:srcRect l="40550" t="13015" b="4760"/>
          <a:stretch>
            <a:fillRect/>
          </a:stretch>
        </p:blipFill>
        <p:spPr>
          <a:xfrm>
            <a:off x="584999" y="1503825"/>
            <a:ext cx="4134851" cy="1434900"/>
          </a:xfrm>
          <a:prstGeom prst="rect">
            <a:avLst/>
          </a:prstGeom>
          <a:noFill/>
          <a:ln>
            <a:noFill/>
          </a:ln>
        </p:spPr>
      </p:pic>
      <p:sp>
        <p:nvSpPr>
          <p:cNvPr id="971" name="Google Shape;971;p74"/>
          <p:cNvSpPr txBox="1"/>
          <p:nvPr>
            <p:ph type="body" idx="1"/>
          </p:nvPr>
        </p:nvSpPr>
        <p:spPr>
          <a:xfrm>
            <a:off x="324000" y="759300"/>
            <a:ext cx="7334100" cy="658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Cabdi wuxuu ka fikirayaa halka ay suurtagalnimada wareegtadan (spinner) ku soo baxda 'A' ku dhacdo miisaanka.</a:t>
            </a:r>
            <a:r>
              <a:rPr lang="en-GB" sz="1800">
                <a:solidFill>
                  <a:schemeClr val="accent4"/>
                </a:solidFill>
                <a:latin typeface="Lexend"/>
              </a:rPr>
              <a:t/>
            </a:r>
            <a:r>
              <a:rPr lang="en-GB" sz="1800">
                <a:latin typeface="Lexend"/>
              </a:rPr>
              <a:t/>
            </a:r>
            <a:endParaRPr sz="2000"/>
          </a:p>
        </p:txBody>
      </p:sp>
      <p:sp>
        <p:nvSpPr>
          <p:cNvPr id="972" name="Google Shape;972;p7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Soo bandhigida miisaanka suurtagalnimada</a:t>
            </a:r>
            <a:endParaRPr/>
          </a:p>
        </p:txBody>
      </p:sp>
      <p:cxnSp>
        <p:nvCxnSpPr>
          <p:cNvPr id="973" name="Google Shape;973;p74"/>
          <p:cNvCxnSpPr/>
          <p:nvPr/>
        </p:nvCxnSpPr>
        <p:spPr>
          <a:xfrm>
            <a:off x="992233" y="3682288"/>
            <a:ext cx="7187400" cy="0"/>
          </a:xfrm>
          <a:prstGeom prst="straightConnector1">
            <a:avLst/>
          </a:prstGeom>
          <a:noFill/>
          <a:ln w="38100" cap="flat" cmpd="sng">
            <a:solidFill>
              <a:srgbClr val="000000"/>
            </a:solidFill>
            <a:prstDash val="solid"/>
            <a:round/>
            <a:headEnd type="none" w="med" len="med"/>
            <a:tailEnd type="none" w="med" len="med"/>
          </a:ln>
        </p:spPr>
      </p:cxnSp>
      <p:cxnSp>
        <p:nvCxnSpPr>
          <p:cNvPr id="974" name="Google Shape;974;p74"/>
          <p:cNvCxnSpPr/>
          <p:nvPr/>
        </p:nvCxnSpPr>
        <p:spPr>
          <a:xfrm flipH="1">
            <a:off x="992256" y="33528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975" name="Google Shape;975;p74"/>
          <p:cNvCxnSpPr/>
          <p:nvPr/>
        </p:nvCxnSpPr>
        <p:spPr>
          <a:xfrm flipH="1">
            <a:off x="8168274" y="33528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976" name="Google Shape;976;p74"/>
          <p:cNvCxnSpPr/>
          <p:nvPr/>
        </p:nvCxnSpPr>
        <p:spPr>
          <a:xfrm flipH="1">
            <a:off x="4580265" y="33528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977" name="Google Shape;977;p74"/>
          <p:cNvCxnSpPr/>
          <p:nvPr/>
        </p:nvCxnSpPr>
        <p:spPr>
          <a:xfrm>
            <a:off x="1102047" y="3844925"/>
            <a:ext cx="3385500" cy="0"/>
          </a:xfrm>
          <a:prstGeom prst="straightConnector1">
            <a:avLst/>
          </a:prstGeom>
          <a:noFill/>
          <a:ln w="38100" cap="flat" cmpd="sng">
            <a:solidFill>
              <a:srgbClr val="595959"/>
            </a:solidFill>
            <a:prstDash val="solid"/>
            <a:round/>
            <a:headEnd type="triangle" w="med" len="med"/>
            <a:tailEnd type="triangle" w="med" len="med"/>
          </a:ln>
        </p:spPr>
      </p:cxnSp>
      <p:cxnSp>
        <p:nvCxnSpPr>
          <p:cNvPr id="978" name="Google Shape;978;p74"/>
          <p:cNvCxnSpPr/>
          <p:nvPr/>
        </p:nvCxnSpPr>
        <p:spPr>
          <a:xfrm>
            <a:off x="4685210" y="3844925"/>
            <a:ext cx="3385500" cy="0"/>
          </a:xfrm>
          <a:prstGeom prst="straightConnector1">
            <a:avLst/>
          </a:prstGeom>
          <a:noFill/>
          <a:ln w="38100" cap="flat" cmpd="sng">
            <a:solidFill>
              <a:srgbClr val="595959"/>
            </a:solidFill>
            <a:prstDash val="solid"/>
            <a:round/>
            <a:headEnd type="triangle" w="med" len="med"/>
            <a:tailEnd type="triangle" w="med" len="med"/>
          </a:ln>
        </p:spPr>
      </p:cxnSp>
      <p:sp>
        <p:nvSpPr>
          <p:cNvPr id="979" name="Google Shape;979;p74"/>
          <p:cNvSpPr txBox="1"/>
          <p:nvPr/>
        </p:nvSpPr>
        <p:spPr>
          <a:xfrm>
            <a:off x="7596925" y="3938850"/>
            <a:ext cx="11469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 (certain)</a:t>
            </a:r>
            <a:endParaRPr sz="1800" b="1">
              <a:solidFill>
                <a:srgbClr val="000000"/>
              </a:solidFill>
              <a:latin typeface="Lexend"/>
              <a:ea typeface="Lexend"/>
              <a:cs typeface="Lexend"/>
              <a:sym typeface="Lexend"/>
            </a:endParaRPr>
          </a:p>
        </p:txBody>
      </p:sp>
      <p:sp>
        <p:nvSpPr>
          <p:cNvPr id="980" name="Google Shape;980;p74"/>
          <p:cNvSpPr txBox="1"/>
          <p:nvPr/>
        </p:nvSpPr>
        <p:spPr>
          <a:xfrm>
            <a:off x="247800" y="3938850"/>
            <a:ext cx="15114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suurtagal ahayn (impossible)</a:t>
            </a:r>
            <a:endParaRPr sz="1800" b="1">
              <a:solidFill>
                <a:srgbClr val="000000"/>
              </a:solidFill>
              <a:latin typeface="Lexend"/>
              <a:ea typeface="Lexend"/>
              <a:cs typeface="Lexend"/>
              <a:sym typeface="Lexend"/>
            </a:endParaRPr>
          </a:p>
        </p:txBody>
      </p:sp>
      <p:sp>
        <p:nvSpPr>
          <p:cNvPr id="981" name="Google Shape;981;p74"/>
          <p:cNvSpPr txBox="1"/>
          <p:nvPr/>
        </p:nvSpPr>
        <p:spPr>
          <a:xfrm>
            <a:off x="2265248" y="3768725"/>
            <a:ext cx="11469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aan badnayn (unlikely)</a:t>
            </a:r>
            <a:endParaRPr sz="1800">
              <a:solidFill>
                <a:srgbClr val="000000"/>
              </a:solidFill>
              <a:latin typeface="Lexend"/>
              <a:ea typeface="Lexend"/>
              <a:cs typeface="Lexend"/>
              <a:sym typeface="Lexend"/>
            </a:endParaRPr>
          </a:p>
        </p:txBody>
      </p:sp>
      <p:sp>
        <p:nvSpPr>
          <p:cNvPr id="982" name="Google Shape;982;p74"/>
          <p:cNvSpPr txBox="1"/>
          <p:nvPr/>
        </p:nvSpPr>
        <p:spPr>
          <a:xfrm>
            <a:off x="6186382" y="3768725"/>
            <a:ext cx="8325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badan (likely)</a:t>
            </a:r>
            <a:endParaRPr sz="1800">
              <a:solidFill>
                <a:srgbClr val="000000"/>
              </a:solidFill>
              <a:latin typeface="Lexend"/>
              <a:ea typeface="Lexend"/>
              <a:cs typeface="Lexend"/>
              <a:sym typeface="Lexend"/>
            </a:endParaRPr>
          </a:p>
        </p:txBody>
      </p:sp>
      <p:sp>
        <p:nvSpPr>
          <p:cNvPr id="983" name="Google Shape;983;p74"/>
          <p:cNvSpPr txBox="1"/>
          <p:nvPr/>
        </p:nvSpPr>
        <p:spPr>
          <a:xfrm>
            <a:off x="3697637" y="3938850"/>
            <a:ext cx="17646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 (even chance)</a:t>
            </a:r>
            <a:endParaRPr sz="1800" b="1">
              <a:solidFill>
                <a:srgbClr val="000000"/>
              </a:solidFill>
              <a:latin typeface="Lexend"/>
              <a:ea typeface="Lexend"/>
              <a:cs typeface="Lexend"/>
              <a:sym typeface="Lexend"/>
            </a:endParaRPr>
          </a:p>
        </p:txBody>
      </p:sp>
      <p:sp>
        <p:nvSpPr>
          <p:cNvPr id="984" name="Google Shape;984;p74"/>
          <p:cNvSpPr txBox="1"/>
          <p:nvPr>
            <p:ph type="body" idx="1"/>
          </p:nvPr>
        </p:nvSpPr>
        <p:spPr>
          <a:xfrm>
            <a:off x="343844" y="4512950"/>
            <a:ext cx="5061600" cy="46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Cabdi waa qaldan. Sababta ay u qaldan?</a:t>
            </a:r>
            <a:endParaRPr sz="2000"/>
          </a:p>
        </p:txBody>
      </p:sp>
      <p:sp>
        <p:nvSpPr>
          <p:cNvPr id="985" name="Google Shape;985;p74"/>
          <p:cNvSpPr/>
          <p:nvPr/>
        </p:nvSpPr>
        <p:spPr>
          <a:xfrm>
            <a:off x="6963481" y="1055732"/>
            <a:ext cx="1434900" cy="1434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86" name="Google Shape;986;p74"/>
          <p:cNvSpPr/>
          <p:nvPr/>
        </p:nvSpPr>
        <p:spPr>
          <a:xfrm rot="7199751">
            <a:off x="6975907" y="1068269"/>
            <a:ext cx="1410177" cy="1410177"/>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87" name="Google Shape;987;p74"/>
          <p:cNvSpPr/>
          <p:nvPr/>
        </p:nvSpPr>
        <p:spPr>
          <a:xfrm rot="-7211911">
            <a:off x="6976093" y="1068503"/>
            <a:ext cx="1409947" cy="1409947"/>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88" name="Google Shape;988;p74"/>
          <p:cNvSpPr/>
          <p:nvPr/>
        </p:nvSpPr>
        <p:spPr>
          <a:xfrm>
            <a:off x="6976069" y="1068371"/>
            <a:ext cx="1410000" cy="1410000"/>
          </a:xfrm>
          <a:prstGeom prst="pie">
            <a:avLst>
              <a:gd name="adj1" fmla="val 9034165"/>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89" name="Google Shape;989;p74"/>
          <p:cNvSpPr txBox="1"/>
          <p:nvPr/>
        </p:nvSpPr>
        <p:spPr>
          <a:xfrm>
            <a:off x="7837829" y="1401537"/>
            <a:ext cx="533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990" name="Google Shape;990;p74"/>
          <p:cNvSpPr txBox="1"/>
          <p:nvPr/>
        </p:nvSpPr>
        <p:spPr>
          <a:xfrm>
            <a:off x="7579923" y="1917350"/>
            <a:ext cx="533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991" name="Google Shape;991;p74"/>
          <p:cNvSpPr txBox="1"/>
          <p:nvPr/>
        </p:nvSpPr>
        <p:spPr>
          <a:xfrm>
            <a:off x="7193064" y="1401537"/>
            <a:ext cx="533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992" name="Google Shape;992;p74"/>
          <p:cNvGrpSpPr/>
          <p:nvPr/>
        </p:nvGrpSpPr>
        <p:grpSpPr>
          <a:xfrm>
            <a:off x="7639767" y="1127439"/>
            <a:ext cx="79449" cy="691214"/>
            <a:chOff x="996050" y="213293"/>
            <a:chExt cx="93900" cy="909732"/>
          </a:xfrm>
        </p:grpSpPr>
        <p:cxnSp>
          <p:nvCxnSpPr>
            <p:cNvPr id="993" name="Google Shape;993;p74"/>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994" name="Google Shape;994;p74"/>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pic>
        <p:nvPicPr>
          <p:cNvPr id="995" name="Google Shape;995;p74"/>
          <p:cNvPicPr preferRelativeResize="0"/>
          <p:nvPr/>
        </p:nvPicPr>
        <p:blipFill>
          <a:blip r:embed="rId5">
            <a:alphaModFix/>
          </a:blip>
          <a:stretch>
            <a:fillRect/>
          </a:stretch>
        </p:blipFill>
        <p:spPr>
          <a:xfrm>
            <a:off x="366601" y="2615808"/>
            <a:ext cx="533100" cy="598411"/>
          </a:xfrm>
          <a:prstGeom prst="rect">
            <a:avLst/>
          </a:prstGeom>
          <a:noFill/>
          <a:ln>
            <a:noFill/>
          </a:ln>
        </p:spPr>
      </p:pic>
      <p:sp>
        <p:nvSpPr>
          <p:cNvPr id="996" name="Google Shape;996;p74"/>
          <p:cNvSpPr txBox="1"/>
          <p:nvPr>
            <p:ph type="body" idx="1"/>
          </p:nvPr>
        </p:nvSpPr>
        <p:spPr>
          <a:xfrm>
            <a:off x="919175" y="1656463"/>
            <a:ext cx="3724200" cy="952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Waxaan u malaynayaa waa fursad siman (even chance) sababtoo ah wareegtadu waxay leedahay fursad siman oo ay ku soo baxdo xaraf kasta.</a:t>
            </a:r>
            <a:r>
              <a:rPr lang="en-GB" sz="1100" b="1">
                <a:latin typeface="Lexend"/>
              </a:rPr>
              <a:t/>
            </a:r>
            <a:r>
              <a:rPr lang="en-GB" sz="1100">
                <a:latin typeface="Lexend"/>
              </a:rPr>
              <a:t/>
            </a:r>
            <a:r>
              <a:rPr lang="en-GB" sz="1100">
                <a:solidFill>
                  <a:srgbClr val="282828"/>
                </a:solidFill>
                <a:latin typeface="Lexend"/>
              </a:rPr>
              <a:t/>
            </a:r>
            <a:r>
              <a:rPr lang="en-GB" sz="1100">
                <a:solidFill>
                  <a:schemeClr val="accent4"/>
                </a:solidFill>
                <a:latin typeface="Lexend"/>
              </a:rPr>
              <a:t/>
            </a:r>
            <a:r>
              <a:rPr lang="en-GB" sz="1100">
                <a:solidFill>
                  <a:srgbClr val="282828"/>
                </a:solidFill>
                <a:latin typeface="Lexend"/>
              </a:rPr>
              <a:t/>
            </a:r>
            <a:r>
              <a:rPr lang="en-GB" sz="1100">
                <a:latin typeface="Lexend"/>
              </a:rPr>
              <a:t/>
            </a:r>
            <a:endParaRPr sz="1800"/>
          </a:p>
        </p:txBody>
      </p:sp>
      <p:sp>
        <p:nvSpPr>
          <p:cNvPr id="997" name="Google Shape;997;p74"/>
          <p:cNvSpPr txBox="1"/>
          <p:nvPr/>
        </p:nvSpPr>
        <p:spPr>
          <a:xfrm>
            <a:off x="4398910" y="2898450"/>
            <a:ext cx="378300" cy="4926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A</a:t>
            </a:r>
            <a:endParaRPr sz="2000">
              <a:solidFill>
                <a:schemeClr val="dk1"/>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9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9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01" name="Shape 1001"/>
        <p:cNvGrpSpPr/>
        <p:nvPr/>
      </p:nvGrpSpPr>
      <p:grpSpPr>
        <a:xfrm>
          <a:off x="0" y="0"/>
          <a:ext cx="0" cy="0"/>
        </a:xfrm>
      </p:grpSpPr>
      <p:sp>
        <p:nvSpPr>
          <p:cNvPr id="1002" name="Google Shape;1002;p75"/>
          <p:cNvSpPr txBox="1"/>
          <p:nvPr>
            <p:ph type="body" idx="1"/>
          </p:nvPr>
        </p:nvSpPr>
        <p:spPr>
          <a:xfrm>
            <a:off x="324000" y="759300"/>
            <a:ext cx="84960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Fursad siman (equal chance) kuma eka fursad siman (even chance).</a:t>
            </a:r>
            <a:r>
              <a:rPr lang="en-GB" sz="1100">
                <a:solidFill>
                  <a:srgbClr val="282828"/>
                </a:solidFill>
                <a:latin typeface="Lexend"/>
              </a:rPr>
              <a:t/>
            </a:r>
            <a:r>
              <a:rPr lang="en-GB" sz="1100">
                <a:solidFill>
                  <a:schemeClr val="accent4"/>
                </a:solidFill>
                <a:latin typeface="Lexend"/>
              </a:rPr>
              <a:t/>
            </a:r>
            <a:r>
              <a:rPr lang="en-GB" sz="1100">
                <a:solidFill>
                  <a:srgbClr val="282828"/>
                </a:solidFill>
                <a:latin typeface="Lexend"/>
              </a:rPr>
              <a:t/>
            </a:r>
            <a:r>
              <a:rPr lang="en-GB" sz="1100">
                <a:latin typeface="Lexend"/>
              </a:rPr>
              <a:t/>
            </a:r>
            <a:r>
              <a:rPr lang="en-GB" sz="1100" b="1">
                <a:latin typeface="Lexend"/>
              </a:rPr>
              <a:t/>
            </a:r>
            <a:r>
              <a:rPr lang="en-GB" sz="1100">
                <a:latin typeface="Lexend"/>
              </a:rPr>
              <a:t/>
            </a:r>
            <a:endParaRPr sz="2000"/>
          </a:p>
        </p:txBody>
      </p:sp>
      <p:sp>
        <p:nvSpPr>
          <p:cNvPr id="1003" name="Google Shape;1003;p7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Soo bandhigida miisaanka suurtagalnimada</a:t>
            </a:r>
            <a:endParaRPr/>
          </a:p>
        </p:txBody>
      </p:sp>
      <p:sp>
        <p:nvSpPr>
          <p:cNvPr id="1004" name="Google Shape;1004;p75"/>
          <p:cNvSpPr/>
          <p:nvPr/>
        </p:nvSpPr>
        <p:spPr>
          <a:xfrm>
            <a:off x="2590836" y="3302044"/>
            <a:ext cx="1434900" cy="1434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05" name="Google Shape;1005;p75"/>
          <p:cNvSpPr/>
          <p:nvPr/>
        </p:nvSpPr>
        <p:spPr>
          <a:xfrm rot="7199751">
            <a:off x="2603261" y="3314581"/>
            <a:ext cx="1410177" cy="1410177"/>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06" name="Google Shape;1006;p75"/>
          <p:cNvSpPr/>
          <p:nvPr/>
        </p:nvSpPr>
        <p:spPr>
          <a:xfrm rot="-7211911">
            <a:off x="2603447" y="3314816"/>
            <a:ext cx="1409947" cy="1409947"/>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07" name="Google Shape;1007;p75"/>
          <p:cNvSpPr/>
          <p:nvPr/>
        </p:nvSpPr>
        <p:spPr>
          <a:xfrm>
            <a:off x="2603423" y="3314683"/>
            <a:ext cx="1410000" cy="1410000"/>
          </a:xfrm>
          <a:prstGeom prst="pie">
            <a:avLst>
              <a:gd name="adj1" fmla="val 9034165"/>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08" name="Google Shape;1008;p75"/>
          <p:cNvSpPr txBox="1"/>
          <p:nvPr/>
        </p:nvSpPr>
        <p:spPr>
          <a:xfrm>
            <a:off x="3465184" y="3647850"/>
            <a:ext cx="533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009" name="Google Shape;1009;p75"/>
          <p:cNvSpPr txBox="1"/>
          <p:nvPr/>
        </p:nvSpPr>
        <p:spPr>
          <a:xfrm>
            <a:off x="3207277" y="4163662"/>
            <a:ext cx="533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010" name="Google Shape;1010;p75"/>
          <p:cNvSpPr txBox="1"/>
          <p:nvPr/>
        </p:nvSpPr>
        <p:spPr>
          <a:xfrm>
            <a:off x="2820418" y="3647850"/>
            <a:ext cx="533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1011" name="Google Shape;1011;p75"/>
          <p:cNvGrpSpPr/>
          <p:nvPr/>
        </p:nvGrpSpPr>
        <p:grpSpPr>
          <a:xfrm>
            <a:off x="3267121" y="3373751"/>
            <a:ext cx="79449" cy="691214"/>
            <a:chOff x="996050" y="213293"/>
            <a:chExt cx="93900" cy="909732"/>
          </a:xfrm>
        </p:grpSpPr>
        <p:cxnSp>
          <p:nvCxnSpPr>
            <p:cNvPr id="1012" name="Google Shape;1012;p75"/>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013" name="Google Shape;1013;p75"/>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014" name="Google Shape;1014;p75"/>
          <p:cNvSpPr/>
          <p:nvPr/>
        </p:nvSpPr>
        <p:spPr>
          <a:xfrm>
            <a:off x="2590836" y="3305219"/>
            <a:ext cx="1434900" cy="1434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15" name="Google Shape;1015;p75"/>
          <p:cNvSpPr/>
          <p:nvPr/>
        </p:nvSpPr>
        <p:spPr>
          <a:xfrm rot="7199751">
            <a:off x="5117861" y="3317756"/>
            <a:ext cx="1410177" cy="1410177"/>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16" name="Google Shape;1016;p75"/>
          <p:cNvSpPr/>
          <p:nvPr/>
        </p:nvSpPr>
        <p:spPr>
          <a:xfrm rot="-7211911">
            <a:off x="5118047" y="3317991"/>
            <a:ext cx="1409947" cy="1409947"/>
          </a:xfrm>
          <a:prstGeom prst="pie">
            <a:avLst>
              <a:gd name="adj1" fmla="val 9034165"/>
              <a:gd name="adj2" fmla="val 1871428"/>
            </a:avLst>
          </a:prstGeom>
          <a:solidFill>
            <a:schemeClr val="l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17" name="Google Shape;1017;p75"/>
          <p:cNvSpPr txBox="1"/>
          <p:nvPr/>
        </p:nvSpPr>
        <p:spPr>
          <a:xfrm>
            <a:off x="5979784" y="3651025"/>
            <a:ext cx="533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018" name="Google Shape;1018;p75"/>
          <p:cNvSpPr txBox="1"/>
          <p:nvPr/>
        </p:nvSpPr>
        <p:spPr>
          <a:xfrm>
            <a:off x="5184279" y="3938238"/>
            <a:ext cx="801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ma aha A</a:t>
            </a:r>
            <a:endParaRPr sz="1600">
              <a:solidFill>
                <a:schemeClr val="dk1"/>
              </a:solidFill>
              <a:latin typeface="Lexend"/>
              <a:ea typeface="Lexend"/>
              <a:cs typeface="Lexend"/>
              <a:sym typeface="Lexend"/>
            </a:endParaRPr>
          </a:p>
        </p:txBody>
      </p:sp>
      <p:grpSp>
        <p:nvGrpSpPr>
          <p:cNvPr id="1019" name="Google Shape;1019;p75"/>
          <p:cNvGrpSpPr/>
          <p:nvPr/>
        </p:nvGrpSpPr>
        <p:grpSpPr>
          <a:xfrm>
            <a:off x="5781721" y="3376926"/>
            <a:ext cx="79449" cy="691214"/>
            <a:chOff x="996050" y="213293"/>
            <a:chExt cx="93900" cy="909732"/>
          </a:xfrm>
        </p:grpSpPr>
        <p:cxnSp>
          <p:nvCxnSpPr>
            <p:cNvPr id="1020" name="Google Shape;1020;p75"/>
            <p:cNvCxnSpPr/>
            <p:nvPr/>
          </p:nvCxnSpPr>
          <p:spPr>
            <a:xfrm rot="10800000" flipH="1">
              <a:off x="1046672" y="213293"/>
              <a:ext cx="0" cy="851400"/>
            </a:xfrm>
            <a:prstGeom prst="straightConnector1">
              <a:avLst/>
            </a:prstGeom>
            <a:noFill/>
            <a:ln w="38100" cap="flat" cmpd="sng">
              <a:solidFill>
                <a:schemeClr val="dk1"/>
              </a:solidFill>
              <a:prstDash val="solid"/>
              <a:round/>
              <a:headEnd type="none" w="med" len="med"/>
              <a:tailEnd type="triangle" w="med" len="med"/>
            </a:ln>
          </p:spPr>
        </p:cxnSp>
        <p:sp>
          <p:nvSpPr>
            <p:cNvPr id="1021" name="Google Shape;1021;p75"/>
            <p:cNvSpPr/>
            <p:nvPr/>
          </p:nvSpPr>
          <p:spPr>
            <a:xfrm>
              <a:off x="996050" y="1029125"/>
              <a:ext cx="93900" cy="93900"/>
            </a:xfrm>
            <a:prstGeom prst="ellipse">
              <a:avLst/>
            </a:prstGeom>
            <a:solidFill>
              <a:srgbClr val="FFFFF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022" name="Google Shape;1022;p75"/>
          <p:cNvSpPr txBox="1"/>
          <p:nvPr>
            <p:ph type="body" idx="1"/>
          </p:nvPr>
        </p:nvSpPr>
        <p:spPr>
          <a:xfrm>
            <a:off x="324000" y="1168900"/>
            <a:ext cx="8496000" cy="6588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a:latin typeface="Lexend"/>
              </a:rPr>
              <a:t>Waxaa jira fursad siman oo wareegtadu ku soo baxdo xaraf kasta sababtoo ah qaybaha (sectors) dhammaantood waa isku cabbir.</a:t>
            </a:r>
            <a:r>
              <a:rPr lang="en-GB" sz="1100">
                <a:solidFill>
                  <a:schemeClr val="accent4"/>
                </a:solidFill>
                <a:latin typeface="Lexend"/>
              </a:rPr>
              <a:t/>
            </a:r>
            <a:r>
              <a:rPr lang="en-GB" sz="1100">
                <a:latin typeface="Lexend"/>
              </a:rPr>
              <a:t/>
            </a:r>
            <a:endParaRPr sz="2000">
              <a:solidFill>
                <a:srgbClr val="282828"/>
              </a:solidFill>
            </a:endParaRPr>
          </a:p>
        </p:txBody>
      </p:sp>
      <p:sp>
        <p:nvSpPr>
          <p:cNvPr id="1023" name="Google Shape;1023;p75"/>
          <p:cNvSpPr txBox="1"/>
          <p:nvPr>
            <p:ph type="body" idx="1"/>
          </p:nvPr>
        </p:nvSpPr>
        <p:spPr>
          <a:xfrm>
            <a:off x="324000" y="1916600"/>
            <a:ext cx="8496000" cy="6588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a:latin typeface="Lexend"/>
              </a:rPr>
              <a:t>Laakiin suurtagalnimada in wareegtadu ku soo baxdo 'A' waa ka yar tahay fursadda aanay ku soo bixin 'A'.</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2000">
              <a:solidFill>
                <a:srgbClr val="282828"/>
              </a:solidFill>
            </a:endParaRPr>
          </a:p>
        </p:txBody>
      </p:sp>
      <p:sp>
        <p:nvSpPr>
          <p:cNvPr id="1024" name="Google Shape;1024;p75"/>
          <p:cNvSpPr txBox="1"/>
          <p:nvPr>
            <p:ph type="body" idx="1"/>
          </p:nvPr>
        </p:nvSpPr>
        <p:spPr>
          <a:xfrm>
            <a:off x="324000" y="2664300"/>
            <a:ext cx="8496000" cy="4311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a:latin typeface="Lexend"/>
              </a:rPr>
              <a:t>Suurtagalnimada ay ku soo baxdo 'A' waa ka yar tahay fursad siman (even chance), marka waa aan badnayn (unlikely).</a:t>
            </a:r>
            <a:r>
              <a:rPr lang="en-GB" sz="1100">
                <a:solidFill>
                  <a:schemeClr val="accent4"/>
                </a:solidFill>
                <a:latin typeface="Lexend"/>
              </a:rPr>
              <a:t/>
            </a:r>
            <a:r>
              <a:rPr lang="en-GB" sz="1100">
                <a:latin typeface="Lexend"/>
              </a:rPr>
              <a:t/>
            </a:r>
            <a:endParaRPr sz="2000">
              <a:solidFill>
                <a:srgbClr val="282828"/>
              </a:solidFill>
            </a:endParaRPr>
          </a:p>
        </p:txBody>
      </p:sp>
      <p:sp>
        <p:nvSpPr>
          <p:cNvPr id="1025" name="Google Shape;1025;p75"/>
          <p:cNvSpPr/>
          <p:nvPr/>
        </p:nvSpPr>
        <p:spPr>
          <a:xfrm>
            <a:off x="4356600" y="3828400"/>
            <a:ext cx="496800" cy="382200"/>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3"/>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29" name="Shape 1029"/>
        <p:cNvGrpSpPr/>
        <p:nvPr/>
      </p:nvGrpSpPr>
      <p:grpSpPr>
        <a:xfrm>
          <a:off x="0" y="0"/>
          <a:ext cx="0" cy="0"/>
        </a:xfrm>
      </p:grpSpPr>
      <p:sp>
        <p:nvSpPr>
          <p:cNvPr id="1030" name="Google Shape;1030;p76"/>
          <p:cNvSpPr txBox="1"/>
          <p:nvPr>
            <p:ph type="body" idx="1"/>
          </p:nvPr>
        </p:nvSpPr>
        <p:spPr>
          <a:xfrm>
            <a:off x="324000" y="759300"/>
            <a:ext cx="8496000" cy="7074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400">
                <a:latin typeface="Lexend"/>
              </a:rPr>
              <a:t>Cali, Isra, Nuur, Layla iyo Saciid waxay ciyaarayaan ciyaar ku lug leh duufaanka (rolling) dhimasho (dice) caadi ah oo lix dhinac ah si loo go'aamiyo haddii aad dhaqaaqi karto.</a:t>
            </a:r>
            <a:endParaRPr sz="2000"/>
          </a:p>
        </p:txBody>
      </p:sp>
      <p:sp>
        <p:nvSpPr>
          <p:cNvPr id="1031" name="Google Shape;1031;p7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Soo bandhigida miisaanka suurtagalnimada</a:t>
            </a:r>
            <a:endParaRPr/>
          </a:p>
        </p:txBody>
      </p:sp>
      <p:cxnSp>
        <p:nvCxnSpPr>
          <p:cNvPr id="1032" name="Google Shape;1032;p76"/>
          <p:cNvCxnSpPr/>
          <p:nvPr/>
        </p:nvCxnSpPr>
        <p:spPr>
          <a:xfrm>
            <a:off x="1260861" y="4192072"/>
            <a:ext cx="6838200" cy="0"/>
          </a:xfrm>
          <a:prstGeom prst="straightConnector1">
            <a:avLst/>
          </a:prstGeom>
          <a:noFill/>
          <a:ln w="38100" cap="flat" cmpd="sng">
            <a:solidFill>
              <a:srgbClr val="000000"/>
            </a:solidFill>
            <a:prstDash val="solid"/>
            <a:round/>
            <a:headEnd type="none" w="med" len="med"/>
            <a:tailEnd type="none" w="med" len="med"/>
          </a:ln>
        </p:spPr>
      </p:cxnSp>
      <p:cxnSp>
        <p:nvCxnSpPr>
          <p:cNvPr id="1033" name="Google Shape;1033;p76"/>
          <p:cNvCxnSpPr/>
          <p:nvPr/>
        </p:nvCxnSpPr>
        <p:spPr>
          <a:xfrm flipH="1">
            <a:off x="1260883" y="3862609"/>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034" name="Google Shape;1034;p76"/>
          <p:cNvCxnSpPr/>
          <p:nvPr/>
        </p:nvCxnSpPr>
        <p:spPr>
          <a:xfrm flipH="1">
            <a:off x="8088215" y="3862609"/>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035" name="Google Shape;1035;p76"/>
          <p:cNvCxnSpPr/>
          <p:nvPr/>
        </p:nvCxnSpPr>
        <p:spPr>
          <a:xfrm flipH="1">
            <a:off x="4674549" y="3862609"/>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036" name="Google Shape;1036;p76"/>
          <p:cNvCxnSpPr/>
          <p:nvPr/>
        </p:nvCxnSpPr>
        <p:spPr>
          <a:xfrm>
            <a:off x="1365339" y="4354709"/>
            <a:ext cx="3221100" cy="0"/>
          </a:xfrm>
          <a:prstGeom prst="straightConnector1">
            <a:avLst/>
          </a:prstGeom>
          <a:noFill/>
          <a:ln w="38100" cap="flat" cmpd="sng">
            <a:solidFill>
              <a:srgbClr val="595959"/>
            </a:solidFill>
            <a:prstDash val="solid"/>
            <a:round/>
            <a:headEnd type="triangle" w="med" len="med"/>
            <a:tailEnd type="triangle" w="med" len="med"/>
          </a:ln>
        </p:spPr>
      </p:cxnSp>
      <p:cxnSp>
        <p:nvCxnSpPr>
          <p:cNvPr id="1037" name="Google Shape;1037;p76"/>
          <p:cNvCxnSpPr/>
          <p:nvPr/>
        </p:nvCxnSpPr>
        <p:spPr>
          <a:xfrm>
            <a:off x="4774394" y="4354709"/>
            <a:ext cx="3221100" cy="0"/>
          </a:xfrm>
          <a:prstGeom prst="straightConnector1">
            <a:avLst/>
          </a:prstGeom>
          <a:noFill/>
          <a:ln w="38100" cap="flat" cmpd="sng">
            <a:solidFill>
              <a:srgbClr val="595959"/>
            </a:solidFill>
            <a:prstDash val="solid"/>
            <a:round/>
            <a:headEnd type="triangle" w="med" len="med"/>
            <a:tailEnd type="triangle" w="med" len="med"/>
          </a:ln>
        </p:spPr>
      </p:cxnSp>
      <p:sp>
        <p:nvSpPr>
          <p:cNvPr id="1038" name="Google Shape;1038;p76"/>
          <p:cNvSpPr txBox="1"/>
          <p:nvPr/>
        </p:nvSpPr>
        <p:spPr>
          <a:xfrm>
            <a:off x="7544628" y="4448634"/>
            <a:ext cx="10911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hubanti</a:t>
            </a:r>
            <a:endParaRPr sz="1800" b="1">
              <a:solidFill>
                <a:srgbClr val="000000"/>
              </a:solidFill>
              <a:latin typeface="Lexend"/>
              <a:ea typeface="Lexend"/>
              <a:cs typeface="Lexend"/>
              <a:sym typeface="Lexend"/>
            </a:endParaRPr>
          </a:p>
        </p:txBody>
      </p:sp>
      <p:sp>
        <p:nvSpPr>
          <p:cNvPr id="1039" name="Google Shape;1039;p76"/>
          <p:cNvSpPr txBox="1"/>
          <p:nvPr/>
        </p:nvSpPr>
        <p:spPr>
          <a:xfrm>
            <a:off x="552600" y="4448634"/>
            <a:ext cx="14379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suurtagal darro</a:t>
            </a:r>
            <a:endParaRPr sz="1800" b="1">
              <a:solidFill>
                <a:srgbClr val="000000"/>
              </a:solidFill>
              <a:latin typeface="Lexend"/>
              <a:ea typeface="Lexend"/>
              <a:cs typeface="Lexend"/>
              <a:sym typeface="Lexend"/>
            </a:endParaRPr>
          </a:p>
        </p:txBody>
      </p:sp>
      <p:sp>
        <p:nvSpPr>
          <p:cNvPr id="1040" name="Google Shape;1040;p76"/>
          <p:cNvSpPr txBox="1"/>
          <p:nvPr/>
        </p:nvSpPr>
        <p:spPr>
          <a:xfrm>
            <a:off x="2472019" y="4278509"/>
            <a:ext cx="10911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sugan (unlikely)</a:t>
            </a:r>
            <a:endParaRPr sz="1800">
              <a:solidFill>
                <a:srgbClr val="000000"/>
              </a:solidFill>
              <a:latin typeface="Lexend"/>
              <a:ea typeface="Lexend"/>
              <a:cs typeface="Lexend"/>
              <a:sym typeface="Lexend"/>
            </a:endParaRPr>
          </a:p>
        </p:txBody>
      </p:sp>
      <p:sp>
        <p:nvSpPr>
          <p:cNvPr id="1041" name="Google Shape;1041;p76"/>
          <p:cNvSpPr txBox="1"/>
          <p:nvPr/>
        </p:nvSpPr>
        <p:spPr>
          <a:xfrm>
            <a:off x="6202624" y="4278509"/>
            <a:ext cx="7920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sugan (likely)</a:t>
            </a:r>
            <a:endParaRPr sz="1800">
              <a:solidFill>
                <a:srgbClr val="000000"/>
              </a:solidFill>
              <a:latin typeface="Lexend"/>
              <a:ea typeface="Lexend"/>
              <a:cs typeface="Lexend"/>
              <a:sym typeface="Lexend"/>
            </a:endParaRPr>
          </a:p>
        </p:txBody>
      </p:sp>
      <p:sp>
        <p:nvSpPr>
          <p:cNvPr id="1042" name="Google Shape;1042;p76"/>
          <p:cNvSpPr txBox="1"/>
          <p:nvPr/>
        </p:nvSpPr>
        <p:spPr>
          <a:xfrm>
            <a:off x="3834808" y="4448634"/>
            <a:ext cx="16788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a:t>
            </a:r>
            <a:endParaRPr sz="1800" b="1">
              <a:solidFill>
                <a:srgbClr val="000000"/>
              </a:solidFill>
              <a:latin typeface="Lexend"/>
              <a:ea typeface="Lexend"/>
              <a:cs typeface="Lexend"/>
              <a:sym typeface="Lexend"/>
            </a:endParaRPr>
          </a:p>
        </p:txBody>
      </p:sp>
      <p:sp>
        <p:nvSpPr>
          <p:cNvPr id="1043" name="Google Shape;1043;p76"/>
          <p:cNvSpPr txBox="1"/>
          <p:nvPr>
            <p:ph type="body" idx="1"/>
          </p:nvPr>
        </p:nvSpPr>
        <p:spPr>
          <a:xfrm>
            <a:off x="1009800" y="2598491"/>
            <a:ext cx="6909600" cy="39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Cali wuu dhaqaajin karaa galkiisa haddii uu duubo tiro khasaare ah.</a:t>
            </a:r>
            <a:endParaRPr sz="2000"/>
          </a:p>
        </p:txBody>
      </p:sp>
      <p:pic>
        <p:nvPicPr>
          <p:cNvPr id="1044" name="Google Shape;1044;p76"/>
          <p:cNvPicPr preferRelativeResize="0"/>
          <p:nvPr/>
        </p:nvPicPr>
        <p:blipFill>
          <a:blip r:embed="rId11">
            <a:alphaModFix/>
          </a:blip>
          <a:stretch>
            <a:fillRect/>
          </a:stretch>
        </p:blipFill>
        <p:spPr>
          <a:xfrm flipH="1">
            <a:off x="513206" y="2438991"/>
            <a:ext cx="401675" cy="517950"/>
          </a:xfrm>
          <a:prstGeom prst="rect">
            <a:avLst/>
          </a:prstGeom>
          <a:noFill/>
          <a:ln>
            <a:noFill/>
          </a:ln>
        </p:spPr>
      </p:pic>
      <p:pic>
        <p:nvPicPr>
          <p:cNvPr id="1045" name="Google Shape;1045;p76"/>
          <p:cNvPicPr preferRelativeResize="0"/>
          <p:nvPr/>
        </p:nvPicPr>
        <p:blipFill>
          <a:blip r:embed="rId4">
            <a:alphaModFix/>
          </a:blip>
          <a:stretch>
            <a:fillRect/>
          </a:stretch>
        </p:blipFill>
        <p:spPr>
          <a:xfrm>
            <a:off x="3285275" y="1933364"/>
            <a:ext cx="428104" cy="415611"/>
          </a:xfrm>
          <a:prstGeom prst="rect">
            <a:avLst/>
          </a:prstGeom>
          <a:noFill/>
          <a:ln>
            <a:noFill/>
          </a:ln>
        </p:spPr>
      </p:pic>
      <p:pic>
        <p:nvPicPr>
          <p:cNvPr id="1046" name="Google Shape;1046;p76"/>
          <p:cNvPicPr preferRelativeResize="0"/>
          <p:nvPr/>
        </p:nvPicPr>
        <p:blipFill>
          <a:blip r:embed="rId5">
            <a:alphaModFix/>
          </a:blip>
          <a:srcRect b="2162"/>
          <a:stretch>
            <a:fillRect/>
          </a:stretch>
        </p:blipFill>
        <p:spPr>
          <a:xfrm>
            <a:off x="3741343" y="1933360"/>
            <a:ext cx="428105" cy="415614"/>
          </a:xfrm>
          <a:prstGeom prst="rect">
            <a:avLst/>
          </a:prstGeom>
          <a:noFill/>
          <a:ln>
            <a:noFill/>
          </a:ln>
        </p:spPr>
      </p:pic>
      <p:pic>
        <p:nvPicPr>
          <p:cNvPr id="1047" name="Google Shape;1047;p76"/>
          <p:cNvPicPr preferRelativeResize="0"/>
          <p:nvPr/>
        </p:nvPicPr>
        <p:blipFill>
          <a:blip r:embed="rId6">
            <a:alphaModFix/>
          </a:blip>
          <a:stretch>
            <a:fillRect/>
          </a:stretch>
        </p:blipFill>
        <p:spPr>
          <a:xfrm>
            <a:off x="4169449" y="1940788"/>
            <a:ext cx="407602" cy="400763"/>
          </a:xfrm>
          <a:prstGeom prst="rect">
            <a:avLst/>
          </a:prstGeom>
          <a:noFill/>
          <a:ln>
            <a:noFill/>
          </a:ln>
        </p:spPr>
      </p:pic>
      <p:pic>
        <p:nvPicPr>
          <p:cNvPr id="1048" name="Google Shape;1048;p76"/>
          <p:cNvPicPr preferRelativeResize="0"/>
          <p:nvPr/>
        </p:nvPicPr>
        <p:blipFill>
          <a:blip r:embed="rId7">
            <a:alphaModFix/>
          </a:blip>
          <a:stretch>
            <a:fillRect/>
          </a:stretch>
        </p:blipFill>
        <p:spPr>
          <a:xfrm>
            <a:off x="4600155" y="1942850"/>
            <a:ext cx="403772" cy="400762"/>
          </a:xfrm>
          <a:prstGeom prst="rect">
            <a:avLst/>
          </a:prstGeom>
          <a:noFill/>
          <a:ln>
            <a:noFill/>
          </a:ln>
        </p:spPr>
      </p:pic>
      <p:pic>
        <p:nvPicPr>
          <p:cNvPr id="1049" name="Google Shape;1049;p76"/>
          <p:cNvPicPr preferRelativeResize="0"/>
          <p:nvPr/>
        </p:nvPicPr>
        <p:blipFill>
          <a:blip r:embed="rId8">
            <a:alphaModFix/>
          </a:blip>
          <a:stretch>
            <a:fillRect/>
          </a:stretch>
        </p:blipFill>
        <p:spPr>
          <a:xfrm>
            <a:off x="5046771" y="1942850"/>
            <a:ext cx="399252" cy="400762"/>
          </a:xfrm>
          <a:prstGeom prst="rect">
            <a:avLst/>
          </a:prstGeom>
          <a:noFill/>
          <a:ln>
            <a:noFill/>
          </a:ln>
        </p:spPr>
      </p:pic>
      <p:pic>
        <p:nvPicPr>
          <p:cNvPr id="1050" name="Google Shape;1050;p76"/>
          <p:cNvPicPr preferRelativeResize="0"/>
          <p:nvPr/>
        </p:nvPicPr>
        <p:blipFill>
          <a:blip r:embed="rId9">
            <a:alphaModFix/>
          </a:blip>
          <a:stretch>
            <a:fillRect/>
          </a:stretch>
        </p:blipFill>
        <p:spPr>
          <a:xfrm>
            <a:off x="5470528" y="1942850"/>
            <a:ext cx="396241" cy="400761"/>
          </a:xfrm>
          <a:prstGeom prst="rect">
            <a:avLst/>
          </a:prstGeom>
          <a:noFill/>
          <a:ln>
            <a:noFill/>
          </a:ln>
        </p:spPr>
      </p:pic>
      <p:pic>
        <p:nvPicPr>
          <p:cNvPr id="1051" name="Google Shape;1051;p76"/>
          <p:cNvPicPr preferRelativeResize="0"/>
          <p:nvPr/>
        </p:nvPicPr>
        <p:blipFill>
          <a:blip r:embed="rId11">
            <a:alphaModFix/>
          </a:blip>
          <a:stretch>
            <a:fillRect/>
          </a:stretch>
        </p:blipFill>
        <p:spPr>
          <a:xfrm flipH="1">
            <a:off x="4422313" y="3307125"/>
            <a:ext cx="401675" cy="517950"/>
          </a:xfrm>
          <a:prstGeom prst="rect">
            <a:avLst/>
          </a:prstGeom>
          <a:noFill/>
          <a:ln>
            <a:noFill/>
          </a:ln>
        </p:spPr>
      </p:pic>
      <p:pic>
        <p:nvPicPr>
          <p:cNvPr id="1052" name="Google Shape;1052;p76"/>
          <p:cNvPicPr preferRelativeResize="0"/>
          <p:nvPr/>
        </p:nvPicPr>
        <p:blipFill>
          <a:blip r:embed="rId10">
            <a:alphaModFix/>
          </a:blip>
          <a:stretch>
            <a:fillRect/>
          </a:stretch>
        </p:blipFill>
        <p:spPr>
          <a:xfrm>
            <a:off x="3350981" y="1606903"/>
            <a:ext cx="291550" cy="308557"/>
          </a:xfrm>
          <a:prstGeom prst="rect">
            <a:avLst/>
          </a:prstGeom>
          <a:noFill/>
          <a:ln>
            <a:noFill/>
          </a:ln>
        </p:spPr>
      </p:pic>
      <p:pic>
        <p:nvPicPr>
          <p:cNvPr id="1053" name="Google Shape;1053;p76"/>
          <p:cNvPicPr preferRelativeResize="0"/>
          <p:nvPr/>
        </p:nvPicPr>
        <p:blipFill>
          <a:blip r:embed="rId10">
            <a:alphaModFix/>
          </a:blip>
          <a:stretch>
            <a:fillRect/>
          </a:stretch>
        </p:blipFill>
        <p:spPr>
          <a:xfrm>
            <a:off x="4228541" y="1606903"/>
            <a:ext cx="291550" cy="308557"/>
          </a:xfrm>
          <a:prstGeom prst="rect">
            <a:avLst/>
          </a:prstGeom>
          <a:noFill/>
          <a:ln>
            <a:noFill/>
          </a:ln>
        </p:spPr>
      </p:pic>
      <p:pic>
        <p:nvPicPr>
          <p:cNvPr id="1054" name="Google Shape;1054;p76"/>
          <p:cNvPicPr preferRelativeResize="0"/>
          <p:nvPr/>
        </p:nvPicPr>
        <p:blipFill>
          <a:blip r:embed="rId10">
            <a:alphaModFix/>
          </a:blip>
          <a:stretch>
            <a:fillRect/>
          </a:stretch>
        </p:blipFill>
        <p:spPr>
          <a:xfrm>
            <a:off x="5106100" y="1606903"/>
            <a:ext cx="291550" cy="308557"/>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4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5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5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044"/>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8" name="Shape 1058"/>
        <p:cNvGrpSpPr/>
        <p:nvPr/>
      </p:nvGrpSpPr>
      <p:grpSpPr>
        <a:xfrm>
          <a:off x="0" y="0"/>
          <a:ext cx="0" cy="0"/>
        </a:xfrm>
      </p:grpSpPr>
      <p:sp>
        <p:nvSpPr>
          <p:cNvPr id="1059" name="Google Shape;1059;p7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Soo bandhigida miisaanka suurtagalnimada</a:t>
            </a:r>
            <a:endParaRPr/>
          </a:p>
        </p:txBody>
      </p:sp>
      <p:sp>
        <p:nvSpPr>
          <p:cNvPr id="1060" name="Google Shape;1060;p77"/>
          <p:cNvSpPr txBox="1"/>
          <p:nvPr>
            <p:ph type="body" idx="1"/>
          </p:nvPr>
        </p:nvSpPr>
        <p:spPr>
          <a:xfrm>
            <a:off x="324000" y="759300"/>
            <a:ext cx="8496000" cy="7074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400">
                <a:latin typeface="Lexend"/>
              </a:rPr>
              <a:t>Cali, Isra, Nuur, Layla iyo Saciid waxay ciyaarayaan ciyaar ku lug leh duubista dice lix-geesoodka ah si loo go'aamiyo haddii aad dhaqaajin karto.</a:t>
            </a:r>
            <a:endParaRPr sz="2000"/>
          </a:p>
        </p:txBody>
      </p:sp>
      <p:cxnSp>
        <p:nvCxnSpPr>
          <p:cNvPr id="1061" name="Google Shape;1061;p77"/>
          <p:cNvCxnSpPr/>
          <p:nvPr/>
        </p:nvCxnSpPr>
        <p:spPr>
          <a:xfrm>
            <a:off x="1260861" y="4192072"/>
            <a:ext cx="6838200" cy="0"/>
          </a:xfrm>
          <a:prstGeom prst="straightConnector1">
            <a:avLst/>
          </a:prstGeom>
          <a:noFill/>
          <a:ln w="38100" cap="flat" cmpd="sng">
            <a:solidFill>
              <a:srgbClr val="000000"/>
            </a:solidFill>
            <a:prstDash val="solid"/>
            <a:round/>
            <a:headEnd type="none" w="med" len="med"/>
            <a:tailEnd type="none" w="med" len="med"/>
          </a:ln>
        </p:spPr>
      </p:cxnSp>
      <p:cxnSp>
        <p:nvCxnSpPr>
          <p:cNvPr id="1062" name="Google Shape;1062;p77"/>
          <p:cNvCxnSpPr/>
          <p:nvPr/>
        </p:nvCxnSpPr>
        <p:spPr>
          <a:xfrm flipH="1">
            <a:off x="1260883" y="3862609"/>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063" name="Google Shape;1063;p77"/>
          <p:cNvCxnSpPr/>
          <p:nvPr/>
        </p:nvCxnSpPr>
        <p:spPr>
          <a:xfrm flipH="1">
            <a:off x="8088215" y="3862609"/>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064" name="Google Shape;1064;p77"/>
          <p:cNvCxnSpPr/>
          <p:nvPr/>
        </p:nvCxnSpPr>
        <p:spPr>
          <a:xfrm flipH="1">
            <a:off x="4674549" y="3862609"/>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065" name="Google Shape;1065;p77"/>
          <p:cNvCxnSpPr/>
          <p:nvPr/>
        </p:nvCxnSpPr>
        <p:spPr>
          <a:xfrm>
            <a:off x="1365339" y="4354709"/>
            <a:ext cx="3221100" cy="0"/>
          </a:xfrm>
          <a:prstGeom prst="straightConnector1">
            <a:avLst/>
          </a:prstGeom>
          <a:noFill/>
          <a:ln w="38100" cap="flat" cmpd="sng">
            <a:solidFill>
              <a:srgbClr val="595959"/>
            </a:solidFill>
            <a:prstDash val="solid"/>
            <a:round/>
            <a:headEnd type="triangle" w="med" len="med"/>
            <a:tailEnd type="triangle" w="med" len="med"/>
          </a:ln>
        </p:spPr>
      </p:cxnSp>
      <p:cxnSp>
        <p:nvCxnSpPr>
          <p:cNvPr id="1066" name="Google Shape;1066;p77"/>
          <p:cNvCxnSpPr/>
          <p:nvPr/>
        </p:nvCxnSpPr>
        <p:spPr>
          <a:xfrm>
            <a:off x="4774394" y="4354709"/>
            <a:ext cx="3221100" cy="0"/>
          </a:xfrm>
          <a:prstGeom prst="straightConnector1">
            <a:avLst/>
          </a:prstGeom>
          <a:noFill/>
          <a:ln w="38100" cap="flat" cmpd="sng">
            <a:solidFill>
              <a:srgbClr val="595959"/>
            </a:solidFill>
            <a:prstDash val="solid"/>
            <a:round/>
            <a:headEnd type="triangle" w="med" len="med"/>
            <a:tailEnd type="triangle" w="med" len="med"/>
          </a:ln>
        </p:spPr>
      </p:cxnSp>
      <p:sp>
        <p:nvSpPr>
          <p:cNvPr id="1067" name="Google Shape;1067;p77"/>
          <p:cNvSpPr txBox="1"/>
          <p:nvPr/>
        </p:nvSpPr>
        <p:spPr>
          <a:xfrm>
            <a:off x="7544628" y="4448634"/>
            <a:ext cx="10911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hubanti</a:t>
            </a:r>
            <a:endParaRPr sz="1800" b="1">
              <a:solidFill>
                <a:srgbClr val="000000"/>
              </a:solidFill>
              <a:latin typeface="Lexend"/>
              <a:ea typeface="Lexend"/>
              <a:cs typeface="Lexend"/>
              <a:sym typeface="Lexend"/>
            </a:endParaRPr>
          </a:p>
        </p:txBody>
      </p:sp>
      <p:sp>
        <p:nvSpPr>
          <p:cNvPr id="1068" name="Google Shape;1068;p77"/>
          <p:cNvSpPr txBox="1"/>
          <p:nvPr/>
        </p:nvSpPr>
        <p:spPr>
          <a:xfrm>
            <a:off x="552600" y="4448634"/>
            <a:ext cx="14379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suurtagal darro</a:t>
            </a:r>
            <a:endParaRPr sz="1800" b="1">
              <a:solidFill>
                <a:srgbClr val="000000"/>
              </a:solidFill>
              <a:latin typeface="Lexend"/>
              <a:ea typeface="Lexend"/>
              <a:cs typeface="Lexend"/>
              <a:sym typeface="Lexend"/>
            </a:endParaRPr>
          </a:p>
        </p:txBody>
      </p:sp>
      <p:sp>
        <p:nvSpPr>
          <p:cNvPr id="1069" name="Google Shape;1069;p77"/>
          <p:cNvSpPr txBox="1"/>
          <p:nvPr/>
        </p:nvSpPr>
        <p:spPr>
          <a:xfrm>
            <a:off x="2472019" y="4278509"/>
            <a:ext cx="10911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sugan (unlikely)</a:t>
            </a:r>
            <a:endParaRPr sz="1800">
              <a:solidFill>
                <a:srgbClr val="000000"/>
              </a:solidFill>
              <a:latin typeface="Lexend"/>
              <a:ea typeface="Lexend"/>
              <a:cs typeface="Lexend"/>
              <a:sym typeface="Lexend"/>
            </a:endParaRPr>
          </a:p>
        </p:txBody>
      </p:sp>
      <p:sp>
        <p:nvSpPr>
          <p:cNvPr id="1070" name="Google Shape;1070;p77"/>
          <p:cNvSpPr txBox="1"/>
          <p:nvPr/>
        </p:nvSpPr>
        <p:spPr>
          <a:xfrm>
            <a:off x="6202624" y="4278509"/>
            <a:ext cx="7920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sugan (likely)</a:t>
            </a:r>
            <a:endParaRPr sz="1800">
              <a:solidFill>
                <a:srgbClr val="000000"/>
              </a:solidFill>
              <a:latin typeface="Lexend"/>
              <a:ea typeface="Lexend"/>
              <a:cs typeface="Lexend"/>
              <a:sym typeface="Lexend"/>
            </a:endParaRPr>
          </a:p>
        </p:txBody>
      </p:sp>
      <p:sp>
        <p:nvSpPr>
          <p:cNvPr id="1071" name="Google Shape;1071;p77"/>
          <p:cNvSpPr txBox="1"/>
          <p:nvPr/>
        </p:nvSpPr>
        <p:spPr>
          <a:xfrm>
            <a:off x="3834808" y="4448634"/>
            <a:ext cx="16788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a:t>
            </a:r>
            <a:endParaRPr sz="1800" b="1">
              <a:solidFill>
                <a:srgbClr val="000000"/>
              </a:solidFill>
              <a:latin typeface="Lexend"/>
              <a:ea typeface="Lexend"/>
              <a:cs typeface="Lexend"/>
              <a:sym typeface="Lexend"/>
            </a:endParaRPr>
          </a:p>
        </p:txBody>
      </p:sp>
      <p:sp>
        <p:nvSpPr>
          <p:cNvPr id="1072" name="Google Shape;1072;p77"/>
          <p:cNvSpPr txBox="1"/>
          <p:nvPr>
            <p:ph type="body" idx="1"/>
          </p:nvPr>
        </p:nvSpPr>
        <p:spPr>
          <a:xfrm>
            <a:off x="1009800" y="2598500"/>
            <a:ext cx="5022600" cy="39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Isra waxay dhaqaajin kartaa galkeeda haddii ay duubto 7</a:t>
            </a:r>
            <a:endParaRPr sz="2000"/>
          </a:p>
        </p:txBody>
      </p:sp>
      <p:pic>
        <p:nvPicPr>
          <p:cNvPr id="1073" name="Google Shape;1073;p77"/>
          <p:cNvPicPr preferRelativeResize="0"/>
          <p:nvPr/>
        </p:nvPicPr>
        <p:blipFill>
          <a:blip r:embed="rId3">
            <a:alphaModFix/>
          </a:blip>
          <a:stretch>
            <a:fillRect/>
          </a:stretch>
        </p:blipFill>
        <p:spPr>
          <a:xfrm>
            <a:off x="3285275" y="1933364"/>
            <a:ext cx="428104" cy="415611"/>
          </a:xfrm>
          <a:prstGeom prst="rect">
            <a:avLst/>
          </a:prstGeom>
          <a:noFill/>
          <a:ln>
            <a:noFill/>
          </a:ln>
        </p:spPr>
      </p:pic>
      <p:pic>
        <p:nvPicPr>
          <p:cNvPr id="1074" name="Google Shape;1074;p77"/>
          <p:cNvPicPr preferRelativeResize="0"/>
          <p:nvPr/>
        </p:nvPicPr>
        <p:blipFill>
          <a:blip r:embed="rId4">
            <a:alphaModFix/>
          </a:blip>
          <a:srcRect b="2162"/>
          <a:stretch>
            <a:fillRect/>
          </a:stretch>
        </p:blipFill>
        <p:spPr>
          <a:xfrm>
            <a:off x="3741343" y="1933360"/>
            <a:ext cx="428105" cy="415614"/>
          </a:xfrm>
          <a:prstGeom prst="rect">
            <a:avLst/>
          </a:prstGeom>
          <a:noFill/>
          <a:ln>
            <a:noFill/>
          </a:ln>
        </p:spPr>
      </p:pic>
      <p:pic>
        <p:nvPicPr>
          <p:cNvPr id="1075" name="Google Shape;1075;p77"/>
          <p:cNvPicPr preferRelativeResize="0"/>
          <p:nvPr/>
        </p:nvPicPr>
        <p:blipFill>
          <a:blip r:embed="rId5">
            <a:alphaModFix/>
          </a:blip>
          <a:stretch>
            <a:fillRect/>
          </a:stretch>
        </p:blipFill>
        <p:spPr>
          <a:xfrm>
            <a:off x="4169449" y="1940788"/>
            <a:ext cx="407602" cy="400763"/>
          </a:xfrm>
          <a:prstGeom prst="rect">
            <a:avLst/>
          </a:prstGeom>
          <a:noFill/>
          <a:ln>
            <a:noFill/>
          </a:ln>
        </p:spPr>
      </p:pic>
      <p:pic>
        <p:nvPicPr>
          <p:cNvPr id="1076" name="Google Shape;1076;p77"/>
          <p:cNvPicPr preferRelativeResize="0"/>
          <p:nvPr/>
        </p:nvPicPr>
        <p:blipFill>
          <a:blip r:embed="rId6">
            <a:alphaModFix/>
          </a:blip>
          <a:stretch>
            <a:fillRect/>
          </a:stretch>
        </p:blipFill>
        <p:spPr>
          <a:xfrm>
            <a:off x="4600155" y="1942850"/>
            <a:ext cx="403772" cy="400762"/>
          </a:xfrm>
          <a:prstGeom prst="rect">
            <a:avLst/>
          </a:prstGeom>
          <a:noFill/>
          <a:ln>
            <a:noFill/>
          </a:ln>
        </p:spPr>
      </p:pic>
      <p:pic>
        <p:nvPicPr>
          <p:cNvPr id="1077" name="Google Shape;1077;p77"/>
          <p:cNvPicPr preferRelativeResize="0"/>
          <p:nvPr/>
        </p:nvPicPr>
        <p:blipFill>
          <a:blip r:embed="rId7">
            <a:alphaModFix/>
          </a:blip>
          <a:stretch>
            <a:fillRect/>
          </a:stretch>
        </p:blipFill>
        <p:spPr>
          <a:xfrm>
            <a:off x="5046771" y="1942850"/>
            <a:ext cx="399252" cy="400762"/>
          </a:xfrm>
          <a:prstGeom prst="rect">
            <a:avLst/>
          </a:prstGeom>
          <a:noFill/>
          <a:ln>
            <a:noFill/>
          </a:ln>
        </p:spPr>
      </p:pic>
      <p:pic>
        <p:nvPicPr>
          <p:cNvPr id="1078" name="Google Shape;1078;p77"/>
          <p:cNvPicPr preferRelativeResize="0"/>
          <p:nvPr/>
        </p:nvPicPr>
        <p:blipFill>
          <a:blip r:embed="rId8">
            <a:alphaModFix/>
          </a:blip>
          <a:stretch>
            <a:fillRect/>
          </a:stretch>
        </p:blipFill>
        <p:spPr>
          <a:xfrm>
            <a:off x="5470528" y="1942850"/>
            <a:ext cx="396241" cy="400761"/>
          </a:xfrm>
          <a:prstGeom prst="rect">
            <a:avLst/>
          </a:prstGeom>
          <a:noFill/>
          <a:ln>
            <a:noFill/>
          </a:ln>
        </p:spPr>
      </p:pic>
      <p:pic>
        <p:nvPicPr>
          <p:cNvPr id="1079" name="Google Shape;1079;p77"/>
          <p:cNvPicPr preferRelativeResize="0"/>
          <p:nvPr/>
        </p:nvPicPr>
        <p:blipFill>
          <a:blip r:embed="rId12">
            <a:alphaModFix/>
          </a:blip>
          <a:stretch>
            <a:fillRect/>
          </a:stretch>
        </p:blipFill>
        <p:spPr>
          <a:xfrm flipH="1">
            <a:off x="4422313" y="3307125"/>
            <a:ext cx="401675" cy="517950"/>
          </a:xfrm>
          <a:prstGeom prst="rect">
            <a:avLst/>
          </a:prstGeom>
          <a:noFill/>
          <a:ln>
            <a:noFill/>
          </a:ln>
        </p:spPr>
      </p:pic>
      <p:pic>
        <p:nvPicPr>
          <p:cNvPr id="1080" name="Google Shape;1080;p77"/>
          <p:cNvPicPr preferRelativeResize="0"/>
          <p:nvPr/>
        </p:nvPicPr>
        <p:blipFill>
          <a:blip r:embed="rId13">
            <a:alphaModFix/>
          </a:blip>
          <a:stretch>
            <a:fillRect/>
          </a:stretch>
        </p:blipFill>
        <p:spPr>
          <a:xfrm flipH="1">
            <a:off x="338007" y="2374928"/>
            <a:ext cx="593400" cy="574249"/>
          </a:xfrm>
          <a:prstGeom prst="rect">
            <a:avLst/>
          </a:prstGeom>
          <a:noFill/>
          <a:ln>
            <a:noFill/>
          </a:ln>
        </p:spPr>
      </p:pic>
      <p:pic>
        <p:nvPicPr>
          <p:cNvPr id="1081" name="Google Shape;1081;p77"/>
          <p:cNvPicPr preferRelativeResize="0"/>
          <p:nvPr/>
        </p:nvPicPr>
        <p:blipFill>
          <a:blip r:embed="rId13">
            <a:alphaModFix/>
          </a:blip>
          <a:stretch>
            <a:fillRect/>
          </a:stretch>
        </p:blipFill>
        <p:spPr>
          <a:xfrm flipH="1">
            <a:off x="940566" y="3240006"/>
            <a:ext cx="593400" cy="574250"/>
          </a:xfrm>
          <a:prstGeom prst="rect">
            <a:avLst/>
          </a:prstGeom>
          <a:noFill/>
          <a:ln>
            <a:noFill/>
          </a:ln>
        </p:spPr>
      </p:pic>
      <p:pic>
        <p:nvPicPr>
          <p:cNvPr id="1082" name="Google Shape;1082;p77"/>
          <p:cNvPicPr preferRelativeResize="0"/>
          <p:nvPr/>
        </p:nvPicPr>
        <p:blipFill>
          <a:blip r:embed="rId11">
            <a:alphaModFix/>
          </a:blip>
          <a:stretch>
            <a:fillRect/>
          </a:stretch>
        </p:blipFill>
        <p:spPr>
          <a:xfrm>
            <a:off x="6032388" y="1931279"/>
            <a:ext cx="396000" cy="41976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080"/>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0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86" name="Shape 1086"/>
        <p:cNvGrpSpPr/>
        <p:nvPr/>
      </p:nvGrpSpPr>
      <p:grpSpPr>
        <a:xfrm>
          <a:off x="0" y="0"/>
          <a:ext cx="0" cy="0"/>
        </a:xfrm>
      </p:grpSpPr>
      <p:sp>
        <p:nvSpPr>
          <p:cNvPr id="1087" name="Google Shape;1087;p7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Soo bandhigida miisaanka suurtagalnimada</a:t>
            </a:r>
            <a:endParaRPr/>
          </a:p>
        </p:txBody>
      </p:sp>
      <p:sp>
        <p:nvSpPr>
          <p:cNvPr id="1088" name="Google Shape;1088;p78"/>
          <p:cNvSpPr txBox="1"/>
          <p:nvPr>
            <p:ph type="body" idx="1"/>
          </p:nvPr>
        </p:nvSpPr>
        <p:spPr>
          <a:xfrm>
            <a:off x="324000" y="759300"/>
            <a:ext cx="8496000" cy="7074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100">
                <a:latin typeface="Lexend"/>
              </a:rPr>
              <a:t>Cali, Isra, Nuur, Layla iyo Saciid waxay ciyaarayaan ciyaar ku lug leh duubista dice lix-geesoodka ah si loo go'aamiyo haddii aad dhaqaajin karto.</a:t>
            </a:r>
            <a:endParaRPr sz="2000"/>
          </a:p>
        </p:txBody>
      </p:sp>
      <p:cxnSp>
        <p:nvCxnSpPr>
          <p:cNvPr id="1089" name="Google Shape;1089;p78"/>
          <p:cNvCxnSpPr/>
          <p:nvPr/>
        </p:nvCxnSpPr>
        <p:spPr>
          <a:xfrm>
            <a:off x="1260861" y="4192072"/>
            <a:ext cx="6838200" cy="0"/>
          </a:xfrm>
          <a:prstGeom prst="straightConnector1">
            <a:avLst/>
          </a:prstGeom>
          <a:noFill/>
          <a:ln w="38100" cap="flat" cmpd="sng">
            <a:solidFill>
              <a:srgbClr val="000000"/>
            </a:solidFill>
            <a:prstDash val="solid"/>
            <a:round/>
            <a:headEnd type="none" w="med" len="med"/>
            <a:tailEnd type="none" w="med" len="med"/>
          </a:ln>
        </p:spPr>
      </p:cxnSp>
      <p:cxnSp>
        <p:nvCxnSpPr>
          <p:cNvPr id="1090" name="Google Shape;1090;p78"/>
          <p:cNvCxnSpPr/>
          <p:nvPr/>
        </p:nvCxnSpPr>
        <p:spPr>
          <a:xfrm flipH="1">
            <a:off x="1260883" y="3862609"/>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091" name="Google Shape;1091;p78"/>
          <p:cNvCxnSpPr/>
          <p:nvPr/>
        </p:nvCxnSpPr>
        <p:spPr>
          <a:xfrm flipH="1">
            <a:off x="8088215" y="3862609"/>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092" name="Google Shape;1092;p78"/>
          <p:cNvCxnSpPr/>
          <p:nvPr/>
        </p:nvCxnSpPr>
        <p:spPr>
          <a:xfrm flipH="1">
            <a:off x="4674549" y="3862609"/>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093" name="Google Shape;1093;p78"/>
          <p:cNvCxnSpPr/>
          <p:nvPr/>
        </p:nvCxnSpPr>
        <p:spPr>
          <a:xfrm>
            <a:off x="1365339" y="4354709"/>
            <a:ext cx="3221100" cy="0"/>
          </a:xfrm>
          <a:prstGeom prst="straightConnector1">
            <a:avLst/>
          </a:prstGeom>
          <a:noFill/>
          <a:ln w="38100" cap="flat" cmpd="sng">
            <a:solidFill>
              <a:srgbClr val="595959"/>
            </a:solidFill>
            <a:prstDash val="solid"/>
            <a:round/>
            <a:headEnd type="triangle" w="med" len="med"/>
            <a:tailEnd type="triangle" w="med" len="med"/>
          </a:ln>
        </p:spPr>
      </p:cxnSp>
      <p:cxnSp>
        <p:nvCxnSpPr>
          <p:cNvPr id="1094" name="Google Shape;1094;p78"/>
          <p:cNvCxnSpPr/>
          <p:nvPr/>
        </p:nvCxnSpPr>
        <p:spPr>
          <a:xfrm>
            <a:off x="4774394" y="4354709"/>
            <a:ext cx="3221100" cy="0"/>
          </a:xfrm>
          <a:prstGeom prst="straightConnector1">
            <a:avLst/>
          </a:prstGeom>
          <a:noFill/>
          <a:ln w="38100" cap="flat" cmpd="sng">
            <a:solidFill>
              <a:srgbClr val="595959"/>
            </a:solidFill>
            <a:prstDash val="solid"/>
            <a:round/>
            <a:headEnd type="triangle" w="med" len="med"/>
            <a:tailEnd type="triangle" w="med" len="med"/>
          </a:ln>
        </p:spPr>
      </p:cxnSp>
      <p:sp>
        <p:nvSpPr>
          <p:cNvPr id="1095" name="Google Shape;1095;p78"/>
          <p:cNvSpPr txBox="1"/>
          <p:nvPr/>
        </p:nvSpPr>
        <p:spPr>
          <a:xfrm>
            <a:off x="7544628" y="4448634"/>
            <a:ext cx="10911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hubanti</a:t>
            </a:r>
            <a:endParaRPr sz="1800" b="1">
              <a:solidFill>
                <a:srgbClr val="000000"/>
              </a:solidFill>
              <a:latin typeface="Lexend"/>
              <a:ea typeface="Lexend"/>
              <a:cs typeface="Lexend"/>
              <a:sym typeface="Lexend"/>
            </a:endParaRPr>
          </a:p>
        </p:txBody>
      </p:sp>
      <p:sp>
        <p:nvSpPr>
          <p:cNvPr id="1096" name="Google Shape;1096;p78"/>
          <p:cNvSpPr txBox="1"/>
          <p:nvPr/>
        </p:nvSpPr>
        <p:spPr>
          <a:xfrm>
            <a:off x="552600" y="4448634"/>
            <a:ext cx="14379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suurtagal darro</a:t>
            </a:r>
            <a:endParaRPr sz="1800" b="1">
              <a:solidFill>
                <a:srgbClr val="000000"/>
              </a:solidFill>
              <a:latin typeface="Lexend"/>
              <a:ea typeface="Lexend"/>
              <a:cs typeface="Lexend"/>
              <a:sym typeface="Lexend"/>
            </a:endParaRPr>
          </a:p>
        </p:txBody>
      </p:sp>
      <p:sp>
        <p:nvSpPr>
          <p:cNvPr id="1097" name="Google Shape;1097;p78"/>
          <p:cNvSpPr txBox="1"/>
          <p:nvPr/>
        </p:nvSpPr>
        <p:spPr>
          <a:xfrm>
            <a:off x="2472019" y="4278509"/>
            <a:ext cx="10911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sugan (unlikely)</a:t>
            </a:r>
            <a:endParaRPr sz="1800">
              <a:solidFill>
                <a:srgbClr val="000000"/>
              </a:solidFill>
              <a:latin typeface="Lexend"/>
              <a:ea typeface="Lexend"/>
              <a:cs typeface="Lexend"/>
              <a:sym typeface="Lexend"/>
            </a:endParaRPr>
          </a:p>
        </p:txBody>
      </p:sp>
      <p:sp>
        <p:nvSpPr>
          <p:cNvPr id="1098" name="Google Shape;1098;p78"/>
          <p:cNvSpPr txBox="1"/>
          <p:nvPr/>
        </p:nvSpPr>
        <p:spPr>
          <a:xfrm>
            <a:off x="6202624" y="4278509"/>
            <a:ext cx="7920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sugan (likely)</a:t>
            </a:r>
            <a:endParaRPr sz="1800">
              <a:solidFill>
                <a:srgbClr val="000000"/>
              </a:solidFill>
              <a:latin typeface="Lexend"/>
              <a:ea typeface="Lexend"/>
              <a:cs typeface="Lexend"/>
              <a:sym typeface="Lexend"/>
            </a:endParaRPr>
          </a:p>
        </p:txBody>
      </p:sp>
      <p:sp>
        <p:nvSpPr>
          <p:cNvPr id="1099" name="Google Shape;1099;p78"/>
          <p:cNvSpPr txBox="1"/>
          <p:nvPr/>
        </p:nvSpPr>
        <p:spPr>
          <a:xfrm>
            <a:off x="3834808" y="4448634"/>
            <a:ext cx="16788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a:t>
            </a:r>
            <a:endParaRPr sz="1800" b="1">
              <a:solidFill>
                <a:srgbClr val="000000"/>
              </a:solidFill>
              <a:latin typeface="Lexend"/>
              <a:ea typeface="Lexend"/>
              <a:cs typeface="Lexend"/>
              <a:sym typeface="Lexend"/>
            </a:endParaRPr>
          </a:p>
        </p:txBody>
      </p:sp>
      <p:sp>
        <p:nvSpPr>
          <p:cNvPr id="1100" name="Google Shape;1100;p78"/>
          <p:cNvSpPr txBox="1"/>
          <p:nvPr>
            <p:ph type="body" idx="1"/>
          </p:nvPr>
        </p:nvSpPr>
        <p:spPr>
          <a:xfrm>
            <a:off x="1009800" y="2598500"/>
            <a:ext cx="5502900" cy="39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Nuur wuu dhaqaajin karaa galkiisa haddii uu duubo tiro isku-dhafan (integer).</a:t>
            </a:r>
            <a:endParaRPr sz="2000"/>
          </a:p>
        </p:txBody>
      </p:sp>
      <p:pic>
        <p:nvPicPr>
          <p:cNvPr id="1101" name="Google Shape;1101;p78"/>
          <p:cNvPicPr preferRelativeResize="0"/>
          <p:nvPr/>
        </p:nvPicPr>
        <p:blipFill>
          <a:blip r:embed="rId3">
            <a:alphaModFix/>
          </a:blip>
          <a:stretch>
            <a:fillRect/>
          </a:stretch>
        </p:blipFill>
        <p:spPr>
          <a:xfrm>
            <a:off x="3285275" y="1933364"/>
            <a:ext cx="428104" cy="415611"/>
          </a:xfrm>
          <a:prstGeom prst="rect">
            <a:avLst/>
          </a:prstGeom>
          <a:noFill/>
          <a:ln>
            <a:noFill/>
          </a:ln>
        </p:spPr>
      </p:pic>
      <p:pic>
        <p:nvPicPr>
          <p:cNvPr id="1102" name="Google Shape;1102;p78"/>
          <p:cNvPicPr preferRelativeResize="0"/>
          <p:nvPr/>
        </p:nvPicPr>
        <p:blipFill>
          <a:blip r:embed="rId4">
            <a:alphaModFix/>
          </a:blip>
          <a:srcRect b="2162"/>
          <a:stretch>
            <a:fillRect/>
          </a:stretch>
        </p:blipFill>
        <p:spPr>
          <a:xfrm>
            <a:off x="3741343" y="1933360"/>
            <a:ext cx="428105" cy="415614"/>
          </a:xfrm>
          <a:prstGeom prst="rect">
            <a:avLst/>
          </a:prstGeom>
          <a:noFill/>
          <a:ln>
            <a:noFill/>
          </a:ln>
        </p:spPr>
      </p:pic>
      <p:pic>
        <p:nvPicPr>
          <p:cNvPr id="1103" name="Google Shape;1103;p78"/>
          <p:cNvPicPr preferRelativeResize="0"/>
          <p:nvPr/>
        </p:nvPicPr>
        <p:blipFill>
          <a:blip r:embed="rId5">
            <a:alphaModFix/>
          </a:blip>
          <a:stretch>
            <a:fillRect/>
          </a:stretch>
        </p:blipFill>
        <p:spPr>
          <a:xfrm>
            <a:off x="4169449" y="1940788"/>
            <a:ext cx="407602" cy="400763"/>
          </a:xfrm>
          <a:prstGeom prst="rect">
            <a:avLst/>
          </a:prstGeom>
          <a:noFill/>
          <a:ln>
            <a:noFill/>
          </a:ln>
        </p:spPr>
      </p:pic>
      <p:pic>
        <p:nvPicPr>
          <p:cNvPr id="1104" name="Google Shape;1104;p78"/>
          <p:cNvPicPr preferRelativeResize="0"/>
          <p:nvPr/>
        </p:nvPicPr>
        <p:blipFill>
          <a:blip r:embed="rId6">
            <a:alphaModFix/>
          </a:blip>
          <a:stretch>
            <a:fillRect/>
          </a:stretch>
        </p:blipFill>
        <p:spPr>
          <a:xfrm>
            <a:off x="4600155" y="1942850"/>
            <a:ext cx="403772" cy="400762"/>
          </a:xfrm>
          <a:prstGeom prst="rect">
            <a:avLst/>
          </a:prstGeom>
          <a:noFill/>
          <a:ln>
            <a:noFill/>
          </a:ln>
        </p:spPr>
      </p:pic>
      <p:pic>
        <p:nvPicPr>
          <p:cNvPr id="1105" name="Google Shape;1105;p78"/>
          <p:cNvPicPr preferRelativeResize="0"/>
          <p:nvPr/>
        </p:nvPicPr>
        <p:blipFill>
          <a:blip r:embed="rId7">
            <a:alphaModFix/>
          </a:blip>
          <a:stretch>
            <a:fillRect/>
          </a:stretch>
        </p:blipFill>
        <p:spPr>
          <a:xfrm>
            <a:off x="5046771" y="1942850"/>
            <a:ext cx="399252" cy="400762"/>
          </a:xfrm>
          <a:prstGeom prst="rect">
            <a:avLst/>
          </a:prstGeom>
          <a:noFill/>
          <a:ln>
            <a:noFill/>
          </a:ln>
        </p:spPr>
      </p:pic>
      <p:pic>
        <p:nvPicPr>
          <p:cNvPr id="1106" name="Google Shape;1106;p78"/>
          <p:cNvPicPr preferRelativeResize="0"/>
          <p:nvPr/>
        </p:nvPicPr>
        <p:blipFill>
          <a:blip r:embed="rId8">
            <a:alphaModFix/>
          </a:blip>
          <a:stretch>
            <a:fillRect/>
          </a:stretch>
        </p:blipFill>
        <p:spPr>
          <a:xfrm>
            <a:off x="5470528" y="1942850"/>
            <a:ext cx="396241" cy="400761"/>
          </a:xfrm>
          <a:prstGeom prst="rect">
            <a:avLst/>
          </a:prstGeom>
          <a:noFill/>
          <a:ln>
            <a:noFill/>
          </a:ln>
        </p:spPr>
      </p:pic>
      <p:pic>
        <p:nvPicPr>
          <p:cNvPr id="1107" name="Google Shape;1107;p78"/>
          <p:cNvPicPr preferRelativeResize="0"/>
          <p:nvPr/>
        </p:nvPicPr>
        <p:blipFill>
          <a:blip r:embed="rId13">
            <a:alphaModFix/>
          </a:blip>
          <a:stretch>
            <a:fillRect/>
          </a:stretch>
        </p:blipFill>
        <p:spPr>
          <a:xfrm flipH="1">
            <a:off x="4422313" y="3307125"/>
            <a:ext cx="401675" cy="517950"/>
          </a:xfrm>
          <a:prstGeom prst="rect">
            <a:avLst/>
          </a:prstGeom>
          <a:noFill/>
          <a:ln>
            <a:noFill/>
          </a:ln>
        </p:spPr>
      </p:pic>
      <p:pic>
        <p:nvPicPr>
          <p:cNvPr id="1108" name="Google Shape;1108;p78"/>
          <p:cNvPicPr preferRelativeResize="0"/>
          <p:nvPr/>
        </p:nvPicPr>
        <p:blipFill>
          <a:blip r:embed="rId14">
            <a:alphaModFix/>
          </a:blip>
          <a:stretch>
            <a:fillRect/>
          </a:stretch>
        </p:blipFill>
        <p:spPr>
          <a:xfrm flipH="1">
            <a:off x="940566" y="3240006"/>
            <a:ext cx="593400" cy="574250"/>
          </a:xfrm>
          <a:prstGeom prst="rect">
            <a:avLst/>
          </a:prstGeom>
          <a:noFill/>
          <a:ln>
            <a:noFill/>
          </a:ln>
        </p:spPr>
      </p:pic>
      <p:pic>
        <p:nvPicPr>
          <p:cNvPr id="1109" name="Google Shape;1109;p78"/>
          <p:cNvPicPr preferRelativeResize="0"/>
          <p:nvPr/>
        </p:nvPicPr>
        <p:blipFill>
          <a:blip r:embed="rId15">
            <a:alphaModFix/>
          </a:blip>
          <a:stretch>
            <a:fillRect/>
          </a:stretch>
        </p:blipFill>
        <p:spPr>
          <a:xfrm>
            <a:off x="509872" y="2440312"/>
            <a:ext cx="407600" cy="509723"/>
          </a:xfrm>
          <a:prstGeom prst="rect">
            <a:avLst/>
          </a:prstGeom>
          <a:noFill/>
          <a:ln>
            <a:noFill/>
          </a:ln>
        </p:spPr>
      </p:pic>
      <p:pic>
        <p:nvPicPr>
          <p:cNvPr id="1110" name="Google Shape;1110;p78"/>
          <p:cNvPicPr preferRelativeResize="0"/>
          <p:nvPr/>
        </p:nvPicPr>
        <p:blipFill>
          <a:blip r:embed="rId15">
            <a:alphaModFix/>
          </a:blip>
          <a:stretch>
            <a:fillRect/>
          </a:stretch>
        </p:blipFill>
        <p:spPr>
          <a:xfrm>
            <a:off x="7845063" y="3311250"/>
            <a:ext cx="407600" cy="509723"/>
          </a:xfrm>
          <a:prstGeom prst="rect">
            <a:avLst/>
          </a:prstGeom>
          <a:noFill/>
          <a:ln>
            <a:noFill/>
          </a:ln>
        </p:spPr>
      </p:pic>
      <p:grpSp>
        <p:nvGrpSpPr>
          <p:cNvPr id="1111" name="Google Shape;1111;p78"/>
          <p:cNvGrpSpPr/>
          <p:nvPr/>
        </p:nvGrpSpPr>
        <p:grpSpPr>
          <a:xfrm>
            <a:off x="3350981" y="1606903"/>
            <a:ext cx="2503869" cy="308557"/>
            <a:chOff x="3350981" y="1606903"/>
            <a:chExt cx="2503869" cy="308557"/>
          </a:xfrm>
        </p:grpSpPr>
        <p:pic>
          <p:nvPicPr>
            <p:cNvPr id="1112" name="Google Shape;1112;p78"/>
            <p:cNvPicPr preferRelativeResize="0"/>
            <p:nvPr/>
          </p:nvPicPr>
          <p:blipFill>
            <a:blip r:embed="rId12">
              <a:alphaModFix/>
            </a:blip>
            <a:stretch>
              <a:fillRect/>
            </a:stretch>
          </p:blipFill>
          <p:spPr>
            <a:xfrm>
              <a:off x="3350981" y="1606903"/>
              <a:ext cx="291550" cy="308557"/>
            </a:xfrm>
            <a:prstGeom prst="rect">
              <a:avLst/>
            </a:prstGeom>
            <a:noFill/>
            <a:ln>
              <a:noFill/>
            </a:ln>
          </p:spPr>
        </p:pic>
        <p:pic>
          <p:nvPicPr>
            <p:cNvPr id="1113" name="Google Shape;1113;p78"/>
            <p:cNvPicPr preferRelativeResize="0"/>
            <p:nvPr/>
          </p:nvPicPr>
          <p:blipFill>
            <a:blip r:embed="rId12">
              <a:alphaModFix/>
            </a:blip>
            <a:stretch>
              <a:fillRect/>
            </a:stretch>
          </p:blipFill>
          <p:spPr>
            <a:xfrm>
              <a:off x="4228541" y="1606903"/>
              <a:ext cx="291550" cy="308557"/>
            </a:xfrm>
            <a:prstGeom prst="rect">
              <a:avLst/>
            </a:prstGeom>
            <a:noFill/>
            <a:ln>
              <a:noFill/>
            </a:ln>
          </p:spPr>
        </p:pic>
        <p:pic>
          <p:nvPicPr>
            <p:cNvPr id="1114" name="Google Shape;1114;p78"/>
            <p:cNvPicPr preferRelativeResize="0"/>
            <p:nvPr/>
          </p:nvPicPr>
          <p:blipFill>
            <a:blip r:embed="rId12">
              <a:alphaModFix/>
            </a:blip>
            <a:stretch>
              <a:fillRect/>
            </a:stretch>
          </p:blipFill>
          <p:spPr>
            <a:xfrm>
              <a:off x="5106100" y="1606903"/>
              <a:ext cx="291550" cy="308557"/>
            </a:xfrm>
            <a:prstGeom prst="rect">
              <a:avLst/>
            </a:prstGeom>
            <a:noFill/>
            <a:ln>
              <a:noFill/>
            </a:ln>
          </p:spPr>
        </p:pic>
        <p:pic>
          <p:nvPicPr>
            <p:cNvPr id="1115" name="Google Shape;1115;p78"/>
            <p:cNvPicPr preferRelativeResize="0"/>
            <p:nvPr/>
          </p:nvPicPr>
          <p:blipFill>
            <a:blip r:embed="rId12">
              <a:alphaModFix/>
            </a:blip>
            <a:stretch>
              <a:fillRect/>
            </a:stretch>
          </p:blipFill>
          <p:spPr>
            <a:xfrm>
              <a:off x="3808181" y="1606903"/>
              <a:ext cx="291550" cy="308557"/>
            </a:xfrm>
            <a:prstGeom prst="rect">
              <a:avLst/>
            </a:prstGeom>
            <a:noFill/>
            <a:ln>
              <a:noFill/>
            </a:ln>
          </p:spPr>
        </p:pic>
        <p:pic>
          <p:nvPicPr>
            <p:cNvPr id="1116" name="Google Shape;1116;p78"/>
            <p:cNvPicPr preferRelativeResize="0"/>
            <p:nvPr/>
          </p:nvPicPr>
          <p:blipFill>
            <a:blip r:embed="rId12">
              <a:alphaModFix/>
            </a:blip>
            <a:stretch>
              <a:fillRect/>
            </a:stretch>
          </p:blipFill>
          <p:spPr>
            <a:xfrm>
              <a:off x="4685741" y="1606903"/>
              <a:ext cx="291550" cy="308557"/>
            </a:xfrm>
            <a:prstGeom prst="rect">
              <a:avLst/>
            </a:prstGeom>
            <a:noFill/>
            <a:ln>
              <a:noFill/>
            </a:ln>
          </p:spPr>
        </p:pic>
        <p:pic>
          <p:nvPicPr>
            <p:cNvPr id="1117" name="Google Shape;1117;p78"/>
            <p:cNvPicPr preferRelativeResize="0"/>
            <p:nvPr/>
          </p:nvPicPr>
          <p:blipFill>
            <a:blip r:embed="rId12">
              <a:alphaModFix/>
            </a:blip>
            <a:stretch>
              <a:fillRect/>
            </a:stretch>
          </p:blipFill>
          <p:spPr>
            <a:xfrm>
              <a:off x="5563300" y="1606903"/>
              <a:ext cx="291550" cy="308557"/>
            </a:xfrm>
            <a:prstGeom prst="rect">
              <a:avLst/>
            </a:prstGeom>
            <a:noFill/>
            <a:ln>
              <a:noFill/>
            </a:ln>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109"/>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21" name="Shape 1121"/>
        <p:cNvGrpSpPr/>
        <p:nvPr/>
      </p:nvGrpSpPr>
      <p:grpSpPr>
        <a:xfrm>
          <a:off x="0" y="0"/>
          <a:ext cx="0" cy="0"/>
        </a:xfrm>
      </p:grpSpPr>
      <p:pic>
        <p:nvPicPr>
          <p:cNvPr id="1122" name="Google Shape;1122;p79"/>
          <p:cNvPicPr preferRelativeResize="0"/>
          <p:nvPr/>
        </p:nvPicPr>
        <p:blipFill>
          <a:blip r:embed="rId14">
            <a:alphaModFix/>
          </a:blip>
          <a:stretch>
            <a:fillRect/>
          </a:stretch>
        </p:blipFill>
        <p:spPr>
          <a:xfrm>
            <a:off x="477127" y="2464313"/>
            <a:ext cx="468413" cy="613500"/>
          </a:xfrm>
          <a:prstGeom prst="rect">
            <a:avLst/>
          </a:prstGeom>
          <a:noFill/>
          <a:ln>
            <a:noFill/>
          </a:ln>
        </p:spPr>
      </p:pic>
      <p:sp>
        <p:nvSpPr>
          <p:cNvPr id="1123" name="Google Shape;1123;p7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Soo bandhigida miisaanka suurtagalnimada</a:t>
            </a:r>
            <a:endParaRPr/>
          </a:p>
        </p:txBody>
      </p:sp>
      <p:sp>
        <p:nvSpPr>
          <p:cNvPr id="1124" name="Google Shape;1124;p79"/>
          <p:cNvSpPr txBox="1"/>
          <p:nvPr>
            <p:ph type="body" idx="1"/>
          </p:nvPr>
        </p:nvSpPr>
        <p:spPr>
          <a:xfrm>
            <a:off x="324000" y="759300"/>
            <a:ext cx="8496000" cy="7074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800">
                <a:latin typeface="Lexend"/>
              </a:rPr>
              <a:t>Andeep, Izzy, Jun, Laura iyo Sam waxay ciyaarayaan ciyaar ku lug leh duufaan (dice) lix geesood oo caadi ah si loo go'aamiyo inaad dhaqaaqi karto.</a:t>
            </a:r>
            <a:endParaRPr sz="2000"/>
          </a:p>
        </p:txBody>
      </p:sp>
      <p:cxnSp>
        <p:nvCxnSpPr>
          <p:cNvPr id="1125" name="Google Shape;1125;p79"/>
          <p:cNvCxnSpPr/>
          <p:nvPr/>
        </p:nvCxnSpPr>
        <p:spPr>
          <a:xfrm>
            <a:off x="1260861" y="4192072"/>
            <a:ext cx="6838200" cy="0"/>
          </a:xfrm>
          <a:prstGeom prst="straightConnector1">
            <a:avLst/>
          </a:prstGeom>
          <a:noFill/>
          <a:ln w="38100" cap="flat" cmpd="sng">
            <a:solidFill>
              <a:srgbClr val="000000"/>
            </a:solidFill>
            <a:prstDash val="solid"/>
            <a:round/>
            <a:headEnd type="none" w="med" len="med"/>
            <a:tailEnd type="none" w="med" len="med"/>
          </a:ln>
        </p:spPr>
      </p:cxnSp>
      <p:cxnSp>
        <p:nvCxnSpPr>
          <p:cNvPr id="1126" name="Google Shape;1126;p79"/>
          <p:cNvCxnSpPr/>
          <p:nvPr/>
        </p:nvCxnSpPr>
        <p:spPr>
          <a:xfrm flipH="1">
            <a:off x="1260883" y="3862609"/>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127" name="Google Shape;1127;p79"/>
          <p:cNvCxnSpPr/>
          <p:nvPr/>
        </p:nvCxnSpPr>
        <p:spPr>
          <a:xfrm flipH="1">
            <a:off x="8088215" y="3862609"/>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128" name="Google Shape;1128;p79"/>
          <p:cNvCxnSpPr/>
          <p:nvPr/>
        </p:nvCxnSpPr>
        <p:spPr>
          <a:xfrm flipH="1">
            <a:off x="4674549" y="3862609"/>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129" name="Google Shape;1129;p79"/>
          <p:cNvCxnSpPr/>
          <p:nvPr/>
        </p:nvCxnSpPr>
        <p:spPr>
          <a:xfrm>
            <a:off x="1365339" y="4354709"/>
            <a:ext cx="3221100" cy="0"/>
          </a:xfrm>
          <a:prstGeom prst="straightConnector1">
            <a:avLst/>
          </a:prstGeom>
          <a:noFill/>
          <a:ln w="38100" cap="flat" cmpd="sng">
            <a:solidFill>
              <a:srgbClr val="595959"/>
            </a:solidFill>
            <a:prstDash val="solid"/>
            <a:round/>
            <a:headEnd type="triangle" w="med" len="med"/>
            <a:tailEnd type="triangle" w="med" len="med"/>
          </a:ln>
        </p:spPr>
      </p:cxnSp>
      <p:cxnSp>
        <p:nvCxnSpPr>
          <p:cNvPr id="1130" name="Google Shape;1130;p79"/>
          <p:cNvCxnSpPr/>
          <p:nvPr/>
        </p:nvCxnSpPr>
        <p:spPr>
          <a:xfrm>
            <a:off x="4774394" y="4354709"/>
            <a:ext cx="3221100" cy="0"/>
          </a:xfrm>
          <a:prstGeom prst="straightConnector1">
            <a:avLst/>
          </a:prstGeom>
          <a:noFill/>
          <a:ln w="38100" cap="flat" cmpd="sng">
            <a:solidFill>
              <a:srgbClr val="595959"/>
            </a:solidFill>
            <a:prstDash val="solid"/>
            <a:round/>
            <a:headEnd type="triangle" w="med" len="med"/>
            <a:tailEnd type="triangle" w="med" len="med"/>
          </a:ln>
        </p:spPr>
      </p:cxnSp>
      <p:sp>
        <p:nvSpPr>
          <p:cNvPr id="1131" name="Google Shape;1131;p79"/>
          <p:cNvSpPr txBox="1"/>
          <p:nvPr/>
        </p:nvSpPr>
        <p:spPr>
          <a:xfrm>
            <a:off x="7544628" y="4448634"/>
            <a:ext cx="10911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b="1">
                <a:solidFill>
                  <a:srgbClr val="000000"/>
                </a:solidFill>
                <a:latin typeface="Lexend"/>
                <a:ea typeface="Lexend"/>
                <a:cs typeface="Lexend"/>
                <a:sym typeface="Lexend"/>
              </a:rPr>
              <a:t>certain</a:t>
            </a:r>
            <a:endParaRPr sz="1800" b="1">
              <a:solidFill>
                <a:srgbClr val="000000"/>
              </a:solidFill>
              <a:latin typeface="Lexend"/>
              <a:ea typeface="Lexend"/>
              <a:cs typeface="Lexend"/>
              <a:sym typeface="Lexend"/>
            </a:endParaRPr>
          </a:p>
        </p:txBody>
      </p:sp>
      <p:sp>
        <p:nvSpPr>
          <p:cNvPr id="1132" name="Google Shape;1132;p79"/>
          <p:cNvSpPr txBox="1"/>
          <p:nvPr/>
        </p:nvSpPr>
        <p:spPr>
          <a:xfrm>
            <a:off x="552600" y="4448634"/>
            <a:ext cx="14379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b="1">
                <a:solidFill>
                  <a:srgbClr val="000000"/>
                </a:solidFill>
                <a:latin typeface="Lexend"/>
                <a:ea typeface="Lexend"/>
                <a:cs typeface="Lexend"/>
                <a:sym typeface="Lexend"/>
              </a:rPr>
              <a:t>impossible</a:t>
            </a:r>
            <a:endParaRPr sz="1800" b="1">
              <a:solidFill>
                <a:srgbClr val="000000"/>
              </a:solidFill>
              <a:latin typeface="Lexend"/>
              <a:ea typeface="Lexend"/>
              <a:cs typeface="Lexend"/>
              <a:sym typeface="Lexend"/>
            </a:endParaRPr>
          </a:p>
        </p:txBody>
      </p:sp>
      <p:sp>
        <p:nvSpPr>
          <p:cNvPr id="1133" name="Google Shape;1133;p79"/>
          <p:cNvSpPr txBox="1"/>
          <p:nvPr/>
        </p:nvSpPr>
        <p:spPr>
          <a:xfrm>
            <a:off x="2472019" y="4278509"/>
            <a:ext cx="10911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rgbClr val="000000"/>
                </a:solidFill>
                <a:latin typeface="Lexend"/>
                <a:ea typeface="Lexend"/>
                <a:cs typeface="Lexend"/>
                <a:sym typeface="Lexend"/>
              </a:rPr>
              <a:t>unlikely</a:t>
            </a:r>
            <a:endParaRPr sz="1800">
              <a:solidFill>
                <a:srgbClr val="000000"/>
              </a:solidFill>
              <a:latin typeface="Lexend"/>
              <a:ea typeface="Lexend"/>
              <a:cs typeface="Lexend"/>
              <a:sym typeface="Lexend"/>
            </a:endParaRPr>
          </a:p>
        </p:txBody>
      </p:sp>
      <p:sp>
        <p:nvSpPr>
          <p:cNvPr id="1134" name="Google Shape;1134;p79"/>
          <p:cNvSpPr txBox="1"/>
          <p:nvPr/>
        </p:nvSpPr>
        <p:spPr>
          <a:xfrm>
            <a:off x="6202624" y="4278509"/>
            <a:ext cx="7920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rgbClr val="000000"/>
                </a:solidFill>
                <a:latin typeface="Lexend"/>
                <a:ea typeface="Lexend"/>
                <a:cs typeface="Lexend"/>
                <a:sym typeface="Lexend"/>
              </a:rPr>
              <a:t>likely</a:t>
            </a:r>
            <a:endParaRPr sz="1800">
              <a:solidFill>
                <a:srgbClr val="000000"/>
              </a:solidFill>
              <a:latin typeface="Lexend"/>
              <a:ea typeface="Lexend"/>
              <a:cs typeface="Lexend"/>
              <a:sym typeface="Lexend"/>
            </a:endParaRPr>
          </a:p>
        </p:txBody>
      </p:sp>
      <p:sp>
        <p:nvSpPr>
          <p:cNvPr id="1135" name="Google Shape;1135;p79"/>
          <p:cNvSpPr txBox="1"/>
          <p:nvPr/>
        </p:nvSpPr>
        <p:spPr>
          <a:xfrm>
            <a:off x="3834808" y="4448634"/>
            <a:ext cx="16788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b="1">
                <a:solidFill>
                  <a:srgbClr val="000000"/>
                </a:solidFill>
                <a:latin typeface="Lexend"/>
                <a:ea typeface="Lexend"/>
                <a:cs typeface="Lexend"/>
                <a:sym typeface="Lexend"/>
              </a:rPr>
              <a:t>even chance</a:t>
            </a:r>
            <a:endParaRPr sz="1800" b="1">
              <a:solidFill>
                <a:srgbClr val="000000"/>
              </a:solidFill>
              <a:latin typeface="Lexend"/>
              <a:ea typeface="Lexend"/>
              <a:cs typeface="Lexend"/>
              <a:sym typeface="Lexend"/>
            </a:endParaRPr>
          </a:p>
        </p:txBody>
      </p:sp>
      <p:sp>
        <p:nvSpPr>
          <p:cNvPr id="1136" name="Google Shape;1136;p79"/>
          <p:cNvSpPr txBox="1"/>
          <p:nvPr>
            <p:ph type="body" idx="1"/>
          </p:nvPr>
        </p:nvSpPr>
        <p:spPr>
          <a:xfrm>
            <a:off x="1009800" y="2598500"/>
            <a:ext cx="6633900" cy="39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Laura waxay dhaqaaqi kartaa gabadheeda haddii ay duufaanto tiro ka mid ah 3 (multiple of 3).</a:t>
            </a:r>
            <a:endParaRPr sz="2000"/>
          </a:p>
        </p:txBody>
      </p:sp>
      <p:pic>
        <p:nvPicPr>
          <p:cNvPr id="1137" name="Google Shape;1137;p79"/>
          <p:cNvPicPr preferRelativeResize="0"/>
          <p:nvPr/>
        </p:nvPicPr>
        <p:blipFill>
          <a:blip r:embed="rId4">
            <a:alphaModFix/>
          </a:blip>
          <a:stretch>
            <a:fillRect/>
          </a:stretch>
        </p:blipFill>
        <p:spPr>
          <a:xfrm>
            <a:off x="3285275" y="1933364"/>
            <a:ext cx="428104" cy="415611"/>
          </a:xfrm>
          <a:prstGeom prst="rect">
            <a:avLst/>
          </a:prstGeom>
          <a:noFill/>
          <a:ln>
            <a:noFill/>
          </a:ln>
        </p:spPr>
      </p:pic>
      <p:pic>
        <p:nvPicPr>
          <p:cNvPr id="1138" name="Google Shape;1138;p79"/>
          <p:cNvPicPr preferRelativeResize="0"/>
          <p:nvPr/>
        </p:nvPicPr>
        <p:blipFill>
          <a:blip r:embed="rId5">
            <a:alphaModFix/>
          </a:blip>
          <a:srcRect b="2162"/>
          <a:stretch>
            <a:fillRect/>
          </a:stretch>
        </p:blipFill>
        <p:spPr>
          <a:xfrm>
            <a:off x="3741343" y="1933360"/>
            <a:ext cx="428105" cy="415614"/>
          </a:xfrm>
          <a:prstGeom prst="rect">
            <a:avLst/>
          </a:prstGeom>
          <a:noFill/>
          <a:ln>
            <a:noFill/>
          </a:ln>
        </p:spPr>
      </p:pic>
      <p:pic>
        <p:nvPicPr>
          <p:cNvPr id="1139" name="Google Shape;1139;p79"/>
          <p:cNvPicPr preferRelativeResize="0"/>
          <p:nvPr/>
        </p:nvPicPr>
        <p:blipFill>
          <a:blip r:embed="rId6">
            <a:alphaModFix/>
          </a:blip>
          <a:stretch>
            <a:fillRect/>
          </a:stretch>
        </p:blipFill>
        <p:spPr>
          <a:xfrm>
            <a:off x="4169449" y="1940788"/>
            <a:ext cx="407602" cy="400763"/>
          </a:xfrm>
          <a:prstGeom prst="rect">
            <a:avLst/>
          </a:prstGeom>
          <a:noFill/>
          <a:ln>
            <a:noFill/>
          </a:ln>
        </p:spPr>
      </p:pic>
      <p:pic>
        <p:nvPicPr>
          <p:cNvPr id="1140" name="Google Shape;1140;p79"/>
          <p:cNvPicPr preferRelativeResize="0"/>
          <p:nvPr/>
        </p:nvPicPr>
        <p:blipFill>
          <a:blip r:embed="rId7">
            <a:alphaModFix/>
          </a:blip>
          <a:stretch>
            <a:fillRect/>
          </a:stretch>
        </p:blipFill>
        <p:spPr>
          <a:xfrm>
            <a:off x="4600155" y="1942850"/>
            <a:ext cx="403772" cy="400762"/>
          </a:xfrm>
          <a:prstGeom prst="rect">
            <a:avLst/>
          </a:prstGeom>
          <a:noFill/>
          <a:ln>
            <a:noFill/>
          </a:ln>
        </p:spPr>
      </p:pic>
      <p:pic>
        <p:nvPicPr>
          <p:cNvPr id="1141" name="Google Shape;1141;p79"/>
          <p:cNvPicPr preferRelativeResize="0"/>
          <p:nvPr/>
        </p:nvPicPr>
        <p:blipFill>
          <a:blip r:embed="rId8">
            <a:alphaModFix/>
          </a:blip>
          <a:stretch>
            <a:fillRect/>
          </a:stretch>
        </p:blipFill>
        <p:spPr>
          <a:xfrm>
            <a:off x="5046771" y="1942850"/>
            <a:ext cx="399252" cy="400762"/>
          </a:xfrm>
          <a:prstGeom prst="rect">
            <a:avLst/>
          </a:prstGeom>
          <a:noFill/>
          <a:ln>
            <a:noFill/>
          </a:ln>
        </p:spPr>
      </p:pic>
      <p:pic>
        <p:nvPicPr>
          <p:cNvPr id="1142" name="Google Shape;1142;p79"/>
          <p:cNvPicPr preferRelativeResize="0"/>
          <p:nvPr/>
        </p:nvPicPr>
        <p:blipFill>
          <a:blip r:embed="rId9">
            <a:alphaModFix/>
          </a:blip>
          <a:stretch>
            <a:fillRect/>
          </a:stretch>
        </p:blipFill>
        <p:spPr>
          <a:xfrm>
            <a:off x="5470528" y="1942850"/>
            <a:ext cx="396241" cy="400761"/>
          </a:xfrm>
          <a:prstGeom prst="rect">
            <a:avLst/>
          </a:prstGeom>
          <a:noFill/>
          <a:ln>
            <a:noFill/>
          </a:ln>
        </p:spPr>
      </p:pic>
      <p:pic>
        <p:nvPicPr>
          <p:cNvPr id="1143" name="Google Shape;1143;p79"/>
          <p:cNvPicPr preferRelativeResize="0"/>
          <p:nvPr/>
        </p:nvPicPr>
        <p:blipFill>
          <a:blip r:embed="rId15">
            <a:alphaModFix/>
          </a:blip>
          <a:stretch>
            <a:fillRect/>
          </a:stretch>
        </p:blipFill>
        <p:spPr>
          <a:xfrm flipH="1">
            <a:off x="4422313" y="3307125"/>
            <a:ext cx="401675" cy="517950"/>
          </a:xfrm>
          <a:prstGeom prst="rect">
            <a:avLst/>
          </a:prstGeom>
          <a:noFill/>
          <a:ln>
            <a:noFill/>
          </a:ln>
        </p:spPr>
      </p:pic>
      <p:pic>
        <p:nvPicPr>
          <p:cNvPr id="1144" name="Google Shape;1144;p79"/>
          <p:cNvPicPr preferRelativeResize="0"/>
          <p:nvPr/>
        </p:nvPicPr>
        <p:blipFill>
          <a:blip r:embed="rId14">
            <a:alphaModFix/>
          </a:blip>
          <a:stretch>
            <a:fillRect/>
          </a:stretch>
        </p:blipFill>
        <p:spPr>
          <a:xfrm flipH="1">
            <a:off x="940566" y="3240006"/>
            <a:ext cx="593400" cy="574250"/>
          </a:xfrm>
          <a:prstGeom prst="rect">
            <a:avLst/>
          </a:prstGeom>
          <a:noFill/>
          <a:ln>
            <a:noFill/>
          </a:ln>
        </p:spPr>
      </p:pic>
      <p:pic>
        <p:nvPicPr>
          <p:cNvPr id="1145" name="Google Shape;1145;p79"/>
          <p:cNvPicPr preferRelativeResize="0"/>
          <p:nvPr/>
        </p:nvPicPr>
        <p:blipFill>
          <a:blip r:embed="rId16">
            <a:alphaModFix/>
          </a:blip>
          <a:stretch>
            <a:fillRect/>
          </a:stretch>
        </p:blipFill>
        <p:spPr>
          <a:xfrm>
            <a:off x="7845063" y="3311250"/>
            <a:ext cx="407600" cy="509723"/>
          </a:xfrm>
          <a:prstGeom prst="rect">
            <a:avLst/>
          </a:prstGeom>
          <a:noFill/>
          <a:ln>
            <a:noFill/>
          </a:ln>
        </p:spPr>
      </p:pic>
      <p:grpSp>
        <p:nvGrpSpPr>
          <p:cNvPr id="1146" name="Google Shape;1146;p79"/>
          <p:cNvGrpSpPr/>
          <p:nvPr/>
        </p:nvGrpSpPr>
        <p:grpSpPr>
          <a:xfrm>
            <a:off x="4228541" y="1606903"/>
            <a:ext cx="1626310" cy="308557"/>
            <a:chOff x="4228541" y="1606903"/>
            <a:chExt cx="1626310" cy="308557"/>
          </a:xfrm>
        </p:grpSpPr>
        <p:pic>
          <p:nvPicPr>
            <p:cNvPr id="1147" name="Google Shape;1147;p79"/>
            <p:cNvPicPr preferRelativeResize="0"/>
            <p:nvPr/>
          </p:nvPicPr>
          <p:blipFill>
            <a:blip r:embed="rId13">
              <a:alphaModFix/>
            </a:blip>
            <a:stretch>
              <a:fillRect/>
            </a:stretch>
          </p:blipFill>
          <p:spPr>
            <a:xfrm>
              <a:off x="4228541" y="1606903"/>
              <a:ext cx="291550" cy="308557"/>
            </a:xfrm>
            <a:prstGeom prst="rect">
              <a:avLst/>
            </a:prstGeom>
            <a:noFill/>
            <a:ln>
              <a:noFill/>
            </a:ln>
          </p:spPr>
        </p:pic>
        <p:pic>
          <p:nvPicPr>
            <p:cNvPr id="1148" name="Google Shape;1148;p79"/>
            <p:cNvPicPr preferRelativeResize="0"/>
            <p:nvPr/>
          </p:nvPicPr>
          <p:blipFill>
            <a:blip r:embed="rId13">
              <a:alphaModFix/>
            </a:blip>
            <a:stretch>
              <a:fillRect/>
            </a:stretch>
          </p:blipFill>
          <p:spPr>
            <a:xfrm>
              <a:off x="5563300" y="1606903"/>
              <a:ext cx="291550" cy="308557"/>
            </a:xfrm>
            <a:prstGeom prst="rect">
              <a:avLst/>
            </a:prstGeom>
            <a:noFill/>
            <a:ln>
              <a:noFill/>
            </a:ln>
          </p:spPr>
        </p:pic>
      </p:grpSp>
      <p:pic>
        <p:nvPicPr>
          <p:cNvPr id="1149" name="Google Shape;1149;p79"/>
          <p:cNvPicPr preferRelativeResize="0"/>
          <p:nvPr/>
        </p:nvPicPr>
        <p:blipFill>
          <a:blip r:embed="rId14">
            <a:alphaModFix/>
          </a:blip>
          <a:stretch>
            <a:fillRect/>
          </a:stretch>
        </p:blipFill>
        <p:spPr>
          <a:xfrm>
            <a:off x="2885181" y="3324038"/>
            <a:ext cx="468413" cy="6135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122"/>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53" name="Shape 1153"/>
        <p:cNvGrpSpPr/>
        <p:nvPr/>
      </p:nvGrpSpPr>
      <p:grpSpPr>
        <a:xfrm>
          <a:off x="0" y="0"/>
          <a:ext cx="0" cy="0"/>
        </a:xfrm>
      </p:grpSpPr>
      <p:pic>
        <p:nvPicPr>
          <p:cNvPr id="1154" name="Google Shape;1154;p80"/>
          <p:cNvPicPr preferRelativeResize="0"/>
          <p:nvPr/>
        </p:nvPicPr>
        <p:blipFill>
          <a:blip r:embed="rId15">
            <a:alphaModFix/>
          </a:blip>
          <a:stretch>
            <a:fillRect/>
          </a:stretch>
        </p:blipFill>
        <p:spPr>
          <a:xfrm>
            <a:off x="523574" y="2449700"/>
            <a:ext cx="353976" cy="509724"/>
          </a:xfrm>
          <a:prstGeom prst="rect">
            <a:avLst/>
          </a:prstGeom>
          <a:noFill/>
          <a:ln>
            <a:noFill/>
          </a:ln>
        </p:spPr>
      </p:pic>
      <p:sp>
        <p:nvSpPr>
          <p:cNvPr id="1155" name="Google Shape;1155;p8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Soo bandhigida miisaanka suurtagalnimada (likelihoods).</a:t>
            </a:r>
            <a:endParaRPr/>
          </a:p>
        </p:txBody>
      </p:sp>
      <p:sp>
        <p:nvSpPr>
          <p:cNvPr id="1156" name="Google Shape;1156;p80"/>
          <p:cNvSpPr txBox="1"/>
          <p:nvPr>
            <p:ph type="body" idx="1"/>
          </p:nvPr>
        </p:nvSpPr>
        <p:spPr>
          <a:xfrm>
            <a:off x="324000" y="759300"/>
            <a:ext cx="8496000" cy="70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Andeep, Izzy, Jun, Laura iyo Sam waxay ciyaarayaan ciyaar ku lug leh duufaan (dice) lix geesood oo caadi ah si loo go'aamiyo inaad dhaqaaqi karto.</a:t>
            </a:r>
            <a:endParaRPr sz="2000"/>
          </a:p>
        </p:txBody>
      </p:sp>
      <p:cxnSp>
        <p:nvCxnSpPr>
          <p:cNvPr id="1157" name="Google Shape;1157;p80"/>
          <p:cNvCxnSpPr/>
          <p:nvPr/>
        </p:nvCxnSpPr>
        <p:spPr>
          <a:xfrm>
            <a:off x="1260861" y="4192072"/>
            <a:ext cx="6838200" cy="0"/>
          </a:xfrm>
          <a:prstGeom prst="straightConnector1">
            <a:avLst/>
          </a:prstGeom>
          <a:noFill/>
          <a:ln w="38100" cap="flat" cmpd="sng">
            <a:solidFill>
              <a:srgbClr val="000000"/>
            </a:solidFill>
            <a:prstDash val="solid"/>
            <a:round/>
            <a:headEnd type="none" w="med" len="med"/>
            <a:tailEnd type="none" w="med" len="med"/>
          </a:ln>
        </p:spPr>
      </p:cxnSp>
      <p:cxnSp>
        <p:nvCxnSpPr>
          <p:cNvPr id="1158" name="Google Shape;1158;p80"/>
          <p:cNvCxnSpPr/>
          <p:nvPr/>
        </p:nvCxnSpPr>
        <p:spPr>
          <a:xfrm flipH="1">
            <a:off x="1260883" y="3862609"/>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159" name="Google Shape;1159;p80"/>
          <p:cNvCxnSpPr/>
          <p:nvPr/>
        </p:nvCxnSpPr>
        <p:spPr>
          <a:xfrm flipH="1">
            <a:off x="8088215" y="3862609"/>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160" name="Google Shape;1160;p80"/>
          <p:cNvCxnSpPr/>
          <p:nvPr/>
        </p:nvCxnSpPr>
        <p:spPr>
          <a:xfrm flipH="1">
            <a:off x="4674549" y="3862609"/>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161" name="Google Shape;1161;p80"/>
          <p:cNvCxnSpPr/>
          <p:nvPr/>
        </p:nvCxnSpPr>
        <p:spPr>
          <a:xfrm>
            <a:off x="1365339" y="4354709"/>
            <a:ext cx="3221100" cy="0"/>
          </a:xfrm>
          <a:prstGeom prst="straightConnector1">
            <a:avLst/>
          </a:prstGeom>
          <a:noFill/>
          <a:ln w="38100" cap="flat" cmpd="sng">
            <a:solidFill>
              <a:srgbClr val="595959"/>
            </a:solidFill>
            <a:prstDash val="solid"/>
            <a:round/>
            <a:headEnd type="triangle" w="med" len="med"/>
            <a:tailEnd type="triangle" w="med" len="med"/>
          </a:ln>
        </p:spPr>
      </p:cxnSp>
      <p:cxnSp>
        <p:nvCxnSpPr>
          <p:cNvPr id="1162" name="Google Shape;1162;p80"/>
          <p:cNvCxnSpPr/>
          <p:nvPr/>
        </p:nvCxnSpPr>
        <p:spPr>
          <a:xfrm>
            <a:off x="4774394" y="4354709"/>
            <a:ext cx="3221100" cy="0"/>
          </a:xfrm>
          <a:prstGeom prst="straightConnector1">
            <a:avLst/>
          </a:prstGeom>
          <a:noFill/>
          <a:ln w="38100" cap="flat" cmpd="sng">
            <a:solidFill>
              <a:srgbClr val="595959"/>
            </a:solidFill>
            <a:prstDash val="solid"/>
            <a:round/>
            <a:headEnd type="triangle" w="med" len="med"/>
            <a:tailEnd type="triangle" w="med" len="med"/>
          </a:ln>
        </p:spPr>
      </p:cxnSp>
      <p:sp>
        <p:nvSpPr>
          <p:cNvPr id="1163" name="Google Shape;1163;p80"/>
          <p:cNvSpPr txBox="1"/>
          <p:nvPr/>
        </p:nvSpPr>
        <p:spPr>
          <a:xfrm>
            <a:off x="7544628" y="4448634"/>
            <a:ext cx="10911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b="1">
                <a:solidFill>
                  <a:srgbClr val="000000"/>
                </a:solidFill>
                <a:latin typeface="Lexend"/>
                <a:ea typeface="Lexend"/>
                <a:cs typeface="Lexend"/>
                <a:sym typeface="Lexend"/>
              </a:rPr>
              <a:t>certain</a:t>
            </a:r>
            <a:endParaRPr sz="1800" b="1">
              <a:solidFill>
                <a:srgbClr val="000000"/>
              </a:solidFill>
              <a:latin typeface="Lexend"/>
              <a:ea typeface="Lexend"/>
              <a:cs typeface="Lexend"/>
              <a:sym typeface="Lexend"/>
            </a:endParaRPr>
          </a:p>
        </p:txBody>
      </p:sp>
      <p:sp>
        <p:nvSpPr>
          <p:cNvPr id="1164" name="Google Shape;1164;p80"/>
          <p:cNvSpPr txBox="1"/>
          <p:nvPr/>
        </p:nvSpPr>
        <p:spPr>
          <a:xfrm>
            <a:off x="552600" y="4448634"/>
            <a:ext cx="14379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b="1">
                <a:solidFill>
                  <a:srgbClr val="000000"/>
                </a:solidFill>
                <a:latin typeface="Lexend"/>
                <a:ea typeface="Lexend"/>
                <a:cs typeface="Lexend"/>
                <a:sym typeface="Lexend"/>
              </a:rPr>
              <a:t>impossible</a:t>
            </a:r>
            <a:endParaRPr sz="1800" b="1">
              <a:solidFill>
                <a:srgbClr val="000000"/>
              </a:solidFill>
              <a:latin typeface="Lexend"/>
              <a:ea typeface="Lexend"/>
              <a:cs typeface="Lexend"/>
              <a:sym typeface="Lexend"/>
            </a:endParaRPr>
          </a:p>
        </p:txBody>
      </p:sp>
      <p:sp>
        <p:nvSpPr>
          <p:cNvPr id="1165" name="Google Shape;1165;p80"/>
          <p:cNvSpPr txBox="1"/>
          <p:nvPr/>
        </p:nvSpPr>
        <p:spPr>
          <a:xfrm>
            <a:off x="2472019" y="4278509"/>
            <a:ext cx="10911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rgbClr val="000000"/>
                </a:solidFill>
                <a:latin typeface="Lexend"/>
                <a:ea typeface="Lexend"/>
                <a:cs typeface="Lexend"/>
                <a:sym typeface="Lexend"/>
              </a:rPr>
              <a:t>unlikely</a:t>
            </a:r>
            <a:endParaRPr sz="1800">
              <a:solidFill>
                <a:srgbClr val="000000"/>
              </a:solidFill>
              <a:latin typeface="Lexend"/>
              <a:ea typeface="Lexend"/>
              <a:cs typeface="Lexend"/>
              <a:sym typeface="Lexend"/>
            </a:endParaRPr>
          </a:p>
        </p:txBody>
      </p:sp>
      <p:sp>
        <p:nvSpPr>
          <p:cNvPr id="1166" name="Google Shape;1166;p80"/>
          <p:cNvSpPr txBox="1"/>
          <p:nvPr/>
        </p:nvSpPr>
        <p:spPr>
          <a:xfrm>
            <a:off x="6202624" y="4278509"/>
            <a:ext cx="7920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rgbClr val="000000"/>
                </a:solidFill>
                <a:latin typeface="Lexend"/>
                <a:ea typeface="Lexend"/>
                <a:cs typeface="Lexend"/>
                <a:sym typeface="Lexend"/>
              </a:rPr>
              <a:t>likely</a:t>
            </a:r>
            <a:endParaRPr sz="1800">
              <a:solidFill>
                <a:srgbClr val="000000"/>
              </a:solidFill>
              <a:latin typeface="Lexend"/>
              <a:ea typeface="Lexend"/>
              <a:cs typeface="Lexend"/>
              <a:sym typeface="Lexend"/>
            </a:endParaRPr>
          </a:p>
        </p:txBody>
      </p:sp>
      <p:sp>
        <p:nvSpPr>
          <p:cNvPr id="1167" name="Google Shape;1167;p80"/>
          <p:cNvSpPr txBox="1"/>
          <p:nvPr/>
        </p:nvSpPr>
        <p:spPr>
          <a:xfrm>
            <a:off x="3834808" y="4448634"/>
            <a:ext cx="16788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b="1">
                <a:solidFill>
                  <a:srgbClr val="000000"/>
                </a:solidFill>
                <a:latin typeface="Lexend"/>
                <a:ea typeface="Lexend"/>
                <a:cs typeface="Lexend"/>
                <a:sym typeface="Lexend"/>
              </a:rPr>
              <a:t>even chance</a:t>
            </a:r>
            <a:endParaRPr sz="1800" b="1">
              <a:solidFill>
                <a:srgbClr val="000000"/>
              </a:solidFill>
              <a:latin typeface="Lexend"/>
              <a:ea typeface="Lexend"/>
              <a:cs typeface="Lexend"/>
              <a:sym typeface="Lexend"/>
            </a:endParaRPr>
          </a:p>
        </p:txBody>
      </p:sp>
      <p:sp>
        <p:nvSpPr>
          <p:cNvPr id="1168" name="Google Shape;1168;p80"/>
          <p:cNvSpPr txBox="1"/>
          <p:nvPr>
            <p:ph type="body" idx="1"/>
          </p:nvPr>
        </p:nvSpPr>
        <p:spPr>
          <a:xfrm>
            <a:off x="1009800" y="2598500"/>
            <a:ext cx="6633900" cy="39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Sam waxay dhaqaaqi kartaa gabadheeda haddii ay duufaanto qayb ka mid ah 6 (factor of 6).</a:t>
            </a:r>
            <a:endParaRPr sz="2000"/>
          </a:p>
        </p:txBody>
      </p:sp>
      <p:pic>
        <p:nvPicPr>
          <p:cNvPr id="1169" name="Google Shape;1169;p80"/>
          <p:cNvPicPr preferRelativeResize="0"/>
          <p:nvPr/>
        </p:nvPicPr>
        <p:blipFill>
          <a:blip r:embed="rId4">
            <a:alphaModFix/>
          </a:blip>
          <a:stretch>
            <a:fillRect/>
          </a:stretch>
        </p:blipFill>
        <p:spPr>
          <a:xfrm>
            <a:off x="3285275" y="1933364"/>
            <a:ext cx="428104" cy="415611"/>
          </a:xfrm>
          <a:prstGeom prst="rect">
            <a:avLst/>
          </a:prstGeom>
          <a:noFill/>
          <a:ln>
            <a:noFill/>
          </a:ln>
        </p:spPr>
      </p:pic>
      <p:pic>
        <p:nvPicPr>
          <p:cNvPr id="1170" name="Google Shape;1170;p80"/>
          <p:cNvPicPr preferRelativeResize="0"/>
          <p:nvPr/>
        </p:nvPicPr>
        <p:blipFill>
          <a:blip r:embed="rId5">
            <a:alphaModFix/>
          </a:blip>
          <a:srcRect b="2162"/>
          <a:stretch>
            <a:fillRect/>
          </a:stretch>
        </p:blipFill>
        <p:spPr>
          <a:xfrm>
            <a:off x="3741343" y="1933360"/>
            <a:ext cx="428105" cy="415614"/>
          </a:xfrm>
          <a:prstGeom prst="rect">
            <a:avLst/>
          </a:prstGeom>
          <a:noFill/>
          <a:ln>
            <a:noFill/>
          </a:ln>
        </p:spPr>
      </p:pic>
      <p:pic>
        <p:nvPicPr>
          <p:cNvPr id="1171" name="Google Shape;1171;p80"/>
          <p:cNvPicPr preferRelativeResize="0"/>
          <p:nvPr/>
        </p:nvPicPr>
        <p:blipFill>
          <a:blip r:embed="rId6">
            <a:alphaModFix/>
          </a:blip>
          <a:stretch>
            <a:fillRect/>
          </a:stretch>
        </p:blipFill>
        <p:spPr>
          <a:xfrm>
            <a:off x="4169449" y="1940788"/>
            <a:ext cx="407602" cy="400763"/>
          </a:xfrm>
          <a:prstGeom prst="rect">
            <a:avLst/>
          </a:prstGeom>
          <a:noFill/>
          <a:ln>
            <a:noFill/>
          </a:ln>
        </p:spPr>
      </p:pic>
      <p:pic>
        <p:nvPicPr>
          <p:cNvPr id="1172" name="Google Shape;1172;p80"/>
          <p:cNvPicPr preferRelativeResize="0"/>
          <p:nvPr/>
        </p:nvPicPr>
        <p:blipFill>
          <a:blip r:embed="rId7">
            <a:alphaModFix/>
          </a:blip>
          <a:stretch>
            <a:fillRect/>
          </a:stretch>
        </p:blipFill>
        <p:spPr>
          <a:xfrm>
            <a:off x="4600155" y="1942850"/>
            <a:ext cx="403772" cy="400762"/>
          </a:xfrm>
          <a:prstGeom prst="rect">
            <a:avLst/>
          </a:prstGeom>
          <a:noFill/>
          <a:ln>
            <a:noFill/>
          </a:ln>
        </p:spPr>
      </p:pic>
      <p:pic>
        <p:nvPicPr>
          <p:cNvPr id="1173" name="Google Shape;1173;p80"/>
          <p:cNvPicPr preferRelativeResize="0"/>
          <p:nvPr/>
        </p:nvPicPr>
        <p:blipFill>
          <a:blip r:embed="rId8">
            <a:alphaModFix/>
          </a:blip>
          <a:stretch>
            <a:fillRect/>
          </a:stretch>
        </p:blipFill>
        <p:spPr>
          <a:xfrm>
            <a:off x="5046771" y="1942850"/>
            <a:ext cx="399252" cy="400762"/>
          </a:xfrm>
          <a:prstGeom prst="rect">
            <a:avLst/>
          </a:prstGeom>
          <a:noFill/>
          <a:ln>
            <a:noFill/>
          </a:ln>
        </p:spPr>
      </p:pic>
      <p:pic>
        <p:nvPicPr>
          <p:cNvPr id="1174" name="Google Shape;1174;p80"/>
          <p:cNvPicPr preferRelativeResize="0"/>
          <p:nvPr/>
        </p:nvPicPr>
        <p:blipFill>
          <a:blip r:embed="rId9">
            <a:alphaModFix/>
          </a:blip>
          <a:stretch>
            <a:fillRect/>
          </a:stretch>
        </p:blipFill>
        <p:spPr>
          <a:xfrm>
            <a:off x="5470528" y="1942850"/>
            <a:ext cx="396241" cy="400761"/>
          </a:xfrm>
          <a:prstGeom prst="rect">
            <a:avLst/>
          </a:prstGeom>
          <a:noFill/>
          <a:ln>
            <a:noFill/>
          </a:ln>
        </p:spPr>
      </p:pic>
      <p:pic>
        <p:nvPicPr>
          <p:cNvPr id="1175" name="Google Shape;1175;p80"/>
          <p:cNvPicPr preferRelativeResize="0"/>
          <p:nvPr/>
        </p:nvPicPr>
        <p:blipFill>
          <a:blip r:embed="rId15">
            <a:alphaModFix/>
          </a:blip>
          <a:stretch>
            <a:fillRect/>
          </a:stretch>
        </p:blipFill>
        <p:spPr>
          <a:xfrm flipH="1">
            <a:off x="4422313" y="3307125"/>
            <a:ext cx="401675" cy="517950"/>
          </a:xfrm>
          <a:prstGeom prst="rect">
            <a:avLst/>
          </a:prstGeom>
          <a:noFill/>
          <a:ln>
            <a:noFill/>
          </a:ln>
        </p:spPr>
      </p:pic>
      <p:pic>
        <p:nvPicPr>
          <p:cNvPr id="1176" name="Google Shape;1176;p80"/>
          <p:cNvPicPr preferRelativeResize="0"/>
          <p:nvPr/>
        </p:nvPicPr>
        <p:blipFill>
          <a:blip r:embed="rId16">
            <a:alphaModFix/>
          </a:blip>
          <a:stretch>
            <a:fillRect/>
          </a:stretch>
        </p:blipFill>
        <p:spPr>
          <a:xfrm flipH="1">
            <a:off x="940566" y="3240006"/>
            <a:ext cx="593400" cy="574250"/>
          </a:xfrm>
          <a:prstGeom prst="rect">
            <a:avLst/>
          </a:prstGeom>
          <a:noFill/>
          <a:ln>
            <a:noFill/>
          </a:ln>
        </p:spPr>
      </p:pic>
      <p:pic>
        <p:nvPicPr>
          <p:cNvPr id="1177" name="Google Shape;1177;p80"/>
          <p:cNvPicPr preferRelativeResize="0"/>
          <p:nvPr/>
        </p:nvPicPr>
        <p:blipFill>
          <a:blip r:embed="rId17">
            <a:alphaModFix/>
          </a:blip>
          <a:stretch>
            <a:fillRect/>
          </a:stretch>
        </p:blipFill>
        <p:spPr>
          <a:xfrm>
            <a:off x="7845063" y="3311250"/>
            <a:ext cx="407600" cy="509723"/>
          </a:xfrm>
          <a:prstGeom prst="rect">
            <a:avLst/>
          </a:prstGeom>
          <a:noFill/>
          <a:ln>
            <a:noFill/>
          </a:ln>
        </p:spPr>
      </p:pic>
      <p:pic>
        <p:nvPicPr>
          <p:cNvPr id="1178" name="Google Shape;1178;p80"/>
          <p:cNvPicPr preferRelativeResize="0"/>
          <p:nvPr/>
        </p:nvPicPr>
        <p:blipFill>
          <a:blip r:embed="rId16">
            <a:alphaModFix/>
          </a:blip>
          <a:stretch>
            <a:fillRect/>
          </a:stretch>
        </p:blipFill>
        <p:spPr>
          <a:xfrm>
            <a:off x="2885181" y="3324038"/>
            <a:ext cx="468413" cy="613500"/>
          </a:xfrm>
          <a:prstGeom prst="rect">
            <a:avLst/>
          </a:prstGeom>
          <a:noFill/>
          <a:ln>
            <a:noFill/>
          </a:ln>
        </p:spPr>
      </p:pic>
      <p:pic>
        <p:nvPicPr>
          <p:cNvPr id="1179" name="Google Shape;1179;p80"/>
          <p:cNvPicPr preferRelativeResize="0"/>
          <p:nvPr/>
        </p:nvPicPr>
        <p:blipFill>
          <a:blip r:embed="rId15">
            <a:alphaModFix/>
          </a:blip>
          <a:stretch>
            <a:fillRect/>
          </a:stretch>
        </p:blipFill>
        <p:spPr>
          <a:xfrm>
            <a:off x="6409199" y="3339325"/>
            <a:ext cx="353976" cy="509724"/>
          </a:xfrm>
          <a:prstGeom prst="rect">
            <a:avLst/>
          </a:prstGeom>
          <a:noFill/>
          <a:ln>
            <a:noFill/>
          </a:ln>
        </p:spPr>
      </p:pic>
      <p:grpSp>
        <p:nvGrpSpPr>
          <p:cNvPr id="1180" name="Google Shape;1180;p80"/>
          <p:cNvGrpSpPr/>
          <p:nvPr/>
        </p:nvGrpSpPr>
        <p:grpSpPr>
          <a:xfrm>
            <a:off x="3400263" y="1606903"/>
            <a:ext cx="2454588" cy="308557"/>
            <a:chOff x="3400263" y="1606903"/>
            <a:chExt cx="2454588" cy="308557"/>
          </a:xfrm>
        </p:grpSpPr>
        <p:grpSp>
          <p:nvGrpSpPr>
            <p:cNvPr id="1181" name="Google Shape;1181;p80"/>
            <p:cNvGrpSpPr/>
            <p:nvPr/>
          </p:nvGrpSpPr>
          <p:grpSpPr>
            <a:xfrm>
              <a:off x="4228541" y="1606903"/>
              <a:ext cx="1626310" cy="308557"/>
              <a:chOff x="4228541" y="1606903"/>
              <a:chExt cx="1626310" cy="308557"/>
            </a:xfrm>
          </p:grpSpPr>
          <p:pic>
            <p:nvPicPr>
              <p:cNvPr id="1182" name="Google Shape;1182;p80"/>
              <p:cNvPicPr preferRelativeResize="0"/>
              <p:nvPr/>
            </p:nvPicPr>
            <p:blipFill>
              <a:blip r:embed="rId14">
                <a:alphaModFix/>
              </a:blip>
              <a:stretch>
                <a:fillRect/>
              </a:stretch>
            </p:blipFill>
            <p:spPr>
              <a:xfrm>
                <a:off x="4228541" y="1606903"/>
                <a:ext cx="291550" cy="308557"/>
              </a:xfrm>
              <a:prstGeom prst="rect">
                <a:avLst/>
              </a:prstGeom>
              <a:noFill/>
              <a:ln>
                <a:noFill/>
              </a:ln>
            </p:spPr>
          </p:pic>
          <p:pic>
            <p:nvPicPr>
              <p:cNvPr id="1183" name="Google Shape;1183;p80"/>
              <p:cNvPicPr preferRelativeResize="0"/>
              <p:nvPr/>
            </p:nvPicPr>
            <p:blipFill>
              <a:blip r:embed="rId14">
                <a:alphaModFix/>
              </a:blip>
              <a:stretch>
                <a:fillRect/>
              </a:stretch>
            </p:blipFill>
            <p:spPr>
              <a:xfrm>
                <a:off x="5563300" y="1606903"/>
                <a:ext cx="291550" cy="308557"/>
              </a:xfrm>
              <a:prstGeom prst="rect">
                <a:avLst/>
              </a:prstGeom>
              <a:noFill/>
              <a:ln>
                <a:noFill/>
              </a:ln>
            </p:spPr>
          </p:pic>
        </p:grpSp>
        <p:pic>
          <p:nvPicPr>
            <p:cNvPr id="1184" name="Google Shape;1184;p80"/>
            <p:cNvPicPr preferRelativeResize="0"/>
            <p:nvPr/>
          </p:nvPicPr>
          <p:blipFill>
            <a:blip r:embed="rId14">
              <a:alphaModFix/>
            </a:blip>
            <a:stretch>
              <a:fillRect/>
            </a:stretch>
          </p:blipFill>
          <p:spPr>
            <a:xfrm>
              <a:off x="3847541" y="1606903"/>
              <a:ext cx="291550" cy="308557"/>
            </a:xfrm>
            <a:prstGeom prst="rect">
              <a:avLst/>
            </a:prstGeom>
            <a:noFill/>
            <a:ln>
              <a:noFill/>
            </a:ln>
          </p:spPr>
        </p:pic>
        <p:pic>
          <p:nvPicPr>
            <p:cNvPr id="1185" name="Google Shape;1185;p80"/>
            <p:cNvPicPr preferRelativeResize="0"/>
            <p:nvPr/>
          </p:nvPicPr>
          <p:blipFill>
            <a:blip r:embed="rId14">
              <a:alphaModFix/>
            </a:blip>
            <a:stretch>
              <a:fillRect/>
            </a:stretch>
          </p:blipFill>
          <p:spPr>
            <a:xfrm>
              <a:off x="3400263" y="1606903"/>
              <a:ext cx="291550" cy="308557"/>
            </a:xfrm>
            <a:prstGeom prst="rect">
              <a:avLst/>
            </a:prstGeom>
            <a:noFill/>
            <a:ln>
              <a:noFill/>
            </a:ln>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154"/>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1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89" name="Shape 1189"/>
        <p:cNvGrpSpPr/>
        <p:nvPr/>
      </p:nvGrpSpPr>
      <p:grpSpPr>
        <a:xfrm>
          <a:off x="0" y="0"/>
          <a:ext cx="0" cy="0"/>
        </a:xfrm>
      </p:grpSpPr>
      <p:sp>
        <p:nvSpPr>
          <p:cNvPr id="1190" name="Google Shape;1190;p81"/>
          <p:cNvSpPr txBox="1"/>
          <p:nvPr>
            <p:ph type="subTitle" idx="2"/>
          </p:nvPr>
        </p:nvSpPr>
        <p:spPr>
          <a:xfrm>
            <a:off x="324000" y="1080000"/>
            <a:ext cx="7192200" cy="2505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Waxaa jira fursad siman (even chance) in duufaanku ku soo baxo 1.</a:t>
            </a:r>
            <a:r>
              <a:rPr lang="en-GB" b="1">
                <a:latin typeface="Lexend"/>
              </a:rPr>
              <a:t/>
            </a:r>
            <a:r>
              <a:rPr lang="en-GB">
                <a:latin typeface="Lexend"/>
              </a:rPr>
              <a:t/>
            </a:r>
            <a:endParaRPr/>
          </a:p>
        </p:txBody>
      </p:sp>
      <p:sp>
        <p:nvSpPr>
          <p:cNvPr id="1191" name="Google Shape;1191;p8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Soo bandhigida miisaanka suurtagalnimada (likelihoods).</a:t>
            </a:r>
            <a:endParaRPr/>
          </a:p>
        </p:txBody>
      </p:sp>
      <p:sp>
        <p:nvSpPr>
          <p:cNvPr id="1192" name="Google Shape;1192;p81"/>
          <p:cNvSpPr txBox="1"/>
          <p:nvPr>
            <p:ph type="subTitle" idx="1"/>
          </p:nvPr>
        </p:nvSpPr>
        <p:spPr>
          <a:xfrm>
            <a:off x="980575" y="3102807"/>
            <a:ext cx="7452600" cy="7308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ts val="1000"/>
              </a:spcAft>
              <a:buNone/>
              <a:defRPr/>
            </a:pPr>
            <a:r>
              <a:rPr lang="en-GB">
                <a:latin typeface="Lexend"/>
              </a:rPr>
              <a:t>Duufaanku wuxuu u yar yahay inuu ku soo baxo 1 marka loo eego inuu ku soo baxo tiro aan ahayn 1.</a:t>
            </a:r>
            <a:endParaRPr/>
          </a:p>
        </p:txBody>
      </p:sp>
      <p:sp>
        <p:nvSpPr>
          <p:cNvPr id="1193" name="Google Shape;1193;p81"/>
          <p:cNvSpPr txBox="1"/>
          <p:nvPr>
            <p:ph type="subTitle" idx="3"/>
          </p:nvPr>
        </p:nvSpPr>
        <p:spPr>
          <a:xfrm>
            <a:off x="980575" y="3947039"/>
            <a:ext cx="7452600" cy="730800"/>
          </a:xfrm>
          <a:prstGeom prst="rect">
            <a:avLst/>
          </a:prstGeom>
        </p:spPr>
        <p:txBody>
          <a:bodyPr spcFirstLastPara="1" wrap="square" lIns="0" tIns="0" rIns="0" bIns="0" anchor="t" anchorCtr="0">
            <a:normAutofit/>
          </a:bodyPr>
          <a:lstStyle/>
          <a:p>
            <a:pPr marL="0" lvl="0" indent="0" algn="l" rtl="0">
              <a:spcBef>
                <a:spcPct val="0"/>
              </a:spcBef>
              <a:spcAft>
                <a:spcPct val="0"/>
              </a:spcAft>
              <a:buClr>
                <a:schemeClr val="dk1"/>
              </a:buClr>
              <a:buSzPts val="1100"/>
              <a:buFont typeface="Arial"/>
              <a:buNone/>
              <a:defRPr/>
            </a:pPr>
            <a:r>
              <a:rPr lang="en-GB">
                <a:latin typeface="Lexend"/>
              </a:rPr>
              <a:t>Duufaanku wuxuu si siman ugu dhici karaa tiro kasta.</a:t>
            </a:r>
            <a:endParaRPr/>
          </a:p>
          <a:p>
            <a:pPr marL="0" lvl="0" indent="0" algn="l" rtl="0">
              <a:spcBef>
                <a:spcPts val="1000"/>
              </a:spcBef>
              <a:spcAft>
                <a:spcPts val="1000"/>
              </a:spcAft>
              <a:buNone/>
            </a:pPr>
            <a:endParaRPr/>
          </a:p>
        </p:txBody>
      </p:sp>
      <p:sp>
        <p:nvSpPr>
          <p:cNvPr id="1194" name="Google Shape;1194;p81"/>
          <p:cNvSpPr/>
          <p:nvPr/>
        </p:nvSpPr>
        <p:spPr>
          <a:xfrm>
            <a:off x="7099559" y="1491197"/>
            <a:ext cx="1574700" cy="15747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95" name="Google Shape;1195;p81"/>
          <p:cNvSpPr/>
          <p:nvPr/>
        </p:nvSpPr>
        <p:spPr>
          <a:xfrm flipH="1">
            <a:off x="7113309" y="1504901"/>
            <a:ext cx="1547100" cy="1547100"/>
          </a:xfrm>
          <a:prstGeom prst="pie">
            <a:avLst>
              <a:gd name="adj1" fmla="val 5387953"/>
              <a:gd name="adj2" fmla="val 10824216"/>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96" name="Google Shape;1196;p81"/>
          <p:cNvSpPr/>
          <p:nvPr/>
        </p:nvSpPr>
        <p:spPr>
          <a:xfrm>
            <a:off x="7113264" y="1504901"/>
            <a:ext cx="1547100" cy="1547100"/>
          </a:xfrm>
          <a:prstGeom prst="pie">
            <a:avLst>
              <a:gd name="adj1" fmla="val 5387953"/>
              <a:gd name="adj2" fmla="val 10858220"/>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97" name="Google Shape;1197;p81"/>
          <p:cNvSpPr txBox="1"/>
          <p:nvPr/>
        </p:nvSpPr>
        <p:spPr>
          <a:xfrm>
            <a:off x="7451222" y="2365845"/>
            <a:ext cx="530700" cy="4926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rgbClr val="FFFFFF"/>
                </a:solidFill>
                <a:latin typeface="Lexend"/>
                <a:ea typeface="Lexend"/>
                <a:cs typeface="Lexend"/>
                <a:sym typeface="Lexend"/>
              </a:rPr>
              <a:t>3</a:t>
            </a:r>
            <a:endParaRPr sz="2000">
              <a:solidFill>
                <a:srgbClr val="FFFFFF"/>
              </a:solidFill>
              <a:latin typeface="Lexend"/>
              <a:ea typeface="Lexend"/>
              <a:cs typeface="Lexend"/>
              <a:sym typeface="Lexend"/>
            </a:endParaRPr>
          </a:p>
        </p:txBody>
      </p:sp>
      <p:sp>
        <p:nvSpPr>
          <p:cNvPr id="1198" name="Google Shape;1198;p81"/>
          <p:cNvSpPr/>
          <p:nvPr/>
        </p:nvSpPr>
        <p:spPr>
          <a:xfrm>
            <a:off x="7113264" y="1504901"/>
            <a:ext cx="1547100" cy="1547100"/>
          </a:xfrm>
          <a:prstGeom prst="pie">
            <a:avLst>
              <a:gd name="adj1" fmla="val 10799941"/>
              <a:gd name="adj2" fmla="val 16225322"/>
            </a:avLst>
          </a:prstGeom>
          <a:solidFill>
            <a:srgbClr val="2563EB"/>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99" name="Google Shape;1199;p81"/>
          <p:cNvSpPr txBox="1"/>
          <p:nvPr/>
        </p:nvSpPr>
        <p:spPr>
          <a:xfrm>
            <a:off x="7451222" y="1729135"/>
            <a:ext cx="530700" cy="4926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rgbClr val="FFFFFF"/>
                </a:solidFill>
                <a:latin typeface="Lexend"/>
                <a:ea typeface="Lexend"/>
                <a:cs typeface="Lexend"/>
                <a:sym typeface="Lexend"/>
              </a:rPr>
              <a:t>4</a:t>
            </a:r>
            <a:endParaRPr sz="2000">
              <a:solidFill>
                <a:srgbClr val="FFFFFF"/>
              </a:solidFill>
              <a:latin typeface="Lexend"/>
              <a:ea typeface="Lexend"/>
              <a:cs typeface="Lexend"/>
              <a:sym typeface="Lexend"/>
            </a:endParaRPr>
          </a:p>
        </p:txBody>
      </p:sp>
      <p:sp>
        <p:nvSpPr>
          <p:cNvPr id="1200" name="Google Shape;1200;p81"/>
          <p:cNvSpPr/>
          <p:nvPr/>
        </p:nvSpPr>
        <p:spPr>
          <a:xfrm flipH="1">
            <a:off x="7113309" y="1504901"/>
            <a:ext cx="1547100" cy="1547100"/>
          </a:xfrm>
          <a:prstGeom prst="pie">
            <a:avLst>
              <a:gd name="adj1" fmla="val 10825856"/>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01" name="Google Shape;1201;p81"/>
          <p:cNvSpPr txBox="1"/>
          <p:nvPr/>
        </p:nvSpPr>
        <p:spPr>
          <a:xfrm>
            <a:off x="7988174" y="1729135"/>
            <a:ext cx="585000" cy="4926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rgbClr val="FFFFFF"/>
                </a:solidFill>
                <a:latin typeface="Lexend"/>
                <a:ea typeface="Lexend"/>
                <a:cs typeface="Lexend"/>
                <a:sym typeface="Lexend"/>
              </a:rPr>
              <a:t>1</a:t>
            </a:r>
            <a:endParaRPr sz="2000">
              <a:solidFill>
                <a:srgbClr val="FFFFFF"/>
              </a:solidFill>
              <a:latin typeface="Lexend"/>
              <a:ea typeface="Lexend"/>
              <a:cs typeface="Lexend"/>
              <a:sym typeface="Lexend"/>
            </a:endParaRPr>
          </a:p>
        </p:txBody>
      </p:sp>
      <p:sp>
        <p:nvSpPr>
          <p:cNvPr id="1202" name="Google Shape;1202;p81"/>
          <p:cNvSpPr txBox="1"/>
          <p:nvPr/>
        </p:nvSpPr>
        <p:spPr>
          <a:xfrm>
            <a:off x="7988174" y="2365845"/>
            <a:ext cx="585000" cy="4926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rgbClr val="FFFFFF"/>
                </a:solidFill>
                <a:latin typeface="Lexend"/>
                <a:ea typeface="Lexend"/>
                <a:cs typeface="Lexend"/>
                <a:sym typeface="Lexend"/>
              </a:rPr>
              <a:t>2</a:t>
            </a:r>
            <a:endParaRPr sz="2000">
              <a:solidFill>
                <a:srgbClr val="FFFFFF"/>
              </a:solidFill>
              <a:latin typeface="Lexend"/>
              <a:ea typeface="Lexend"/>
              <a:cs typeface="Lexend"/>
              <a:sym typeface="Lexend"/>
            </a:endParaRPr>
          </a:p>
        </p:txBody>
      </p:sp>
      <p:grpSp>
        <p:nvGrpSpPr>
          <p:cNvPr id="1203" name="Google Shape;1203;p81"/>
          <p:cNvGrpSpPr/>
          <p:nvPr/>
        </p:nvGrpSpPr>
        <p:grpSpPr>
          <a:xfrm>
            <a:off x="7841734" y="1552017"/>
            <a:ext cx="87186" cy="758443"/>
            <a:chOff x="996050" y="213293"/>
            <a:chExt cx="93900" cy="909732"/>
          </a:xfrm>
        </p:grpSpPr>
        <p:cxnSp>
          <p:nvCxnSpPr>
            <p:cNvPr id="1204" name="Google Shape;1204;p81"/>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205" name="Google Shape;1205;p81"/>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pic>
        <p:nvPicPr>
          <p:cNvPr id="1206" name="Google Shape;1206;p81"/>
          <p:cNvPicPr preferRelativeResize="0"/>
          <p:nvPr/>
        </p:nvPicPr>
        <p:blipFill>
          <a:blip r:embed="rId3">
            <a:alphaModFix/>
          </a:blip>
          <a:stretch>
            <a:fillRect/>
          </a:stretch>
        </p:blipFill>
        <p:spPr>
          <a:xfrm>
            <a:off x="6027183" y="1950450"/>
            <a:ext cx="396000" cy="419100"/>
          </a:xfrm>
          <a:prstGeom prst="rect">
            <a:avLst/>
          </a:prstGeom>
          <a:noFill/>
          <a:ln>
            <a:noFill/>
          </a:ln>
        </p:spPr>
      </p:pic>
      <p:pic>
        <p:nvPicPr>
          <p:cNvPr id="1207" name="Google Shape;1207;p81"/>
          <p:cNvPicPr preferRelativeResize="0"/>
          <p:nvPr/>
        </p:nvPicPr>
        <p:blipFill>
          <a:blip r:embed="rId3">
            <a:alphaModFix/>
          </a:blip>
          <a:stretch>
            <a:fillRect/>
          </a:stretch>
        </p:blipFill>
        <p:spPr>
          <a:xfrm>
            <a:off x="4508883" y="3486900"/>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1" name="Shape 1211"/>
        <p:cNvGrpSpPr/>
        <p:nvPr/>
      </p:nvGrpSpPr>
      <p:grpSpPr>
        <a:xfrm>
          <a:off x="0" y="0"/>
          <a:ext cx="0" cy="0"/>
        </a:xfrm>
      </p:grpSpPr>
      <p:sp>
        <p:nvSpPr>
          <p:cNvPr id="1212" name="Google Shape;1212;p82"/>
          <p:cNvSpPr txBox="1"/>
          <p:nvPr>
            <p:ph type="subTitle" idx="2"/>
          </p:nvPr>
        </p:nvSpPr>
        <p:spPr>
          <a:xfrm>
            <a:off x="324000" y="1080000"/>
            <a:ext cx="7236300" cy="649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ts val="1000"/>
              </a:spcAft>
              <a:buNone/>
              <a:defRPr/>
            </a:pPr>
            <a:r>
              <a:rPr lang="en-GB" sz="1400">
                <a:latin typeface="Lexend"/>
              </a:rPr>
              <a:t>Waxaa jira fursad siman (even chance) in duufaanku ku soo baxo tiro aan caadi ahayn (odd number).</a:t>
            </a:r>
            <a:r>
              <a:rPr lang="en-GB" b="1" sz="1400">
                <a:latin typeface="Lexend"/>
              </a:rPr>
              <a:t/>
            </a:r>
            <a:r>
              <a:rPr lang="en-GB" sz="1400">
                <a:latin typeface="Lexend"/>
              </a:rPr>
              <a:t/>
            </a:r>
            <a:r>
              <a:rPr lang="en-GB" sz="1400">
                <a:solidFill>
                  <a:schemeClr val="accent4"/>
                </a:solidFill>
                <a:latin typeface="Lexend"/>
              </a:rPr>
              <a:t/>
            </a:r>
            <a:r>
              <a:rPr lang="en-GB" sz="1400">
                <a:latin typeface="Lexend"/>
              </a:rPr>
              <a:t/>
            </a:r>
            <a:endParaRPr/>
          </a:p>
        </p:txBody>
      </p:sp>
      <p:sp>
        <p:nvSpPr>
          <p:cNvPr id="1213" name="Google Shape;1213;p8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400">
                <a:latin typeface="Lexend"/>
              </a:rPr>
              <a:t>Soo bandhigida miisaanka suurtagalnimada (likelihoods).</a:t>
            </a:r>
            <a:endParaRPr/>
          </a:p>
        </p:txBody>
      </p:sp>
      <p:sp>
        <p:nvSpPr>
          <p:cNvPr id="1214" name="Google Shape;1214;p82"/>
          <p:cNvSpPr txBox="1"/>
          <p:nvPr>
            <p:ph type="subTitle" idx="1"/>
          </p:nvPr>
        </p:nvSpPr>
        <p:spPr>
          <a:xfrm>
            <a:off x="980575" y="3102807"/>
            <a:ext cx="7452600" cy="7308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ts val="1000"/>
              </a:spcAft>
              <a:buNone/>
              <a:defRPr/>
            </a:pPr>
            <a:r>
              <a:rPr lang="en-GB" sz="1400">
                <a:latin typeface="Lexend"/>
              </a:rPr>
              <a:t>Wareeggu wuxuu u badan yahay inuu ku dhaco lambar aan caadi ahayn (odd) sida uu ugu dhaco lambar aan ahayn odd.</a:t>
            </a:r>
            <a:endParaRPr/>
          </a:p>
        </p:txBody>
      </p:sp>
      <p:sp>
        <p:nvSpPr>
          <p:cNvPr id="1215" name="Google Shape;1215;p82"/>
          <p:cNvSpPr txBox="1"/>
          <p:nvPr>
            <p:ph type="subTitle" idx="3"/>
          </p:nvPr>
        </p:nvSpPr>
        <p:spPr>
          <a:xfrm>
            <a:off x="980575" y="3947039"/>
            <a:ext cx="7452600" cy="7308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Natiijooyinka isku midka ah (equally likely) marnaba ma laha fursad siman (even chance).</a:t>
            </a:r>
            <a:r>
              <a:rPr lang="en-GB" b="1" sz="1400">
                <a:latin typeface="Lexend"/>
              </a:rPr>
              <a:t/>
            </a:r>
            <a:r>
              <a:rPr lang="en-GB" sz="1400">
                <a:latin typeface="Lexend"/>
              </a:rPr>
              <a:t/>
            </a:r>
            <a:endParaRPr/>
          </a:p>
          <a:p>
            <a:pPr marL="0" lvl="0" indent="0" algn="l" rtl="0">
              <a:spcBef>
                <a:spcPts val="1000"/>
              </a:spcBef>
              <a:spcAft>
                <a:spcPts val="1000"/>
              </a:spcAft>
              <a:buNone/>
            </a:pPr>
            <a:endParaRPr/>
          </a:p>
        </p:txBody>
      </p:sp>
      <p:sp>
        <p:nvSpPr>
          <p:cNvPr id="1216" name="Google Shape;1216;p82"/>
          <p:cNvSpPr/>
          <p:nvPr/>
        </p:nvSpPr>
        <p:spPr>
          <a:xfrm>
            <a:off x="7099559" y="1491197"/>
            <a:ext cx="1574700" cy="15747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17" name="Google Shape;1217;p82"/>
          <p:cNvSpPr/>
          <p:nvPr/>
        </p:nvSpPr>
        <p:spPr>
          <a:xfrm flipH="1">
            <a:off x="7113309" y="1504901"/>
            <a:ext cx="1547100" cy="1547100"/>
          </a:xfrm>
          <a:prstGeom prst="pie">
            <a:avLst>
              <a:gd name="adj1" fmla="val 5387953"/>
              <a:gd name="adj2" fmla="val 10824216"/>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18" name="Google Shape;1218;p82"/>
          <p:cNvSpPr/>
          <p:nvPr/>
        </p:nvSpPr>
        <p:spPr>
          <a:xfrm>
            <a:off x="7113264" y="1504901"/>
            <a:ext cx="1547100" cy="1547100"/>
          </a:xfrm>
          <a:prstGeom prst="pie">
            <a:avLst>
              <a:gd name="adj1" fmla="val 5387953"/>
              <a:gd name="adj2" fmla="val 10858220"/>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19" name="Google Shape;1219;p82"/>
          <p:cNvSpPr txBox="1"/>
          <p:nvPr/>
        </p:nvSpPr>
        <p:spPr>
          <a:xfrm>
            <a:off x="7451222" y="2365845"/>
            <a:ext cx="530700" cy="4926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rgbClr val="FFFFFF"/>
                </a:solidFill>
                <a:latin typeface="Lexend"/>
                <a:ea typeface="Lexend"/>
                <a:cs typeface="Lexend"/>
                <a:sym typeface="Lexend"/>
              </a:rPr>
              <a:t>3</a:t>
            </a:r>
            <a:endParaRPr sz="2000">
              <a:solidFill>
                <a:srgbClr val="FFFFFF"/>
              </a:solidFill>
              <a:latin typeface="Lexend"/>
              <a:ea typeface="Lexend"/>
              <a:cs typeface="Lexend"/>
              <a:sym typeface="Lexend"/>
            </a:endParaRPr>
          </a:p>
        </p:txBody>
      </p:sp>
      <p:sp>
        <p:nvSpPr>
          <p:cNvPr id="1220" name="Google Shape;1220;p82"/>
          <p:cNvSpPr/>
          <p:nvPr/>
        </p:nvSpPr>
        <p:spPr>
          <a:xfrm>
            <a:off x="7113264" y="1504901"/>
            <a:ext cx="1547100" cy="1547100"/>
          </a:xfrm>
          <a:prstGeom prst="pie">
            <a:avLst>
              <a:gd name="adj1" fmla="val 10799941"/>
              <a:gd name="adj2" fmla="val 16225322"/>
            </a:avLst>
          </a:prstGeom>
          <a:solidFill>
            <a:srgbClr val="2563EB"/>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21" name="Google Shape;1221;p82"/>
          <p:cNvSpPr txBox="1"/>
          <p:nvPr/>
        </p:nvSpPr>
        <p:spPr>
          <a:xfrm>
            <a:off x="7451222" y="1729135"/>
            <a:ext cx="530700" cy="4926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rgbClr val="FFFFFF"/>
                </a:solidFill>
                <a:latin typeface="Lexend"/>
                <a:ea typeface="Lexend"/>
                <a:cs typeface="Lexend"/>
                <a:sym typeface="Lexend"/>
              </a:rPr>
              <a:t>4</a:t>
            </a:r>
            <a:endParaRPr sz="2000">
              <a:solidFill>
                <a:srgbClr val="FFFFFF"/>
              </a:solidFill>
              <a:latin typeface="Lexend"/>
              <a:ea typeface="Lexend"/>
              <a:cs typeface="Lexend"/>
              <a:sym typeface="Lexend"/>
            </a:endParaRPr>
          </a:p>
        </p:txBody>
      </p:sp>
      <p:sp>
        <p:nvSpPr>
          <p:cNvPr id="1222" name="Google Shape;1222;p82"/>
          <p:cNvSpPr/>
          <p:nvPr/>
        </p:nvSpPr>
        <p:spPr>
          <a:xfrm flipH="1">
            <a:off x="7113309" y="1504901"/>
            <a:ext cx="1547100" cy="1547100"/>
          </a:xfrm>
          <a:prstGeom prst="pie">
            <a:avLst>
              <a:gd name="adj1" fmla="val 10825856"/>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23" name="Google Shape;1223;p82"/>
          <p:cNvSpPr txBox="1"/>
          <p:nvPr/>
        </p:nvSpPr>
        <p:spPr>
          <a:xfrm>
            <a:off x="7988174" y="1729135"/>
            <a:ext cx="585000" cy="4926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rgbClr val="FFFFFF"/>
                </a:solidFill>
                <a:latin typeface="Lexend"/>
                <a:ea typeface="Lexend"/>
                <a:cs typeface="Lexend"/>
                <a:sym typeface="Lexend"/>
              </a:rPr>
              <a:t>1</a:t>
            </a:r>
            <a:endParaRPr sz="2000">
              <a:solidFill>
                <a:srgbClr val="FFFFFF"/>
              </a:solidFill>
              <a:latin typeface="Lexend"/>
              <a:ea typeface="Lexend"/>
              <a:cs typeface="Lexend"/>
              <a:sym typeface="Lexend"/>
            </a:endParaRPr>
          </a:p>
        </p:txBody>
      </p:sp>
      <p:sp>
        <p:nvSpPr>
          <p:cNvPr id="1224" name="Google Shape;1224;p82"/>
          <p:cNvSpPr txBox="1"/>
          <p:nvPr/>
        </p:nvSpPr>
        <p:spPr>
          <a:xfrm>
            <a:off x="7988174" y="2365845"/>
            <a:ext cx="585000" cy="4926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rgbClr val="FFFFFF"/>
                </a:solidFill>
                <a:latin typeface="Lexend"/>
                <a:ea typeface="Lexend"/>
                <a:cs typeface="Lexend"/>
                <a:sym typeface="Lexend"/>
              </a:rPr>
              <a:t>2</a:t>
            </a:r>
            <a:endParaRPr sz="2000">
              <a:solidFill>
                <a:srgbClr val="FFFFFF"/>
              </a:solidFill>
              <a:latin typeface="Lexend"/>
              <a:ea typeface="Lexend"/>
              <a:cs typeface="Lexend"/>
              <a:sym typeface="Lexend"/>
            </a:endParaRPr>
          </a:p>
        </p:txBody>
      </p:sp>
      <p:grpSp>
        <p:nvGrpSpPr>
          <p:cNvPr id="1225" name="Google Shape;1225;p82"/>
          <p:cNvGrpSpPr/>
          <p:nvPr/>
        </p:nvGrpSpPr>
        <p:grpSpPr>
          <a:xfrm>
            <a:off x="7841734" y="1552017"/>
            <a:ext cx="87186" cy="758443"/>
            <a:chOff x="996050" y="213293"/>
            <a:chExt cx="93900" cy="909732"/>
          </a:xfrm>
        </p:grpSpPr>
        <p:cxnSp>
          <p:nvCxnSpPr>
            <p:cNvPr id="1226" name="Google Shape;1226;p82"/>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227" name="Google Shape;1227;p82"/>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pic>
        <p:nvPicPr>
          <p:cNvPr id="1228" name="Google Shape;1228;p82"/>
          <p:cNvPicPr preferRelativeResize="0"/>
          <p:nvPr/>
        </p:nvPicPr>
        <p:blipFill>
          <a:blip r:embed="rId3">
            <a:alphaModFix/>
          </a:blip>
          <a:stretch>
            <a:fillRect/>
          </a:stretch>
        </p:blipFill>
        <p:spPr>
          <a:xfrm>
            <a:off x="3744158" y="1950450"/>
            <a:ext cx="396000" cy="419100"/>
          </a:xfrm>
          <a:prstGeom prst="rect">
            <a:avLst/>
          </a:prstGeom>
          <a:noFill/>
          <a:ln>
            <a:noFill/>
          </a:ln>
        </p:spPr>
      </p:pic>
      <p:pic>
        <p:nvPicPr>
          <p:cNvPr id="1229" name="Google Shape;1229;p82"/>
          <p:cNvPicPr preferRelativeResize="0"/>
          <p:nvPr/>
        </p:nvPicPr>
        <p:blipFill>
          <a:blip r:embed="rId3">
            <a:alphaModFix/>
          </a:blip>
          <a:stretch>
            <a:fillRect/>
          </a:stretch>
        </p:blipFill>
        <p:spPr>
          <a:xfrm>
            <a:off x="6871083" y="3486900"/>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33" name="Shape 1233"/>
        <p:cNvGrpSpPr/>
        <p:nvPr/>
      </p:nvGrpSpPr>
      <p:grpSpPr>
        <a:xfrm>
          <a:off x="0" y="0"/>
          <a:ext cx="0" cy="0"/>
        </a:xfrm>
      </p:grpSpPr>
      <p:sp>
        <p:nvSpPr>
          <p:cNvPr id="1234" name="Google Shape;1234;p83"/>
          <p:cNvSpPr/>
          <p:nvPr/>
        </p:nvSpPr>
        <p:spPr>
          <a:xfrm>
            <a:off x="614957" y="1421293"/>
            <a:ext cx="1281300" cy="1281300"/>
          </a:xfrm>
          <a:prstGeom prst="ellipse">
            <a:avLst/>
          </a:prstGeom>
          <a:solidFill>
            <a:srgbClr val="F0F0F0"/>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35" name="Google Shape;1235;p83"/>
          <p:cNvSpPr/>
          <p:nvPr/>
        </p:nvSpPr>
        <p:spPr>
          <a:xfrm>
            <a:off x="4982872" y="3257420"/>
            <a:ext cx="1281300" cy="12813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36" name="Google Shape;1236;p83"/>
          <p:cNvSpPr txBox="1"/>
          <p:nvPr>
            <p:ph type="body" idx="1"/>
          </p:nvPr>
        </p:nvSpPr>
        <p:spPr>
          <a:xfrm>
            <a:off x="324000" y="759300"/>
            <a:ext cx="8496000" cy="630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 Wareeg kasta, qor haddii ay tahay inuu ku dhaco 'win' (guul) waa aan suurtagal ahayn (impossible), suurtagal yar (unlikely), fursad siman (even chance), suurtagal (likely), ama hubaal (certain).</a:t>
            </a:r>
            <a:r>
              <a:rPr lang="en-GB" sz="1400" b="1">
                <a:latin typeface="Lexend"/>
              </a:rPr>
              <a:t/>
            </a:r>
            <a:r>
              <a:rPr lang="en-GB" sz="1400">
                <a:latin typeface="Lexend"/>
              </a:rPr>
              <a:t/>
            </a:r>
            <a:r>
              <a:rPr lang="en-GB" sz="1400" b="1">
                <a:latin typeface="Lexend"/>
              </a:rPr>
              <a:t/>
            </a:r>
            <a:r>
              <a:rPr lang="en-GB" sz="1400">
                <a:latin typeface="Lexend"/>
              </a:rPr>
              <a:t/>
            </a:r>
            <a:r>
              <a:rPr lang="en-GB" sz="1400" b="1">
                <a:latin typeface="Lexend"/>
              </a:rPr>
              <a:t/>
            </a:r>
            <a:r>
              <a:rPr lang="en-GB" sz="1400">
                <a:latin typeface="Lexend"/>
              </a:rPr>
              <a:t/>
            </a:r>
            <a:endParaRPr sz="1800"/>
          </a:p>
        </p:txBody>
      </p:sp>
      <p:sp>
        <p:nvSpPr>
          <p:cNvPr id="1237" name="Google Shape;1237;p83"/>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Soo bandhigida cabbirka suurtagalnimada (scale of likelihoods)</a:t>
            </a:r>
            <a:endParaRPr/>
          </a:p>
        </p:txBody>
      </p:sp>
      <p:sp>
        <p:nvSpPr>
          <p:cNvPr id="1238" name="Google Shape;1238;p83"/>
          <p:cNvSpPr/>
          <p:nvPr/>
        </p:nvSpPr>
        <p:spPr>
          <a:xfrm>
            <a:off x="3073515" y="3273054"/>
            <a:ext cx="1281300" cy="12813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39" name="Google Shape;1239;p83"/>
          <p:cNvSpPr/>
          <p:nvPr/>
        </p:nvSpPr>
        <p:spPr>
          <a:xfrm rot="3055084">
            <a:off x="3084709" y="3284222"/>
            <a:ext cx="1259138" cy="1259138"/>
          </a:xfrm>
          <a:prstGeom prst="pie">
            <a:avLst>
              <a:gd name="adj1" fmla="val 13196772"/>
              <a:gd name="adj2" fmla="val 16225322"/>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40" name="Google Shape;1240;p83"/>
          <p:cNvSpPr txBox="1"/>
          <p:nvPr/>
        </p:nvSpPr>
        <p:spPr>
          <a:xfrm>
            <a:off x="3703320" y="3294249"/>
            <a:ext cx="556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241" name="Google Shape;1241;p83"/>
          <p:cNvSpPr/>
          <p:nvPr/>
        </p:nvSpPr>
        <p:spPr>
          <a:xfrm rot="6174827">
            <a:off x="3084756" y="3284344"/>
            <a:ext cx="1259147" cy="1259147"/>
          </a:xfrm>
          <a:prstGeom prst="pie">
            <a:avLst>
              <a:gd name="adj1" fmla="val 13145506"/>
              <a:gd name="adj2" fmla="val 16225322"/>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42" name="Google Shape;1242;p83"/>
          <p:cNvSpPr/>
          <p:nvPr/>
        </p:nvSpPr>
        <p:spPr>
          <a:xfrm rot="9204998">
            <a:off x="3084868" y="3284290"/>
            <a:ext cx="1258996" cy="1258996"/>
          </a:xfrm>
          <a:prstGeom prst="pie">
            <a:avLst>
              <a:gd name="adj1" fmla="val 13196772"/>
              <a:gd name="adj2" fmla="val 16225322"/>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43" name="Google Shape;1243;p83"/>
          <p:cNvSpPr/>
          <p:nvPr/>
        </p:nvSpPr>
        <p:spPr>
          <a:xfrm rot="-9366992">
            <a:off x="3085039" y="3284416"/>
            <a:ext cx="1258898" cy="1258898"/>
          </a:xfrm>
          <a:prstGeom prst="pie">
            <a:avLst>
              <a:gd name="adj1" fmla="val 13196772"/>
              <a:gd name="adj2" fmla="val 16225322"/>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44" name="Google Shape;1244;p83"/>
          <p:cNvSpPr/>
          <p:nvPr/>
        </p:nvSpPr>
        <p:spPr>
          <a:xfrm rot="-6355261">
            <a:off x="3084800" y="3284529"/>
            <a:ext cx="1258786" cy="1258786"/>
          </a:xfrm>
          <a:prstGeom prst="pie">
            <a:avLst>
              <a:gd name="adj1" fmla="val 13196772"/>
              <a:gd name="adj2" fmla="val 16225322"/>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45" name="Google Shape;1245;p83"/>
          <p:cNvSpPr/>
          <p:nvPr/>
        </p:nvSpPr>
        <p:spPr>
          <a:xfrm rot="-3302694">
            <a:off x="3084868" y="3284635"/>
            <a:ext cx="1258783" cy="1258783"/>
          </a:xfrm>
          <a:prstGeom prst="pie">
            <a:avLst>
              <a:gd name="adj1" fmla="val 13196772"/>
              <a:gd name="adj2" fmla="val 16289109"/>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46" name="Google Shape;1246;p83"/>
          <p:cNvSpPr/>
          <p:nvPr/>
        </p:nvSpPr>
        <p:spPr>
          <a:xfrm rot="-190972">
            <a:off x="3084791" y="3284690"/>
            <a:ext cx="1258942" cy="1258942"/>
          </a:xfrm>
          <a:prstGeom prst="pie">
            <a:avLst>
              <a:gd name="adj1" fmla="val 13196772"/>
              <a:gd name="adj2" fmla="val 16426072"/>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47" name="Google Shape;1247;p83"/>
          <p:cNvSpPr txBox="1"/>
          <p:nvPr/>
        </p:nvSpPr>
        <p:spPr>
          <a:xfrm>
            <a:off x="3796651" y="3966069"/>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248" name="Google Shape;1248;p83"/>
          <p:cNvSpPr txBox="1"/>
          <p:nvPr/>
        </p:nvSpPr>
        <p:spPr>
          <a:xfrm>
            <a:off x="3095379" y="3991819"/>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249" name="Google Shape;1249;p83"/>
          <p:cNvSpPr txBox="1"/>
          <p:nvPr/>
        </p:nvSpPr>
        <p:spPr>
          <a:xfrm>
            <a:off x="3211662" y="3293134"/>
            <a:ext cx="556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250" name="Google Shape;1250;p83"/>
          <p:cNvSpPr txBox="1"/>
          <p:nvPr/>
        </p:nvSpPr>
        <p:spPr>
          <a:xfrm>
            <a:off x="3047677" y="3624834"/>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1251" name="Google Shape;1251;p83"/>
          <p:cNvSpPr txBox="1"/>
          <p:nvPr/>
        </p:nvSpPr>
        <p:spPr>
          <a:xfrm>
            <a:off x="3834057" y="3635722"/>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1252" name="Google Shape;1252;p83"/>
          <p:cNvSpPr txBox="1"/>
          <p:nvPr/>
        </p:nvSpPr>
        <p:spPr>
          <a:xfrm>
            <a:off x="3455923" y="4199399"/>
            <a:ext cx="646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grpSp>
        <p:nvGrpSpPr>
          <p:cNvPr id="1253" name="Google Shape;1253;p83"/>
          <p:cNvGrpSpPr/>
          <p:nvPr/>
        </p:nvGrpSpPr>
        <p:grpSpPr>
          <a:xfrm>
            <a:off x="3677387" y="3315268"/>
            <a:ext cx="70941" cy="617162"/>
            <a:chOff x="996050" y="213293"/>
            <a:chExt cx="93900" cy="909732"/>
          </a:xfrm>
        </p:grpSpPr>
        <p:cxnSp>
          <p:nvCxnSpPr>
            <p:cNvPr id="1254" name="Google Shape;1254;p83"/>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255" name="Google Shape;1255;p83"/>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256" name="Google Shape;1256;p83"/>
          <p:cNvSpPr/>
          <p:nvPr/>
        </p:nvSpPr>
        <p:spPr>
          <a:xfrm>
            <a:off x="1162701" y="3273054"/>
            <a:ext cx="1281300" cy="12813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57" name="Google Shape;1257;p83"/>
          <p:cNvSpPr/>
          <p:nvPr/>
        </p:nvSpPr>
        <p:spPr>
          <a:xfrm rot="8650220">
            <a:off x="1173724" y="3284094"/>
            <a:ext cx="1259188" cy="1259188"/>
          </a:xfrm>
          <a:prstGeom prst="pie">
            <a:avLst>
              <a:gd name="adj1" fmla="val 11928607"/>
              <a:gd name="adj2" fmla="val 16225322"/>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58" name="Google Shape;1258;p83"/>
          <p:cNvSpPr/>
          <p:nvPr/>
        </p:nvSpPr>
        <p:spPr>
          <a:xfrm rot="-8629262">
            <a:off x="1174021" y="3284506"/>
            <a:ext cx="1258832" cy="1258832"/>
          </a:xfrm>
          <a:prstGeom prst="pie">
            <a:avLst>
              <a:gd name="adj1" fmla="val 11928607"/>
              <a:gd name="adj2" fmla="val 16225322"/>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59" name="Google Shape;1259;p83"/>
          <p:cNvSpPr/>
          <p:nvPr/>
        </p:nvSpPr>
        <p:spPr>
          <a:xfrm rot="-4310225">
            <a:off x="1174006" y="3284446"/>
            <a:ext cx="1258822" cy="1258822"/>
          </a:xfrm>
          <a:prstGeom prst="pie">
            <a:avLst>
              <a:gd name="adj1" fmla="val 11928607"/>
              <a:gd name="adj2" fmla="val 16225322"/>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60" name="Google Shape;1260;p83"/>
          <p:cNvSpPr/>
          <p:nvPr/>
        </p:nvSpPr>
        <p:spPr>
          <a:xfrm>
            <a:off x="1174066" y="3284521"/>
            <a:ext cx="1258800" cy="1258800"/>
          </a:xfrm>
          <a:prstGeom prst="pie">
            <a:avLst>
              <a:gd name="adj1" fmla="val 11928607"/>
              <a:gd name="adj2" fmla="val 16225322"/>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61" name="Google Shape;1261;p83"/>
          <p:cNvSpPr txBox="1"/>
          <p:nvPr/>
        </p:nvSpPr>
        <p:spPr>
          <a:xfrm>
            <a:off x="1535571" y="4204598"/>
            <a:ext cx="681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1262" name="Google Shape;1262;p83"/>
          <p:cNvSpPr/>
          <p:nvPr/>
        </p:nvSpPr>
        <p:spPr>
          <a:xfrm rot="4312037">
            <a:off x="1174117" y="3284245"/>
            <a:ext cx="1258920" cy="1258920"/>
          </a:xfrm>
          <a:prstGeom prst="pie">
            <a:avLst>
              <a:gd name="adj1" fmla="val 11928607"/>
              <a:gd name="adj2" fmla="val 16225322"/>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63" name="Google Shape;1263;p83"/>
          <p:cNvSpPr txBox="1"/>
          <p:nvPr/>
        </p:nvSpPr>
        <p:spPr>
          <a:xfrm>
            <a:off x="1250081" y="3383008"/>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1264" name="Google Shape;1264;p83"/>
          <p:cNvSpPr txBox="1"/>
          <p:nvPr/>
        </p:nvSpPr>
        <p:spPr>
          <a:xfrm>
            <a:off x="1814297" y="3391338"/>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1265" name="Google Shape;1265;p83"/>
          <p:cNvSpPr txBox="1"/>
          <p:nvPr/>
        </p:nvSpPr>
        <p:spPr>
          <a:xfrm>
            <a:off x="1867201" y="3793486"/>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266" name="Google Shape;1266;p83"/>
          <p:cNvSpPr txBox="1"/>
          <p:nvPr/>
        </p:nvSpPr>
        <p:spPr>
          <a:xfrm>
            <a:off x="1151048" y="3805290"/>
            <a:ext cx="556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grpSp>
        <p:nvGrpSpPr>
          <p:cNvPr id="1267" name="Google Shape;1267;p83"/>
          <p:cNvGrpSpPr/>
          <p:nvPr/>
        </p:nvGrpSpPr>
        <p:grpSpPr>
          <a:xfrm>
            <a:off x="1766573" y="3315268"/>
            <a:ext cx="70941" cy="617162"/>
            <a:chOff x="996050" y="213293"/>
            <a:chExt cx="93900" cy="909732"/>
          </a:xfrm>
        </p:grpSpPr>
        <p:cxnSp>
          <p:nvCxnSpPr>
            <p:cNvPr id="1268" name="Google Shape;1268;p83"/>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269" name="Google Shape;1269;p83"/>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270" name="Google Shape;1270;p83"/>
          <p:cNvSpPr/>
          <p:nvPr/>
        </p:nvSpPr>
        <p:spPr>
          <a:xfrm rot="-3572524">
            <a:off x="4993961" y="3268720"/>
            <a:ext cx="1258814" cy="1258814"/>
          </a:xfrm>
          <a:prstGeom prst="pie">
            <a:avLst>
              <a:gd name="adj1" fmla="val 16218657"/>
              <a:gd name="adj2" fmla="val 19793024"/>
            </a:avLst>
          </a:prstGeom>
          <a:solidFill>
            <a:schemeClr val="l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71" name="Google Shape;1271;p83"/>
          <p:cNvSpPr txBox="1"/>
          <p:nvPr/>
        </p:nvSpPr>
        <p:spPr>
          <a:xfrm>
            <a:off x="5094775" y="3280046"/>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272" name="Google Shape;1272;p83"/>
          <p:cNvSpPr/>
          <p:nvPr/>
        </p:nvSpPr>
        <p:spPr>
          <a:xfrm flipH="1">
            <a:off x="4993964" y="3268573"/>
            <a:ext cx="1259100" cy="1259100"/>
          </a:xfrm>
          <a:prstGeom prst="pie">
            <a:avLst>
              <a:gd name="adj1" fmla="val 12563709"/>
              <a:gd name="adj2" fmla="val 16200000"/>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73" name="Google Shape;1273;p83"/>
          <p:cNvSpPr/>
          <p:nvPr/>
        </p:nvSpPr>
        <p:spPr>
          <a:xfrm rot="3616222" flipH="1">
            <a:off x="4994209" y="3268656"/>
            <a:ext cx="1258903" cy="1258903"/>
          </a:xfrm>
          <a:prstGeom prst="pie">
            <a:avLst>
              <a:gd name="adj1" fmla="val 12563709"/>
              <a:gd name="adj2" fmla="val 16200000"/>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74" name="Google Shape;1274;p83"/>
          <p:cNvSpPr/>
          <p:nvPr/>
        </p:nvSpPr>
        <p:spPr>
          <a:xfrm rot="7179309" flipH="1">
            <a:off x="4993777" y="3268269"/>
            <a:ext cx="1259351" cy="1259351"/>
          </a:xfrm>
          <a:prstGeom prst="pie">
            <a:avLst>
              <a:gd name="adj1" fmla="val 12563709"/>
              <a:gd name="adj2" fmla="val 16200000"/>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75" name="Google Shape;1275;p83"/>
          <p:cNvSpPr txBox="1"/>
          <p:nvPr/>
        </p:nvSpPr>
        <p:spPr>
          <a:xfrm>
            <a:off x="5619507" y="3312606"/>
            <a:ext cx="681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1276" name="Google Shape;1276;p83"/>
          <p:cNvSpPr txBox="1"/>
          <p:nvPr/>
        </p:nvSpPr>
        <p:spPr>
          <a:xfrm>
            <a:off x="5568999" y="4082446"/>
            <a:ext cx="646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1277" name="Google Shape;1277;p83"/>
          <p:cNvSpPr/>
          <p:nvPr/>
        </p:nvSpPr>
        <p:spPr>
          <a:xfrm rot="-7167623">
            <a:off x="4994051" y="3268676"/>
            <a:ext cx="1258993" cy="1258993"/>
          </a:xfrm>
          <a:prstGeom prst="pie">
            <a:avLst>
              <a:gd name="adj1" fmla="val 16218657"/>
              <a:gd name="adj2" fmla="val 19793024"/>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78" name="Google Shape;1278;p83"/>
          <p:cNvSpPr/>
          <p:nvPr/>
        </p:nvSpPr>
        <p:spPr>
          <a:xfrm rot="10800000">
            <a:off x="4994165" y="3268865"/>
            <a:ext cx="1258800" cy="1258800"/>
          </a:xfrm>
          <a:prstGeom prst="pie">
            <a:avLst>
              <a:gd name="adj1" fmla="val 16218657"/>
              <a:gd name="adj2" fmla="val 19793024"/>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79" name="Google Shape;1279;p83"/>
          <p:cNvSpPr txBox="1"/>
          <p:nvPr/>
        </p:nvSpPr>
        <p:spPr>
          <a:xfrm>
            <a:off x="5737274" y="3693446"/>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280" name="Google Shape;1280;p83"/>
          <p:cNvSpPr txBox="1"/>
          <p:nvPr/>
        </p:nvSpPr>
        <p:spPr>
          <a:xfrm>
            <a:off x="5131375" y="4087421"/>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281" name="Google Shape;1281;p83"/>
          <p:cNvSpPr txBox="1"/>
          <p:nvPr/>
        </p:nvSpPr>
        <p:spPr>
          <a:xfrm>
            <a:off x="4941949" y="3726571"/>
            <a:ext cx="646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grpSp>
        <p:nvGrpSpPr>
          <p:cNvPr id="1282" name="Google Shape;1282;p83"/>
          <p:cNvGrpSpPr/>
          <p:nvPr/>
        </p:nvGrpSpPr>
        <p:grpSpPr>
          <a:xfrm>
            <a:off x="5586744" y="3306903"/>
            <a:ext cx="70941" cy="617162"/>
            <a:chOff x="996050" y="213293"/>
            <a:chExt cx="93900" cy="909732"/>
          </a:xfrm>
        </p:grpSpPr>
        <p:cxnSp>
          <p:nvCxnSpPr>
            <p:cNvPr id="1283" name="Google Shape;1283;p83"/>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284" name="Google Shape;1284;p83"/>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285" name="Google Shape;1285;p83"/>
          <p:cNvSpPr/>
          <p:nvPr/>
        </p:nvSpPr>
        <p:spPr>
          <a:xfrm rot="3616222" flipH="1">
            <a:off x="625915" y="1432529"/>
            <a:ext cx="1258903" cy="1258903"/>
          </a:xfrm>
          <a:prstGeom prst="pie">
            <a:avLst>
              <a:gd name="adj1" fmla="val 12563709"/>
              <a:gd name="adj2" fmla="val 16200000"/>
            </a:avLst>
          </a:prstGeom>
          <a:solidFill>
            <a:schemeClr val="l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86" name="Google Shape;1286;p83"/>
          <p:cNvSpPr txBox="1"/>
          <p:nvPr/>
        </p:nvSpPr>
        <p:spPr>
          <a:xfrm>
            <a:off x="760611" y="1526240"/>
            <a:ext cx="5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287" name="Google Shape;1287;p83"/>
          <p:cNvSpPr/>
          <p:nvPr/>
        </p:nvSpPr>
        <p:spPr>
          <a:xfrm flipH="1">
            <a:off x="620470" y="1432445"/>
            <a:ext cx="1259100" cy="1259100"/>
          </a:xfrm>
          <a:prstGeom prst="pie">
            <a:avLst>
              <a:gd name="adj1" fmla="val 12563709"/>
              <a:gd name="adj2" fmla="val 16200000"/>
            </a:avLst>
          </a:prstGeom>
          <a:solidFill>
            <a:schemeClr val="l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88" name="Google Shape;1288;p83"/>
          <p:cNvSpPr/>
          <p:nvPr/>
        </p:nvSpPr>
        <p:spPr>
          <a:xfrm rot="7179309" flipH="1">
            <a:off x="620284" y="1437340"/>
            <a:ext cx="1259351" cy="1259351"/>
          </a:xfrm>
          <a:prstGeom prst="pie">
            <a:avLst>
              <a:gd name="adj1" fmla="val 12563709"/>
              <a:gd name="adj2" fmla="val 16200000"/>
            </a:avLst>
          </a:prstGeom>
          <a:solidFill>
            <a:schemeClr val="l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89" name="Google Shape;1289;p83"/>
          <p:cNvSpPr/>
          <p:nvPr/>
        </p:nvSpPr>
        <p:spPr>
          <a:xfrm rot="-7167623">
            <a:off x="620557" y="1432549"/>
            <a:ext cx="1258993" cy="1258993"/>
          </a:xfrm>
          <a:prstGeom prst="pie">
            <a:avLst>
              <a:gd name="adj1" fmla="val 16218657"/>
              <a:gd name="adj2" fmla="val 19793024"/>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90" name="Google Shape;1290;p83"/>
          <p:cNvSpPr/>
          <p:nvPr/>
        </p:nvSpPr>
        <p:spPr>
          <a:xfrm rot="10800000">
            <a:off x="620672" y="1432737"/>
            <a:ext cx="1258800" cy="1258800"/>
          </a:xfrm>
          <a:prstGeom prst="pie">
            <a:avLst>
              <a:gd name="adj1" fmla="val 16218657"/>
              <a:gd name="adj2" fmla="val 19793024"/>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91" name="Google Shape;1291;p83"/>
          <p:cNvSpPr txBox="1"/>
          <p:nvPr/>
        </p:nvSpPr>
        <p:spPr>
          <a:xfrm>
            <a:off x="554269" y="1846861"/>
            <a:ext cx="5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292" name="Google Shape;1292;p83"/>
          <p:cNvSpPr txBox="1"/>
          <p:nvPr/>
        </p:nvSpPr>
        <p:spPr>
          <a:xfrm>
            <a:off x="743269" y="2251301"/>
            <a:ext cx="5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grpSp>
        <p:nvGrpSpPr>
          <p:cNvPr id="1293" name="Google Shape;1293;p83"/>
          <p:cNvGrpSpPr/>
          <p:nvPr/>
        </p:nvGrpSpPr>
        <p:grpSpPr>
          <a:xfrm>
            <a:off x="1213250" y="1470776"/>
            <a:ext cx="70941" cy="617162"/>
            <a:chOff x="996050" y="213293"/>
            <a:chExt cx="93900" cy="909732"/>
          </a:xfrm>
        </p:grpSpPr>
        <p:cxnSp>
          <p:nvCxnSpPr>
            <p:cNvPr id="1294" name="Google Shape;1294;p83"/>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295" name="Google Shape;1295;p83"/>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296" name="Google Shape;1296;p83"/>
          <p:cNvSpPr/>
          <p:nvPr/>
        </p:nvSpPr>
        <p:spPr>
          <a:xfrm>
            <a:off x="2308700" y="1446113"/>
            <a:ext cx="1281300" cy="12813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97" name="Google Shape;1297;p83"/>
          <p:cNvSpPr/>
          <p:nvPr/>
        </p:nvSpPr>
        <p:spPr>
          <a:xfrm flipH="1">
            <a:off x="2319792" y="1457265"/>
            <a:ext cx="1259100" cy="1259100"/>
          </a:xfrm>
          <a:prstGeom prst="pie">
            <a:avLst>
              <a:gd name="adj1" fmla="val 5387953"/>
              <a:gd name="adj2" fmla="val 5914623"/>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98" name="Google Shape;1298;p83"/>
          <p:cNvSpPr/>
          <p:nvPr/>
        </p:nvSpPr>
        <p:spPr>
          <a:xfrm>
            <a:off x="2319853" y="1457265"/>
            <a:ext cx="1259100" cy="1259100"/>
          </a:xfrm>
          <a:prstGeom prst="pie">
            <a:avLst>
              <a:gd name="adj1" fmla="val 5387953"/>
              <a:gd name="adj2" fmla="val 4867295"/>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99" name="Google Shape;1299;p83"/>
          <p:cNvSpPr txBox="1"/>
          <p:nvPr/>
        </p:nvSpPr>
        <p:spPr>
          <a:xfrm>
            <a:off x="2422154" y="1927593"/>
            <a:ext cx="556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300" name="Google Shape;1300;p83"/>
          <p:cNvSpPr txBox="1"/>
          <p:nvPr/>
        </p:nvSpPr>
        <p:spPr>
          <a:xfrm>
            <a:off x="3074072" y="2625437"/>
            <a:ext cx="646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guuldarro</a:t>
            </a:r>
            <a:endParaRPr sz="1600">
              <a:solidFill>
                <a:schemeClr val="dk1"/>
              </a:solidFill>
              <a:latin typeface="Lexend"/>
              <a:ea typeface="Lexend"/>
              <a:cs typeface="Lexend"/>
              <a:sym typeface="Lexend"/>
            </a:endParaRPr>
          </a:p>
        </p:txBody>
      </p:sp>
      <p:grpSp>
        <p:nvGrpSpPr>
          <p:cNvPr id="1301" name="Google Shape;1301;p83"/>
          <p:cNvGrpSpPr/>
          <p:nvPr/>
        </p:nvGrpSpPr>
        <p:grpSpPr>
          <a:xfrm>
            <a:off x="2912572" y="1516040"/>
            <a:ext cx="70941" cy="617162"/>
            <a:chOff x="996050" y="213293"/>
            <a:chExt cx="93900" cy="909732"/>
          </a:xfrm>
        </p:grpSpPr>
        <p:cxnSp>
          <p:nvCxnSpPr>
            <p:cNvPr id="1302" name="Google Shape;1302;p83"/>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303" name="Google Shape;1303;p83"/>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304" name="Google Shape;1304;p83"/>
          <p:cNvSpPr/>
          <p:nvPr/>
        </p:nvSpPr>
        <p:spPr>
          <a:xfrm>
            <a:off x="5661705" y="1446113"/>
            <a:ext cx="1281300" cy="12813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05" name="Google Shape;1305;p83"/>
          <p:cNvSpPr/>
          <p:nvPr/>
        </p:nvSpPr>
        <p:spPr>
          <a:xfrm flipH="1">
            <a:off x="5672797" y="1457265"/>
            <a:ext cx="1259100" cy="1259100"/>
          </a:xfrm>
          <a:prstGeom prst="pie">
            <a:avLst>
              <a:gd name="adj1" fmla="val 5387953"/>
              <a:gd name="adj2" fmla="val 10824216"/>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06" name="Google Shape;1306;p83"/>
          <p:cNvSpPr/>
          <p:nvPr/>
        </p:nvSpPr>
        <p:spPr>
          <a:xfrm>
            <a:off x="5672857" y="1457265"/>
            <a:ext cx="1259100" cy="1259100"/>
          </a:xfrm>
          <a:prstGeom prst="pie">
            <a:avLst>
              <a:gd name="adj1" fmla="val 5387953"/>
              <a:gd name="adj2" fmla="val 10858220"/>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07" name="Google Shape;1307;p83"/>
          <p:cNvSpPr txBox="1"/>
          <p:nvPr/>
        </p:nvSpPr>
        <p:spPr>
          <a:xfrm>
            <a:off x="5759536" y="2157898"/>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lt1"/>
                </a:solidFill>
                <a:latin typeface="Lexend"/>
                <a:ea typeface="Lexend"/>
                <a:cs typeface="Lexend"/>
                <a:sym typeface="Lexend"/>
              </a:rPr>
              <a:t>guuldarro</a:t>
            </a:r>
            <a:endParaRPr sz="1600">
              <a:solidFill>
                <a:schemeClr val="lt1"/>
              </a:solidFill>
              <a:latin typeface="Lexend"/>
              <a:ea typeface="Lexend"/>
              <a:cs typeface="Lexend"/>
              <a:sym typeface="Lexend"/>
            </a:endParaRPr>
          </a:p>
        </p:txBody>
      </p:sp>
      <p:sp>
        <p:nvSpPr>
          <p:cNvPr id="1308" name="Google Shape;1308;p83"/>
          <p:cNvSpPr/>
          <p:nvPr/>
        </p:nvSpPr>
        <p:spPr>
          <a:xfrm>
            <a:off x="5672857" y="1457265"/>
            <a:ext cx="1259100" cy="1259100"/>
          </a:xfrm>
          <a:prstGeom prst="pie">
            <a:avLst>
              <a:gd name="adj1" fmla="val 10799941"/>
              <a:gd name="adj2" fmla="val 16225322"/>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09" name="Google Shape;1309;p83"/>
          <p:cNvSpPr txBox="1"/>
          <p:nvPr/>
        </p:nvSpPr>
        <p:spPr>
          <a:xfrm>
            <a:off x="5759523" y="1639746"/>
            <a:ext cx="646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lt1"/>
                </a:solidFill>
                <a:latin typeface="Lexend"/>
                <a:ea typeface="Lexend"/>
                <a:cs typeface="Lexend"/>
                <a:sym typeface="Lexend"/>
              </a:rPr>
              <a:t>guuldarro</a:t>
            </a:r>
            <a:endParaRPr sz="1600">
              <a:solidFill>
                <a:schemeClr val="lt1"/>
              </a:solidFill>
              <a:latin typeface="Lexend"/>
              <a:ea typeface="Lexend"/>
              <a:cs typeface="Lexend"/>
              <a:sym typeface="Lexend"/>
            </a:endParaRPr>
          </a:p>
        </p:txBody>
      </p:sp>
      <p:sp>
        <p:nvSpPr>
          <p:cNvPr id="1310" name="Google Shape;1310;p83"/>
          <p:cNvSpPr/>
          <p:nvPr/>
        </p:nvSpPr>
        <p:spPr>
          <a:xfrm flipH="1">
            <a:off x="5672797" y="1457265"/>
            <a:ext cx="1259100" cy="1259100"/>
          </a:xfrm>
          <a:prstGeom prst="pie">
            <a:avLst>
              <a:gd name="adj1" fmla="val 10825856"/>
              <a:gd name="adj2" fmla="val 16200000"/>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11" name="Google Shape;1311;p83"/>
          <p:cNvSpPr txBox="1"/>
          <p:nvPr/>
        </p:nvSpPr>
        <p:spPr>
          <a:xfrm>
            <a:off x="6311624" y="1639743"/>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312" name="Google Shape;1312;p83"/>
          <p:cNvSpPr txBox="1"/>
          <p:nvPr/>
        </p:nvSpPr>
        <p:spPr>
          <a:xfrm>
            <a:off x="6311625" y="2157896"/>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313" name="Google Shape;1313;p83"/>
          <p:cNvGrpSpPr/>
          <p:nvPr/>
        </p:nvGrpSpPr>
        <p:grpSpPr>
          <a:xfrm>
            <a:off x="6265577" y="1495596"/>
            <a:ext cx="70941" cy="617162"/>
            <a:chOff x="996050" y="213293"/>
            <a:chExt cx="93900" cy="909732"/>
          </a:xfrm>
        </p:grpSpPr>
        <p:cxnSp>
          <p:nvCxnSpPr>
            <p:cNvPr id="1314" name="Google Shape;1314;p83"/>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315" name="Google Shape;1315;p83"/>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316" name="Google Shape;1316;p83"/>
          <p:cNvSpPr/>
          <p:nvPr/>
        </p:nvSpPr>
        <p:spPr>
          <a:xfrm>
            <a:off x="6895169" y="3282241"/>
            <a:ext cx="1281300" cy="12813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17" name="Google Shape;1317;p83"/>
          <p:cNvSpPr/>
          <p:nvPr/>
        </p:nvSpPr>
        <p:spPr>
          <a:xfrm flipH="1">
            <a:off x="6906261" y="3293393"/>
            <a:ext cx="1259100" cy="1259100"/>
          </a:xfrm>
          <a:prstGeom prst="pie">
            <a:avLst>
              <a:gd name="adj1" fmla="val 8122935"/>
              <a:gd name="adj2" fmla="val 10824216"/>
            </a:avLst>
          </a:prstGeom>
          <a:solidFill>
            <a:srgbClr val="F0F0F0"/>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18" name="Google Shape;1318;p83"/>
          <p:cNvSpPr txBox="1"/>
          <p:nvPr/>
        </p:nvSpPr>
        <p:spPr>
          <a:xfrm>
            <a:off x="7661198" y="3834208"/>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319" name="Google Shape;1319;p83"/>
          <p:cNvSpPr/>
          <p:nvPr/>
        </p:nvSpPr>
        <p:spPr>
          <a:xfrm>
            <a:off x="6906321" y="3293393"/>
            <a:ext cx="1259100" cy="1259100"/>
          </a:xfrm>
          <a:prstGeom prst="pie">
            <a:avLst>
              <a:gd name="adj1" fmla="val 10799941"/>
              <a:gd name="adj2" fmla="val 13483876"/>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20" name="Google Shape;1320;p83"/>
          <p:cNvSpPr/>
          <p:nvPr/>
        </p:nvSpPr>
        <p:spPr>
          <a:xfrm flipH="1">
            <a:off x="6906261" y="3293393"/>
            <a:ext cx="1259100" cy="1259100"/>
          </a:xfrm>
          <a:prstGeom prst="pie">
            <a:avLst>
              <a:gd name="adj1" fmla="val 10838302"/>
              <a:gd name="adj2" fmla="val 16200000"/>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21" name="Google Shape;1321;p83"/>
          <p:cNvSpPr txBox="1"/>
          <p:nvPr/>
        </p:nvSpPr>
        <p:spPr>
          <a:xfrm>
            <a:off x="7542139" y="3436433"/>
            <a:ext cx="772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322" name="Google Shape;1322;p83"/>
          <p:cNvSpPr/>
          <p:nvPr/>
        </p:nvSpPr>
        <p:spPr>
          <a:xfrm>
            <a:off x="6906321" y="3293393"/>
            <a:ext cx="1259100" cy="1259100"/>
          </a:xfrm>
          <a:prstGeom prst="pie">
            <a:avLst>
              <a:gd name="adj1" fmla="val 13499013"/>
              <a:gd name="adj2" fmla="val 16232488"/>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23" name="Google Shape;1323;p83"/>
          <p:cNvSpPr txBox="1"/>
          <p:nvPr/>
        </p:nvSpPr>
        <p:spPr>
          <a:xfrm>
            <a:off x="7066074" y="3273996"/>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324" name="Google Shape;1324;p83"/>
          <p:cNvSpPr/>
          <p:nvPr/>
        </p:nvSpPr>
        <p:spPr>
          <a:xfrm>
            <a:off x="6906321" y="3293393"/>
            <a:ext cx="1259100" cy="1259100"/>
          </a:xfrm>
          <a:prstGeom prst="pie">
            <a:avLst>
              <a:gd name="adj1" fmla="val 8080793"/>
              <a:gd name="adj2" fmla="val 10858220"/>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25" name="Google Shape;1325;p83"/>
          <p:cNvSpPr txBox="1"/>
          <p:nvPr/>
        </p:nvSpPr>
        <p:spPr>
          <a:xfrm>
            <a:off x="6860875" y="3853496"/>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326" name="Google Shape;1326;p83"/>
          <p:cNvSpPr/>
          <p:nvPr/>
        </p:nvSpPr>
        <p:spPr>
          <a:xfrm flipH="1">
            <a:off x="6906261" y="3293393"/>
            <a:ext cx="1259100" cy="1259100"/>
          </a:xfrm>
          <a:prstGeom prst="pie">
            <a:avLst>
              <a:gd name="adj1" fmla="val 2722096"/>
              <a:gd name="adj2" fmla="val 8084426"/>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27" name="Google Shape;1327;p83"/>
          <p:cNvSpPr txBox="1"/>
          <p:nvPr/>
        </p:nvSpPr>
        <p:spPr>
          <a:xfrm>
            <a:off x="7263171" y="4122276"/>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328" name="Google Shape;1328;p83"/>
          <p:cNvGrpSpPr/>
          <p:nvPr/>
        </p:nvGrpSpPr>
        <p:grpSpPr>
          <a:xfrm>
            <a:off x="7499034" y="3293385"/>
            <a:ext cx="70941" cy="650003"/>
            <a:chOff x="996050" y="213293"/>
            <a:chExt cx="93900" cy="909732"/>
          </a:xfrm>
        </p:grpSpPr>
        <p:cxnSp>
          <p:nvCxnSpPr>
            <p:cNvPr id="1329" name="Google Shape;1329;p83"/>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330" name="Google Shape;1330;p83"/>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331" name="Google Shape;1331;p83"/>
          <p:cNvSpPr txBox="1"/>
          <p:nvPr/>
        </p:nvSpPr>
        <p:spPr>
          <a:xfrm>
            <a:off x="6871842" y="3577373"/>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332" name="Google Shape;1332;p83"/>
          <p:cNvSpPr/>
          <p:nvPr/>
        </p:nvSpPr>
        <p:spPr>
          <a:xfrm>
            <a:off x="7365644" y="1430988"/>
            <a:ext cx="1259100" cy="12591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33" name="Google Shape;1333;p83"/>
          <p:cNvSpPr/>
          <p:nvPr/>
        </p:nvSpPr>
        <p:spPr>
          <a:xfrm flipH="1">
            <a:off x="7376813" y="1441949"/>
            <a:ext cx="1237200" cy="1237200"/>
          </a:xfrm>
          <a:prstGeom prst="pie">
            <a:avLst>
              <a:gd name="adj1" fmla="val 5387953"/>
              <a:gd name="adj2" fmla="val 10824216"/>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34" name="Google Shape;1334;p83"/>
          <p:cNvSpPr/>
          <p:nvPr/>
        </p:nvSpPr>
        <p:spPr>
          <a:xfrm>
            <a:off x="7376605" y="1441949"/>
            <a:ext cx="1237200" cy="1237200"/>
          </a:xfrm>
          <a:prstGeom prst="pie">
            <a:avLst>
              <a:gd name="adj1" fmla="val 5387953"/>
              <a:gd name="adj2" fmla="val 16192626"/>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35" name="Google Shape;1335;p83"/>
          <p:cNvSpPr txBox="1"/>
          <p:nvPr/>
        </p:nvSpPr>
        <p:spPr>
          <a:xfrm>
            <a:off x="7448498" y="1797722"/>
            <a:ext cx="664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336" name="Google Shape;1336;p83"/>
          <p:cNvSpPr/>
          <p:nvPr/>
        </p:nvSpPr>
        <p:spPr>
          <a:xfrm flipH="1">
            <a:off x="7376813" y="1441949"/>
            <a:ext cx="1237200" cy="1237200"/>
          </a:xfrm>
          <a:prstGeom prst="pie">
            <a:avLst>
              <a:gd name="adj1" fmla="val 10825856"/>
              <a:gd name="adj2" fmla="val 16200000"/>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37" name="Google Shape;1337;p83"/>
          <p:cNvSpPr txBox="1"/>
          <p:nvPr/>
        </p:nvSpPr>
        <p:spPr>
          <a:xfrm>
            <a:off x="7985008" y="1638947"/>
            <a:ext cx="7323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338" name="Google Shape;1338;p83"/>
          <p:cNvSpPr txBox="1"/>
          <p:nvPr/>
        </p:nvSpPr>
        <p:spPr>
          <a:xfrm>
            <a:off x="7981250" y="2110582"/>
            <a:ext cx="7323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339" name="Google Shape;1339;p83"/>
          <p:cNvGrpSpPr/>
          <p:nvPr/>
        </p:nvGrpSpPr>
        <p:grpSpPr>
          <a:xfrm>
            <a:off x="7959221" y="1479610"/>
            <a:ext cx="69730" cy="606518"/>
            <a:chOff x="996050" y="213293"/>
            <a:chExt cx="93900" cy="909732"/>
          </a:xfrm>
        </p:grpSpPr>
        <p:cxnSp>
          <p:nvCxnSpPr>
            <p:cNvPr id="1340" name="Google Shape;1340;p83"/>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341" name="Google Shape;1341;p83"/>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342" name="Google Shape;1342;p83"/>
          <p:cNvSpPr/>
          <p:nvPr/>
        </p:nvSpPr>
        <p:spPr>
          <a:xfrm>
            <a:off x="3940432" y="1446113"/>
            <a:ext cx="1281300" cy="12813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43" name="Google Shape;1343;p83"/>
          <p:cNvSpPr/>
          <p:nvPr/>
        </p:nvSpPr>
        <p:spPr>
          <a:xfrm flipH="1">
            <a:off x="3951524" y="1457265"/>
            <a:ext cx="1259100" cy="1259100"/>
          </a:xfrm>
          <a:prstGeom prst="pie">
            <a:avLst>
              <a:gd name="adj1" fmla="val 5387953"/>
              <a:gd name="adj2" fmla="val 4954629"/>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44" name="Google Shape;1344;p83"/>
          <p:cNvSpPr/>
          <p:nvPr/>
        </p:nvSpPr>
        <p:spPr>
          <a:xfrm>
            <a:off x="3951584" y="1457265"/>
            <a:ext cx="1259100" cy="1259100"/>
          </a:xfrm>
          <a:prstGeom prst="pie">
            <a:avLst>
              <a:gd name="adj1" fmla="val 5387953"/>
              <a:gd name="adj2" fmla="val 5854871"/>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45" name="Google Shape;1345;p83"/>
          <p:cNvSpPr txBox="1"/>
          <p:nvPr/>
        </p:nvSpPr>
        <p:spPr>
          <a:xfrm>
            <a:off x="3980681" y="2617936"/>
            <a:ext cx="556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346" name="Google Shape;1346;p83"/>
          <p:cNvSpPr txBox="1"/>
          <p:nvPr/>
        </p:nvSpPr>
        <p:spPr>
          <a:xfrm>
            <a:off x="4637080" y="1747582"/>
            <a:ext cx="646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lt1"/>
                </a:solidFill>
                <a:latin typeface="Lexend"/>
                <a:ea typeface="Lexend"/>
                <a:cs typeface="Lexend"/>
                <a:sym typeface="Lexend"/>
              </a:rPr>
              <a:t>guuldarro</a:t>
            </a:r>
            <a:endParaRPr sz="1600">
              <a:solidFill>
                <a:schemeClr val="lt1"/>
              </a:solidFill>
              <a:latin typeface="Lexend"/>
              <a:ea typeface="Lexend"/>
              <a:cs typeface="Lexend"/>
              <a:sym typeface="Lexend"/>
            </a:endParaRPr>
          </a:p>
        </p:txBody>
      </p:sp>
      <p:grpSp>
        <p:nvGrpSpPr>
          <p:cNvPr id="1347" name="Google Shape;1347;p83"/>
          <p:cNvGrpSpPr/>
          <p:nvPr/>
        </p:nvGrpSpPr>
        <p:grpSpPr>
          <a:xfrm>
            <a:off x="4544304" y="1516040"/>
            <a:ext cx="70941" cy="617162"/>
            <a:chOff x="996050" y="213293"/>
            <a:chExt cx="93900" cy="909732"/>
          </a:xfrm>
        </p:grpSpPr>
        <p:cxnSp>
          <p:nvCxnSpPr>
            <p:cNvPr id="1348" name="Google Shape;1348;p83"/>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349" name="Google Shape;1349;p83"/>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cxnSp>
        <p:nvCxnSpPr>
          <p:cNvPr id="1350" name="Google Shape;1350;p83"/>
          <p:cNvCxnSpPr/>
          <p:nvPr/>
        </p:nvCxnSpPr>
        <p:spPr>
          <a:xfrm rot="10800000" flipH="1">
            <a:off x="4410532" y="2661433"/>
            <a:ext cx="129000" cy="108600"/>
          </a:xfrm>
          <a:prstGeom prst="straightConnector1">
            <a:avLst/>
          </a:prstGeom>
          <a:noFill/>
          <a:ln w="19050" cap="flat" cmpd="sng">
            <a:solidFill>
              <a:schemeClr val="dk1"/>
            </a:solidFill>
            <a:prstDash val="solid"/>
            <a:round/>
            <a:headEnd type="none" w="med" len="med"/>
            <a:tailEnd type="none" w="med" len="med"/>
          </a:ln>
        </p:spPr>
      </p:cxnSp>
      <p:sp>
        <p:nvSpPr>
          <p:cNvPr id="1351" name="Google Shape;1351;p83"/>
          <p:cNvSpPr txBox="1"/>
          <p:nvPr/>
        </p:nvSpPr>
        <p:spPr>
          <a:xfrm>
            <a:off x="1217758" y="1527574"/>
            <a:ext cx="5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352" name="Google Shape;1352;p83"/>
          <p:cNvSpPr txBox="1"/>
          <p:nvPr/>
        </p:nvSpPr>
        <p:spPr>
          <a:xfrm>
            <a:off x="1359528" y="1846861"/>
            <a:ext cx="5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353" name="Google Shape;1353;p83"/>
          <p:cNvSpPr txBox="1"/>
          <p:nvPr/>
        </p:nvSpPr>
        <p:spPr>
          <a:xfrm>
            <a:off x="1200699" y="2228532"/>
            <a:ext cx="5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cxnSp>
        <p:nvCxnSpPr>
          <p:cNvPr id="1354" name="Google Shape;1354;p83"/>
          <p:cNvCxnSpPr/>
          <p:nvPr/>
        </p:nvCxnSpPr>
        <p:spPr>
          <a:xfrm rot="10800000">
            <a:off x="2992575" y="2661071"/>
            <a:ext cx="145200" cy="151800"/>
          </a:xfrm>
          <a:prstGeom prst="straightConnector1">
            <a:avLst/>
          </a:prstGeom>
          <a:noFill/>
          <a:ln w="19050" cap="flat" cmpd="sng">
            <a:solidFill>
              <a:schemeClr val="dk1"/>
            </a:solidFill>
            <a:prstDash val="solid"/>
            <a:round/>
            <a:headEnd type="none" w="med" len="med"/>
            <a:tailEnd type="none" w="med" len="med"/>
          </a:ln>
        </p:spPr>
      </p:cxnSp>
      <p:sp>
        <p:nvSpPr>
          <p:cNvPr id="1355" name="Google Shape;1355;p83"/>
          <p:cNvSpPr txBox="1"/>
          <p:nvPr/>
        </p:nvSpPr>
        <p:spPr>
          <a:xfrm>
            <a:off x="398501" y="1252450"/>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a)</a:t>
            </a:r>
            <a:endParaRPr sz="1600">
              <a:solidFill>
                <a:srgbClr val="000000"/>
              </a:solidFill>
              <a:latin typeface="Lexend"/>
              <a:ea typeface="Lexend"/>
              <a:cs typeface="Lexend"/>
              <a:sym typeface="Lexend"/>
            </a:endParaRPr>
          </a:p>
        </p:txBody>
      </p:sp>
      <p:sp>
        <p:nvSpPr>
          <p:cNvPr id="1356" name="Google Shape;1356;p83"/>
          <p:cNvSpPr txBox="1"/>
          <p:nvPr/>
        </p:nvSpPr>
        <p:spPr>
          <a:xfrm>
            <a:off x="2078348" y="1252450"/>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b)</a:t>
            </a:r>
            <a:endParaRPr sz="1600">
              <a:solidFill>
                <a:srgbClr val="000000"/>
              </a:solidFill>
              <a:latin typeface="Lexend"/>
              <a:ea typeface="Lexend"/>
              <a:cs typeface="Lexend"/>
              <a:sym typeface="Lexend"/>
            </a:endParaRPr>
          </a:p>
        </p:txBody>
      </p:sp>
      <p:sp>
        <p:nvSpPr>
          <p:cNvPr id="1357" name="Google Shape;1357;p83"/>
          <p:cNvSpPr txBox="1"/>
          <p:nvPr/>
        </p:nvSpPr>
        <p:spPr>
          <a:xfrm>
            <a:off x="3758195" y="1252450"/>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c)</a:t>
            </a:r>
            <a:endParaRPr sz="1600">
              <a:solidFill>
                <a:srgbClr val="000000"/>
              </a:solidFill>
              <a:latin typeface="Lexend"/>
              <a:ea typeface="Lexend"/>
              <a:cs typeface="Lexend"/>
              <a:sym typeface="Lexend"/>
            </a:endParaRPr>
          </a:p>
        </p:txBody>
      </p:sp>
      <p:sp>
        <p:nvSpPr>
          <p:cNvPr id="1358" name="Google Shape;1358;p83"/>
          <p:cNvSpPr txBox="1"/>
          <p:nvPr/>
        </p:nvSpPr>
        <p:spPr>
          <a:xfrm>
            <a:off x="5438042" y="1252450"/>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d)</a:t>
            </a:r>
            <a:endParaRPr sz="1600">
              <a:solidFill>
                <a:srgbClr val="000000"/>
              </a:solidFill>
              <a:latin typeface="Lexend"/>
              <a:ea typeface="Lexend"/>
              <a:cs typeface="Lexend"/>
              <a:sym typeface="Lexend"/>
            </a:endParaRPr>
          </a:p>
        </p:txBody>
      </p:sp>
      <p:sp>
        <p:nvSpPr>
          <p:cNvPr id="1359" name="Google Shape;1359;p83"/>
          <p:cNvSpPr txBox="1"/>
          <p:nvPr/>
        </p:nvSpPr>
        <p:spPr>
          <a:xfrm>
            <a:off x="7117889" y="1252450"/>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e)</a:t>
            </a:r>
            <a:endParaRPr sz="1600">
              <a:solidFill>
                <a:srgbClr val="000000"/>
              </a:solidFill>
              <a:latin typeface="Lexend"/>
              <a:ea typeface="Lexend"/>
              <a:cs typeface="Lexend"/>
              <a:sym typeface="Lexend"/>
            </a:endParaRPr>
          </a:p>
        </p:txBody>
      </p:sp>
      <p:sp>
        <p:nvSpPr>
          <p:cNvPr id="1360" name="Google Shape;1360;p83"/>
          <p:cNvSpPr txBox="1"/>
          <p:nvPr/>
        </p:nvSpPr>
        <p:spPr>
          <a:xfrm>
            <a:off x="898961" y="3161783"/>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f)</a:t>
            </a:r>
            <a:endParaRPr sz="1600">
              <a:solidFill>
                <a:srgbClr val="000000"/>
              </a:solidFill>
              <a:latin typeface="Lexend"/>
              <a:ea typeface="Lexend"/>
              <a:cs typeface="Lexend"/>
              <a:sym typeface="Lexend"/>
            </a:endParaRPr>
          </a:p>
        </p:txBody>
      </p:sp>
      <p:sp>
        <p:nvSpPr>
          <p:cNvPr id="1361" name="Google Shape;1361;p83"/>
          <p:cNvSpPr txBox="1"/>
          <p:nvPr/>
        </p:nvSpPr>
        <p:spPr>
          <a:xfrm>
            <a:off x="2806410" y="3161783"/>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g)</a:t>
            </a:r>
            <a:endParaRPr sz="1600">
              <a:solidFill>
                <a:srgbClr val="000000"/>
              </a:solidFill>
              <a:latin typeface="Lexend"/>
              <a:ea typeface="Lexend"/>
              <a:cs typeface="Lexend"/>
              <a:sym typeface="Lexend"/>
            </a:endParaRPr>
          </a:p>
        </p:txBody>
      </p:sp>
      <p:sp>
        <p:nvSpPr>
          <p:cNvPr id="1362" name="Google Shape;1362;p83"/>
          <p:cNvSpPr txBox="1"/>
          <p:nvPr/>
        </p:nvSpPr>
        <p:spPr>
          <a:xfrm>
            <a:off x="4713858" y="3161783"/>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h)</a:t>
            </a:r>
            <a:endParaRPr sz="1600">
              <a:solidFill>
                <a:srgbClr val="000000"/>
              </a:solidFill>
              <a:latin typeface="Lexend"/>
              <a:ea typeface="Lexend"/>
              <a:cs typeface="Lexend"/>
              <a:sym typeface="Lexend"/>
            </a:endParaRPr>
          </a:p>
        </p:txBody>
      </p:sp>
      <p:sp>
        <p:nvSpPr>
          <p:cNvPr id="1363" name="Google Shape;1363;p83"/>
          <p:cNvSpPr txBox="1"/>
          <p:nvPr/>
        </p:nvSpPr>
        <p:spPr>
          <a:xfrm>
            <a:off x="6621307" y="3161783"/>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i)</a:t>
            </a:r>
            <a:endParaRPr sz="1600">
              <a:solidFill>
                <a:srgbClr val="000000"/>
              </a:solidFill>
              <a:latin typeface="Lexend"/>
              <a:ea typeface="Lexend"/>
              <a:cs typeface="Lexend"/>
              <a:sym typeface="Lexend"/>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67" name="Shape 1367"/>
        <p:cNvGrpSpPr/>
        <p:nvPr/>
      </p:nvGrpSpPr>
      <p:grpSpPr>
        <a:xfrm>
          <a:off x="0" y="0"/>
          <a:ext cx="0" cy="0"/>
        </a:xfrm>
      </p:grpSpPr>
      <p:sp>
        <p:nvSpPr>
          <p:cNvPr id="1368" name="Google Shape;1368;p84"/>
          <p:cNvSpPr txBox="1"/>
          <p:nvPr>
            <p:ph type="body" idx="1"/>
          </p:nvPr>
        </p:nvSpPr>
        <p:spPr>
          <a:xfrm>
            <a:off x="324000" y="759300"/>
            <a:ext cx="8496000" cy="12225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2) Caasha, Isra, Yacquub, Cabdi iyo Suad waxay ciyaarayaan ciyaar ku lug leh duufaan (dice) lix-geesood oo caadi ah si loo go'aamiyo haddii ay dhaqaaqi karaan.</a:t>
            </a:r>
            <a:endParaRPr sz="1800"/>
          </a:p>
          <a:p>
            <a:pPr marL="0" lvl="0" indent="0" algn="l" rtl="0">
              <a:spcBef>
                <a:spcPct val="0"/>
              </a:spcBef>
              <a:spcAft>
                <a:spcPct val="0"/>
              </a:spcAft>
              <a:buNone/>
            </a:pPr>
            <a:r>
              <a:rPr lang="en-GB" sz="1100">
                <a:latin typeface="Lexend"/>
              </a:rPr>
              <a:t>Macluumaadka hoose wuxuu muujinayaa waxa qof kasta u baahan yahay inuu duufaanno si uu u dhaqaaqo gudaha.</a:t>
            </a:r>
            <a:endParaRPr sz="1800"/>
          </a:p>
        </p:txBody>
      </p:sp>
      <p:sp>
        <p:nvSpPr>
          <p:cNvPr id="1369" name="Google Shape;1369;p84"/>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Soo bandhigida miisaanka suurtogalnimada (likelihood)</a:t>
            </a:r>
            <a:endParaRPr/>
          </a:p>
        </p:txBody>
      </p:sp>
      <p:sp>
        <p:nvSpPr>
          <p:cNvPr id="1370" name="Google Shape;1370;p84"/>
          <p:cNvSpPr txBox="1"/>
          <p:nvPr>
            <p:ph type="body" idx="1"/>
          </p:nvPr>
        </p:nvSpPr>
        <p:spPr>
          <a:xfrm>
            <a:off x="324025" y="3274625"/>
            <a:ext cx="8496000" cy="5781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Ku qor xarafka koowaad ee magacooda meesha saxda ah si aad u matasho suurtogalnimada qof kasta oo dhaqaaqa.</a:t>
            </a:r>
            <a:endParaRPr sz="1800"/>
          </a:p>
        </p:txBody>
      </p:sp>
      <p:grpSp>
        <p:nvGrpSpPr>
          <p:cNvPr id="1371" name="Google Shape;1371;p84"/>
          <p:cNvGrpSpPr/>
          <p:nvPr/>
        </p:nvGrpSpPr>
        <p:grpSpPr>
          <a:xfrm>
            <a:off x="1260850" y="4161208"/>
            <a:ext cx="6838200" cy="382829"/>
            <a:chOff x="1260861" y="3941077"/>
            <a:chExt cx="6838200" cy="658800"/>
          </a:xfrm>
        </p:grpSpPr>
        <p:cxnSp>
          <p:nvCxnSpPr>
            <p:cNvPr id="1372" name="Google Shape;1372;p84"/>
            <p:cNvCxnSpPr/>
            <p:nvPr/>
          </p:nvCxnSpPr>
          <p:spPr>
            <a:xfrm>
              <a:off x="1260861" y="4270540"/>
              <a:ext cx="6838200" cy="0"/>
            </a:xfrm>
            <a:prstGeom prst="straightConnector1">
              <a:avLst/>
            </a:prstGeom>
            <a:noFill/>
            <a:ln w="38100" cap="flat" cmpd="sng">
              <a:solidFill>
                <a:srgbClr val="000000"/>
              </a:solidFill>
              <a:prstDash val="solid"/>
              <a:round/>
              <a:headEnd type="none" w="med" len="med"/>
              <a:tailEnd type="none" w="med" len="med"/>
            </a:ln>
          </p:spPr>
        </p:cxnSp>
        <p:cxnSp>
          <p:nvCxnSpPr>
            <p:cNvPr id="1373" name="Google Shape;1373;p84"/>
            <p:cNvCxnSpPr/>
            <p:nvPr/>
          </p:nvCxnSpPr>
          <p:spPr>
            <a:xfrm flipH="1">
              <a:off x="1260883" y="3941077"/>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374" name="Google Shape;1374;p84"/>
            <p:cNvCxnSpPr/>
            <p:nvPr/>
          </p:nvCxnSpPr>
          <p:spPr>
            <a:xfrm flipH="1">
              <a:off x="8088215" y="3941077"/>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375" name="Google Shape;1375;p84"/>
            <p:cNvCxnSpPr/>
            <p:nvPr/>
          </p:nvCxnSpPr>
          <p:spPr>
            <a:xfrm flipH="1">
              <a:off x="4674549" y="3941077"/>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376" name="Google Shape;1376;p84"/>
            <p:cNvCxnSpPr/>
            <p:nvPr/>
          </p:nvCxnSpPr>
          <p:spPr>
            <a:xfrm>
              <a:off x="1365339" y="4433177"/>
              <a:ext cx="3221100" cy="0"/>
            </a:xfrm>
            <a:prstGeom prst="straightConnector1">
              <a:avLst/>
            </a:prstGeom>
            <a:noFill/>
            <a:ln w="38100" cap="flat" cmpd="sng">
              <a:solidFill>
                <a:srgbClr val="595959"/>
              </a:solidFill>
              <a:prstDash val="solid"/>
              <a:round/>
              <a:headEnd type="triangle" w="med" len="med"/>
              <a:tailEnd type="triangle" w="med" len="med"/>
            </a:ln>
          </p:spPr>
        </p:cxnSp>
        <p:cxnSp>
          <p:nvCxnSpPr>
            <p:cNvPr id="1377" name="Google Shape;1377;p84"/>
            <p:cNvCxnSpPr/>
            <p:nvPr/>
          </p:nvCxnSpPr>
          <p:spPr>
            <a:xfrm>
              <a:off x="4774394" y="4433177"/>
              <a:ext cx="3221100" cy="0"/>
            </a:xfrm>
            <a:prstGeom prst="straightConnector1">
              <a:avLst/>
            </a:prstGeom>
            <a:noFill/>
            <a:ln w="38100" cap="flat" cmpd="sng">
              <a:solidFill>
                <a:srgbClr val="595959"/>
              </a:solidFill>
              <a:prstDash val="solid"/>
              <a:round/>
              <a:headEnd type="triangle" w="med" len="med"/>
              <a:tailEnd type="triangle" w="med" len="med"/>
            </a:ln>
          </p:spPr>
        </p:cxnSp>
      </p:grpSp>
      <p:sp>
        <p:nvSpPr>
          <p:cNvPr id="1378" name="Google Shape;1378;p84"/>
          <p:cNvSpPr txBox="1"/>
          <p:nvPr/>
        </p:nvSpPr>
        <p:spPr>
          <a:xfrm>
            <a:off x="7544628" y="4463602"/>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 (certain)</a:t>
            </a:r>
            <a:endParaRPr sz="1600" b="1">
              <a:solidFill>
                <a:srgbClr val="000000"/>
              </a:solidFill>
              <a:latin typeface="Lexend"/>
              <a:ea typeface="Lexend"/>
              <a:cs typeface="Lexend"/>
              <a:sym typeface="Lexend"/>
            </a:endParaRPr>
          </a:p>
        </p:txBody>
      </p:sp>
      <p:sp>
        <p:nvSpPr>
          <p:cNvPr id="1379" name="Google Shape;1379;p84"/>
          <p:cNvSpPr txBox="1"/>
          <p:nvPr/>
        </p:nvSpPr>
        <p:spPr>
          <a:xfrm>
            <a:off x="552600" y="4463602"/>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suurtogal ahayn (impossible)</a:t>
            </a:r>
            <a:endParaRPr sz="1600" b="1">
              <a:solidFill>
                <a:srgbClr val="000000"/>
              </a:solidFill>
              <a:latin typeface="Lexend"/>
              <a:ea typeface="Lexend"/>
              <a:cs typeface="Lexend"/>
              <a:sym typeface="Lexend"/>
            </a:endParaRPr>
          </a:p>
        </p:txBody>
      </p:sp>
      <p:sp>
        <p:nvSpPr>
          <p:cNvPr id="1380" name="Google Shape;1380;p84"/>
          <p:cNvSpPr txBox="1"/>
          <p:nvPr/>
        </p:nvSpPr>
        <p:spPr>
          <a:xfrm>
            <a:off x="2472019" y="4356977"/>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aan laga badnayn (unlikely)</a:t>
            </a:r>
            <a:endParaRPr sz="1600">
              <a:solidFill>
                <a:srgbClr val="000000"/>
              </a:solidFill>
              <a:latin typeface="Lexend"/>
              <a:ea typeface="Lexend"/>
              <a:cs typeface="Lexend"/>
              <a:sym typeface="Lexend"/>
            </a:endParaRPr>
          </a:p>
        </p:txBody>
      </p:sp>
      <p:sp>
        <p:nvSpPr>
          <p:cNvPr id="1381" name="Google Shape;1381;p84"/>
          <p:cNvSpPr txBox="1"/>
          <p:nvPr/>
        </p:nvSpPr>
        <p:spPr>
          <a:xfrm>
            <a:off x="6126424" y="4356977"/>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laga yaabo (likely)</a:t>
            </a:r>
            <a:endParaRPr sz="1600">
              <a:solidFill>
                <a:srgbClr val="000000"/>
              </a:solidFill>
              <a:latin typeface="Lexend"/>
              <a:ea typeface="Lexend"/>
              <a:cs typeface="Lexend"/>
              <a:sym typeface="Lexend"/>
            </a:endParaRPr>
          </a:p>
        </p:txBody>
      </p:sp>
      <p:sp>
        <p:nvSpPr>
          <p:cNvPr id="1382" name="Google Shape;1382;p84"/>
          <p:cNvSpPr txBox="1"/>
          <p:nvPr/>
        </p:nvSpPr>
        <p:spPr>
          <a:xfrm>
            <a:off x="3834808" y="4463602"/>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 (even chance)</a:t>
            </a:r>
            <a:endParaRPr sz="1600" b="1">
              <a:solidFill>
                <a:srgbClr val="000000"/>
              </a:solidFill>
              <a:latin typeface="Lexend"/>
              <a:ea typeface="Lexend"/>
              <a:cs typeface="Lexend"/>
              <a:sym typeface="Lexend"/>
            </a:endParaRPr>
          </a:p>
        </p:txBody>
      </p:sp>
      <p:pic>
        <p:nvPicPr>
          <p:cNvPr id="1383" name="Google Shape;1383;p84"/>
          <p:cNvPicPr preferRelativeResize="0"/>
          <p:nvPr/>
        </p:nvPicPr>
        <p:blipFill>
          <a:blip r:embed="rId10">
            <a:alphaModFix/>
          </a:blip>
          <a:stretch>
            <a:fillRect/>
          </a:stretch>
        </p:blipFill>
        <p:spPr>
          <a:xfrm>
            <a:off x="684253" y="2060525"/>
            <a:ext cx="306196" cy="578151"/>
          </a:xfrm>
          <a:prstGeom prst="rect">
            <a:avLst/>
          </a:prstGeom>
          <a:noFill/>
          <a:ln>
            <a:noFill/>
          </a:ln>
        </p:spPr>
      </p:pic>
      <p:pic>
        <p:nvPicPr>
          <p:cNvPr id="1384" name="Google Shape;1384;p84"/>
          <p:cNvPicPr preferRelativeResize="0"/>
          <p:nvPr/>
        </p:nvPicPr>
        <p:blipFill>
          <a:blip r:embed="rId11">
            <a:alphaModFix/>
          </a:blip>
          <a:stretch>
            <a:fillRect/>
          </a:stretch>
        </p:blipFill>
        <p:spPr>
          <a:xfrm>
            <a:off x="7309538" y="2149467"/>
            <a:ext cx="428029" cy="480460"/>
          </a:xfrm>
          <a:prstGeom prst="rect">
            <a:avLst/>
          </a:prstGeom>
          <a:noFill/>
          <a:ln>
            <a:noFill/>
          </a:ln>
        </p:spPr>
      </p:pic>
      <p:pic>
        <p:nvPicPr>
          <p:cNvPr id="1385" name="Google Shape;1385;p84"/>
          <p:cNvPicPr preferRelativeResize="0"/>
          <p:nvPr/>
        </p:nvPicPr>
        <p:blipFill>
          <a:blip r:embed="rId10">
            <a:alphaModFix/>
          </a:blip>
          <a:stretch>
            <a:fillRect/>
          </a:stretch>
        </p:blipFill>
        <p:spPr>
          <a:xfrm flipH="1">
            <a:off x="2186051" y="2083800"/>
            <a:ext cx="561301" cy="543190"/>
          </a:xfrm>
          <a:prstGeom prst="rect">
            <a:avLst/>
          </a:prstGeom>
          <a:noFill/>
          <a:ln>
            <a:noFill/>
          </a:ln>
        </p:spPr>
      </p:pic>
      <p:pic>
        <p:nvPicPr>
          <p:cNvPr id="1386" name="Google Shape;1386;p84"/>
          <p:cNvPicPr preferRelativeResize="0"/>
          <p:nvPr/>
        </p:nvPicPr>
        <p:blipFill>
          <a:blip r:embed="rId11">
            <a:alphaModFix/>
          </a:blip>
          <a:stretch>
            <a:fillRect/>
          </a:stretch>
        </p:blipFill>
        <p:spPr>
          <a:xfrm flipH="1">
            <a:off x="4019154" y="2160001"/>
            <a:ext cx="389887" cy="480269"/>
          </a:xfrm>
          <a:prstGeom prst="rect">
            <a:avLst/>
          </a:prstGeom>
          <a:noFill/>
          <a:ln>
            <a:noFill/>
          </a:ln>
        </p:spPr>
      </p:pic>
      <p:pic>
        <p:nvPicPr>
          <p:cNvPr id="1387" name="Google Shape;1387;p84"/>
          <p:cNvPicPr preferRelativeResize="0"/>
          <p:nvPr/>
        </p:nvPicPr>
        <p:blipFill>
          <a:blip r:embed="rId10">
            <a:alphaModFix/>
          </a:blip>
          <a:stretch>
            <a:fillRect/>
          </a:stretch>
        </p:blipFill>
        <p:spPr>
          <a:xfrm flipH="1">
            <a:off x="5680843" y="2149484"/>
            <a:ext cx="433093" cy="480452"/>
          </a:xfrm>
          <a:prstGeom prst="rect">
            <a:avLst/>
          </a:prstGeom>
          <a:noFill/>
          <a:ln>
            <a:noFill/>
          </a:ln>
        </p:spPr>
      </p:pic>
      <p:sp>
        <p:nvSpPr>
          <p:cNvPr id="1388" name="Google Shape;1388;p84"/>
          <p:cNvSpPr txBox="1"/>
          <p:nvPr>
            <p:ph type="body" idx="1"/>
          </p:nvPr>
        </p:nvSpPr>
        <p:spPr>
          <a:xfrm>
            <a:off x="561752" y="2625600"/>
            <a:ext cx="6990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Caasha</a:t>
            </a:r>
            <a:endParaRPr sz="1800">
              <a:solidFill>
                <a:srgbClr val="282828"/>
              </a:solidFill>
            </a:endParaRPr>
          </a:p>
        </p:txBody>
      </p:sp>
      <p:sp>
        <p:nvSpPr>
          <p:cNvPr id="1389" name="Google Shape;1389;p84"/>
          <p:cNvSpPr txBox="1"/>
          <p:nvPr>
            <p:ph type="body" idx="1"/>
          </p:nvPr>
        </p:nvSpPr>
        <p:spPr>
          <a:xfrm>
            <a:off x="2210925" y="2625605"/>
            <a:ext cx="5973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Isra</a:t>
            </a:r>
            <a:endParaRPr sz="1800">
              <a:solidFill>
                <a:srgbClr val="282828"/>
              </a:solidFill>
            </a:endParaRPr>
          </a:p>
        </p:txBody>
      </p:sp>
      <p:sp>
        <p:nvSpPr>
          <p:cNvPr id="1390" name="Google Shape;1390;p84"/>
          <p:cNvSpPr txBox="1"/>
          <p:nvPr>
            <p:ph type="body" idx="1"/>
          </p:nvPr>
        </p:nvSpPr>
        <p:spPr>
          <a:xfrm>
            <a:off x="3998927" y="2625600"/>
            <a:ext cx="7920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Yacquub</a:t>
            </a:r>
            <a:endParaRPr sz="1800">
              <a:solidFill>
                <a:srgbClr val="282828"/>
              </a:solidFill>
            </a:endParaRPr>
          </a:p>
        </p:txBody>
      </p:sp>
      <p:sp>
        <p:nvSpPr>
          <p:cNvPr id="1391" name="Google Shape;1391;p84"/>
          <p:cNvSpPr txBox="1"/>
          <p:nvPr>
            <p:ph type="body" idx="1"/>
          </p:nvPr>
        </p:nvSpPr>
        <p:spPr>
          <a:xfrm>
            <a:off x="5680746" y="2625605"/>
            <a:ext cx="5973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Suad</a:t>
            </a:r>
            <a:endParaRPr sz="1800">
              <a:solidFill>
                <a:srgbClr val="282828"/>
              </a:solidFill>
            </a:endParaRPr>
          </a:p>
        </p:txBody>
      </p:sp>
      <p:sp>
        <p:nvSpPr>
          <p:cNvPr id="1392" name="Google Shape;1392;p84"/>
          <p:cNvSpPr txBox="1"/>
          <p:nvPr>
            <p:ph type="body" idx="1"/>
          </p:nvPr>
        </p:nvSpPr>
        <p:spPr>
          <a:xfrm>
            <a:off x="7267354" y="2625600"/>
            <a:ext cx="7920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Cabdi</a:t>
            </a:r>
            <a:endParaRPr sz="1800">
              <a:solidFill>
                <a:srgbClr val="282828"/>
              </a:solidFill>
            </a:endParaRPr>
          </a:p>
        </p:txBody>
      </p:sp>
      <p:sp>
        <p:nvSpPr>
          <p:cNvPr id="1393" name="Google Shape;1393;p84"/>
          <p:cNvSpPr txBox="1"/>
          <p:nvPr>
            <p:ph type="body" idx="1"/>
          </p:nvPr>
        </p:nvSpPr>
        <p:spPr>
          <a:xfrm>
            <a:off x="561750" y="2854200"/>
            <a:ext cx="14379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qaybiyaha 24 (factor of 24)</a:t>
            </a:r>
            <a:endParaRPr sz="1800">
              <a:solidFill>
                <a:srgbClr val="282828"/>
              </a:solidFill>
            </a:endParaRPr>
          </a:p>
        </p:txBody>
      </p:sp>
      <p:sp>
        <p:nvSpPr>
          <p:cNvPr id="1394" name="Google Shape;1394;p84"/>
          <p:cNvSpPr txBox="1"/>
          <p:nvPr>
            <p:ph type="body" idx="1"/>
          </p:nvPr>
        </p:nvSpPr>
        <p:spPr>
          <a:xfrm>
            <a:off x="2210923" y="2854200"/>
            <a:ext cx="15267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tiro badan oo 1 (multiple of 1)</a:t>
            </a:r>
            <a:endParaRPr sz="1800">
              <a:solidFill>
                <a:srgbClr val="282828"/>
              </a:solidFill>
            </a:endParaRPr>
          </a:p>
        </p:txBody>
      </p:sp>
      <p:sp>
        <p:nvSpPr>
          <p:cNvPr id="1395" name="Google Shape;1395;p84"/>
          <p:cNvSpPr txBox="1"/>
          <p:nvPr>
            <p:ph type="body" idx="1"/>
          </p:nvPr>
        </p:nvSpPr>
        <p:spPr>
          <a:xfrm>
            <a:off x="3998899" y="2854200"/>
            <a:ext cx="13938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qaybiyaha 25 (factor of 25)</a:t>
            </a:r>
            <a:endParaRPr sz="1800">
              <a:solidFill>
                <a:srgbClr val="282828"/>
              </a:solidFill>
            </a:endParaRPr>
          </a:p>
        </p:txBody>
      </p:sp>
      <p:sp>
        <p:nvSpPr>
          <p:cNvPr id="1396" name="Google Shape;1396;p84"/>
          <p:cNvSpPr txBox="1"/>
          <p:nvPr>
            <p:ph type="body" idx="1"/>
          </p:nvPr>
        </p:nvSpPr>
        <p:spPr>
          <a:xfrm>
            <a:off x="5680749" y="2854200"/>
            <a:ext cx="15267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aan tiro-ool ahayn (non-integer)</a:t>
            </a:r>
            <a:endParaRPr sz="1800">
              <a:solidFill>
                <a:srgbClr val="282828"/>
              </a:solidFill>
            </a:endParaRPr>
          </a:p>
        </p:txBody>
      </p:sp>
      <p:sp>
        <p:nvSpPr>
          <p:cNvPr id="1397" name="Google Shape;1397;p84"/>
          <p:cNvSpPr txBox="1"/>
          <p:nvPr>
            <p:ph type="body" idx="1"/>
          </p:nvPr>
        </p:nvSpPr>
        <p:spPr>
          <a:xfrm>
            <a:off x="7231600" y="2854200"/>
            <a:ext cx="15951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tiro asal ah (prime number)</a:t>
            </a:r>
            <a:endParaRPr sz="1800">
              <a:solidFill>
                <a:srgbClr val="282828"/>
              </a:solidFill>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01" name="Shape 1401"/>
        <p:cNvGrpSpPr/>
        <p:nvPr/>
      </p:nvGrpSpPr>
      <p:grpSpPr>
        <a:xfrm>
          <a:off x="0" y="0"/>
          <a:ext cx="0" cy="0"/>
        </a:xfrm>
      </p:grpSpPr>
      <p:sp>
        <p:nvSpPr>
          <p:cNvPr id="1402" name="Google Shape;1402;p85"/>
          <p:cNvSpPr/>
          <p:nvPr/>
        </p:nvSpPr>
        <p:spPr>
          <a:xfrm>
            <a:off x="614957" y="1421293"/>
            <a:ext cx="1281300" cy="1281300"/>
          </a:xfrm>
          <a:prstGeom prst="ellipse">
            <a:avLst/>
          </a:prstGeom>
          <a:solidFill>
            <a:srgbClr val="F0F0F0"/>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03" name="Google Shape;1403;p85"/>
          <p:cNvSpPr/>
          <p:nvPr/>
        </p:nvSpPr>
        <p:spPr>
          <a:xfrm>
            <a:off x="4982872" y="3257420"/>
            <a:ext cx="1281300" cy="12813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04" name="Google Shape;1404;p85"/>
          <p:cNvSpPr txBox="1"/>
          <p:nvPr>
            <p:ph type="body" idx="1"/>
          </p:nvPr>
        </p:nvSpPr>
        <p:spPr>
          <a:xfrm>
            <a:off x="324000" y="759300"/>
            <a:ext cx="84960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 Spinner kasta, qor haddii suurtogalnimada inuu ku soo dego 'guul' ay tahay aan suurtogal ahayn, aan laga badnayn, fursad siman, laga yaabo ama hubaal.</a:t>
            </a:r>
            <a:r>
              <a:rPr lang="en-GB" sz="1100" b="1">
                <a:latin typeface="Lexend"/>
              </a:rPr>
              <a:t/>
            </a:r>
            <a:r>
              <a:rPr lang="en-GB" sz="1100">
                <a:latin typeface="Lexend"/>
              </a:rPr>
              <a:t/>
            </a:r>
            <a:r>
              <a:rPr lang="en-GB" sz="1100" b="1">
                <a:latin typeface="Lexend"/>
              </a:rPr>
              <a:t/>
            </a:r>
            <a:r>
              <a:rPr lang="en-GB" sz="1100">
                <a:latin typeface="Lexend"/>
              </a:rPr>
              <a:t/>
            </a:r>
            <a:r>
              <a:rPr lang="en-GB" sz="1100" b="1">
                <a:latin typeface="Lexend"/>
              </a:rPr>
              <a:t/>
            </a:r>
            <a:r>
              <a:rPr lang="en-GB" sz="1100">
                <a:latin typeface="Lexend"/>
              </a:rPr>
              <a:t/>
            </a:r>
            <a:endParaRPr sz="1800"/>
          </a:p>
        </p:txBody>
      </p:sp>
      <p:sp>
        <p:nvSpPr>
          <p:cNvPr id="1405" name="Google Shape;1405;p85"/>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Soo bandhigida miisaanka suurtogalnimada (likelihood)</a:t>
            </a:r>
            <a:endParaRPr/>
          </a:p>
        </p:txBody>
      </p:sp>
      <p:sp>
        <p:nvSpPr>
          <p:cNvPr id="1406" name="Google Shape;1406;p85"/>
          <p:cNvSpPr/>
          <p:nvPr/>
        </p:nvSpPr>
        <p:spPr>
          <a:xfrm>
            <a:off x="3073515" y="3273054"/>
            <a:ext cx="1281300" cy="12813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07" name="Google Shape;1407;p85"/>
          <p:cNvSpPr/>
          <p:nvPr/>
        </p:nvSpPr>
        <p:spPr>
          <a:xfrm rot="3055084">
            <a:off x="3084709" y="3284222"/>
            <a:ext cx="1259138" cy="1259138"/>
          </a:xfrm>
          <a:prstGeom prst="pie">
            <a:avLst>
              <a:gd name="adj1" fmla="val 13196772"/>
              <a:gd name="adj2" fmla="val 16225322"/>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08" name="Google Shape;1408;p85"/>
          <p:cNvSpPr txBox="1"/>
          <p:nvPr/>
        </p:nvSpPr>
        <p:spPr>
          <a:xfrm>
            <a:off x="3703320" y="3294249"/>
            <a:ext cx="556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09" name="Google Shape;1409;p85"/>
          <p:cNvSpPr/>
          <p:nvPr/>
        </p:nvSpPr>
        <p:spPr>
          <a:xfrm rot="6174827">
            <a:off x="3084756" y="3284344"/>
            <a:ext cx="1259147" cy="1259147"/>
          </a:xfrm>
          <a:prstGeom prst="pie">
            <a:avLst>
              <a:gd name="adj1" fmla="val 13145506"/>
              <a:gd name="adj2" fmla="val 16225322"/>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10" name="Google Shape;1410;p85"/>
          <p:cNvSpPr/>
          <p:nvPr/>
        </p:nvSpPr>
        <p:spPr>
          <a:xfrm rot="9204998">
            <a:off x="3084868" y="3284290"/>
            <a:ext cx="1258996" cy="1258996"/>
          </a:xfrm>
          <a:prstGeom prst="pie">
            <a:avLst>
              <a:gd name="adj1" fmla="val 13196772"/>
              <a:gd name="adj2" fmla="val 16225322"/>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11" name="Google Shape;1411;p85"/>
          <p:cNvSpPr/>
          <p:nvPr/>
        </p:nvSpPr>
        <p:spPr>
          <a:xfrm rot="-9366992">
            <a:off x="3085039" y="3284416"/>
            <a:ext cx="1258898" cy="1258898"/>
          </a:xfrm>
          <a:prstGeom prst="pie">
            <a:avLst>
              <a:gd name="adj1" fmla="val 13196772"/>
              <a:gd name="adj2" fmla="val 16225322"/>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12" name="Google Shape;1412;p85"/>
          <p:cNvSpPr/>
          <p:nvPr/>
        </p:nvSpPr>
        <p:spPr>
          <a:xfrm rot="-6355261">
            <a:off x="3084800" y="3284529"/>
            <a:ext cx="1258786" cy="1258786"/>
          </a:xfrm>
          <a:prstGeom prst="pie">
            <a:avLst>
              <a:gd name="adj1" fmla="val 13196772"/>
              <a:gd name="adj2" fmla="val 16225322"/>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13" name="Google Shape;1413;p85"/>
          <p:cNvSpPr/>
          <p:nvPr/>
        </p:nvSpPr>
        <p:spPr>
          <a:xfrm rot="-3302694">
            <a:off x="3084868" y="3284635"/>
            <a:ext cx="1258783" cy="1258783"/>
          </a:xfrm>
          <a:prstGeom prst="pie">
            <a:avLst>
              <a:gd name="adj1" fmla="val 13196772"/>
              <a:gd name="adj2" fmla="val 16289109"/>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14" name="Google Shape;1414;p85"/>
          <p:cNvSpPr/>
          <p:nvPr/>
        </p:nvSpPr>
        <p:spPr>
          <a:xfrm rot="-190972">
            <a:off x="3084791" y="3284690"/>
            <a:ext cx="1258942" cy="1258942"/>
          </a:xfrm>
          <a:prstGeom prst="pie">
            <a:avLst>
              <a:gd name="adj1" fmla="val 13196772"/>
              <a:gd name="adj2" fmla="val 16426072"/>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15" name="Google Shape;1415;p85"/>
          <p:cNvSpPr txBox="1"/>
          <p:nvPr/>
        </p:nvSpPr>
        <p:spPr>
          <a:xfrm>
            <a:off x="3796651" y="3966069"/>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16" name="Google Shape;1416;p85"/>
          <p:cNvSpPr txBox="1"/>
          <p:nvPr/>
        </p:nvSpPr>
        <p:spPr>
          <a:xfrm>
            <a:off x="3095379" y="3991819"/>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17" name="Google Shape;1417;p85"/>
          <p:cNvSpPr txBox="1"/>
          <p:nvPr/>
        </p:nvSpPr>
        <p:spPr>
          <a:xfrm>
            <a:off x="3211662" y="3293134"/>
            <a:ext cx="556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18" name="Google Shape;1418;p85"/>
          <p:cNvSpPr txBox="1"/>
          <p:nvPr/>
        </p:nvSpPr>
        <p:spPr>
          <a:xfrm>
            <a:off x="3047677" y="3624834"/>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419" name="Google Shape;1419;p85"/>
          <p:cNvSpPr txBox="1"/>
          <p:nvPr/>
        </p:nvSpPr>
        <p:spPr>
          <a:xfrm>
            <a:off x="3834057" y="3635722"/>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420" name="Google Shape;1420;p85"/>
          <p:cNvSpPr txBox="1"/>
          <p:nvPr/>
        </p:nvSpPr>
        <p:spPr>
          <a:xfrm>
            <a:off x="3455923" y="4199399"/>
            <a:ext cx="646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421" name="Google Shape;1421;p85"/>
          <p:cNvGrpSpPr/>
          <p:nvPr/>
        </p:nvGrpSpPr>
        <p:grpSpPr>
          <a:xfrm>
            <a:off x="3677387" y="3315268"/>
            <a:ext cx="70941" cy="617162"/>
            <a:chOff x="996050" y="213293"/>
            <a:chExt cx="93900" cy="909732"/>
          </a:xfrm>
        </p:grpSpPr>
        <p:cxnSp>
          <p:nvCxnSpPr>
            <p:cNvPr id="1422" name="Google Shape;1422;p85"/>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423" name="Google Shape;1423;p85"/>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424" name="Google Shape;1424;p85"/>
          <p:cNvSpPr/>
          <p:nvPr/>
        </p:nvSpPr>
        <p:spPr>
          <a:xfrm>
            <a:off x="1162701" y="3273054"/>
            <a:ext cx="1281300" cy="12813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25" name="Google Shape;1425;p85"/>
          <p:cNvSpPr/>
          <p:nvPr/>
        </p:nvSpPr>
        <p:spPr>
          <a:xfrm rot="8650220">
            <a:off x="1173724" y="3284094"/>
            <a:ext cx="1259188" cy="1259188"/>
          </a:xfrm>
          <a:prstGeom prst="pie">
            <a:avLst>
              <a:gd name="adj1" fmla="val 11928607"/>
              <a:gd name="adj2" fmla="val 16225322"/>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26" name="Google Shape;1426;p85"/>
          <p:cNvSpPr/>
          <p:nvPr/>
        </p:nvSpPr>
        <p:spPr>
          <a:xfrm rot="-8629262">
            <a:off x="1174021" y="3284506"/>
            <a:ext cx="1258832" cy="1258832"/>
          </a:xfrm>
          <a:prstGeom prst="pie">
            <a:avLst>
              <a:gd name="adj1" fmla="val 11928607"/>
              <a:gd name="adj2" fmla="val 16225322"/>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27" name="Google Shape;1427;p85"/>
          <p:cNvSpPr/>
          <p:nvPr/>
        </p:nvSpPr>
        <p:spPr>
          <a:xfrm rot="-4310225">
            <a:off x="1174006" y="3284446"/>
            <a:ext cx="1258822" cy="1258822"/>
          </a:xfrm>
          <a:prstGeom prst="pie">
            <a:avLst>
              <a:gd name="adj1" fmla="val 11928607"/>
              <a:gd name="adj2" fmla="val 16225322"/>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28" name="Google Shape;1428;p85"/>
          <p:cNvSpPr/>
          <p:nvPr/>
        </p:nvSpPr>
        <p:spPr>
          <a:xfrm>
            <a:off x="1174066" y="3284521"/>
            <a:ext cx="1258800" cy="1258800"/>
          </a:xfrm>
          <a:prstGeom prst="pie">
            <a:avLst>
              <a:gd name="adj1" fmla="val 11928607"/>
              <a:gd name="adj2" fmla="val 16225322"/>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29" name="Google Shape;1429;p85"/>
          <p:cNvSpPr txBox="1"/>
          <p:nvPr/>
        </p:nvSpPr>
        <p:spPr>
          <a:xfrm>
            <a:off x="1535571" y="4204598"/>
            <a:ext cx="681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430" name="Google Shape;1430;p85"/>
          <p:cNvSpPr/>
          <p:nvPr/>
        </p:nvSpPr>
        <p:spPr>
          <a:xfrm rot="4312037">
            <a:off x="1174117" y="3284245"/>
            <a:ext cx="1258920" cy="1258920"/>
          </a:xfrm>
          <a:prstGeom prst="pie">
            <a:avLst>
              <a:gd name="adj1" fmla="val 11928607"/>
              <a:gd name="adj2" fmla="val 16225322"/>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31" name="Google Shape;1431;p85"/>
          <p:cNvSpPr txBox="1"/>
          <p:nvPr/>
        </p:nvSpPr>
        <p:spPr>
          <a:xfrm>
            <a:off x="1250081" y="3383008"/>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432" name="Google Shape;1432;p85"/>
          <p:cNvSpPr txBox="1"/>
          <p:nvPr/>
        </p:nvSpPr>
        <p:spPr>
          <a:xfrm>
            <a:off x="1814297" y="3391338"/>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433" name="Google Shape;1433;p85"/>
          <p:cNvSpPr txBox="1"/>
          <p:nvPr/>
        </p:nvSpPr>
        <p:spPr>
          <a:xfrm>
            <a:off x="1867201" y="3793486"/>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34" name="Google Shape;1434;p85"/>
          <p:cNvSpPr txBox="1"/>
          <p:nvPr/>
        </p:nvSpPr>
        <p:spPr>
          <a:xfrm>
            <a:off x="1151048" y="3805290"/>
            <a:ext cx="556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grpSp>
        <p:nvGrpSpPr>
          <p:cNvPr id="1435" name="Google Shape;1435;p85"/>
          <p:cNvGrpSpPr/>
          <p:nvPr/>
        </p:nvGrpSpPr>
        <p:grpSpPr>
          <a:xfrm>
            <a:off x="1766573" y="3315268"/>
            <a:ext cx="70941" cy="617162"/>
            <a:chOff x="996050" y="213293"/>
            <a:chExt cx="93900" cy="909732"/>
          </a:xfrm>
        </p:grpSpPr>
        <p:cxnSp>
          <p:nvCxnSpPr>
            <p:cNvPr id="1436" name="Google Shape;1436;p85"/>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437" name="Google Shape;1437;p85"/>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438" name="Google Shape;1438;p85"/>
          <p:cNvSpPr/>
          <p:nvPr/>
        </p:nvSpPr>
        <p:spPr>
          <a:xfrm rot="-3572524">
            <a:off x="4993961" y="3268720"/>
            <a:ext cx="1258814" cy="1258814"/>
          </a:xfrm>
          <a:prstGeom prst="pie">
            <a:avLst>
              <a:gd name="adj1" fmla="val 16218657"/>
              <a:gd name="adj2" fmla="val 19793024"/>
            </a:avLst>
          </a:prstGeom>
          <a:solidFill>
            <a:schemeClr val="l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39" name="Google Shape;1439;p85"/>
          <p:cNvSpPr txBox="1"/>
          <p:nvPr/>
        </p:nvSpPr>
        <p:spPr>
          <a:xfrm>
            <a:off x="5094775" y="3280046"/>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40" name="Google Shape;1440;p85"/>
          <p:cNvSpPr/>
          <p:nvPr/>
        </p:nvSpPr>
        <p:spPr>
          <a:xfrm flipH="1">
            <a:off x="4993964" y="3268573"/>
            <a:ext cx="1259100" cy="1259100"/>
          </a:xfrm>
          <a:prstGeom prst="pie">
            <a:avLst>
              <a:gd name="adj1" fmla="val 12563709"/>
              <a:gd name="adj2" fmla="val 16200000"/>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41" name="Google Shape;1441;p85"/>
          <p:cNvSpPr/>
          <p:nvPr/>
        </p:nvSpPr>
        <p:spPr>
          <a:xfrm rot="3616222" flipH="1">
            <a:off x="4994209" y="3268656"/>
            <a:ext cx="1258903" cy="1258903"/>
          </a:xfrm>
          <a:prstGeom prst="pie">
            <a:avLst>
              <a:gd name="adj1" fmla="val 12563709"/>
              <a:gd name="adj2" fmla="val 16200000"/>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42" name="Google Shape;1442;p85"/>
          <p:cNvSpPr/>
          <p:nvPr/>
        </p:nvSpPr>
        <p:spPr>
          <a:xfrm rot="7179309" flipH="1">
            <a:off x="4993777" y="3268269"/>
            <a:ext cx="1259351" cy="1259351"/>
          </a:xfrm>
          <a:prstGeom prst="pie">
            <a:avLst>
              <a:gd name="adj1" fmla="val 12563709"/>
              <a:gd name="adj2" fmla="val 16200000"/>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43" name="Google Shape;1443;p85"/>
          <p:cNvSpPr txBox="1"/>
          <p:nvPr/>
        </p:nvSpPr>
        <p:spPr>
          <a:xfrm>
            <a:off x="5619507" y="3312606"/>
            <a:ext cx="681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444" name="Google Shape;1444;p85"/>
          <p:cNvSpPr txBox="1"/>
          <p:nvPr/>
        </p:nvSpPr>
        <p:spPr>
          <a:xfrm>
            <a:off x="5568999" y="4082446"/>
            <a:ext cx="646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445" name="Google Shape;1445;p85"/>
          <p:cNvSpPr/>
          <p:nvPr/>
        </p:nvSpPr>
        <p:spPr>
          <a:xfrm rot="-7167623">
            <a:off x="4994051" y="3268676"/>
            <a:ext cx="1258993" cy="1258993"/>
          </a:xfrm>
          <a:prstGeom prst="pie">
            <a:avLst>
              <a:gd name="adj1" fmla="val 16218657"/>
              <a:gd name="adj2" fmla="val 19793024"/>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46" name="Google Shape;1446;p85"/>
          <p:cNvSpPr/>
          <p:nvPr/>
        </p:nvSpPr>
        <p:spPr>
          <a:xfrm rot="10800000">
            <a:off x="4994165" y="3268865"/>
            <a:ext cx="1258800" cy="1258800"/>
          </a:xfrm>
          <a:prstGeom prst="pie">
            <a:avLst>
              <a:gd name="adj1" fmla="val 16218657"/>
              <a:gd name="adj2" fmla="val 19793024"/>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47" name="Google Shape;1447;p85"/>
          <p:cNvSpPr txBox="1"/>
          <p:nvPr/>
        </p:nvSpPr>
        <p:spPr>
          <a:xfrm>
            <a:off x="5737274" y="3693446"/>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48" name="Google Shape;1448;p85"/>
          <p:cNvSpPr txBox="1"/>
          <p:nvPr/>
        </p:nvSpPr>
        <p:spPr>
          <a:xfrm>
            <a:off x="5131375" y="4087421"/>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49" name="Google Shape;1449;p85"/>
          <p:cNvSpPr txBox="1"/>
          <p:nvPr/>
        </p:nvSpPr>
        <p:spPr>
          <a:xfrm>
            <a:off x="4941949" y="3726571"/>
            <a:ext cx="646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450" name="Google Shape;1450;p85"/>
          <p:cNvGrpSpPr/>
          <p:nvPr/>
        </p:nvGrpSpPr>
        <p:grpSpPr>
          <a:xfrm>
            <a:off x="5586744" y="3306903"/>
            <a:ext cx="70941" cy="617162"/>
            <a:chOff x="996050" y="213293"/>
            <a:chExt cx="93900" cy="909732"/>
          </a:xfrm>
        </p:grpSpPr>
        <p:cxnSp>
          <p:nvCxnSpPr>
            <p:cNvPr id="1451" name="Google Shape;1451;p85"/>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452" name="Google Shape;1452;p85"/>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453" name="Google Shape;1453;p85"/>
          <p:cNvSpPr/>
          <p:nvPr/>
        </p:nvSpPr>
        <p:spPr>
          <a:xfrm rot="3616222" flipH="1">
            <a:off x="625915" y="1432529"/>
            <a:ext cx="1258903" cy="1258903"/>
          </a:xfrm>
          <a:prstGeom prst="pie">
            <a:avLst>
              <a:gd name="adj1" fmla="val 12563709"/>
              <a:gd name="adj2" fmla="val 16200000"/>
            </a:avLst>
          </a:prstGeom>
          <a:solidFill>
            <a:schemeClr val="l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54" name="Google Shape;1454;p85"/>
          <p:cNvSpPr txBox="1"/>
          <p:nvPr/>
        </p:nvSpPr>
        <p:spPr>
          <a:xfrm>
            <a:off x="760611" y="1526240"/>
            <a:ext cx="5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55" name="Google Shape;1455;p85"/>
          <p:cNvSpPr/>
          <p:nvPr/>
        </p:nvSpPr>
        <p:spPr>
          <a:xfrm flipH="1">
            <a:off x="620470" y="1432445"/>
            <a:ext cx="1259100" cy="1259100"/>
          </a:xfrm>
          <a:prstGeom prst="pie">
            <a:avLst>
              <a:gd name="adj1" fmla="val 12563709"/>
              <a:gd name="adj2" fmla="val 16200000"/>
            </a:avLst>
          </a:prstGeom>
          <a:solidFill>
            <a:schemeClr val="l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56" name="Google Shape;1456;p85"/>
          <p:cNvSpPr/>
          <p:nvPr/>
        </p:nvSpPr>
        <p:spPr>
          <a:xfrm rot="7179309" flipH="1">
            <a:off x="620284" y="1437340"/>
            <a:ext cx="1259351" cy="1259351"/>
          </a:xfrm>
          <a:prstGeom prst="pie">
            <a:avLst>
              <a:gd name="adj1" fmla="val 12563709"/>
              <a:gd name="adj2" fmla="val 16200000"/>
            </a:avLst>
          </a:prstGeom>
          <a:solidFill>
            <a:schemeClr val="l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57" name="Google Shape;1457;p85"/>
          <p:cNvSpPr/>
          <p:nvPr/>
        </p:nvSpPr>
        <p:spPr>
          <a:xfrm rot="-7167623">
            <a:off x="620557" y="1432549"/>
            <a:ext cx="1258993" cy="1258993"/>
          </a:xfrm>
          <a:prstGeom prst="pie">
            <a:avLst>
              <a:gd name="adj1" fmla="val 16218657"/>
              <a:gd name="adj2" fmla="val 19793024"/>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58" name="Google Shape;1458;p85"/>
          <p:cNvSpPr/>
          <p:nvPr/>
        </p:nvSpPr>
        <p:spPr>
          <a:xfrm rot="10800000">
            <a:off x="620672" y="1432737"/>
            <a:ext cx="1258800" cy="1258800"/>
          </a:xfrm>
          <a:prstGeom prst="pie">
            <a:avLst>
              <a:gd name="adj1" fmla="val 16218657"/>
              <a:gd name="adj2" fmla="val 19793024"/>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59" name="Google Shape;1459;p85"/>
          <p:cNvSpPr txBox="1"/>
          <p:nvPr/>
        </p:nvSpPr>
        <p:spPr>
          <a:xfrm>
            <a:off x="554269" y="1846861"/>
            <a:ext cx="5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60" name="Google Shape;1460;p85"/>
          <p:cNvSpPr txBox="1"/>
          <p:nvPr/>
        </p:nvSpPr>
        <p:spPr>
          <a:xfrm>
            <a:off x="743269" y="2251301"/>
            <a:ext cx="5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grpSp>
        <p:nvGrpSpPr>
          <p:cNvPr id="1461" name="Google Shape;1461;p85"/>
          <p:cNvGrpSpPr/>
          <p:nvPr/>
        </p:nvGrpSpPr>
        <p:grpSpPr>
          <a:xfrm>
            <a:off x="1213250" y="1470776"/>
            <a:ext cx="70941" cy="617162"/>
            <a:chOff x="996050" y="213293"/>
            <a:chExt cx="93900" cy="909732"/>
          </a:xfrm>
        </p:grpSpPr>
        <p:cxnSp>
          <p:nvCxnSpPr>
            <p:cNvPr id="1462" name="Google Shape;1462;p85"/>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463" name="Google Shape;1463;p85"/>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464" name="Google Shape;1464;p85"/>
          <p:cNvSpPr/>
          <p:nvPr/>
        </p:nvSpPr>
        <p:spPr>
          <a:xfrm>
            <a:off x="2308700" y="1446113"/>
            <a:ext cx="1281300" cy="12813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65" name="Google Shape;1465;p85"/>
          <p:cNvSpPr/>
          <p:nvPr/>
        </p:nvSpPr>
        <p:spPr>
          <a:xfrm flipH="1">
            <a:off x="2319792" y="1457265"/>
            <a:ext cx="1259100" cy="1259100"/>
          </a:xfrm>
          <a:prstGeom prst="pie">
            <a:avLst>
              <a:gd name="adj1" fmla="val 5387953"/>
              <a:gd name="adj2" fmla="val 5914623"/>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66" name="Google Shape;1466;p85"/>
          <p:cNvSpPr/>
          <p:nvPr/>
        </p:nvSpPr>
        <p:spPr>
          <a:xfrm>
            <a:off x="2319853" y="1457265"/>
            <a:ext cx="1259100" cy="1259100"/>
          </a:xfrm>
          <a:prstGeom prst="pie">
            <a:avLst>
              <a:gd name="adj1" fmla="val 5387953"/>
              <a:gd name="adj2" fmla="val 4867295"/>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67" name="Google Shape;1467;p85"/>
          <p:cNvSpPr txBox="1"/>
          <p:nvPr/>
        </p:nvSpPr>
        <p:spPr>
          <a:xfrm>
            <a:off x="2422154" y="1927593"/>
            <a:ext cx="556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68" name="Google Shape;1468;p85"/>
          <p:cNvSpPr txBox="1"/>
          <p:nvPr/>
        </p:nvSpPr>
        <p:spPr>
          <a:xfrm>
            <a:off x="3074072" y="2625437"/>
            <a:ext cx="646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lumi</a:t>
            </a:r>
            <a:endParaRPr sz="1600">
              <a:solidFill>
                <a:schemeClr val="dk1"/>
              </a:solidFill>
              <a:latin typeface="Lexend"/>
              <a:ea typeface="Lexend"/>
              <a:cs typeface="Lexend"/>
              <a:sym typeface="Lexend"/>
            </a:endParaRPr>
          </a:p>
        </p:txBody>
      </p:sp>
      <p:grpSp>
        <p:nvGrpSpPr>
          <p:cNvPr id="1469" name="Google Shape;1469;p85"/>
          <p:cNvGrpSpPr/>
          <p:nvPr/>
        </p:nvGrpSpPr>
        <p:grpSpPr>
          <a:xfrm>
            <a:off x="2912572" y="1516040"/>
            <a:ext cx="70941" cy="617162"/>
            <a:chOff x="996050" y="213293"/>
            <a:chExt cx="93900" cy="909732"/>
          </a:xfrm>
        </p:grpSpPr>
        <p:cxnSp>
          <p:nvCxnSpPr>
            <p:cNvPr id="1470" name="Google Shape;1470;p85"/>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471" name="Google Shape;1471;p85"/>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472" name="Google Shape;1472;p85"/>
          <p:cNvSpPr/>
          <p:nvPr/>
        </p:nvSpPr>
        <p:spPr>
          <a:xfrm>
            <a:off x="5661705" y="1446113"/>
            <a:ext cx="1281300" cy="12813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73" name="Google Shape;1473;p85"/>
          <p:cNvSpPr/>
          <p:nvPr/>
        </p:nvSpPr>
        <p:spPr>
          <a:xfrm flipH="1">
            <a:off x="5672797" y="1457265"/>
            <a:ext cx="1259100" cy="1259100"/>
          </a:xfrm>
          <a:prstGeom prst="pie">
            <a:avLst>
              <a:gd name="adj1" fmla="val 5387953"/>
              <a:gd name="adj2" fmla="val 10824216"/>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74" name="Google Shape;1474;p85"/>
          <p:cNvSpPr/>
          <p:nvPr/>
        </p:nvSpPr>
        <p:spPr>
          <a:xfrm>
            <a:off x="5672857" y="1457265"/>
            <a:ext cx="1259100" cy="1259100"/>
          </a:xfrm>
          <a:prstGeom prst="pie">
            <a:avLst>
              <a:gd name="adj1" fmla="val 5387953"/>
              <a:gd name="adj2" fmla="val 10858220"/>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75" name="Google Shape;1475;p85"/>
          <p:cNvSpPr txBox="1"/>
          <p:nvPr/>
        </p:nvSpPr>
        <p:spPr>
          <a:xfrm>
            <a:off x="5759536" y="2157898"/>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lt1"/>
                </a:solidFill>
                <a:latin typeface="Lexend"/>
                <a:ea typeface="Lexend"/>
                <a:cs typeface="Lexend"/>
                <a:sym typeface="Lexend"/>
              </a:rPr>
              <a:t>lumi</a:t>
            </a:r>
            <a:endParaRPr sz="1600">
              <a:solidFill>
                <a:schemeClr val="lt1"/>
              </a:solidFill>
              <a:latin typeface="Lexend"/>
              <a:ea typeface="Lexend"/>
              <a:cs typeface="Lexend"/>
              <a:sym typeface="Lexend"/>
            </a:endParaRPr>
          </a:p>
        </p:txBody>
      </p:sp>
      <p:sp>
        <p:nvSpPr>
          <p:cNvPr id="1476" name="Google Shape;1476;p85"/>
          <p:cNvSpPr/>
          <p:nvPr/>
        </p:nvSpPr>
        <p:spPr>
          <a:xfrm>
            <a:off x="5672857" y="1457265"/>
            <a:ext cx="1259100" cy="1259100"/>
          </a:xfrm>
          <a:prstGeom prst="pie">
            <a:avLst>
              <a:gd name="adj1" fmla="val 10799941"/>
              <a:gd name="adj2" fmla="val 16225322"/>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77" name="Google Shape;1477;p85"/>
          <p:cNvSpPr txBox="1"/>
          <p:nvPr/>
        </p:nvSpPr>
        <p:spPr>
          <a:xfrm>
            <a:off x="5759523" y="1639746"/>
            <a:ext cx="646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lt1"/>
                </a:solidFill>
                <a:latin typeface="Lexend"/>
                <a:ea typeface="Lexend"/>
                <a:cs typeface="Lexend"/>
                <a:sym typeface="Lexend"/>
              </a:rPr>
              <a:t>lumi</a:t>
            </a:r>
            <a:endParaRPr sz="1600">
              <a:solidFill>
                <a:schemeClr val="lt1"/>
              </a:solidFill>
              <a:latin typeface="Lexend"/>
              <a:ea typeface="Lexend"/>
              <a:cs typeface="Lexend"/>
              <a:sym typeface="Lexend"/>
            </a:endParaRPr>
          </a:p>
        </p:txBody>
      </p:sp>
      <p:sp>
        <p:nvSpPr>
          <p:cNvPr id="1478" name="Google Shape;1478;p85"/>
          <p:cNvSpPr/>
          <p:nvPr/>
        </p:nvSpPr>
        <p:spPr>
          <a:xfrm flipH="1">
            <a:off x="5672797" y="1457265"/>
            <a:ext cx="1259100" cy="1259100"/>
          </a:xfrm>
          <a:prstGeom prst="pie">
            <a:avLst>
              <a:gd name="adj1" fmla="val 10825856"/>
              <a:gd name="adj2" fmla="val 16200000"/>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79" name="Google Shape;1479;p85"/>
          <p:cNvSpPr txBox="1"/>
          <p:nvPr/>
        </p:nvSpPr>
        <p:spPr>
          <a:xfrm>
            <a:off x="6311624" y="1639743"/>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sp>
        <p:nvSpPr>
          <p:cNvPr id="1480" name="Google Shape;1480;p85"/>
          <p:cNvSpPr txBox="1"/>
          <p:nvPr/>
        </p:nvSpPr>
        <p:spPr>
          <a:xfrm>
            <a:off x="6311625" y="2157896"/>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grpSp>
        <p:nvGrpSpPr>
          <p:cNvPr id="1481" name="Google Shape;1481;p85"/>
          <p:cNvGrpSpPr/>
          <p:nvPr/>
        </p:nvGrpSpPr>
        <p:grpSpPr>
          <a:xfrm>
            <a:off x="6265577" y="1495596"/>
            <a:ext cx="70941" cy="617162"/>
            <a:chOff x="996050" y="213293"/>
            <a:chExt cx="93900" cy="909732"/>
          </a:xfrm>
        </p:grpSpPr>
        <p:cxnSp>
          <p:nvCxnSpPr>
            <p:cNvPr id="1482" name="Google Shape;1482;p85"/>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483" name="Google Shape;1483;p85"/>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484" name="Google Shape;1484;p85"/>
          <p:cNvSpPr/>
          <p:nvPr/>
        </p:nvSpPr>
        <p:spPr>
          <a:xfrm>
            <a:off x="6895169" y="3282241"/>
            <a:ext cx="1281300" cy="12813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85" name="Google Shape;1485;p85"/>
          <p:cNvSpPr/>
          <p:nvPr/>
        </p:nvSpPr>
        <p:spPr>
          <a:xfrm flipH="1">
            <a:off x="6906261" y="3293393"/>
            <a:ext cx="1259100" cy="1259100"/>
          </a:xfrm>
          <a:prstGeom prst="pie">
            <a:avLst>
              <a:gd name="adj1" fmla="val 8122935"/>
              <a:gd name="adj2" fmla="val 10824216"/>
            </a:avLst>
          </a:prstGeom>
          <a:solidFill>
            <a:srgbClr val="F0F0F0"/>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86" name="Google Shape;1486;p85"/>
          <p:cNvSpPr txBox="1"/>
          <p:nvPr/>
        </p:nvSpPr>
        <p:spPr>
          <a:xfrm>
            <a:off x="7661198" y="3834208"/>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87" name="Google Shape;1487;p85"/>
          <p:cNvSpPr/>
          <p:nvPr/>
        </p:nvSpPr>
        <p:spPr>
          <a:xfrm>
            <a:off x="6906321" y="3293393"/>
            <a:ext cx="1259100" cy="1259100"/>
          </a:xfrm>
          <a:prstGeom prst="pie">
            <a:avLst>
              <a:gd name="adj1" fmla="val 10799941"/>
              <a:gd name="adj2" fmla="val 13483876"/>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88" name="Google Shape;1488;p85"/>
          <p:cNvSpPr/>
          <p:nvPr/>
        </p:nvSpPr>
        <p:spPr>
          <a:xfrm flipH="1">
            <a:off x="6906261" y="3293393"/>
            <a:ext cx="1259100" cy="1259100"/>
          </a:xfrm>
          <a:prstGeom prst="pie">
            <a:avLst>
              <a:gd name="adj1" fmla="val 10838302"/>
              <a:gd name="adj2" fmla="val 16200000"/>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89" name="Google Shape;1489;p85"/>
          <p:cNvSpPr txBox="1"/>
          <p:nvPr/>
        </p:nvSpPr>
        <p:spPr>
          <a:xfrm>
            <a:off x="7542139" y="3436433"/>
            <a:ext cx="772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sp>
        <p:nvSpPr>
          <p:cNvPr id="1490" name="Google Shape;1490;p85"/>
          <p:cNvSpPr/>
          <p:nvPr/>
        </p:nvSpPr>
        <p:spPr>
          <a:xfrm>
            <a:off x="6906321" y="3293393"/>
            <a:ext cx="1259100" cy="1259100"/>
          </a:xfrm>
          <a:prstGeom prst="pie">
            <a:avLst>
              <a:gd name="adj1" fmla="val 13499013"/>
              <a:gd name="adj2" fmla="val 16232488"/>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91" name="Google Shape;1491;p85"/>
          <p:cNvSpPr txBox="1"/>
          <p:nvPr/>
        </p:nvSpPr>
        <p:spPr>
          <a:xfrm>
            <a:off x="7066074" y="3273996"/>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92" name="Google Shape;1492;p85"/>
          <p:cNvSpPr/>
          <p:nvPr/>
        </p:nvSpPr>
        <p:spPr>
          <a:xfrm>
            <a:off x="6906321" y="3293393"/>
            <a:ext cx="1259100" cy="1259100"/>
          </a:xfrm>
          <a:prstGeom prst="pie">
            <a:avLst>
              <a:gd name="adj1" fmla="val 8080793"/>
              <a:gd name="adj2" fmla="val 10858220"/>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93" name="Google Shape;1493;p85"/>
          <p:cNvSpPr txBox="1"/>
          <p:nvPr/>
        </p:nvSpPr>
        <p:spPr>
          <a:xfrm>
            <a:off x="6860875" y="3853496"/>
            <a:ext cx="609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94" name="Google Shape;1494;p85"/>
          <p:cNvSpPr/>
          <p:nvPr/>
        </p:nvSpPr>
        <p:spPr>
          <a:xfrm flipH="1">
            <a:off x="6906261" y="3293393"/>
            <a:ext cx="1259100" cy="1259100"/>
          </a:xfrm>
          <a:prstGeom prst="pie">
            <a:avLst>
              <a:gd name="adj1" fmla="val 2722096"/>
              <a:gd name="adj2" fmla="val 8084426"/>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95" name="Google Shape;1495;p85"/>
          <p:cNvSpPr txBox="1"/>
          <p:nvPr/>
        </p:nvSpPr>
        <p:spPr>
          <a:xfrm>
            <a:off x="7263171" y="4122276"/>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grpSp>
        <p:nvGrpSpPr>
          <p:cNvPr id="1496" name="Google Shape;1496;p85"/>
          <p:cNvGrpSpPr/>
          <p:nvPr/>
        </p:nvGrpSpPr>
        <p:grpSpPr>
          <a:xfrm>
            <a:off x="7499034" y="3293385"/>
            <a:ext cx="70941" cy="650003"/>
            <a:chOff x="996050" y="213293"/>
            <a:chExt cx="93900" cy="909732"/>
          </a:xfrm>
        </p:grpSpPr>
        <p:cxnSp>
          <p:nvCxnSpPr>
            <p:cNvPr id="1497" name="Google Shape;1497;p85"/>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498" name="Google Shape;1498;p85"/>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499" name="Google Shape;1499;p85"/>
          <p:cNvSpPr txBox="1"/>
          <p:nvPr/>
        </p:nvSpPr>
        <p:spPr>
          <a:xfrm>
            <a:off x="6871842" y="3577373"/>
            <a:ext cx="579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sp>
        <p:nvSpPr>
          <p:cNvPr id="1500" name="Google Shape;1500;p85"/>
          <p:cNvSpPr/>
          <p:nvPr/>
        </p:nvSpPr>
        <p:spPr>
          <a:xfrm>
            <a:off x="7365644" y="1430988"/>
            <a:ext cx="1259100" cy="12591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01" name="Google Shape;1501;p85"/>
          <p:cNvSpPr/>
          <p:nvPr/>
        </p:nvSpPr>
        <p:spPr>
          <a:xfrm flipH="1">
            <a:off x="7376813" y="1441949"/>
            <a:ext cx="1237200" cy="1237200"/>
          </a:xfrm>
          <a:prstGeom prst="pie">
            <a:avLst>
              <a:gd name="adj1" fmla="val 5387953"/>
              <a:gd name="adj2" fmla="val 10824216"/>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02" name="Google Shape;1502;p85"/>
          <p:cNvSpPr/>
          <p:nvPr/>
        </p:nvSpPr>
        <p:spPr>
          <a:xfrm>
            <a:off x="7376605" y="1441949"/>
            <a:ext cx="1237200" cy="1237200"/>
          </a:xfrm>
          <a:prstGeom prst="pie">
            <a:avLst>
              <a:gd name="adj1" fmla="val 5387953"/>
              <a:gd name="adj2" fmla="val 16192626"/>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03" name="Google Shape;1503;p85"/>
          <p:cNvSpPr txBox="1"/>
          <p:nvPr/>
        </p:nvSpPr>
        <p:spPr>
          <a:xfrm>
            <a:off x="7448498" y="1797722"/>
            <a:ext cx="664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04" name="Google Shape;1504;p85"/>
          <p:cNvSpPr/>
          <p:nvPr/>
        </p:nvSpPr>
        <p:spPr>
          <a:xfrm flipH="1">
            <a:off x="7376813" y="1441949"/>
            <a:ext cx="1237200" cy="1237200"/>
          </a:xfrm>
          <a:prstGeom prst="pie">
            <a:avLst>
              <a:gd name="adj1" fmla="val 10825856"/>
              <a:gd name="adj2" fmla="val 16200000"/>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05" name="Google Shape;1505;p85"/>
          <p:cNvSpPr txBox="1"/>
          <p:nvPr/>
        </p:nvSpPr>
        <p:spPr>
          <a:xfrm>
            <a:off x="7985008" y="1638947"/>
            <a:ext cx="7323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sp>
        <p:nvSpPr>
          <p:cNvPr id="1506" name="Google Shape;1506;p85"/>
          <p:cNvSpPr txBox="1"/>
          <p:nvPr/>
        </p:nvSpPr>
        <p:spPr>
          <a:xfrm>
            <a:off x="7981250" y="2110582"/>
            <a:ext cx="7323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grpSp>
        <p:nvGrpSpPr>
          <p:cNvPr id="1507" name="Google Shape;1507;p85"/>
          <p:cNvGrpSpPr/>
          <p:nvPr/>
        </p:nvGrpSpPr>
        <p:grpSpPr>
          <a:xfrm>
            <a:off x="7959221" y="1479610"/>
            <a:ext cx="69730" cy="606518"/>
            <a:chOff x="996050" y="213293"/>
            <a:chExt cx="93900" cy="909732"/>
          </a:xfrm>
        </p:grpSpPr>
        <p:cxnSp>
          <p:nvCxnSpPr>
            <p:cNvPr id="1508" name="Google Shape;1508;p85"/>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509" name="Google Shape;1509;p85"/>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510" name="Google Shape;1510;p85"/>
          <p:cNvSpPr/>
          <p:nvPr/>
        </p:nvSpPr>
        <p:spPr>
          <a:xfrm>
            <a:off x="3940432" y="1446113"/>
            <a:ext cx="1281300" cy="12813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11" name="Google Shape;1511;p85"/>
          <p:cNvSpPr/>
          <p:nvPr/>
        </p:nvSpPr>
        <p:spPr>
          <a:xfrm flipH="1">
            <a:off x="3951524" y="1457265"/>
            <a:ext cx="1259100" cy="1259100"/>
          </a:xfrm>
          <a:prstGeom prst="pie">
            <a:avLst>
              <a:gd name="adj1" fmla="val 5387953"/>
              <a:gd name="adj2" fmla="val 4954629"/>
            </a:avLst>
          </a:prstGeom>
          <a:solidFill>
            <a:srgbClr val="595959"/>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12" name="Google Shape;1512;p85"/>
          <p:cNvSpPr/>
          <p:nvPr/>
        </p:nvSpPr>
        <p:spPr>
          <a:xfrm>
            <a:off x="3951584" y="1457265"/>
            <a:ext cx="1259100" cy="1259100"/>
          </a:xfrm>
          <a:prstGeom prst="pie">
            <a:avLst>
              <a:gd name="adj1" fmla="val 5387953"/>
              <a:gd name="adj2" fmla="val 5854871"/>
            </a:avLst>
          </a:prstGeom>
          <a:solidFill>
            <a:srgbClr val="EEEEE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13" name="Google Shape;1513;p85"/>
          <p:cNvSpPr txBox="1"/>
          <p:nvPr/>
        </p:nvSpPr>
        <p:spPr>
          <a:xfrm>
            <a:off x="3980681" y="2617936"/>
            <a:ext cx="556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14" name="Google Shape;1514;p85"/>
          <p:cNvSpPr txBox="1"/>
          <p:nvPr/>
        </p:nvSpPr>
        <p:spPr>
          <a:xfrm>
            <a:off x="4637080" y="1747582"/>
            <a:ext cx="646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lt1"/>
                </a:solidFill>
                <a:latin typeface="Lexend"/>
                <a:ea typeface="Lexend"/>
                <a:cs typeface="Lexend"/>
                <a:sym typeface="Lexend"/>
              </a:rPr>
              <a:t>lumi</a:t>
            </a:r>
            <a:endParaRPr sz="1600">
              <a:solidFill>
                <a:schemeClr val="lt1"/>
              </a:solidFill>
              <a:latin typeface="Lexend"/>
              <a:ea typeface="Lexend"/>
              <a:cs typeface="Lexend"/>
              <a:sym typeface="Lexend"/>
            </a:endParaRPr>
          </a:p>
        </p:txBody>
      </p:sp>
      <p:grpSp>
        <p:nvGrpSpPr>
          <p:cNvPr id="1515" name="Google Shape;1515;p85"/>
          <p:cNvGrpSpPr/>
          <p:nvPr/>
        </p:nvGrpSpPr>
        <p:grpSpPr>
          <a:xfrm>
            <a:off x="4544304" y="1516040"/>
            <a:ext cx="70941" cy="617162"/>
            <a:chOff x="996050" y="213293"/>
            <a:chExt cx="93900" cy="909732"/>
          </a:xfrm>
        </p:grpSpPr>
        <p:cxnSp>
          <p:nvCxnSpPr>
            <p:cNvPr id="1516" name="Google Shape;1516;p85"/>
            <p:cNvCxnSpPr/>
            <p:nvPr/>
          </p:nvCxnSpPr>
          <p:spPr>
            <a:xfrm rot="10800000" flipH="1">
              <a:off x="1046672" y="213293"/>
              <a:ext cx="0" cy="851400"/>
            </a:xfrm>
            <a:prstGeom prst="straightConnector1">
              <a:avLst/>
            </a:prstGeom>
            <a:noFill/>
            <a:ln w="28575" cap="flat" cmpd="sng">
              <a:solidFill>
                <a:srgbClr val="000000"/>
              </a:solidFill>
              <a:prstDash val="solid"/>
              <a:round/>
              <a:headEnd type="none" w="med" len="med"/>
              <a:tailEnd type="triangle" w="med" len="med"/>
            </a:ln>
          </p:spPr>
        </p:cxnSp>
        <p:sp>
          <p:nvSpPr>
            <p:cNvPr id="1517" name="Google Shape;1517;p85"/>
            <p:cNvSpPr/>
            <p:nvPr/>
          </p:nvSpPr>
          <p:spPr>
            <a:xfrm>
              <a:off x="996050" y="1029125"/>
              <a:ext cx="93900" cy="93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cxnSp>
        <p:nvCxnSpPr>
          <p:cNvPr id="1518" name="Google Shape;1518;p85"/>
          <p:cNvCxnSpPr/>
          <p:nvPr/>
        </p:nvCxnSpPr>
        <p:spPr>
          <a:xfrm rot="10800000" flipH="1">
            <a:off x="4410532" y="2661433"/>
            <a:ext cx="129000" cy="108600"/>
          </a:xfrm>
          <a:prstGeom prst="straightConnector1">
            <a:avLst/>
          </a:prstGeom>
          <a:noFill/>
          <a:ln w="19050" cap="flat" cmpd="sng">
            <a:solidFill>
              <a:schemeClr val="dk1"/>
            </a:solidFill>
            <a:prstDash val="solid"/>
            <a:round/>
            <a:headEnd type="none" w="med" len="med"/>
            <a:tailEnd type="none" w="med" len="med"/>
          </a:ln>
        </p:spPr>
      </p:cxnSp>
      <p:sp>
        <p:nvSpPr>
          <p:cNvPr id="1519" name="Google Shape;1519;p85"/>
          <p:cNvSpPr txBox="1"/>
          <p:nvPr/>
        </p:nvSpPr>
        <p:spPr>
          <a:xfrm>
            <a:off x="1217758" y="1527574"/>
            <a:ext cx="5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20" name="Google Shape;1520;p85"/>
          <p:cNvSpPr txBox="1"/>
          <p:nvPr/>
        </p:nvSpPr>
        <p:spPr>
          <a:xfrm>
            <a:off x="1359528" y="1846861"/>
            <a:ext cx="5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21" name="Google Shape;1521;p85"/>
          <p:cNvSpPr txBox="1"/>
          <p:nvPr/>
        </p:nvSpPr>
        <p:spPr>
          <a:xfrm>
            <a:off x="1200699" y="2228532"/>
            <a:ext cx="5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cxnSp>
        <p:nvCxnSpPr>
          <p:cNvPr id="1522" name="Google Shape;1522;p85"/>
          <p:cNvCxnSpPr/>
          <p:nvPr/>
        </p:nvCxnSpPr>
        <p:spPr>
          <a:xfrm rot="10800000">
            <a:off x="2992575" y="2661071"/>
            <a:ext cx="145200" cy="151800"/>
          </a:xfrm>
          <a:prstGeom prst="straightConnector1">
            <a:avLst/>
          </a:prstGeom>
          <a:noFill/>
          <a:ln w="19050" cap="flat" cmpd="sng">
            <a:solidFill>
              <a:schemeClr val="dk1"/>
            </a:solidFill>
            <a:prstDash val="solid"/>
            <a:round/>
            <a:headEnd type="none" w="med" len="med"/>
            <a:tailEnd type="none" w="med" len="med"/>
          </a:ln>
        </p:spPr>
      </p:cxnSp>
      <p:sp>
        <p:nvSpPr>
          <p:cNvPr id="1523" name="Google Shape;1523;p85"/>
          <p:cNvSpPr txBox="1"/>
          <p:nvPr/>
        </p:nvSpPr>
        <p:spPr>
          <a:xfrm>
            <a:off x="398501" y="1252450"/>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a)</a:t>
            </a:r>
            <a:endParaRPr sz="1600">
              <a:solidFill>
                <a:srgbClr val="000000"/>
              </a:solidFill>
              <a:latin typeface="Lexend"/>
              <a:ea typeface="Lexend"/>
              <a:cs typeface="Lexend"/>
              <a:sym typeface="Lexend"/>
            </a:endParaRPr>
          </a:p>
        </p:txBody>
      </p:sp>
      <p:sp>
        <p:nvSpPr>
          <p:cNvPr id="1524" name="Google Shape;1524;p85"/>
          <p:cNvSpPr txBox="1"/>
          <p:nvPr/>
        </p:nvSpPr>
        <p:spPr>
          <a:xfrm>
            <a:off x="2078348" y="1252450"/>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b)</a:t>
            </a:r>
            <a:endParaRPr sz="1600">
              <a:solidFill>
                <a:srgbClr val="000000"/>
              </a:solidFill>
              <a:latin typeface="Lexend"/>
              <a:ea typeface="Lexend"/>
              <a:cs typeface="Lexend"/>
              <a:sym typeface="Lexend"/>
            </a:endParaRPr>
          </a:p>
        </p:txBody>
      </p:sp>
      <p:sp>
        <p:nvSpPr>
          <p:cNvPr id="1525" name="Google Shape;1525;p85"/>
          <p:cNvSpPr txBox="1"/>
          <p:nvPr/>
        </p:nvSpPr>
        <p:spPr>
          <a:xfrm>
            <a:off x="3758195" y="1252450"/>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c)</a:t>
            </a:r>
            <a:endParaRPr sz="1600">
              <a:solidFill>
                <a:srgbClr val="000000"/>
              </a:solidFill>
              <a:latin typeface="Lexend"/>
              <a:ea typeface="Lexend"/>
              <a:cs typeface="Lexend"/>
              <a:sym typeface="Lexend"/>
            </a:endParaRPr>
          </a:p>
        </p:txBody>
      </p:sp>
      <p:sp>
        <p:nvSpPr>
          <p:cNvPr id="1526" name="Google Shape;1526;p85"/>
          <p:cNvSpPr txBox="1"/>
          <p:nvPr/>
        </p:nvSpPr>
        <p:spPr>
          <a:xfrm>
            <a:off x="5438042" y="1252450"/>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d)</a:t>
            </a:r>
            <a:endParaRPr sz="1600">
              <a:solidFill>
                <a:srgbClr val="000000"/>
              </a:solidFill>
              <a:latin typeface="Lexend"/>
              <a:ea typeface="Lexend"/>
              <a:cs typeface="Lexend"/>
              <a:sym typeface="Lexend"/>
            </a:endParaRPr>
          </a:p>
        </p:txBody>
      </p:sp>
      <p:sp>
        <p:nvSpPr>
          <p:cNvPr id="1527" name="Google Shape;1527;p85"/>
          <p:cNvSpPr txBox="1"/>
          <p:nvPr/>
        </p:nvSpPr>
        <p:spPr>
          <a:xfrm>
            <a:off x="7117889" y="1252450"/>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e)</a:t>
            </a:r>
            <a:endParaRPr sz="1600">
              <a:solidFill>
                <a:srgbClr val="000000"/>
              </a:solidFill>
              <a:latin typeface="Lexend"/>
              <a:ea typeface="Lexend"/>
              <a:cs typeface="Lexend"/>
              <a:sym typeface="Lexend"/>
            </a:endParaRPr>
          </a:p>
        </p:txBody>
      </p:sp>
      <p:sp>
        <p:nvSpPr>
          <p:cNvPr id="1528" name="Google Shape;1528;p85"/>
          <p:cNvSpPr txBox="1"/>
          <p:nvPr/>
        </p:nvSpPr>
        <p:spPr>
          <a:xfrm>
            <a:off x="898961" y="3161783"/>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f)</a:t>
            </a:r>
            <a:endParaRPr sz="1600">
              <a:solidFill>
                <a:srgbClr val="000000"/>
              </a:solidFill>
              <a:latin typeface="Lexend"/>
              <a:ea typeface="Lexend"/>
              <a:cs typeface="Lexend"/>
              <a:sym typeface="Lexend"/>
            </a:endParaRPr>
          </a:p>
        </p:txBody>
      </p:sp>
      <p:sp>
        <p:nvSpPr>
          <p:cNvPr id="1529" name="Google Shape;1529;p85"/>
          <p:cNvSpPr txBox="1"/>
          <p:nvPr/>
        </p:nvSpPr>
        <p:spPr>
          <a:xfrm>
            <a:off x="2806410" y="3161783"/>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g)</a:t>
            </a:r>
            <a:endParaRPr sz="1600">
              <a:solidFill>
                <a:srgbClr val="000000"/>
              </a:solidFill>
              <a:latin typeface="Lexend"/>
              <a:ea typeface="Lexend"/>
              <a:cs typeface="Lexend"/>
              <a:sym typeface="Lexend"/>
            </a:endParaRPr>
          </a:p>
        </p:txBody>
      </p:sp>
      <p:sp>
        <p:nvSpPr>
          <p:cNvPr id="1530" name="Google Shape;1530;p85"/>
          <p:cNvSpPr txBox="1"/>
          <p:nvPr/>
        </p:nvSpPr>
        <p:spPr>
          <a:xfrm>
            <a:off x="4713858" y="3161783"/>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h)</a:t>
            </a:r>
            <a:endParaRPr sz="1600">
              <a:solidFill>
                <a:srgbClr val="000000"/>
              </a:solidFill>
              <a:latin typeface="Lexend"/>
              <a:ea typeface="Lexend"/>
              <a:cs typeface="Lexend"/>
              <a:sym typeface="Lexend"/>
            </a:endParaRPr>
          </a:p>
        </p:txBody>
      </p:sp>
      <p:sp>
        <p:nvSpPr>
          <p:cNvPr id="1531" name="Google Shape;1531;p85"/>
          <p:cNvSpPr txBox="1"/>
          <p:nvPr/>
        </p:nvSpPr>
        <p:spPr>
          <a:xfrm>
            <a:off x="6621307" y="3161783"/>
            <a:ext cx="391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i)</a:t>
            </a:r>
            <a:endParaRPr sz="1600">
              <a:solidFill>
                <a:srgbClr val="000000"/>
              </a:solidFill>
              <a:latin typeface="Lexend"/>
              <a:ea typeface="Lexend"/>
              <a:cs typeface="Lexend"/>
              <a:sym typeface="Lexend"/>
            </a:endParaRPr>
          </a:p>
        </p:txBody>
      </p:sp>
      <p:sp>
        <p:nvSpPr>
          <p:cNvPr id="1532" name="Google Shape;1532;p85"/>
          <p:cNvSpPr txBox="1"/>
          <p:nvPr/>
        </p:nvSpPr>
        <p:spPr>
          <a:xfrm>
            <a:off x="800824" y="2662397"/>
            <a:ext cx="9585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chemeClr val="dk1"/>
                </a:solidFill>
                <a:latin typeface="Kalam"/>
                <a:ea typeface="Kalam"/>
                <a:cs typeface="Kalam"/>
                <a:sym typeface="Kalam"/>
              </a:rPr>
              <a:t>sugan</a:t>
            </a:r>
            <a:endParaRPr sz="1800" b="1">
              <a:solidFill>
                <a:schemeClr val="dk1"/>
              </a:solidFill>
              <a:latin typeface="Kalam"/>
              <a:ea typeface="Kalam"/>
              <a:cs typeface="Kalam"/>
              <a:sym typeface="Kalam"/>
            </a:endParaRPr>
          </a:p>
        </p:txBody>
      </p:sp>
      <p:sp>
        <p:nvSpPr>
          <p:cNvPr id="1533" name="Google Shape;1533;p85"/>
          <p:cNvSpPr txBox="1"/>
          <p:nvPr/>
        </p:nvSpPr>
        <p:spPr>
          <a:xfrm>
            <a:off x="2324825" y="2662396"/>
            <a:ext cx="7728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sugan</a:t>
            </a:r>
            <a:endParaRPr sz="1800">
              <a:solidFill>
                <a:schemeClr val="dk1"/>
              </a:solidFill>
              <a:latin typeface="Kalam"/>
              <a:ea typeface="Kalam"/>
              <a:cs typeface="Kalam"/>
              <a:sym typeface="Kalam"/>
            </a:endParaRPr>
          </a:p>
        </p:txBody>
      </p:sp>
      <p:sp>
        <p:nvSpPr>
          <p:cNvPr id="1534" name="Google Shape;1534;p85"/>
          <p:cNvSpPr txBox="1"/>
          <p:nvPr/>
        </p:nvSpPr>
        <p:spPr>
          <a:xfrm>
            <a:off x="4539050" y="2662396"/>
            <a:ext cx="9537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aan suganayn</a:t>
            </a:r>
            <a:endParaRPr sz="1800">
              <a:solidFill>
                <a:schemeClr val="dk1"/>
              </a:solidFill>
              <a:latin typeface="Kalam"/>
              <a:ea typeface="Kalam"/>
              <a:cs typeface="Kalam"/>
              <a:sym typeface="Kalam"/>
            </a:endParaRPr>
          </a:p>
        </p:txBody>
      </p:sp>
      <p:sp>
        <p:nvSpPr>
          <p:cNvPr id="1535" name="Google Shape;1535;p85"/>
          <p:cNvSpPr txBox="1"/>
          <p:nvPr/>
        </p:nvSpPr>
        <p:spPr>
          <a:xfrm>
            <a:off x="5773450" y="2662400"/>
            <a:ext cx="12813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chemeClr val="dk1"/>
                </a:solidFill>
                <a:latin typeface="Kalam"/>
                <a:ea typeface="Kalam"/>
                <a:cs typeface="Kalam"/>
                <a:sym typeface="Kalam"/>
              </a:rPr>
              <a:t>aan suurtagal ahayn</a:t>
            </a:r>
            <a:endParaRPr sz="1800" b="1">
              <a:solidFill>
                <a:schemeClr val="dk1"/>
              </a:solidFill>
              <a:latin typeface="Kalam"/>
              <a:ea typeface="Kalam"/>
              <a:cs typeface="Kalam"/>
              <a:sym typeface="Kalam"/>
            </a:endParaRPr>
          </a:p>
        </p:txBody>
      </p:sp>
      <p:sp>
        <p:nvSpPr>
          <p:cNvPr id="1536" name="Google Shape;1536;p85"/>
          <p:cNvSpPr txBox="1"/>
          <p:nvPr/>
        </p:nvSpPr>
        <p:spPr>
          <a:xfrm>
            <a:off x="7359226" y="2638350"/>
            <a:ext cx="15087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chemeClr val="dk1"/>
                </a:solidFill>
                <a:latin typeface="Kalam"/>
                <a:ea typeface="Kalam"/>
                <a:cs typeface="Kalam"/>
                <a:sym typeface="Kalam"/>
              </a:rPr>
              <a:t>fursad siman</a:t>
            </a:r>
            <a:endParaRPr sz="1800" b="1">
              <a:solidFill>
                <a:schemeClr val="dk1"/>
              </a:solidFill>
              <a:latin typeface="Kalam"/>
              <a:ea typeface="Kalam"/>
              <a:cs typeface="Kalam"/>
              <a:sym typeface="Kalam"/>
            </a:endParaRPr>
          </a:p>
        </p:txBody>
      </p:sp>
      <p:sp>
        <p:nvSpPr>
          <p:cNvPr id="1537" name="Google Shape;1537;p85"/>
          <p:cNvSpPr txBox="1"/>
          <p:nvPr/>
        </p:nvSpPr>
        <p:spPr>
          <a:xfrm>
            <a:off x="7117900" y="4457521"/>
            <a:ext cx="11511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suurtagal darro</a:t>
            </a:r>
            <a:endParaRPr sz="1800">
              <a:solidFill>
                <a:schemeClr val="dk1"/>
              </a:solidFill>
              <a:latin typeface="Kalam"/>
              <a:ea typeface="Kalam"/>
              <a:cs typeface="Kalam"/>
              <a:sym typeface="Kalam"/>
            </a:endParaRPr>
          </a:p>
        </p:txBody>
      </p:sp>
      <p:sp>
        <p:nvSpPr>
          <p:cNvPr id="1538" name="Google Shape;1538;p85"/>
          <p:cNvSpPr txBox="1"/>
          <p:nvPr/>
        </p:nvSpPr>
        <p:spPr>
          <a:xfrm>
            <a:off x="4925624" y="4457525"/>
            <a:ext cx="16608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chemeClr val="dk1"/>
                </a:solidFill>
                <a:latin typeface="Kalam"/>
                <a:ea typeface="Kalam"/>
                <a:cs typeface="Kalam"/>
                <a:sym typeface="Kalam"/>
              </a:rPr>
              <a:t>fursad siman</a:t>
            </a:r>
            <a:endParaRPr sz="1800" b="1">
              <a:solidFill>
                <a:schemeClr val="dk1"/>
              </a:solidFill>
              <a:latin typeface="Kalam"/>
              <a:ea typeface="Kalam"/>
              <a:cs typeface="Kalam"/>
              <a:sym typeface="Kalam"/>
            </a:endParaRPr>
          </a:p>
        </p:txBody>
      </p:sp>
      <p:sp>
        <p:nvSpPr>
          <p:cNvPr id="1539" name="Google Shape;1539;p85"/>
          <p:cNvSpPr txBox="1"/>
          <p:nvPr/>
        </p:nvSpPr>
        <p:spPr>
          <a:xfrm>
            <a:off x="3396310" y="4457521"/>
            <a:ext cx="9048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suurtagal ah</a:t>
            </a:r>
            <a:endParaRPr sz="1800">
              <a:solidFill>
                <a:schemeClr val="dk1"/>
              </a:solidFill>
              <a:latin typeface="Kalam"/>
              <a:ea typeface="Kalam"/>
              <a:cs typeface="Kalam"/>
              <a:sym typeface="Kalam"/>
            </a:endParaRPr>
          </a:p>
        </p:txBody>
      </p:sp>
      <p:sp>
        <p:nvSpPr>
          <p:cNvPr id="1540" name="Google Shape;1540;p85"/>
          <p:cNvSpPr txBox="1"/>
          <p:nvPr/>
        </p:nvSpPr>
        <p:spPr>
          <a:xfrm>
            <a:off x="1359526" y="4457521"/>
            <a:ext cx="11232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suurtagal darro</a:t>
            </a:r>
            <a:endParaRPr sz="1800">
              <a:solidFill>
                <a:schemeClr val="dk1"/>
              </a:solidFill>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3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4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3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3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44" name="Shape 1544"/>
        <p:cNvGrpSpPr/>
        <p:nvPr/>
      </p:nvGrpSpPr>
      <p:grpSpPr>
        <a:xfrm>
          <a:off x="0" y="0"/>
          <a:ext cx="0" cy="0"/>
        </a:xfrm>
      </p:grpSpPr>
      <p:sp>
        <p:nvSpPr>
          <p:cNvPr id="1545" name="Google Shape;1545;p86"/>
          <p:cNvSpPr txBox="1"/>
          <p:nvPr>
            <p:ph type="body" idx="1"/>
          </p:nvPr>
        </p:nvSpPr>
        <p:spPr>
          <a:xfrm>
            <a:off x="324000" y="759300"/>
            <a:ext cx="8496000" cy="13011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2) Caasha, Isra, Yacquub, Cabdi iyo Suad waxay ciyaarayaan ciyaar u baahan in la rogo dice (six-sided dice) si loo ogaado in la dhaqaaqi karo.</a:t>
            </a:r>
            <a:endParaRPr sz="1800"/>
          </a:p>
          <a:p>
            <a:pPr marL="0" lvl="0" indent="0" algn="l" rtl="0">
              <a:spcBef>
                <a:spcPct val="0"/>
              </a:spcBef>
              <a:spcAft>
                <a:spcPct val="0"/>
              </a:spcAft>
              <a:buNone/>
            </a:pPr>
            <a:r>
              <a:rPr lang="en-GB" sz="1100">
                <a:latin typeface="Lexend"/>
              </a:rPr>
              <a:t>Macluumaadka hoose waxay muujinayaan waxa qof kasta u baahan yahay inuu rogo si uu u dhaqaajiyo gabadhiisa.</a:t>
            </a:r>
            <a:endParaRPr sz="1800"/>
          </a:p>
        </p:txBody>
      </p:sp>
      <p:sp>
        <p:nvSpPr>
          <p:cNvPr id="1546" name="Google Shape;1546;p86"/>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Soo bandhigida miisaanka suurtagalnimada (scale of likelihoods)</a:t>
            </a:r>
            <a:endParaRPr/>
          </a:p>
        </p:txBody>
      </p:sp>
      <p:sp>
        <p:nvSpPr>
          <p:cNvPr id="1547" name="Google Shape;1547;p86"/>
          <p:cNvSpPr txBox="1"/>
          <p:nvPr>
            <p:ph type="body" idx="1"/>
          </p:nvPr>
        </p:nvSpPr>
        <p:spPr>
          <a:xfrm>
            <a:off x="324025" y="3274625"/>
            <a:ext cx="8496000" cy="578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Ku matal suurtagalnimada qof kasta oo dhaqaajiya gabadhiisa miisaanka suurtagalnimada adoo qoraya xarafka koowaad ee magaciisa meesha saxda ah.</a:t>
            </a:r>
            <a:endParaRPr sz="1800"/>
          </a:p>
        </p:txBody>
      </p:sp>
      <p:grpSp>
        <p:nvGrpSpPr>
          <p:cNvPr id="1548" name="Google Shape;1548;p86"/>
          <p:cNvGrpSpPr/>
          <p:nvPr/>
        </p:nvGrpSpPr>
        <p:grpSpPr>
          <a:xfrm>
            <a:off x="1260850" y="4161208"/>
            <a:ext cx="6838200" cy="382829"/>
            <a:chOff x="1260861" y="3941077"/>
            <a:chExt cx="6838200" cy="658800"/>
          </a:xfrm>
        </p:grpSpPr>
        <p:cxnSp>
          <p:nvCxnSpPr>
            <p:cNvPr id="1549" name="Google Shape;1549;p86"/>
            <p:cNvCxnSpPr/>
            <p:nvPr/>
          </p:nvCxnSpPr>
          <p:spPr>
            <a:xfrm>
              <a:off x="1260861" y="4270540"/>
              <a:ext cx="6838200" cy="0"/>
            </a:xfrm>
            <a:prstGeom prst="straightConnector1">
              <a:avLst/>
            </a:prstGeom>
            <a:noFill/>
            <a:ln w="38100" cap="flat" cmpd="sng">
              <a:solidFill>
                <a:srgbClr val="000000"/>
              </a:solidFill>
              <a:prstDash val="solid"/>
              <a:round/>
              <a:headEnd type="none" w="med" len="med"/>
              <a:tailEnd type="none" w="med" len="med"/>
            </a:ln>
          </p:spPr>
        </p:cxnSp>
        <p:cxnSp>
          <p:nvCxnSpPr>
            <p:cNvPr id="1550" name="Google Shape;1550;p86"/>
            <p:cNvCxnSpPr/>
            <p:nvPr/>
          </p:nvCxnSpPr>
          <p:spPr>
            <a:xfrm flipH="1">
              <a:off x="1260883" y="3941077"/>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551" name="Google Shape;1551;p86"/>
            <p:cNvCxnSpPr/>
            <p:nvPr/>
          </p:nvCxnSpPr>
          <p:spPr>
            <a:xfrm flipH="1">
              <a:off x="8088215" y="3941077"/>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552" name="Google Shape;1552;p86"/>
            <p:cNvCxnSpPr/>
            <p:nvPr/>
          </p:nvCxnSpPr>
          <p:spPr>
            <a:xfrm flipH="1">
              <a:off x="4674549" y="3941077"/>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553" name="Google Shape;1553;p86"/>
            <p:cNvCxnSpPr/>
            <p:nvPr/>
          </p:nvCxnSpPr>
          <p:spPr>
            <a:xfrm>
              <a:off x="1365339" y="4433177"/>
              <a:ext cx="3221100" cy="0"/>
            </a:xfrm>
            <a:prstGeom prst="straightConnector1">
              <a:avLst/>
            </a:prstGeom>
            <a:noFill/>
            <a:ln w="38100" cap="flat" cmpd="sng">
              <a:solidFill>
                <a:srgbClr val="595959"/>
              </a:solidFill>
              <a:prstDash val="solid"/>
              <a:round/>
              <a:headEnd type="triangle" w="med" len="med"/>
              <a:tailEnd type="triangle" w="med" len="med"/>
            </a:ln>
          </p:spPr>
        </p:cxnSp>
        <p:cxnSp>
          <p:nvCxnSpPr>
            <p:cNvPr id="1554" name="Google Shape;1554;p86"/>
            <p:cNvCxnSpPr/>
            <p:nvPr/>
          </p:nvCxnSpPr>
          <p:spPr>
            <a:xfrm>
              <a:off x="4774394" y="4433177"/>
              <a:ext cx="3221100" cy="0"/>
            </a:xfrm>
            <a:prstGeom prst="straightConnector1">
              <a:avLst/>
            </a:prstGeom>
            <a:noFill/>
            <a:ln w="38100" cap="flat" cmpd="sng">
              <a:solidFill>
                <a:srgbClr val="595959"/>
              </a:solidFill>
              <a:prstDash val="solid"/>
              <a:round/>
              <a:headEnd type="triangle" w="med" len="med"/>
              <a:tailEnd type="triangle" w="med" len="med"/>
            </a:ln>
          </p:spPr>
        </p:cxnSp>
      </p:grpSp>
      <p:sp>
        <p:nvSpPr>
          <p:cNvPr id="1555" name="Google Shape;1555;p86"/>
          <p:cNvSpPr txBox="1"/>
          <p:nvPr/>
        </p:nvSpPr>
        <p:spPr>
          <a:xfrm>
            <a:off x="7544628" y="4463602"/>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a:t>
            </a:r>
            <a:endParaRPr sz="1600" b="1">
              <a:solidFill>
                <a:srgbClr val="000000"/>
              </a:solidFill>
              <a:latin typeface="Lexend"/>
              <a:ea typeface="Lexend"/>
              <a:cs typeface="Lexend"/>
              <a:sym typeface="Lexend"/>
            </a:endParaRPr>
          </a:p>
        </p:txBody>
      </p:sp>
      <p:sp>
        <p:nvSpPr>
          <p:cNvPr id="1556" name="Google Shape;1556;p86"/>
          <p:cNvSpPr txBox="1"/>
          <p:nvPr/>
        </p:nvSpPr>
        <p:spPr>
          <a:xfrm>
            <a:off x="552600" y="4463602"/>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suurtagal ahayn</a:t>
            </a:r>
            <a:endParaRPr sz="1600" b="1">
              <a:solidFill>
                <a:srgbClr val="000000"/>
              </a:solidFill>
              <a:latin typeface="Lexend"/>
              <a:ea typeface="Lexend"/>
              <a:cs typeface="Lexend"/>
              <a:sym typeface="Lexend"/>
            </a:endParaRPr>
          </a:p>
        </p:txBody>
      </p:sp>
      <p:sp>
        <p:nvSpPr>
          <p:cNvPr id="1557" name="Google Shape;1557;p86"/>
          <p:cNvSpPr txBox="1"/>
          <p:nvPr/>
        </p:nvSpPr>
        <p:spPr>
          <a:xfrm>
            <a:off x="2472019" y="4356977"/>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suurtagal darro</a:t>
            </a:r>
            <a:endParaRPr sz="1600">
              <a:solidFill>
                <a:srgbClr val="000000"/>
              </a:solidFill>
              <a:latin typeface="Lexend"/>
              <a:ea typeface="Lexend"/>
              <a:cs typeface="Lexend"/>
              <a:sym typeface="Lexend"/>
            </a:endParaRPr>
          </a:p>
        </p:txBody>
      </p:sp>
      <p:sp>
        <p:nvSpPr>
          <p:cNvPr id="1558" name="Google Shape;1558;p86"/>
          <p:cNvSpPr txBox="1"/>
          <p:nvPr/>
        </p:nvSpPr>
        <p:spPr>
          <a:xfrm>
            <a:off x="6126424" y="4356977"/>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suurtagal ah</a:t>
            </a:r>
            <a:endParaRPr sz="1600">
              <a:solidFill>
                <a:srgbClr val="000000"/>
              </a:solidFill>
              <a:latin typeface="Lexend"/>
              <a:ea typeface="Lexend"/>
              <a:cs typeface="Lexend"/>
              <a:sym typeface="Lexend"/>
            </a:endParaRPr>
          </a:p>
        </p:txBody>
      </p:sp>
      <p:sp>
        <p:nvSpPr>
          <p:cNvPr id="1559" name="Google Shape;1559;p86"/>
          <p:cNvSpPr txBox="1"/>
          <p:nvPr/>
        </p:nvSpPr>
        <p:spPr>
          <a:xfrm>
            <a:off x="3834808" y="4463602"/>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a:t>
            </a:r>
            <a:endParaRPr sz="1600" b="1">
              <a:solidFill>
                <a:srgbClr val="000000"/>
              </a:solidFill>
              <a:latin typeface="Lexend"/>
              <a:ea typeface="Lexend"/>
              <a:cs typeface="Lexend"/>
              <a:sym typeface="Lexend"/>
            </a:endParaRPr>
          </a:p>
        </p:txBody>
      </p:sp>
      <p:sp>
        <p:nvSpPr>
          <p:cNvPr id="1560" name="Google Shape;1560;p86"/>
          <p:cNvSpPr txBox="1"/>
          <p:nvPr>
            <p:ph type="body" idx="4294967295"/>
          </p:nvPr>
        </p:nvSpPr>
        <p:spPr>
          <a:xfrm>
            <a:off x="8050021" y="3876205"/>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I</a:t>
            </a:r>
            <a:endParaRPr sz="1800">
              <a:latin typeface="Kalam"/>
              <a:ea typeface="Kalam"/>
              <a:cs typeface="Kalam"/>
              <a:sym typeface="Kalam"/>
            </a:endParaRPr>
          </a:p>
        </p:txBody>
      </p:sp>
      <p:sp>
        <p:nvSpPr>
          <p:cNvPr id="1561" name="Google Shape;1561;p86"/>
          <p:cNvSpPr txBox="1"/>
          <p:nvPr>
            <p:ph type="body" idx="4294967295"/>
          </p:nvPr>
        </p:nvSpPr>
        <p:spPr>
          <a:xfrm>
            <a:off x="4592157" y="3876205"/>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L</a:t>
            </a:r>
            <a:endParaRPr sz="1800">
              <a:latin typeface="Kalam"/>
              <a:ea typeface="Kalam"/>
              <a:cs typeface="Kalam"/>
              <a:sym typeface="Kalam"/>
            </a:endParaRPr>
          </a:p>
        </p:txBody>
      </p:sp>
      <p:sp>
        <p:nvSpPr>
          <p:cNvPr id="1562" name="Google Shape;1562;p86"/>
          <p:cNvSpPr txBox="1"/>
          <p:nvPr>
            <p:ph type="body" idx="4294967295"/>
          </p:nvPr>
        </p:nvSpPr>
        <p:spPr>
          <a:xfrm>
            <a:off x="1191251" y="3876205"/>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S</a:t>
            </a:r>
            <a:endParaRPr sz="1800">
              <a:latin typeface="Kalam"/>
              <a:ea typeface="Kalam"/>
              <a:cs typeface="Kalam"/>
              <a:sym typeface="Kalam"/>
            </a:endParaRPr>
          </a:p>
        </p:txBody>
      </p:sp>
      <p:sp>
        <p:nvSpPr>
          <p:cNvPr id="1563" name="Google Shape;1563;p86"/>
          <p:cNvSpPr txBox="1"/>
          <p:nvPr>
            <p:ph type="body" idx="4294967295"/>
          </p:nvPr>
        </p:nvSpPr>
        <p:spPr>
          <a:xfrm>
            <a:off x="2715251" y="3876205"/>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J</a:t>
            </a:r>
            <a:endParaRPr sz="1800">
              <a:latin typeface="Kalam"/>
              <a:ea typeface="Kalam"/>
              <a:cs typeface="Kalam"/>
              <a:sym typeface="Kalam"/>
            </a:endParaRPr>
          </a:p>
        </p:txBody>
      </p:sp>
      <p:sp>
        <p:nvSpPr>
          <p:cNvPr id="1564" name="Google Shape;1564;p86"/>
          <p:cNvSpPr txBox="1"/>
          <p:nvPr>
            <p:ph type="body" idx="4294967295"/>
          </p:nvPr>
        </p:nvSpPr>
        <p:spPr>
          <a:xfrm>
            <a:off x="6601451" y="3876205"/>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A</a:t>
            </a:r>
            <a:endParaRPr sz="1800">
              <a:latin typeface="Kalam"/>
              <a:ea typeface="Kalam"/>
              <a:cs typeface="Kalam"/>
              <a:sym typeface="Kalam"/>
            </a:endParaRPr>
          </a:p>
        </p:txBody>
      </p:sp>
      <p:pic>
        <p:nvPicPr>
          <p:cNvPr id="1565" name="Google Shape;1565;p86"/>
          <p:cNvPicPr preferRelativeResize="0"/>
          <p:nvPr/>
        </p:nvPicPr>
        <p:blipFill>
          <a:blip r:embed="rId10">
            <a:alphaModFix/>
          </a:blip>
          <a:stretch>
            <a:fillRect/>
          </a:stretch>
        </p:blipFill>
        <p:spPr>
          <a:xfrm>
            <a:off x="684253" y="2060525"/>
            <a:ext cx="306196" cy="578151"/>
          </a:xfrm>
          <a:prstGeom prst="rect">
            <a:avLst/>
          </a:prstGeom>
          <a:noFill/>
          <a:ln>
            <a:noFill/>
          </a:ln>
        </p:spPr>
      </p:pic>
      <p:pic>
        <p:nvPicPr>
          <p:cNvPr id="1566" name="Google Shape;1566;p86"/>
          <p:cNvPicPr preferRelativeResize="0"/>
          <p:nvPr/>
        </p:nvPicPr>
        <p:blipFill>
          <a:blip r:embed="rId11">
            <a:alphaModFix/>
          </a:blip>
          <a:stretch>
            <a:fillRect/>
          </a:stretch>
        </p:blipFill>
        <p:spPr>
          <a:xfrm>
            <a:off x="7309538" y="2149467"/>
            <a:ext cx="428029" cy="480460"/>
          </a:xfrm>
          <a:prstGeom prst="rect">
            <a:avLst/>
          </a:prstGeom>
          <a:noFill/>
          <a:ln>
            <a:noFill/>
          </a:ln>
        </p:spPr>
      </p:pic>
      <p:pic>
        <p:nvPicPr>
          <p:cNvPr id="1567" name="Google Shape;1567;p86"/>
          <p:cNvPicPr preferRelativeResize="0"/>
          <p:nvPr/>
        </p:nvPicPr>
        <p:blipFill>
          <a:blip r:embed="rId10">
            <a:alphaModFix/>
          </a:blip>
          <a:stretch>
            <a:fillRect/>
          </a:stretch>
        </p:blipFill>
        <p:spPr>
          <a:xfrm flipH="1">
            <a:off x="2186051" y="2083800"/>
            <a:ext cx="561301" cy="543190"/>
          </a:xfrm>
          <a:prstGeom prst="rect">
            <a:avLst/>
          </a:prstGeom>
          <a:noFill/>
          <a:ln>
            <a:noFill/>
          </a:ln>
        </p:spPr>
      </p:pic>
      <p:pic>
        <p:nvPicPr>
          <p:cNvPr id="1568" name="Google Shape;1568;p86"/>
          <p:cNvPicPr preferRelativeResize="0"/>
          <p:nvPr/>
        </p:nvPicPr>
        <p:blipFill>
          <a:blip r:embed="rId11">
            <a:alphaModFix/>
          </a:blip>
          <a:stretch>
            <a:fillRect/>
          </a:stretch>
        </p:blipFill>
        <p:spPr>
          <a:xfrm flipH="1">
            <a:off x="4019154" y="2160001"/>
            <a:ext cx="389887" cy="480269"/>
          </a:xfrm>
          <a:prstGeom prst="rect">
            <a:avLst/>
          </a:prstGeom>
          <a:noFill/>
          <a:ln>
            <a:noFill/>
          </a:ln>
        </p:spPr>
      </p:pic>
      <p:pic>
        <p:nvPicPr>
          <p:cNvPr id="1569" name="Google Shape;1569;p86"/>
          <p:cNvPicPr preferRelativeResize="0"/>
          <p:nvPr/>
        </p:nvPicPr>
        <p:blipFill>
          <a:blip r:embed="rId10">
            <a:alphaModFix/>
          </a:blip>
          <a:stretch>
            <a:fillRect/>
          </a:stretch>
        </p:blipFill>
        <p:spPr>
          <a:xfrm flipH="1">
            <a:off x="5680843" y="2149484"/>
            <a:ext cx="433093" cy="480452"/>
          </a:xfrm>
          <a:prstGeom prst="rect">
            <a:avLst/>
          </a:prstGeom>
          <a:noFill/>
          <a:ln>
            <a:noFill/>
          </a:ln>
        </p:spPr>
      </p:pic>
      <p:sp>
        <p:nvSpPr>
          <p:cNvPr id="1570" name="Google Shape;1570;p86"/>
          <p:cNvSpPr txBox="1"/>
          <p:nvPr>
            <p:ph type="body" idx="1"/>
          </p:nvPr>
        </p:nvSpPr>
        <p:spPr>
          <a:xfrm>
            <a:off x="561752" y="2625600"/>
            <a:ext cx="6990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Caasha</a:t>
            </a:r>
            <a:endParaRPr sz="1800">
              <a:solidFill>
                <a:srgbClr val="282828"/>
              </a:solidFill>
            </a:endParaRPr>
          </a:p>
        </p:txBody>
      </p:sp>
      <p:sp>
        <p:nvSpPr>
          <p:cNvPr id="1571" name="Google Shape;1571;p86"/>
          <p:cNvSpPr txBox="1"/>
          <p:nvPr>
            <p:ph type="body" idx="1"/>
          </p:nvPr>
        </p:nvSpPr>
        <p:spPr>
          <a:xfrm>
            <a:off x="2210925" y="2625605"/>
            <a:ext cx="5973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Isra</a:t>
            </a:r>
            <a:endParaRPr sz="1800">
              <a:solidFill>
                <a:srgbClr val="282828"/>
              </a:solidFill>
            </a:endParaRPr>
          </a:p>
        </p:txBody>
      </p:sp>
      <p:sp>
        <p:nvSpPr>
          <p:cNvPr id="1572" name="Google Shape;1572;p86"/>
          <p:cNvSpPr txBox="1"/>
          <p:nvPr>
            <p:ph type="body" idx="1"/>
          </p:nvPr>
        </p:nvSpPr>
        <p:spPr>
          <a:xfrm>
            <a:off x="3998927" y="2625600"/>
            <a:ext cx="7920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Yacquub</a:t>
            </a:r>
            <a:endParaRPr sz="1800">
              <a:solidFill>
                <a:srgbClr val="282828"/>
              </a:solidFill>
            </a:endParaRPr>
          </a:p>
        </p:txBody>
      </p:sp>
      <p:sp>
        <p:nvSpPr>
          <p:cNvPr id="1573" name="Google Shape;1573;p86"/>
          <p:cNvSpPr txBox="1"/>
          <p:nvPr>
            <p:ph type="body" idx="1"/>
          </p:nvPr>
        </p:nvSpPr>
        <p:spPr>
          <a:xfrm>
            <a:off x="5680746" y="2625605"/>
            <a:ext cx="5973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Suad</a:t>
            </a:r>
            <a:endParaRPr sz="1800">
              <a:solidFill>
                <a:srgbClr val="282828"/>
              </a:solidFill>
            </a:endParaRPr>
          </a:p>
        </p:txBody>
      </p:sp>
      <p:sp>
        <p:nvSpPr>
          <p:cNvPr id="1574" name="Google Shape;1574;p86"/>
          <p:cNvSpPr txBox="1"/>
          <p:nvPr>
            <p:ph type="body" idx="1"/>
          </p:nvPr>
        </p:nvSpPr>
        <p:spPr>
          <a:xfrm>
            <a:off x="7267354" y="2625600"/>
            <a:ext cx="7920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Cabdi</a:t>
            </a:r>
            <a:endParaRPr sz="1800">
              <a:solidFill>
                <a:srgbClr val="282828"/>
              </a:solidFill>
            </a:endParaRPr>
          </a:p>
        </p:txBody>
      </p:sp>
      <p:sp>
        <p:nvSpPr>
          <p:cNvPr id="1575" name="Google Shape;1575;p86"/>
          <p:cNvSpPr txBox="1"/>
          <p:nvPr>
            <p:ph type="body" idx="1"/>
          </p:nvPr>
        </p:nvSpPr>
        <p:spPr>
          <a:xfrm>
            <a:off x="561750" y="2854200"/>
            <a:ext cx="14379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factor (qaybiye) 24</a:t>
            </a:r>
            <a:endParaRPr sz="1800">
              <a:solidFill>
                <a:srgbClr val="282828"/>
              </a:solidFill>
            </a:endParaRPr>
          </a:p>
        </p:txBody>
      </p:sp>
      <p:sp>
        <p:nvSpPr>
          <p:cNvPr id="1576" name="Google Shape;1576;p86"/>
          <p:cNvSpPr txBox="1"/>
          <p:nvPr>
            <p:ph type="body" idx="1"/>
          </p:nvPr>
        </p:nvSpPr>
        <p:spPr>
          <a:xfrm>
            <a:off x="2210923" y="2854200"/>
            <a:ext cx="15267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multiple (tiro badan) 1</a:t>
            </a:r>
            <a:endParaRPr sz="1800">
              <a:solidFill>
                <a:srgbClr val="282828"/>
              </a:solidFill>
            </a:endParaRPr>
          </a:p>
        </p:txBody>
      </p:sp>
      <p:sp>
        <p:nvSpPr>
          <p:cNvPr id="1577" name="Google Shape;1577;p86"/>
          <p:cNvSpPr txBox="1"/>
          <p:nvPr>
            <p:ph type="body" idx="1"/>
          </p:nvPr>
        </p:nvSpPr>
        <p:spPr>
          <a:xfrm>
            <a:off x="3998899" y="2854200"/>
            <a:ext cx="13938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faktor ee 25</a:t>
            </a:r>
            <a:endParaRPr sz="1800">
              <a:solidFill>
                <a:srgbClr val="282828"/>
              </a:solidFill>
            </a:endParaRPr>
          </a:p>
        </p:txBody>
      </p:sp>
      <p:sp>
        <p:nvSpPr>
          <p:cNvPr id="1578" name="Google Shape;1578;p86"/>
          <p:cNvSpPr txBox="1"/>
          <p:nvPr>
            <p:ph type="body" idx="1"/>
          </p:nvPr>
        </p:nvSpPr>
        <p:spPr>
          <a:xfrm>
            <a:off x="5680749" y="2854200"/>
            <a:ext cx="15267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aan tiro-koob ahayn</a:t>
            </a:r>
            <a:endParaRPr sz="1800">
              <a:solidFill>
                <a:srgbClr val="282828"/>
              </a:solidFill>
            </a:endParaRPr>
          </a:p>
        </p:txBody>
      </p:sp>
      <p:sp>
        <p:nvSpPr>
          <p:cNvPr id="1579" name="Google Shape;1579;p86"/>
          <p:cNvSpPr txBox="1"/>
          <p:nvPr>
            <p:ph type="body" idx="1"/>
          </p:nvPr>
        </p:nvSpPr>
        <p:spPr>
          <a:xfrm>
            <a:off x="7231600" y="2854200"/>
            <a:ext cx="15951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tiro asli ah (prime number)</a:t>
            </a:r>
            <a:endParaRPr sz="1800">
              <a:solidFill>
                <a:srgbClr val="282828"/>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6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6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6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6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83" name="Shape 1583"/>
        <p:cNvGrpSpPr/>
        <p:nvPr/>
      </p:nvGrpSpPr>
      <p:grpSpPr>
        <a:xfrm>
          <a:off x="0" y="0"/>
          <a:ext cx="0" cy="0"/>
        </a:xfrm>
      </p:grpSpPr>
      <p:sp>
        <p:nvSpPr>
          <p:cNvPr id="1584" name="Google Shape;1584;p87"/>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Soo bandhigida miisaanka suurtogalnimada</a:t>
            </a:r>
            <a:endParaRPr/>
          </a:p>
        </p:txBody>
      </p:sp>
      <p:sp>
        <p:nvSpPr>
          <p:cNvPr id="1585" name="Google Shape;1585;p87"/>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Isbarbardhigga suurtogalnimada dhacdooyinka ee miisaanka</a:t>
            </a:r>
            <a:endParaRPr/>
          </a:p>
        </p:txBody>
      </p:sp>
      <p:sp>
        <p:nvSpPr>
          <p:cNvPr id="1586" name="Google Shape;1586;p87"/>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Miisaanka suurtogalnimada</a:t>
            </a:r>
            <a:endParaRPr/>
          </a:p>
        </p:txBody>
      </p:sp>
      <p:pic>
        <p:nvPicPr>
          <p:cNvPr id="1587" name="Google Shape;1587;p87"/>
          <p:cNvPicPr preferRelativeResize="0"/>
          <p:nvPr/>
        </p:nvPicPr>
        <p:blipFill>
          <a:blip r:embed="rId3">
            <a:alphaModFix/>
          </a:blip>
          <a:stretch>
            <a:fillRect/>
          </a:stretch>
        </p:blipFill>
        <p:spPr>
          <a:xfrm>
            <a:off x="428725" y="2988375"/>
            <a:ext cx="450575" cy="446750"/>
          </a:xfrm>
          <a:prstGeom prst="rect">
            <a:avLst/>
          </a:prstGeom>
          <a:noFill/>
          <a:ln>
            <a:noFill/>
          </a:ln>
        </p:spPr>
      </p:pic>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91" name="Shape 1591"/>
        <p:cNvGrpSpPr/>
        <p:nvPr/>
      </p:nvGrpSpPr>
      <p:grpSpPr>
        <a:xfrm>
          <a:off x="0" y="0"/>
          <a:ext cx="0" cy="0"/>
        </a:xfrm>
      </p:grpSpPr>
      <p:sp>
        <p:nvSpPr>
          <p:cNvPr id="1592" name="Google Shape;1592;p88"/>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Marka ay jiraan dhacdooyin badan oo ay suurtogal tahay inay dhacaan, dhacdo ayaa ka suurtogal badan mid kale.</a:t>
            </a:r>
            <a:r>
              <a:rPr lang="en-GB" sz="1800">
                <a:solidFill>
                  <a:srgbClr val="282828"/>
                </a:solidFill>
                <a:latin typeface="Lexend"/>
              </a:rPr>
              <a:t/>
            </a:r>
            <a:r>
              <a:rPr lang="en-GB" sz="1800">
                <a:solidFill>
                  <a:schemeClr val="accent5"/>
                </a:solidFill>
                <a:latin typeface="Lexend"/>
              </a:rPr>
              <a:t/>
            </a:r>
            <a:r>
              <a:rPr lang="en-GB" sz="1800">
                <a:solidFill>
                  <a:srgbClr val="282828"/>
                </a:solidFill>
                <a:latin typeface="Lexend"/>
              </a:rPr>
              <a:t/>
            </a:r>
            <a:r>
              <a:rPr lang="en-GB" sz="1800">
                <a:latin typeface="Lexend"/>
              </a:rPr>
              <a:t/>
            </a:r>
            <a:r>
              <a:rPr lang="en-GB" sz="1800">
                <a:solidFill>
                  <a:srgbClr val="282828"/>
                </a:solidFill>
                <a:latin typeface="Lexend"/>
              </a:rPr>
              <a:t/>
            </a:r>
            <a:r>
              <a:rPr lang="en-GB" sz="1800">
                <a:solidFill>
                  <a:schemeClr val="accent5"/>
                </a:solidFill>
                <a:latin typeface="Lexend"/>
              </a:rPr>
              <a:t/>
            </a:r>
            <a:r>
              <a:rPr lang="en-GB" sz="1800">
                <a:solidFill>
                  <a:srgbClr val="282828"/>
                </a:solidFill>
                <a:latin typeface="Lexend"/>
              </a:rPr>
              <a:t/>
            </a:r>
            <a:r>
              <a:rPr lang="en-GB" sz="1800">
                <a:latin typeface="Lexend"/>
              </a:rPr>
              <a:t/>
            </a:r>
            <a:endParaRPr sz="2000"/>
          </a:p>
        </p:txBody>
      </p:sp>
      <p:sp>
        <p:nvSpPr>
          <p:cNvPr id="1593" name="Google Shape;1593;p8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Isbarbardhigga suurtogalnimada dhacdooyinka ee miisaanka</a:t>
            </a:r>
            <a:endParaRPr/>
          </a:p>
        </p:txBody>
      </p:sp>
      <p:cxnSp>
        <p:nvCxnSpPr>
          <p:cNvPr id="1594" name="Google Shape;1594;p88"/>
          <p:cNvCxnSpPr/>
          <p:nvPr/>
        </p:nvCxnSpPr>
        <p:spPr>
          <a:xfrm>
            <a:off x="801650" y="3758488"/>
            <a:ext cx="7603800" cy="0"/>
          </a:xfrm>
          <a:prstGeom prst="straightConnector1">
            <a:avLst/>
          </a:prstGeom>
          <a:noFill/>
          <a:ln w="38100" cap="flat" cmpd="sng">
            <a:solidFill>
              <a:srgbClr val="000000"/>
            </a:solidFill>
            <a:prstDash val="solid"/>
            <a:round/>
            <a:headEnd type="none" w="med" len="med"/>
            <a:tailEnd type="none" w="med" len="med"/>
          </a:ln>
        </p:spPr>
      </p:cxnSp>
      <p:cxnSp>
        <p:nvCxnSpPr>
          <p:cNvPr id="1595" name="Google Shape;1595;p88"/>
          <p:cNvCxnSpPr/>
          <p:nvPr/>
        </p:nvCxnSpPr>
        <p:spPr>
          <a:xfrm flipH="1">
            <a:off x="801674" y="34290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596" name="Google Shape;1596;p88"/>
          <p:cNvCxnSpPr/>
          <p:nvPr/>
        </p:nvCxnSpPr>
        <p:spPr>
          <a:xfrm flipH="1">
            <a:off x="8393507" y="34290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597" name="Google Shape;1597;p88"/>
          <p:cNvCxnSpPr/>
          <p:nvPr/>
        </p:nvCxnSpPr>
        <p:spPr>
          <a:xfrm flipH="1">
            <a:off x="4597590" y="34290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598" name="Google Shape;1598;p88"/>
          <p:cNvCxnSpPr/>
          <p:nvPr/>
        </p:nvCxnSpPr>
        <p:spPr>
          <a:xfrm>
            <a:off x="849975" y="3921125"/>
            <a:ext cx="3713700" cy="0"/>
          </a:xfrm>
          <a:prstGeom prst="straightConnector1">
            <a:avLst/>
          </a:prstGeom>
          <a:noFill/>
          <a:ln w="38100" cap="flat" cmpd="sng">
            <a:solidFill>
              <a:srgbClr val="595959"/>
            </a:solidFill>
            <a:prstDash val="solid"/>
            <a:round/>
            <a:headEnd type="triangle" w="med" len="med"/>
            <a:tailEnd type="triangle" w="med" len="med"/>
          </a:ln>
        </p:spPr>
      </p:cxnSp>
      <p:cxnSp>
        <p:nvCxnSpPr>
          <p:cNvPr id="1599" name="Google Shape;1599;p88"/>
          <p:cNvCxnSpPr/>
          <p:nvPr/>
        </p:nvCxnSpPr>
        <p:spPr>
          <a:xfrm>
            <a:off x="4664025" y="3921125"/>
            <a:ext cx="3675900" cy="0"/>
          </a:xfrm>
          <a:prstGeom prst="straightConnector1">
            <a:avLst/>
          </a:prstGeom>
          <a:noFill/>
          <a:ln w="38100" cap="flat" cmpd="sng">
            <a:solidFill>
              <a:srgbClr val="595959"/>
            </a:solidFill>
            <a:prstDash val="solid"/>
            <a:round/>
            <a:headEnd type="triangle" w="med" len="med"/>
            <a:tailEnd type="triangle" w="med" len="med"/>
          </a:ln>
        </p:spPr>
      </p:cxnSp>
      <p:sp>
        <p:nvSpPr>
          <p:cNvPr id="1600" name="Google Shape;1600;p88"/>
          <p:cNvSpPr txBox="1"/>
          <p:nvPr/>
        </p:nvSpPr>
        <p:spPr>
          <a:xfrm>
            <a:off x="7901725" y="4015050"/>
            <a:ext cx="11469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huban (certain)</a:t>
            </a:r>
            <a:endParaRPr sz="1800" b="1">
              <a:solidFill>
                <a:srgbClr val="000000"/>
              </a:solidFill>
              <a:latin typeface="Lexend"/>
              <a:ea typeface="Lexend"/>
              <a:cs typeface="Lexend"/>
              <a:sym typeface="Lexend"/>
            </a:endParaRPr>
          </a:p>
        </p:txBody>
      </p:sp>
      <p:sp>
        <p:nvSpPr>
          <p:cNvPr id="1601" name="Google Shape;1601;p88"/>
          <p:cNvSpPr txBox="1"/>
          <p:nvPr/>
        </p:nvSpPr>
        <p:spPr>
          <a:xfrm>
            <a:off x="236822" y="4015050"/>
            <a:ext cx="15114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suurtogal ahayn (impossible)</a:t>
            </a:r>
            <a:endParaRPr sz="1800" b="1">
              <a:solidFill>
                <a:srgbClr val="000000"/>
              </a:solidFill>
              <a:latin typeface="Lexend"/>
              <a:ea typeface="Lexend"/>
              <a:cs typeface="Lexend"/>
              <a:sym typeface="Lexend"/>
            </a:endParaRPr>
          </a:p>
        </p:txBody>
      </p:sp>
      <p:sp>
        <p:nvSpPr>
          <p:cNvPr id="1602" name="Google Shape;1602;p88"/>
          <p:cNvSpPr txBox="1"/>
          <p:nvPr/>
        </p:nvSpPr>
        <p:spPr>
          <a:xfrm>
            <a:off x="2148429" y="3844925"/>
            <a:ext cx="12135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yar (unlikely)</a:t>
            </a:r>
            <a:endParaRPr sz="1800">
              <a:solidFill>
                <a:srgbClr val="000000"/>
              </a:solidFill>
              <a:latin typeface="Lexend"/>
              <a:ea typeface="Lexend"/>
              <a:cs typeface="Lexend"/>
              <a:sym typeface="Lexend"/>
            </a:endParaRPr>
          </a:p>
        </p:txBody>
      </p:sp>
      <p:sp>
        <p:nvSpPr>
          <p:cNvPr id="1603" name="Google Shape;1603;p88"/>
          <p:cNvSpPr txBox="1"/>
          <p:nvPr/>
        </p:nvSpPr>
        <p:spPr>
          <a:xfrm>
            <a:off x="6296775" y="3844925"/>
            <a:ext cx="8808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(likely)</a:t>
            </a:r>
            <a:endParaRPr sz="1800">
              <a:solidFill>
                <a:srgbClr val="000000"/>
              </a:solidFill>
              <a:latin typeface="Lexend"/>
              <a:ea typeface="Lexend"/>
              <a:cs typeface="Lexend"/>
              <a:sym typeface="Lexend"/>
            </a:endParaRPr>
          </a:p>
        </p:txBody>
      </p:sp>
      <p:sp>
        <p:nvSpPr>
          <p:cNvPr id="1604" name="Google Shape;1604;p88"/>
          <p:cNvSpPr txBox="1"/>
          <p:nvPr/>
        </p:nvSpPr>
        <p:spPr>
          <a:xfrm>
            <a:off x="3773837" y="4015050"/>
            <a:ext cx="17646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 (even chance)</a:t>
            </a:r>
            <a:endParaRPr sz="1800" b="1">
              <a:solidFill>
                <a:srgbClr val="000000"/>
              </a:solidFill>
              <a:latin typeface="Lexend"/>
              <a:ea typeface="Lexend"/>
              <a:cs typeface="Lexend"/>
              <a:sym typeface="Lexend"/>
            </a:endParaRPr>
          </a:p>
        </p:txBody>
      </p:sp>
      <p:sp>
        <p:nvSpPr>
          <p:cNvPr id="1605" name="Google Shape;1605;p88"/>
          <p:cNvSpPr/>
          <p:nvPr/>
        </p:nvSpPr>
        <p:spPr>
          <a:xfrm>
            <a:off x="4161154" y="2492575"/>
            <a:ext cx="875400" cy="8757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06" name="Google Shape;1606;p88"/>
          <p:cNvSpPr/>
          <p:nvPr/>
        </p:nvSpPr>
        <p:spPr>
          <a:xfrm flipH="1">
            <a:off x="4168854" y="2500191"/>
            <a:ext cx="859800" cy="8598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07" name="Google Shape;1607;p88"/>
          <p:cNvSpPr/>
          <p:nvPr/>
        </p:nvSpPr>
        <p:spPr>
          <a:xfrm>
            <a:off x="4168771" y="2500191"/>
            <a:ext cx="859800" cy="859800"/>
          </a:xfrm>
          <a:prstGeom prst="pie">
            <a:avLst>
              <a:gd name="adj1" fmla="val 5387953"/>
              <a:gd name="adj2" fmla="val 1620000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08" name="Google Shape;1608;p88"/>
          <p:cNvSpPr txBox="1"/>
          <p:nvPr/>
        </p:nvSpPr>
        <p:spPr>
          <a:xfrm>
            <a:off x="4184566" y="2734654"/>
            <a:ext cx="636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W</a:t>
            </a:r>
            <a:endParaRPr sz="1600">
              <a:solidFill>
                <a:srgbClr val="FFFFFF"/>
              </a:solidFill>
              <a:latin typeface="Lexend"/>
              <a:ea typeface="Lexend"/>
              <a:cs typeface="Lexend"/>
              <a:sym typeface="Lexend"/>
            </a:endParaRPr>
          </a:p>
        </p:txBody>
      </p:sp>
      <p:sp>
        <p:nvSpPr>
          <p:cNvPr id="1609" name="Google Shape;1609;p88"/>
          <p:cNvSpPr txBox="1"/>
          <p:nvPr/>
        </p:nvSpPr>
        <p:spPr>
          <a:xfrm>
            <a:off x="4652164" y="2720124"/>
            <a:ext cx="6507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a:t>
            </a:r>
            <a:endParaRPr sz="1600">
              <a:solidFill>
                <a:srgbClr val="FFFFFF"/>
              </a:solidFill>
              <a:latin typeface="Lexend"/>
              <a:ea typeface="Lexend"/>
              <a:cs typeface="Lexend"/>
              <a:sym typeface="Lexend"/>
            </a:endParaRPr>
          </a:p>
        </p:txBody>
      </p:sp>
      <p:grpSp>
        <p:nvGrpSpPr>
          <p:cNvPr id="1610" name="Google Shape;1610;p88"/>
          <p:cNvGrpSpPr/>
          <p:nvPr/>
        </p:nvGrpSpPr>
        <p:grpSpPr>
          <a:xfrm>
            <a:off x="4573597" y="2540349"/>
            <a:ext cx="48452" cy="421570"/>
            <a:chOff x="996050" y="213293"/>
            <a:chExt cx="93900" cy="909732"/>
          </a:xfrm>
        </p:grpSpPr>
        <p:cxnSp>
          <p:nvCxnSpPr>
            <p:cNvPr id="1611" name="Google Shape;1611;p88"/>
            <p:cNvCxnSpPr/>
            <p:nvPr/>
          </p:nvCxnSpPr>
          <p:spPr>
            <a:xfrm rot="10800000" flipH="1">
              <a:off x="1046672" y="213293"/>
              <a:ext cx="0" cy="851400"/>
            </a:xfrm>
            <a:prstGeom prst="straightConnector1">
              <a:avLst/>
            </a:prstGeom>
            <a:noFill/>
            <a:ln w="28575" cap="flat" cmpd="sng">
              <a:solidFill>
                <a:srgbClr val="FFFFFF"/>
              </a:solidFill>
              <a:prstDash val="solid"/>
              <a:round/>
              <a:headEnd type="none" w="med" len="med"/>
              <a:tailEnd type="triangle" w="med" len="med"/>
            </a:ln>
          </p:spPr>
        </p:cxnSp>
        <p:sp>
          <p:nvSpPr>
            <p:cNvPr id="1612" name="Google Shape;1612;p88"/>
            <p:cNvSpPr/>
            <p:nvPr/>
          </p:nvSpPr>
          <p:spPr>
            <a:xfrm>
              <a:off x="996050" y="1029125"/>
              <a:ext cx="93900" cy="93900"/>
            </a:xfrm>
            <a:prstGeom prst="ellipse">
              <a:avLst/>
            </a:prstGeom>
            <a:solidFill>
              <a:srgbClr val="FFFFFF"/>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613" name="Google Shape;1613;p88"/>
          <p:cNvSpPr/>
          <p:nvPr/>
        </p:nvSpPr>
        <p:spPr>
          <a:xfrm>
            <a:off x="340767" y="2492575"/>
            <a:ext cx="875400" cy="875700"/>
          </a:xfrm>
          <a:prstGeom prst="ellipse">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14" name="Google Shape;1614;p88"/>
          <p:cNvSpPr txBox="1"/>
          <p:nvPr/>
        </p:nvSpPr>
        <p:spPr>
          <a:xfrm>
            <a:off x="622849" y="2900500"/>
            <a:ext cx="282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a:t>
            </a:r>
            <a:endParaRPr sz="1600">
              <a:solidFill>
                <a:srgbClr val="FFFFFF"/>
              </a:solidFill>
              <a:latin typeface="Lexend"/>
              <a:ea typeface="Lexend"/>
              <a:cs typeface="Lexend"/>
              <a:sym typeface="Lexend"/>
            </a:endParaRPr>
          </a:p>
        </p:txBody>
      </p:sp>
      <p:grpSp>
        <p:nvGrpSpPr>
          <p:cNvPr id="1615" name="Google Shape;1615;p88"/>
          <p:cNvGrpSpPr/>
          <p:nvPr/>
        </p:nvGrpSpPr>
        <p:grpSpPr>
          <a:xfrm>
            <a:off x="753210" y="2540349"/>
            <a:ext cx="48452" cy="421570"/>
            <a:chOff x="996050" y="213293"/>
            <a:chExt cx="93900" cy="909732"/>
          </a:xfrm>
        </p:grpSpPr>
        <p:cxnSp>
          <p:nvCxnSpPr>
            <p:cNvPr id="1616" name="Google Shape;1616;p88"/>
            <p:cNvCxnSpPr/>
            <p:nvPr/>
          </p:nvCxnSpPr>
          <p:spPr>
            <a:xfrm rot="10800000" flipH="1">
              <a:off x="1046672" y="213293"/>
              <a:ext cx="0" cy="851400"/>
            </a:xfrm>
            <a:prstGeom prst="straightConnector1">
              <a:avLst/>
            </a:prstGeom>
            <a:noFill/>
            <a:ln w="28575" cap="flat" cmpd="sng">
              <a:solidFill>
                <a:srgbClr val="FFFFFF"/>
              </a:solidFill>
              <a:prstDash val="solid"/>
              <a:round/>
              <a:headEnd type="none" w="med" len="med"/>
              <a:tailEnd type="triangle" w="med" len="med"/>
            </a:ln>
          </p:spPr>
        </p:cxnSp>
        <p:sp>
          <p:nvSpPr>
            <p:cNvPr id="1617" name="Google Shape;1617;p88"/>
            <p:cNvSpPr/>
            <p:nvPr/>
          </p:nvSpPr>
          <p:spPr>
            <a:xfrm>
              <a:off x="996050" y="1029125"/>
              <a:ext cx="93900" cy="93900"/>
            </a:xfrm>
            <a:prstGeom prst="ellipse">
              <a:avLst/>
            </a:prstGeom>
            <a:solidFill>
              <a:srgbClr val="FFFFFF"/>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618" name="Google Shape;1618;p88"/>
          <p:cNvSpPr/>
          <p:nvPr/>
        </p:nvSpPr>
        <p:spPr>
          <a:xfrm>
            <a:off x="7944634" y="2492575"/>
            <a:ext cx="875400" cy="875700"/>
          </a:xfrm>
          <a:prstGeom prst="ellipse">
            <a:avLst/>
          </a:prstGeom>
          <a:solidFill>
            <a:schemeClr val="accent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19" name="Google Shape;1619;p88"/>
          <p:cNvSpPr txBox="1"/>
          <p:nvPr/>
        </p:nvSpPr>
        <p:spPr>
          <a:xfrm>
            <a:off x="8204408" y="2917014"/>
            <a:ext cx="636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W</a:t>
            </a:r>
            <a:endParaRPr sz="1600">
              <a:solidFill>
                <a:srgbClr val="FFFFFF"/>
              </a:solidFill>
              <a:latin typeface="Lexend"/>
              <a:ea typeface="Lexend"/>
              <a:cs typeface="Lexend"/>
              <a:sym typeface="Lexend"/>
            </a:endParaRPr>
          </a:p>
        </p:txBody>
      </p:sp>
      <p:grpSp>
        <p:nvGrpSpPr>
          <p:cNvPr id="1620" name="Google Shape;1620;p88"/>
          <p:cNvGrpSpPr/>
          <p:nvPr/>
        </p:nvGrpSpPr>
        <p:grpSpPr>
          <a:xfrm>
            <a:off x="8357076" y="2540349"/>
            <a:ext cx="48452" cy="421570"/>
            <a:chOff x="996050" y="213293"/>
            <a:chExt cx="93900" cy="909732"/>
          </a:xfrm>
        </p:grpSpPr>
        <p:cxnSp>
          <p:nvCxnSpPr>
            <p:cNvPr id="1621" name="Google Shape;1621;p88"/>
            <p:cNvCxnSpPr/>
            <p:nvPr/>
          </p:nvCxnSpPr>
          <p:spPr>
            <a:xfrm rot="10800000" flipH="1">
              <a:off x="1046672" y="213293"/>
              <a:ext cx="0" cy="851400"/>
            </a:xfrm>
            <a:prstGeom prst="straightConnector1">
              <a:avLst/>
            </a:prstGeom>
            <a:noFill/>
            <a:ln w="28575" cap="flat" cmpd="sng">
              <a:solidFill>
                <a:srgbClr val="FFFFFF"/>
              </a:solidFill>
              <a:prstDash val="solid"/>
              <a:round/>
              <a:headEnd type="none" w="med" len="med"/>
              <a:tailEnd type="triangle" w="med" len="med"/>
            </a:ln>
          </p:spPr>
        </p:cxnSp>
        <p:sp>
          <p:nvSpPr>
            <p:cNvPr id="1622" name="Google Shape;1622;p88"/>
            <p:cNvSpPr/>
            <p:nvPr/>
          </p:nvSpPr>
          <p:spPr>
            <a:xfrm>
              <a:off x="996050" y="1029125"/>
              <a:ext cx="93900" cy="93900"/>
            </a:xfrm>
            <a:prstGeom prst="ellipse">
              <a:avLst/>
            </a:prstGeom>
            <a:solidFill>
              <a:srgbClr val="FFFFFF"/>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623" name="Google Shape;1623;p88"/>
          <p:cNvSpPr/>
          <p:nvPr/>
        </p:nvSpPr>
        <p:spPr>
          <a:xfrm>
            <a:off x="5106489" y="2492575"/>
            <a:ext cx="875400" cy="8757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24" name="Google Shape;1624;p88"/>
          <p:cNvSpPr/>
          <p:nvPr/>
        </p:nvSpPr>
        <p:spPr>
          <a:xfrm flipH="1">
            <a:off x="5114189" y="2500191"/>
            <a:ext cx="859800" cy="8598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25" name="Google Shape;1625;p88"/>
          <p:cNvSpPr/>
          <p:nvPr/>
        </p:nvSpPr>
        <p:spPr>
          <a:xfrm>
            <a:off x="5114106" y="2500191"/>
            <a:ext cx="859800" cy="859800"/>
          </a:xfrm>
          <a:prstGeom prst="pie">
            <a:avLst>
              <a:gd name="adj1" fmla="val 5387953"/>
              <a:gd name="adj2" fmla="val 1834406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26" name="Google Shape;1626;p88"/>
          <p:cNvSpPr txBox="1"/>
          <p:nvPr/>
        </p:nvSpPr>
        <p:spPr>
          <a:xfrm>
            <a:off x="5165559" y="2651028"/>
            <a:ext cx="578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W</a:t>
            </a:r>
            <a:endParaRPr sz="1600">
              <a:solidFill>
                <a:srgbClr val="FFFFFF"/>
              </a:solidFill>
              <a:latin typeface="Lexend"/>
              <a:ea typeface="Lexend"/>
              <a:cs typeface="Lexend"/>
              <a:sym typeface="Lexend"/>
            </a:endParaRPr>
          </a:p>
        </p:txBody>
      </p:sp>
      <p:sp>
        <p:nvSpPr>
          <p:cNvPr id="1627" name="Google Shape;1627;p88"/>
          <p:cNvSpPr txBox="1"/>
          <p:nvPr/>
        </p:nvSpPr>
        <p:spPr>
          <a:xfrm>
            <a:off x="5613199" y="2781794"/>
            <a:ext cx="636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a:t>
            </a:r>
            <a:endParaRPr sz="1600">
              <a:solidFill>
                <a:srgbClr val="FFFFFF"/>
              </a:solidFill>
              <a:latin typeface="Lexend"/>
              <a:ea typeface="Lexend"/>
              <a:cs typeface="Lexend"/>
              <a:sym typeface="Lexend"/>
            </a:endParaRPr>
          </a:p>
        </p:txBody>
      </p:sp>
      <p:grpSp>
        <p:nvGrpSpPr>
          <p:cNvPr id="1628" name="Google Shape;1628;p88"/>
          <p:cNvGrpSpPr/>
          <p:nvPr/>
        </p:nvGrpSpPr>
        <p:grpSpPr>
          <a:xfrm>
            <a:off x="5518932" y="2540349"/>
            <a:ext cx="48452" cy="421570"/>
            <a:chOff x="996050" y="213293"/>
            <a:chExt cx="93900" cy="909732"/>
          </a:xfrm>
        </p:grpSpPr>
        <p:cxnSp>
          <p:nvCxnSpPr>
            <p:cNvPr id="1629" name="Google Shape;1629;p88"/>
            <p:cNvCxnSpPr/>
            <p:nvPr/>
          </p:nvCxnSpPr>
          <p:spPr>
            <a:xfrm rot="10800000" flipH="1">
              <a:off x="1046672" y="213293"/>
              <a:ext cx="0" cy="851400"/>
            </a:xfrm>
            <a:prstGeom prst="straightConnector1">
              <a:avLst/>
            </a:prstGeom>
            <a:noFill/>
            <a:ln w="28575" cap="flat" cmpd="sng">
              <a:solidFill>
                <a:srgbClr val="FFFFFF"/>
              </a:solidFill>
              <a:prstDash val="solid"/>
              <a:round/>
              <a:headEnd type="none" w="med" len="med"/>
              <a:tailEnd type="triangle" w="med" len="med"/>
            </a:ln>
          </p:spPr>
        </p:cxnSp>
        <p:sp>
          <p:nvSpPr>
            <p:cNvPr id="1630" name="Google Shape;1630;p88"/>
            <p:cNvSpPr/>
            <p:nvPr/>
          </p:nvSpPr>
          <p:spPr>
            <a:xfrm>
              <a:off x="996050" y="1029125"/>
              <a:ext cx="93900" cy="93900"/>
            </a:xfrm>
            <a:prstGeom prst="ellipse">
              <a:avLst/>
            </a:prstGeom>
            <a:solidFill>
              <a:srgbClr val="FFFFFF"/>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631" name="Google Shape;1631;p88"/>
          <p:cNvSpPr txBox="1"/>
          <p:nvPr>
            <p:ph type="body" idx="1"/>
          </p:nvPr>
        </p:nvSpPr>
        <p:spPr>
          <a:xfrm>
            <a:off x="324000" y="1521300"/>
            <a:ext cx="8237700" cy="6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Tusaale: saddexda wareeg ee kani waxay u badan yihiin inay ku soo degtaan 'W', laakiin qaar ayaa ka badan kuwa kale.</a:t>
            </a:r>
            <a:r>
              <a:rPr lang="en-GB" sz="1800">
                <a:solidFill>
                  <a:schemeClr val="accent5"/>
                </a:solidFill>
                <a:latin typeface="Lexend"/>
              </a:rPr>
              <a:t/>
            </a:r>
            <a:r>
              <a:rPr lang="en-GB" sz="1800">
                <a:solidFill>
                  <a:srgbClr val="282828"/>
                </a:solidFill>
                <a:latin typeface="Lexend"/>
              </a:rPr>
              <a:t/>
            </a:r>
            <a:r>
              <a:rPr lang="en-GB" sz="1800">
                <a:latin typeface="Lexend"/>
              </a:rPr>
              <a:t/>
            </a:r>
            <a:r>
              <a:rPr lang="en-GB" sz="1800">
                <a:solidFill>
                  <a:schemeClr val="accent5"/>
                </a:solidFill>
                <a:latin typeface="Lexend"/>
              </a:rPr>
              <a:t/>
            </a:r>
            <a:r>
              <a:rPr lang="en-GB" sz="1800">
                <a:solidFill>
                  <a:srgbClr val="282828"/>
                </a:solidFill>
                <a:latin typeface="Lexend"/>
              </a:rPr>
              <a:t/>
            </a:r>
            <a:r>
              <a:rPr lang="en-GB" sz="1800">
                <a:latin typeface="Lexend"/>
              </a:rPr>
              <a:t/>
            </a:r>
            <a:endParaRPr sz="2000"/>
          </a:p>
        </p:txBody>
      </p:sp>
      <p:sp>
        <p:nvSpPr>
          <p:cNvPr id="1632" name="Google Shape;1632;p88"/>
          <p:cNvSpPr/>
          <p:nvPr/>
        </p:nvSpPr>
        <p:spPr>
          <a:xfrm>
            <a:off x="6062585" y="2492575"/>
            <a:ext cx="875400" cy="8757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33" name="Google Shape;1633;p88"/>
          <p:cNvSpPr/>
          <p:nvPr/>
        </p:nvSpPr>
        <p:spPr>
          <a:xfrm flipH="1">
            <a:off x="6070285" y="2500191"/>
            <a:ext cx="859800" cy="8598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34" name="Google Shape;1634;p88"/>
          <p:cNvSpPr/>
          <p:nvPr/>
        </p:nvSpPr>
        <p:spPr>
          <a:xfrm>
            <a:off x="6070202" y="2500191"/>
            <a:ext cx="859800" cy="859800"/>
          </a:xfrm>
          <a:prstGeom prst="pie">
            <a:avLst>
              <a:gd name="adj1" fmla="val 5387953"/>
              <a:gd name="adj2" fmla="val 2567"/>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35" name="Google Shape;1635;p88"/>
          <p:cNvSpPr txBox="1"/>
          <p:nvPr/>
        </p:nvSpPr>
        <p:spPr>
          <a:xfrm>
            <a:off x="6124154" y="2573503"/>
            <a:ext cx="578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W</a:t>
            </a:r>
            <a:endParaRPr sz="1600">
              <a:solidFill>
                <a:srgbClr val="FFFFFF"/>
              </a:solidFill>
              <a:latin typeface="Lexend"/>
              <a:ea typeface="Lexend"/>
              <a:cs typeface="Lexend"/>
              <a:sym typeface="Lexend"/>
            </a:endParaRPr>
          </a:p>
        </p:txBody>
      </p:sp>
      <p:sp>
        <p:nvSpPr>
          <p:cNvPr id="1636" name="Google Shape;1636;p88"/>
          <p:cNvSpPr txBox="1"/>
          <p:nvPr/>
        </p:nvSpPr>
        <p:spPr>
          <a:xfrm>
            <a:off x="6525496" y="2888459"/>
            <a:ext cx="578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a:t>
            </a:r>
            <a:endParaRPr sz="1600">
              <a:solidFill>
                <a:srgbClr val="FFFFFF"/>
              </a:solidFill>
              <a:latin typeface="Lexend"/>
              <a:ea typeface="Lexend"/>
              <a:cs typeface="Lexend"/>
              <a:sym typeface="Lexend"/>
            </a:endParaRPr>
          </a:p>
        </p:txBody>
      </p:sp>
      <p:grpSp>
        <p:nvGrpSpPr>
          <p:cNvPr id="1637" name="Google Shape;1637;p88"/>
          <p:cNvGrpSpPr/>
          <p:nvPr/>
        </p:nvGrpSpPr>
        <p:grpSpPr>
          <a:xfrm>
            <a:off x="6475028" y="2540349"/>
            <a:ext cx="48452" cy="421570"/>
            <a:chOff x="996050" y="213293"/>
            <a:chExt cx="93900" cy="909732"/>
          </a:xfrm>
        </p:grpSpPr>
        <p:cxnSp>
          <p:nvCxnSpPr>
            <p:cNvPr id="1638" name="Google Shape;1638;p88"/>
            <p:cNvCxnSpPr/>
            <p:nvPr/>
          </p:nvCxnSpPr>
          <p:spPr>
            <a:xfrm rot="10800000" flipH="1">
              <a:off x="1046672" y="213293"/>
              <a:ext cx="0" cy="851400"/>
            </a:xfrm>
            <a:prstGeom prst="straightConnector1">
              <a:avLst/>
            </a:prstGeom>
            <a:noFill/>
            <a:ln w="28575" cap="flat" cmpd="sng">
              <a:solidFill>
                <a:srgbClr val="FFFFFF"/>
              </a:solidFill>
              <a:prstDash val="solid"/>
              <a:round/>
              <a:headEnd type="none" w="med" len="med"/>
              <a:tailEnd type="triangle" w="med" len="med"/>
            </a:ln>
          </p:spPr>
        </p:cxnSp>
        <p:sp>
          <p:nvSpPr>
            <p:cNvPr id="1639" name="Google Shape;1639;p88"/>
            <p:cNvSpPr/>
            <p:nvPr/>
          </p:nvSpPr>
          <p:spPr>
            <a:xfrm>
              <a:off x="996050" y="1029125"/>
              <a:ext cx="93900" cy="93900"/>
            </a:xfrm>
            <a:prstGeom prst="ellipse">
              <a:avLst/>
            </a:prstGeom>
            <a:solidFill>
              <a:srgbClr val="FFFFFF"/>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640" name="Google Shape;1640;p88"/>
          <p:cNvSpPr/>
          <p:nvPr/>
        </p:nvSpPr>
        <p:spPr>
          <a:xfrm>
            <a:off x="7002927" y="2492575"/>
            <a:ext cx="875400" cy="8757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41" name="Google Shape;1641;p88"/>
          <p:cNvSpPr/>
          <p:nvPr/>
        </p:nvSpPr>
        <p:spPr>
          <a:xfrm flipH="1">
            <a:off x="7010626" y="2500191"/>
            <a:ext cx="859800" cy="8598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42" name="Google Shape;1642;p88"/>
          <p:cNvSpPr/>
          <p:nvPr/>
        </p:nvSpPr>
        <p:spPr>
          <a:xfrm>
            <a:off x="7010543" y="2500191"/>
            <a:ext cx="859800" cy="859800"/>
          </a:xfrm>
          <a:prstGeom prst="pie">
            <a:avLst>
              <a:gd name="adj1" fmla="val 5387953"/>
              <a:gd name="adj2" fmla="val 167717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43" name="Google Shape;1643;p88"/>
          <p:cNvSpPr txBox="1"/>
          <p:nvPr/>
        </p:nvSpPr>
        <p:spPr>
          <a:xfrm>
            <a:off x="7075323" y="2531787"/>
            <a:ext cx="636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W</a:t>
            </a:r>
            <a:endParaRPr sz="1600">
              <a:solidFill>
                <a:srgbClr val="FFFFFF"/>
              </a:solidFill>
              <a:latin typeface="Lexend"/>
              <a:ea typeface="Lexend"/>
              <a:cs typeface="Lexend"/>
              <a:sym typeface="Lexend"/>
            </a:endParaRPr>
          </a:p>
        </p:txBody>
      </p:sp>
      <p:sp>
        <p:nvSpPr>
          <p:cNvPr id="1644" name="Google Shape;1644;p88"/>
          <p:cNvSpPr txBox="1"/>
          <p:nvPr/>
        </p:nvSpPr>
        <p:spPr>
          <a:xfrm>
            <a:off x="7440825" y="2950940"/>
            <a:ext cx="636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a:t>
            </a:r>
            <a:endParaRPr sz="1600">
              <a:solidFill>
                <a:srgbClr val="FFFFFF"/>
              </a:solidFill>
              <a:latin typeface="Lexend"/>
              <a:ea typeface="Lexend"/>
              <a:cs typeface="Lexend"/>
              <a:sym typeface="Lexend"/>
            </a:endParaRPr>
          </a:p>
        </p:txBody>
      </p:sp>
      <p:grpSp>
        <p:nvGrpSpPr>
          <p:cNvPr id="1645" name="Google Shape;1645;p88"/>
          <p:cNvGrpSpPr/>
          <p:nvPr/>
        </p:nvGrpSpPr>
        <p:grpSpPr>
          <a:xfrm>
            <a:off x="7415370" y="2540349"/>
            <a:ext cx="48452" cy="421570"/>
            <a:chOff x="996050" y="213293"/>
            <a:chExt cx="93900" cy="909732"/>
          </a:xfrm>
        </p:grpSpPr>
        <p:cxnSp>
          <p:nvCxnSpPr>
            <p:cNvPr id="1646" name="Google Shape;1646;p88"/>
            <p:cNvCxnSpPr/>
            <p:nvPr/>
          </p:nvCxnSpPr>
          <p:spPr>
            <a:xfrm rot="10800000" flipH="1">
              <a:off x="1046672" y="213293"/>
              <a:ext cx="0" cy="851400"/>
            </a:xfrm>
            <a:prstGeom prst="straightConnector1">
              <a:avLst/>
            </a:prstGeom>
            <a:noFill/>
            <a:ln w="28575" cap="flat" cmpd="sng">
              <a:solidFill>
                <a:srgbClr val="FFFFFF"/>
              </a:solidFill>
              <a:prstDash val="solid"/>
              <a:round/>
              <a:headEnd type="none" w="med" len="med"/>
              <a:tailEnd type="triangle" w="med" len="med"/>
            </a:ln>
          </p:spPr>
        </p:cxnSp>
        <p:sp>
          <p:nvSpPr>
            <p:cNvPr id="1647" name="Google Shape;1647;p88"/>
            <p:cNvSpPr/>
            <p:nvPr/>
          </p:nvSpPr>
          <p:spPr>
            <a:xfrm>
              <a:off x="996050" y="1029125"/>
              <a:ext cx="93900" cy="93900"/>
            </a:xfrm>
            <a:prstGeom prst="ellipse">
              <a:avLst/>
            </a:prstGeom>
            <a:solidFill>
              <a:srgbClr val="FFFFFF"/>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648" name="Google Shape;1648;p88"/>
          <p:cNvSpPr/>
          <p:nvPr/>
        </p:nvSpPr>
        <p:spPr>
          <a:xfrm>
            <a:off x="5069100" y="2360175"/>
            <a:ext cx="2843700" cy="1116000"/>
          </a:xfrm>
          <a:prstGeom prst="rect">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49" name="Google Shape;1649;p88"/>
          <p:cNvSpPr txBox="1"/>
          <p:nvPr/>
        </p:nvSpPr>
        <p:spPr>
          <a:xfrm>
            <a:off x="1565650" y="4448634"/>
            <a:ext cx="60762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latin typeface="Lexend"/>
                <a:ea typeface="Lexend"/>
                <a:cs typeface="Lexend"/>
                <a:sym typeface="Lexend"/>
              </a:rPr>
              <a:t>miisaanka suurtogalnimada ee wareegyada ku soo degaya 'win' (W)</a:t>
            </a:r>
            <a:endParaRPr sz="1800">
              <a:solidFill>
                <a:srgbClr val="000000"/>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3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3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3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3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4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4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4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4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4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4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6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53" name="Shape 1653"/>
        <p:cNvGrpSpPr/>
        <p:nvPr/>
      </p:nvGrpSpPr>
      <p:grpSpPr>
        <a:xfrm>
          <a:off x="0" y="0"/>
          <a:ext cx="0" cy="0"/>
        </a:xfrm>
      </p:grpSpPr>
      <p:sp>
        <p:nvSpPr>
          <p:cNvPr id="1654" name="Google Shape;1654;p89"/>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Marka ay jiraan dhacdooyin badan oo aan suurtogal ahayn inay dhacaan, dhacdo ayaa weli ka suurtogal badan mid kale.</a:t>
            </a:r>
            <a:r>
              <a:rPr lang="en-GB" sz="1800">
                <a:solidFill>
                  <a:srgbClr val="282828"/>
                </a:solidFill>
                <a:latin typeface="Lexend"/>
              </a:rPr>
              <a:t/>
            </a:r>
            <a:r>
              <a:rPr lang="en-GB" sz="1800">
                <a:solidFill>
                  <a:schemeClr val="accent5"/>
                </a:solidFill>
                <a:latin typeface="Lexend"/>
              </a:rPr>
              <a:t/>
            </a:r>
            <a:r>
              <a:rPr lang="en-GB" sz="1800">
                <a:solidFill>
                  <a:srgbClr val="282828"/>
                </a:solidFill>
                <a:latin typeface="Lexend"/>
              </a:rPr>
              <a:t/>
            </a:r>
            <a:r>
              <a:rPr lang="en-GB" sz="1800">
                <a:latin typeface="Lexend"/>
              </a:rPr>
              <a:t/>
            </a:r>
            <a:r>
              <a:rPr lang="en-GB" sz="1800">
                <a:solidFill>
                  <a:srgbClr val="282828"/>
                </a:solidFill>
                <a:latin typeface="Lexend"/>
              </a:rPr>
              <a:t/>
            </a:r>
            <a:r>
              <a:rPr lang="en-GB" sz="1800">
                <a:solidFill>
                  <a:schemeClr val="accent5"/>
                </a:solidFill>
                <a:latin typeface="Lexend"/>
              </a:rPr>
              <a:t/>
            </a:r>
            <a:r>
              <a:rPr lang="en-GB" sz="1800">
                <a:latin typeface="Lexend"/>
              </a:rPr>
              <a:t/>
            </a:r>
            <a:endParaRPr sz="2000"/>
          </a:p>
        </p:txBody>
      </p:sp>
      <p:sp>
        <p:nvSpPr>
          <p:cNvPr id="1655" name="Google Shape;1655;p89"/>
          <p:cNvSpPr/>
          <p:nvPr/>
        </p:nvSpPr>
        <p:spPr>
          <a:xfrm flipH="1">
            <a:off x="1283876" y="2500191"/>
            <a:ext cx="859800" cy="859800"/>
          </a:xfrm>
          <a:prstGeom prst="pie">
            <a:avLst>
              <a:gd name="adj1" fmla="val 5387953"/>
              <a:gd name="adj2" fmla="val 1995729"/>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56" name="Google Shape;1656;p8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Isbarbardhigga suurtogalnimada dhacdooyinka ee miisaanka</a:t>
            </a:r>
            <a:endParaRPr/>
          </a:p>
        </p:txBody>
      </p:sp>
      <p:cxnSp>
        <p:nvCxnSpPr>
          <p:cNvPr id="1657" name="Google Shape;1657;p89"/>
          <p:cNvCxnSpPr/>
          <p:nvPr/>
        </p:nvCxnSpPr>
        <p:spPr>
          <a:xfrm>
            <a:off x="801650" y="3758488"/>
            <a:ext cx="7603800" cy="0"/>
          </a:xfrm>
          <a:prstGeom prst="straightConnector1">
            <a:avLst/>
          </a:prstGeom>
          <a:noFill/>
          <a:ln w="38100" cap="flat" cmpd="sng">
            <a:solidFill>
              <a:srgbClr val="000000"/>
            </a:solidFill>
            <a:prstDash val="solid"/>
            <a:round/>
            <a:headEnd type="none" w="med" len="med"/>
            <a:tailEnd type="none" w="med" len="med"/>
          </a:ln>
        </p:spPr>
      </p:cxnSp>
      <p:cxnSp>
        <p:nvCxnSpPr>
          <p:cNvPr id="1658" name="Google Shape;1658;p89"/>
          <p:cNvCxnSpPr/>
          <p:nvPr/>
        </p:nvCxnSpPr>
        <p:spPr>
          <a:xfrm flipH="1">
            <a:off x="801674" y="34290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659" name="Google Shape;1659;p89"/>
          <p:cNvCxnSpPr/>
          <p:nvPr/>
        </p:nvCxnSpPr>
        <p:spPr>
          <a:xfrm flipH="1">
            <a:off x="8393507" y="34290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660" name="Google Shape;1660;p89"/>
          <p:cNvCxnSpPr/>
          <p:nvPr/>
        </p:nvCxnSpPr>
        <p:spPr>
          <a:xfrm flipH="1">
            <a:off x="4597590" y="3429025"/>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661" name="Google Shape;1661;p89"/>
          <p:cNvCxnSpPr/>
          <p:nvPr/>
        </p:nvCxnSpPr>
        <p:spPr>
          <a:xfrm>
            <a:off x="849975" y="3921125"/>
            <a:ext cx="3713700" cy="0"/>
          </a:xfrm>
          <a:prstGeom prst="straightConnector1">
            <a:avLst/>
          </a:prstGeom>
          <a:noFill/>
          <a:ln w="38100" cap="flat" cmpd="sng">
            <a:solidFill>
              <a:srgbClr val="595959"/>
            </a:solidFill>
            <a:prstDash val="solid"/>
            <a:round/>
            <a:headEnd type="triangle" w="med" len="med"/>
            <a:tailEnd type="triangle" w="med" len="med"/>
          </a:ln>
        </p:spPr>
      </p:cxnSp>
      <p:cxnSp>
        <p:nvCxnSpPr>
          <p:cNvPr id="1662" name="Google Shape;1662;p89"/>
          <p:cNvCxnSpPr/>
          <p:nvPr/>
        </p:nvCxnSpPr>
        <p:spPr>
          <a:xfrm>
            <a:off x="4664025" y="3921125"/>
            <a:ext cx="3675900" cy="0"/>
          </a:xfrm>
          <a:prstGeom prst="straightConnector1">
            <a:avLst/>
          </a:prstGeom>
          <a:noFill/>
          <a:ln w="38100" cap="flat" cmpd="sng">
            <a:solidFill>
              <a:srgbClr val="595959"/>
            </a:solidFill>
            <a:prstDash val="solid"/>
            <a:round/>
            <a:headEnd type="triangle" w="med" len="med"/>
            <a:tailEnd type="triangle" w="med" len="med"/>
          </a:ln>
        </p:spPr>
      </p:cxnSp>
      <p:sp>
        <p:nvSpPr>
          <p:cNvPr id="1663" name="Google Shape;1663;p89"/>
          <p:cNvSpPr txBox="1"/>
          <p:nvPr/>
        </p:nvSpPr>
        <p:spPr>
          <a:xfrm>
            <a:off x="7901725" y="4015050"/>
            <a:ext cx="11469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huban (certain)</a:t>
            </a:r>
            <a:endParaRPr sz="1800" b="1">
              <a:solidFill>
                <a:srgbClr val="000000"/>
              </a:solidFill>
              <a:latin typeface="Lexend"/>
              <a:ea typeface="Lexend"/>
              <a:cs typeface="Lexend"/>
              <a:sym typeface="Lexend"/>
            </a:endParaRPr>
          </a:p>
        </p:txBody>
      </p:sp>
      <p:sp>
        <p:nvSpPr>
          <p:cNvPr id="1664" name="Google Shape;1664;p89"/>
          <p:cNvSpPr txBox="1"/>
          <p:nvPr/>
        </p:nvSpPr>
        <p:spPr>
          <a:xfrm>
            <a:off x="236822" y="4015050"/>
            <a:ext cx="15114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suurtogal ahayn (impossible)</a:t>
            </a:r>
            <a:endParaRPr sz="1800" b="1">
              <a:solidFill>
                <a:srgbClr val="000000"/>
              </a:solidFill>
              <a:latin typeface="Lexend"/>
              <a:ea typeface="Lexend"/>
              <a:cs typeface="Lexend"/>
              <a:sym typeface="Lexend"/>
            </a:endParaRPr>
          </a:p>
        </p:txBody>
      </p:sp>
      <p:sp>
        <p:nvSpPr>
          <p:cNvPr id="1665" name="Google Shape;1665;p89"/>
          <p:cNvSpPr txBox="1"/>
          <p:nvPr/>
        </p:nvSpPr>
        <p:spPr>
          <a:xfrm>
            <a:off x="2148429" y="3844925"/>
            <a:ext cx="12135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yar (unlikely)</a:t>
            </a:r>
            <a:endParaRPr sz="1800">
              <a:solidFill>
                <a:srgbClr val="000000"/>
              </a:solidFill>
              <a:latin typeface="Lexend"/>
              <a:ea typeface="Lexend"/>
              <a:cs typeface="Lexend"/>
              <a:sym typeface="Lexend"/>
            </a:endParaRPr>
          </a:p>
        </p:txBody>
      </p:sp>
      <p:sp>
        <p:nvSpPr>
          <p:cNvPr id="1666" name="Google Shape;1666;p89"/>
          <p:cNvSpPr txBox="1"/>
          <p:nvPr/>
        </p:nvSpPr>
        <p:spPr>
          <a:xfrm>
            <a:off x="6296775" y="3844925"/>
            <a:ext cx="8808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(likely)</a:t>
            </a:r>
            <a:endParaRPr sz="1800">
              <a:solidFill>
                <a:srgbClr val="000000"/>
              </a:solidFill>
              <a:latin typeface="Lexend"/>
              <a:ea typeface="Lexend"/>
              <a:cs typeface="Lexend"/>
              <a:sym typeface="Lexend"/>
            </a:endParaRPr>
          </a:p>
        </p:txBody>
      </p:sp>
      <p:sp>
        <p:nvSpPr>
          <p:cNvPr id="1667" name="Google Shape;1667;p89"/>
          <p:cNvSpPr txBox="1"/>
          <p:nvPr/>
        </p:nvSpPr>
        <p:spPr>
          <a:xfrm>
            <a:off x="3773837" y="4015050"/>
            <a:ext cx="17646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 (even chance)</a:t>
            </a:r>
            <a:endParaRPr sz="1800" b="1">
              <a:solidFill>
                <a:srgbClr val="000000"/>
              </a:solidFill>
              <a:latin typeface="Lexend"/>
              <a:ea typeface="Lexend"/>
              <a:cs typeface="Lexend"/>
              <a:sym typeface="Lexend"/>
            </a:endParaRPr>
          </a:p>
        </p:txBody>
      </p:sp>
      <p:sp>
        <p:nvSpPr>
          <p:cNvPr id="1668" name="Google Shape;1668;p89"/>
          <p:cNvSpPr/>
          <p:nvPr/>
        </p:nvSpPr>
        <p:spPr>
          <a:xfrm>
            <a:off x="4161154" y="2492575"/>
            <a:ext cx="875400" cy="8757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69" name="Google Shape;1669;p89"/>
          <p:cNvSpPr/>
          <p:nvPr/>
        </p:nvSpPr>
        <p:spPr>
          <a:xfrm flipH="1">
            <a:off x="4168854" y="2500191"/>
            <a:ext cx="859800" cy="8598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70" name="Google Shape;1670;p89"/>
          <p:cNvSpPr/>
          <p:nvPr/>
        </p:nvSpPr>
        <p:spPr>
          <a:xfrm>
            <a:off x="4168771" y="2500191"/>
            <a:ext cx="859800" cy="859800"/>
          </a:xfrm>
          <a:prstGeom prst="pie">
            <a:avLst>
              <a:gd name="adj1" fmla="val 5387953"/>
              <a:gd name="adj2" fmla="val 1620000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71" name="Google Shape;1671;p89"/>
          <p:cNvSpPr txBox="1"/>
          <p:nvPr/>
        </p:nvSpPr>
        <p:spPr>
          <a:xfrm>
            <a:off x="4184566" y="2734654"/>
            <a:ext cx="636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W</a:t>
            </a:r>
            <a:endParaRPr sz="1600">
              <a:solidFill>
                <a:srgbClr val="FFFFFF"/>
              </a:solidFill>
              <a:latin typeface="Lexend"/>
              <a:ea typeface="Lexend"/>
              <a:cs typeface="Lexend"/>
              <a:sym typeface="Lexend"/>
            </a:endParaRPr>
          </a:p>
        </p:txBody>
      </p:sp>
      <p:sp>
        <p:nvSpPr>
          <p:cNvPr id="1672" name="Google Shape;1672;p89"/>
          <p:cNvSpPr txBox="1"/>
          <p:nvPr/>
        </p:nvSpPr>
        <p:spPr>
          <a:xfrm>
            <a:off x="4652164" y="2720124"/>
            <a:ext cx="6507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a:t>
            </a:r>
            <a:endParaRPr sz="1600">
              <a:solidFill>
                <a:srgbClr val="FFFFFF"/>
              </a:solidFill>
              <a:latin typeface="Lexend"/>
              <a:ea typeface="Lexend"/>
              <a:cs typeface="Lexend"/>
              <a:sym typeface="Lexend"/>
            </a:endParaRPr>
          </a:p>
        </p:txBody>
      </p:sp>
      <p:grpSp>
        <p:nvGrpSpPr>
          <p:cNvPr id="1673" name="Google Shape;1673;p89"/>
          <p:cNvGrpSpPr/>
          <p:nvPr/>
        </p:nvGrpSpPr>
        <p:grpSpPr>
          <a:xfrm>
            <a:off x="4573597" y="2540349"/>
            <a:ext cx="48452" cy="421570"/>
            <a:chOff x="996050" y="213293"/>
            <a:chExt cx="93900" cy="909732"/>
          </a:xfrm>
        </p:grpSpPr>
        <p:cxnSp>
          <p:nvCxnSpPr>
            <p:cNvPr id="1674" name="Google Shape;1674;p89"/>
            <p:cNvCxnSpPr/>
            <p:nvPr/>
          </p:nvCxnSpPr>
          <p:spPr>
            <a:xfrm rot="10800000" flipH="1">
              <a:off x="1046672" y="213293"/>
              <a:ext cx="0" cy="851400"/>
            </a:xfrm>
            <a:prstGeom prst="straightConnector1">
              <a:avLst/>
            </a:prstGeom>
            <a:noFill/>
            <a:ln w="28575" cap="flat" cmpd="sng">
              <a:solidFill>
                <a:srgbClr val="FFFFFF"/>
              </a:solidFill>
              <a:prstDash val="solid"/>
              <a:round/>
              <a:headEnd type="none" w="med" len="med"/>
              <a:tailEnd type="triangle" w="med" len="med"/>
            </a:ln>
          </p:spPr>
        </p:cxnSp>
        <p:sp>
          <p:nvSpPr>
            <p:cNvPr id="1675" name="Google Shape;1675;p89"/>
            <p:cNvSpPr/>
            <p:nvPr/>
          </p:nvSpPr>
          <p:spPr>
            <a:xfrm>
              <a:off x="996050" y="1029125"/>
              <a:ext cx="93900" cy="93900"/>
            </a:xfrm>
            <a:prstGeom prst="ellipse">
              <a:avLst/>
            </a:prstGeom>
            <a:solidFill>
              <a:srgbClr val="FFFFFF"/>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676" name="Google Shape;1676;p89"/>
          <p:cNvSpPr/>
          <p:nvPr/>
        </p:nvSpPr>
        <p:spPr>
          <a:xfrm>
            <a:off x="340767" y="2492575"/>
            <a:ext cx="875400" cy="875700"/>
          </a:xfrm>
          <a:prstGeom prst="ellipse">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77" name="Google Shape;1677;p89"/>
          <p:cNvSpPr txBox="1"/>
          <p:nvPr/>
        </p:nvSpPr>
        <p:spPr>
          <a:xfrm>
            <a:off x="622849" y="2900500"/>
            <a:ext cx="282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a:t>
            </a:r>
            <a:endParaRPr sz="1600">
              <a:solidFill>
                <a:srgbClr val="FFFFFF"/>
              </a:solidFill>
              <a:latin typeface="Lexend"/>
              <a:ea typeface="Lexend"/>
              <a:cs typeface="Lexend"/>
              <a:sym typeface="Lexend"/>
            </a:endParaRPr>
          </a:p>
        </p:txBody>
      </p:sp>
      <p:grpSp>
        <p:nvGrpSpPr>
          <p:cNvPr id="1678" name="Google Shape;1678;p89"/>
          <p:cNvGrpSpPr/>
          <p:nvPr/>
        </p:nvGrpSpPr>
        <p:grpSpPr>
          <a:xfrm>
            <a:off x="753210" y="2540349"/>
            <a:ext cx="48452" cy="421570"/>
            <a:chOff x="996050" y="213293"/>
            <a:chExt cx="93900" cy="909732"/>
          </a:xfrm>
        </p:grpSpPr>
        <p:cxnSp>
          <p:nvCxnSpPr>
            <p:cNvPr id="1679" name="Google Shape;1679;p89"/>
            <p:cNvCxnSpPr/>
            <p:nvPr/>
          </p:nvCxnSpPr>
          <p:spPr>
            <a:xfrm rot="10800000" flipH="1">
              <a:off x="1046672" y="213293"/>
              <a:ext cx="0" cy="851400"/>
            </a:xfrm>
            <a:prstGeom prst="straightConnector1">
              <a:avLst/>
            </a:prstGeom>
            <a:noFill/>
            <a:ln w="28575" cap="flat" cmpd="sng">
              <a:solidFill>
                <a:srgbClr val="FFFFFF"/>
              </a:solidFill>
              <a:prstDash val="solid"/>
              <a:round/>
              <a:headEnd type="none" w="med" len="med"/>
              <a:tailEnd type="triangle" w="med" len="med"/>
            </a:ln>
          </p:spPr>
        </p:cxnSp>
        <p:sp>
          <p:nvSpPr>
            <p:cNvPr id="1680" name="Google Shape;1680;p89"/>
            <p:cNvSpPr/>
            <p:nvPr/>
          </p:nvSpPr>
          <p:spPr>
            <a:xfrm>
              <a:off x="996050" y="1029125"/>
              <a:ext cx="93900" cy="93900"/>
            </a:xfrm>
            <a:prstGeom prst="ellipse">
              <a:avLst/>
            </a:prstGeom>
            <a:solidFill>
              <a:srgbClr val="FFFFFF"/>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681" name="Google Shape;1681;p89"/>
          <p:cNvSpPr/>
          <p:nvPr/>
        </p:nvSpPr>
        <p:spPr>
          <a:xfrm>
            <a:off x="7944634" y="2492575"/>
            <a:ext cx="875400" cy="875700"/>
          </a:xfrm>
          <a:prstGeom prst="ellipse">
            <a:avLst/>
          </a:prstGeom>
          <a:solidFill>
            <a:schemeClr val="accent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82" name="Google Shape;1682;p89"/>
          <p:cNvSpPr txBox="1"/>
          <p:nvPr/>
        </p:nvSpPr>
        <p:spPr>
          <a:xfrm>
            <a:off x="8204408" y="2917014"/>
            <a:ext cx="636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W</a:t>
            </a:r>
            <a:endParaRPr sz="1600">
              <a:solidFill>
                <a:srgbClr val="FFFFFF"/>
              </a:solidFill>
              <a:latin typeface="Lexend"/>
              <a:ea typeface="Lexend"/>
              <a:cs typeface="Lexend"/>
              <a:sym typeface="Lexend"/>
            </a:endParaRPr>
          </a:p>
        </p:txBody>
      </p:sp>
      <p:grpSp>
        <p:nvGrpSpPr>
          <p:cNvPr id="1683" name="Google Shape;1683;p89"/>
          <p:cNvGrpSpPr/>
          <p:nvPr/>
        </p:nvGrpSpPr>
        <p:grpSpPr>
          <a:xfrm>
            <a:off x="8357076" y="2540349"/>
            <a:ext cx="48452" cy="421570"/>
            <a:chOff x="996050" y="213293"/>
            <a:chExt cx="93900" cy="909732"/>
          </a:xfrm>
        </p:grpSpPr>
        <p:cxnSp>
          <p:nvCxnSpPr>
            <p:cNvPr id="1684" name="Google Shape;1684;p89"/>
            <p:cNvCxnSpPr/>
            <p:nvPr/>
          </p:nvCxnSpPr>
          <p:spPr>
            <a:xfrm rot="10800000" flipH="1">
              <a:off x="1046672" y="213293"/>
              <a:ext cx="0" cy="851400"/>
            </a:xfrm>
            <a:prstGeom prst="straightConnector1">
              <a:avLst/>
            </a:prstGeom>
            <a:noFill/>
            <a:ln w="28575" cap="flat" cmpd="sng">
              <a:solidFill>
                <a:srgbClr val="FFFFFF"/>
              </a:solidFill>
              <a:prstDash val="solid"/>
              <a:round/>
              <a:headEnd type="none" w="med" len="med"/>
              <a:tailEnd type="triangle" w="med" len="med"/>
            </a:ln>
          </p:spPr>
        </p:cxnSp>
        <p:sp>
          <p:nvSpPr>
            <p:cNvPr id="1685" name="Google Shape;1685;p89"/>
            <p:cNvSpPr/>
            <p:nvPr/>
          </p:nvSpPr>
          <p:spPr>
            <a:xfrm>
              <a:off x="996050" y="1029125"/>
              <a:ext cx="93900" cy="93900"/>
            </a:xfrm>
            <a:prstGeom prst="ellipse">
              <a:avLst/>
            </a:prstGeom>
            <a:solidFill>
              <a:srgbClr val="FFFFFF"/>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686" name="Google Shape;1686;p89"/>
          <p:cNvSpPr/>
          <p:nvPr/>
        </p:nvSpPr>
        <p:spPr>
          <a:xfrm>
            <a:off x="3173654" y="2492575"/>
            <a:ext cx="875400" cy="8757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87" name="Google Shape;1687;p89"/>
          <p:cNvSpPr/>
          <p:nvPr/>
        </p:nvSpPr>
        <p:spPr>
          <a:xfrm flipH="1">
            <a:off x="3181353" y="2500191"/>
            <a:ext cx="859800" cy="859800"/>
          </a:xfrm>
          <a:prstGeom prst="pie">
            <a:avLst>
              <a:gd name="adj1" fmla="val 5387953"/>
              <a:gd name="adj2" fmla="val 1796517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88" name="Google Shape;1688;p89"/>
          <p:cNvSpPr/>
          <p:nvPr/>
        </p:nvSpPr>
        <p:spPr>
          <a:xfrm>
            <a:off x="3181270" y="2500191"/>
            <a:ext cx="859800" cy="859800"/>
          </a:xfrm>
          <a:prstGeom prst="pie">
            <a:avLst>
              <a:gd name="adj1" fmla="val 5387953"/>
              <a:gd name="adj2" fmla="val 14401998"/>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89" name="Google Shape;1689;p89"/>
          <p:cNvSpPr txBox="1"/>
          <p:nvPr/>
        </p:nvSpPr>
        <p:spPr>
          <a:xfrm>
            <a:off x="3208130" y="2796324"/>
            <a:ext cx="578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W</a:t>
            </a:r>
            <a:endParaRPr sz="1600">
              <a:solidFill>
                <a:srgbClr val="FFFFFF"/>
              </a:solidFill>
              <a:latin typeface="Lexend"/>
              <a:ea typeface="Lexend"/>
              <a:cs typeface="Lexend"/>
              <a:sym typeface="Lexend"/>
            </a:endParaRPr>
          </a:p>
        </p:txBody>
      </p:sp>
      <p:sp>
        <p:nvSpPr>
          <p:cNvPr id="1690" name="Google Shape;1690;p89"/>
          <p:cNvSpPr txBox="1"/>
          <p:nvPr/>
        </p:nvSpPr>
        <p:spPr>
          <a:xfrm>
            <a:off x="3670007" y="2662006"/>
            <a:ext cx="636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a:t>
            </a:r>
            <a:endParaRPr sz="1600">
              <a:solidFill>
                <a:srgbClr val="FFFFFF"/>
              </a:solidFill>
              <a:latin typeface="Lexend"/>
              <a:ea typeface="Lexend"/>
              <a:cs typeface="Lexend"/>
              <a:sym typeface="Lexend"/>
            </a:endParaRPr>
          </a:p>
        </p:txBody>
      </p:sp>
      <p:grpSp>
        <p:nvGrpSpPr>
          <p:cNvPr id="1691" name="Google Shape;1691;p89"/>
          <p:cNvGrpSpPr/>
          <p:nvPr/>
        </p:nvGrpSpPr>
        <p:grpSpPr>
          <a:xfrm>
            <a:off x="3586097" y="2540349"/>
            <a:ext cx="48452" cy="421570"/>
            <a:chOff x="996050" y="213293"/>
            <a:chExt cx="93900" cy="909732"/>
          </a:xfrm>
        </p:grpSpPr>
        <p:cxnSp>
          <p:nvCxnSpPr>
            <p:cNvPr id="1692" name="Google Shape;1692;p89"/>
            <p:cNvCxnSpPr/>
            <p:nvPr/>
          </p:nvCxnSpPr>
          <p:spPr>
            <a:xfrm rot="10800000" flipH="1">
              <a:off x="1046672" y="213293"/>
              <a:ext cx="0" cy="851400"/>
            </a:xfrm>
            <a:prstGeom prst="straightConnector1">
              <a:avLst/>
            </a:prstGeom>
            <a:noFill/>
            <a:ln w="28575" cap="flat" cmpd="sng">
              <a:solidFill>
                <a:srgbClr val="FFFFFF"/>
              </a:solidFill>
              <a:prstDash val="solid"/>
              <a:round/>
              <a:headEnd type="none" w="med" len="med"/>
              <a:tailEnd type="triangle" w="med" len="med"/>
            </a:ln>
          </p:spPr>
        </p:cxnSp>
        <p:sp>
          <p:nvSpPr>
            <p:cNvPr id="1693" name="Google Shape;1693;p89"/>
            <p:cNvSpPr/>
            <p:nvPr/>
          </p:nvSpPr>
          <p:spPr>
            <a:xfrm>
              <a:off x="996050" y="1029125"/>
              <a:ext cx="93900" cy="93900"/>
            </a:xfrm>
            <a:prstGeom prst="ellipse">
              <a:avLst/>
            </a:prstGeom>
            <a:solidFill>
              <a:srgbClr val="FFFFFF"/>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694" name="Google Shape;1694;p89"/>
          <p:cNvSpPr/>
          <p:nvPr/>
        </p:nvSpPr>
        <p:spPr>
          <a:xfrm>
            <a:off x="5106489" y="2492575"/>
            <a:ext cx="875400" cy="8757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95" name="Google Shape;1695;p89"/>
          <p:cNvSpPr/>
          <p:nvPr/>
        </p:nvSpPr>
        <p:spPr>
          <a:xfrm flipH="1">
            <a:off x="5114189" y="2500191"/>
            <a:ext cx="859800" cy="8598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96" name="Google Shape;1696;p89"/>
          <p:cNvSpPr/>
          <p:nvPr/>
        </p:nvSpPr>
        <p:spPr>
          <a:xfrm>
            <a:off x="5114106" y="2500191"/>
            <a:ext cx="859800" cy="859800"/>
          </a:xfrm>
          <a:prstGeom prst="pie">
            <a:avLst>
              <a:gd name="adj1" fmla="val 5387953"/>
              <a:gd name="adj2" fmla="val 1834406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97" name="Google Shape;1697;p89"/>
          <p:cNvSpPr txBox="1"/>
          <p:nvPr/>
        </p:nvSpPr>
        <p:spPr>
          <a:xfrm>
            <a:off x="5165559" y="2651028"/>
            <a:ext cx="578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W</a:t>
            </a:r>
            <a:endParaRPr sz="1600">
              <a:solidFill>
                <a:srgbClr val="FFFFFF"/>
              </a:solidFill>
              <a:latin typeface="Lexend"/>
              <a:ea typeface="Lexend"/>
              <a:cs typeface="Lexend"/>
              <a:sym typeface="Lexend"/>
            </a:endParaRPr>
          </a:p>
        </p:txBody>
      </p:sp>
      <p:sp>
        <p:nvSpPr>
          <p:cNvPr id="1698" name="Google Shape;1698;p89"/>
          <p:cNvSpPr txBox="1"/>
          <p:nvPr/>
        </p:nvSpPr>
        <p:spPr>
          <a:xfrm>
            <a:off x="5613199" y="2781794"/>
            <a:ext cx="636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a:t>
            </a:r>
            <a:endParaRPr sz="1600">
              <a:solidFill>
                <a:srgbClr val="FFFFFF"/>
              </a:solidFill>
              <a:latin typeface="Lexend"/>
              <a:ea typeface="Lexend"/>
              <a:cs typeface="Lexend"/>
              <a:sym typeface="Lexend"/>
            </a:endParaRPr>
          </a:p>
        </p:txBody>
      </p:sp>
      <p:grpSp>
        <p:nvGrpSpPr>
          <p:cNvPr id="1699" name="Google Shape;1699;p89"/>
          <p:cNvGrpSpPr/>
          <p:nvPr/>
        </p:nvGrpSpPr>
        <p:grpSpPr>
          <a:xfrm>
            <a:off x="5518932" y="2540349"/>
            <a:ext cx="48452" cy="421570"/>
            <a:chOff x="996050" y="213293"/>
            <a:chExt cx="93900" cy="909732"/>
          </a:xfrm>
        </p:grpSpPr>
        <p:cxnSp>
          <p:nvCxnSpPr>
            <p:cNvPr id="1700" name="Google Shape;1700;p89"/>
            <p:cNvCxnSpPr/>
            <p:nvPr/>
          </p:nvCxnSpPr>
          <p:spPr>
            <a:xfrm rot="10800000" flipH="1">
              <a:off x="1046672" y="213293"/>
              <a:ext cx="0" cy="851400"/>
            </a:xfrm>
            <a:prstGeom prst="straightConnector1">
              <a:avLst/>
            </a:prstGeom>
            <a:noFill/>
            <a:ln w="28575" cap="flat" cmpd="sng">
              <a:solidFill>
                <a:srgbClr val="FFFFFF"/>
              </a:solidFill>
              <a:prstDash val="solid"/>
              <a:round/>
              <a:headEnd type="none" w="med" len="med"/>
              <a:tailEnd type="triangle" w="med" len="med"/>
            </a:ln>
          </p:spPr>
        </p:cxnSp>
        <p:sp>
          <p:nvSpPr>
            <p:cNvPr id="1701" name="Google Shape;1701;p89"/>
            <p:cNvSpPr/>
            <p:nvPr/>
          </p:nvSpPr>
          <p:spPr>
            <a:xfrm>
              <a:off x="996050" y="1029125"/>
              <a:ext cx="93900" cy="93900"/>
            </a:xfrm>
            <a:prstGeom prst="ellipse">
              <a:avLst/>
            </a:prstGeom>
            <a:solidFill>
              <a:srgbClr val="FFFFFF"/>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702" name="Google Shape;1702;p89"/>
          <p:cNvSpPr txBox="1"/>
          <p:nvPr>
            <p:ph type="body" idx="1"/>
          </p:nvPr>
        </p:nvSpPr>
        <p:spPr>
          <a:xfrm>
            <a:off x="324000" y="1521300"/>
            <a:ext cx="8237700" cy="46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Tusaale ahaan, saddexda wareeg (spinners) ee kani waa kuwa aan u badnayn inay ku soo degtaan 'W', laakiin qaar ayaa ka badan kuwa kale.</a:t>
            </a:r>
            <a:r>
              <a:rPr lang="en-GB" sz="1800">
                <a:solidFill>
                  <a:srgbClr val="282828"/>
                </a:solidFill>
                <a:latin typeface="Lexend"/>
              </a:rPr>
              <a:t/>
            </a:r>
            <a:r>
              <a:rPr lang="en-GB" sz="1800">
                <a:solidFill>
                  <a:schemeClr val="accent5"/>
                </a:solidFill>
                <a:latin typeface="Lexend"/>
              </a:rPr>
              <a:t/>
            </a:r>
            <a:r>
              <a:rPr lang="en-GB" sz="1800">
                <a:solidFill>
                  <a:srgbClr val="282828"/>
                </a:solidFill>
                <a:latin typeface="Lexend"/>
              </a:rPr>
              <a:t/>
            </a:r>
            <a:r>
              <a:rPr lang="en-GB" sz="1800">
                <a:latin typeface="Lexend"/>
              </a:rPr>
              <a:t/>
            </a:r>
            <a:r>
              <a:rPr lang="en-GB" sz="1800">
                <a:solidFill>
                  <a:srgbClr val="282828"/>
                </a:solidFill>
                <a:latin typeface="Lexend"/>
              </a:rPr>
              <a:t/>
            </a:r>
            <a:r>
              <a:rPr lang="en-GB" sz="1800">
                <a:solidFill>
                  <a:schemeClr val="accent5"/>
                </a:solidFill>
                <a:latin typeface="Lexend"/>
              </a:rPr>
              <a:t/>
            </a:r>
            <a:r>
              <a:rPr lang="en-GB" sz="1800">
                <a:latin typeface="Lexend"/>
              </a:rPr>
              <a:t/>
            </a:r>
            <a:endParaRPr sz="2000"/>
          </a:p>
        </p:txBody>
      </p:sp>
      <p:sp>
        <p:nvSpPr>
          <p:cNvPr id="1703" name="Google Shape;1703;p89"/>
          <p:cNvSpPr/>
          <p:nvPr/>
        </p:nvSpPr>
        <p:spPr>
          <a:xfrm>
            <a:off x="6062585" y="2492575"/>
            <a:ext cx="875400" cy="8757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04" name="Google Shape;1704;p89"/>
          <p:cNvSpPr/>
          <p:nvPr/>
        </p:nvSpPr>
        <p:spPr>
          <a:xfrm flipH="1">
            <a:off x="6070285" y="2500191"/>
            <a:ext cx="859800" cy="8598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05" name="Google Shape;1705;p89"/>
          <p:cNvSpPr/>
          <p:nvPr/>
        </p:nvSpPr>
        <p:spPr>
          <a:xfrm>
            <a:off x="6070202" y="2500191"/>
            <a:ext cx="859800" cy="859800"/>
          </a:xfrm>
          <a:prstGeom prst="pie">
            <a:avLst>
              <a:gd name="adj1" fmla="val 5387953"/>
              <a:gd name="adj2" fmla="val 2567"/>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06" name="Google Shape;1706;p89"/>
          <p:cNvSpPr txBox="1"/>
          <p:nvPr/>
        </p:nvSpPr>
        <p:spPr>
          <a:xfrm>
            <a:off x="6124154" y="2573503"/>
            <a:ext cx="578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W</a:t>
            </a:r>
            <a:endParaRPr sz="1600">
              <a:solidFill>
                <a:srgbClr val="FFFFFF"/>
              </a:solidFill>
              <a:latin typeface="Lexend"/>
              <a:ea typeface="Lexend"/>
              <a:cs typeface="Lexend"/>
              <a:sym typeface="Lexend"/>
            </a:endParaRPr>
          </a:p>
        </p:txBody>
      </p:sp>
      <p:sp>
        <p:nvSpPr>
          <p:cNvPr id="1707" name="Google Shape;1707;p89"/>
          <p:cNvSpPr txBox="1"/>
          <p:nvPr/>
        </p:nvSpPr>
        <p:spPr>
          <a:xfrm>
            <a:off x="6525496" y="2888459"/>
            <a:ext cx="578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a:t>
            </a:r>
            <a:endParaRPr sz="1600">
              <a:solidFill>
                <a:srgbClr val="FFFFFF"/>
              </a:solidFill>
              <a:latin typeface="Lexend"/>
              <a:ea typeface="Lexend"/>
              <a:cs typeface="Lexend"/>
              <a:sym typeface="Lexend"/>
            </a:endParaRPr>
          </a:p>
        </p:txBody>
      </p:sp>
      <p:grpSp>
        <p:nvGrpSpPr>
          <p:cNvPr id="1708" name="Google Shape;1708;p89"/>
          <p:cNvGrpSpPr/>
          <p:nvPr/>
        </p:nvGrpSpPr>
        <p:grpSpPr>
          <a:xfrm>
            <a:off x="6475028" y="2540349"/>
            <a:ext cx="48452" cy="421570"/>
            <a:chOff x="996050" y="213293"/>
            <a:chExt cx="93900" cy="909732"/>
          </a:xfrm>
        </p:grpSpPr>
        <p:cxnSp>
          <p:nvCxnSpPr>
            <p:cNvPr id="1709" name="Google Shape;1709;p89"/>
            <p:cNvCxnSpPr/>
            <p:nvPr/>
          </p:nvCxnSpPr>
          <p:spPr>
            <a:xfrm rot="10800000" flipH="1">
              <a:off x="1046672" y="213293"/>
              <a:ext cx="0" cy="851400"/>
            </a:xfrm>
            <a:prstGeom prst="straightConnector1">
              <a:avLst/>
            </a:prstGeom>
            <a:noFill/>
            <a:ln w="28575" cap="flat" cmpd="sng">
              <a:solidFill>
                <a:srgbClr val="FFFFFF"/>
              </a:solidFill>
              <a:prstDash val="solid"/>
              <a:round/>
              <a:headEnd type="none" w="med" len="med"/>
              <a:tailEnd type="triangle" w="med" len="med"/>
            </a:ln>
          </p:spPr>
        </p:cxnSp>
        <p:sp>
          <p:nvSpPr>
            <p:cNvPr id="1710" name="Google Shape;1710;p89"/>
            <p:cNvSpPr/>
            <p:nvPr/>
          </p:nvSpPr>
          <p:spPr>
            <a:xfrm>
              <a:off x="996050" y="1029125"/>
              <a:ext cx="93900" cy="93900"/>
            </a:xfrm>
            <a:prstGeom prst="ellipse">
              <a:avLst/>
            </a:prstGeom>
            <a:solidFill>
              <a:srgbClr val="FFFFFF"/>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711" name="Google Shape;1711;p89"/>
          <p:cNvSpPr/>
          <p:nvPr/>
        </p:nvSpPr>
        <p:spPr>
          <a:xfrm>
            <a:off x="7002927" y="2492575"/>
            <a:ext cx="875400" cy="8757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12" name="Google Shape;1712;p89"/>
          <p:cNvSpPr/>
          <p:nvPr/>
        </p:nvSpPr>
        <p:spPr>
          <a:xfrm flipH="1">
            <a:off x="7010626" y="2500191"/>
            <a:ext cx="859800" cy="8598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13" name="Google Shape;1713;p89"/>
          <p:cNvSpPr/>
          <p:nvPr/>
        </p:nvSpPr>
        <p:spPr>
          <a:xfrm>
            <a:off x="7010543" y="2500191"/>
            <a:ext cx="859800" cy="859800"/>
          </a:xfrm>
          <a:prstGeom prst="pie">
            <a:avLst>
              <a:gd name="adj1" fmla="val 5387953"/>
              <a:gd name="adj2" fmla="val 167717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14" name="Google Shape;1714;p89"/>
          <p:cNvSpPr txBox="1"/>
          <p:nvPr/>
        </p:nvSpPr>
        <p:spPr>
          <a:xfrm>
            <a:off x="7075323" y="2531787"/>
            <a:ext cx="636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W</a:t>
            </a:r>
            <a:endParaRPr sz="1600">
              <a:solidFill>
                <a:srgbClr val="FFFFFF"/>
              </a:solidFill>
              <a:latin typeface="Lexend"/>
              <a:ea typeface="Lexend"/>
              <a:cs typeface="Lexend"/>
              <a:sym typeface="Lexend"/>
            </a:endParaRPr>
          </a:p>
        </p:txBody>
      </p:sp>
      <p:sp>
        <p:nvSpPr>
          <p:cNvPr id="1715" name="Google Shape;1715;p89"/>
          <p:cNvSpPr txBox="1"/>
          <p:nvPr/>
        </p:nvSpPr>
        <p:spPr>
          <a:xfrm>
            <a:off x="7440825" y="2950940"/>
            <a:ext cx="636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a:t>
            </a:r>
            <a:endParaRPr sz="1600">
              <a:solidFill>
                <a:srgbClr val="FFFFFF"/>
              </a:solidFill>
              <a:latin typeface="Lexend"/>
              <a:ea typeface="Lexend"/>
              <a:cs typeface="Lexend"/>
              <a:sym typeface="Lexend"/>
            </a:endParaRPr>
          </a:p>
        </p:txBody>
      </p:sp>
      <p:grpSp>
        <p:nvGrpSpPr>
          <p:cNvPr id="1716" name="Google Shape;1716;p89"/>
          <p:cNvGrpSpPr/>
          <p:nvPr/>
        </p:nvGrpSpPr>
        <p:grpSpPr>
          <a:xfrm>
            <a:off x="7415370" y="2540349"/>
            <a:ext cx="48452" cy="421570"/>
            <a:chOff x="996050" y="213293"/>
            <a:chExt cx="93900" cy="909732"/>
          </a:xfrm>
        </p:grpSpPr>
        <p:cxnSp>
          <p:nvCxnSpPr>
            <p:cNvPr id="1717" name="Google Shape;1717;p89"/>
            <p:cNvCxnSpPr/>
            <p:nvPr/>
          </p:nvCxnSpPr>
          <p:spPr>
            <a:xfrm rot="10800000" flipH="1">
              <a:off x="1046672" y="213293"/>
              <a:ext cx="0" cy="851400"/>
            </a:xfrm>
            <a:prstGeom prst="straightConnector1">
              <a:avLst/>
            </a:prstGeom>
            <a:noFill/>
            <a:ln w="28575" cap="flat" cmpd="sng">
              <a:solidFill>
                <a:srgbClr val="FFFFFF"/>
              </a:solidFill>
              <a:prstDash val="solid"/>
              <a:round/>
              <a:headEnd type="none" w="med" len="med"/>
              <a:tailEnd type="triangle" w="med" len="med"/>
            </a:ln>
          </p:spPr>
        </p:cxnSp>
        <p:sp>
          <p:nvSpPr>
            <p:cNvPr id="1718" name="Google Shape;1718;p89"/>
            <p:cNvSpPr/>
            <p:nvPr/>
          </p:nvSpPr>
          <p:spPr>
            <a:xfrm>
              <a:off x="996050" y="1029125"/>
              <a:ext cx="93900" cy="93900"/>
            </a:xfrm>
            <a:prstGeom prst="ellipse">
              <a:avLst/>
            </a:prstGeom>
            <a:solidFill>
              <a:srgbClr val="FFFFFF"/>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719" name="Google Shape;1719;p89"/>
          <p:cNvSpPr/>
          <p:nvPr/>
        </p:nvSpPr>
        <p:spPr>
          <a:xfrm>
            <a:off x="2209770" y="2492575"/>
            <a:ext cx="875400" cy="8757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20" name="Google Shape;1720;p89"/>
          <p:cNvSpPr/>
          <p:nvPr/>
        </p:nvSpPr>
        <p:spPr>
          <a:xfrm flipH="1">
            <a:off x="2217470" y="2500191"/>
            <a:ext cx="859800" cy="859800"/>
          </a:xfrm>
          <a:prstGeom prst="pie">
            <a:avLst>
              <a:gd name="adj1" fmla="val 5387953"/>
              <a:gd name="adj2" fmla="val 349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21" name="Google Shape;1721;p89"/>
          <p:cNvSpPr/>
          <p:nvPr/>
        </p:nvSpPr>
        <p:spPr>
          <a:xfrm>
            <a:off x="2217387" y="2500191"/>
            <a:ext cx="859800" cy="859800"/>
          </a:xfrm>
          <a:prstGeom prst="pie">
            <a:avLst>
              <a:gd name="adj1" fmla="val 5387953"/>
              <a:gd name="adj2" fmla="val 1076510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22" name="Google Shape;1722;p89"/>
          <p:cNvSpPr txBox="1"/>
          <p:nvPr/>
        </p:nvSpPr>
        <p:spPr>
          <a:xfrm>
            <a:off x="2257941" y="2887864"/>
            <a:ext cx="578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W</a:t>
            </a:r>
            <a:endParaRPr sz="1600">
              <a:solidFill>
                <a:srgbClr val="FFFFFF"/>
              </a:solidFill>
              <a:latin typeface="Lexend"/>
              <a:ea typeface="Lexend"/>
              <a:cs typeface="Lexend"/>
              <a:sym typeface="Lexend"/>
            </a:endParaRPr>
          </a:p>
        </p:txBody>
      </p:sp>
      <p:sp>
        <p:nvSpPr>
          <p:cNvPr id="1723" name="Google Shape;1723;p89"/>
          <p:cNvSpPr txBox="1"/>
          <p:nvPr/>
        </p:nvSpPr>
        <p:spPr>
          <a:xfrm>
            <a:off x="2687891" y="2578541"/>
            <a:ext cx="636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a:t>
            </a:r>
            <a:endParaRPr sz="1600">
              <a:solidFill>
                <a:srgbClr val="FFFFFF"/>
              </a:solidFill>
              <a:latin typeface="Lexend"/>
              <a:ea typeface="Lexend"/>
              <a:cs typeface="Lexend"/>
              <a:sym typeface="Lexend"/>
            </a:endParaRPr>
          </a:p>
        </p:txBody>
      </p:sp>
      <p:grpSp>
        <p:nvGrpSpPr>
          <p:cNvPr id="1724" name="Google Shape;1724;p89"/>
          <p:cNvGrpSpPr/>
          <p:nvPr/>
        </p:nvGrpSpPr>
        <p:grpSpPr>
          <a:xfrm>
            <a:off x="2622213" y="2540349"/>
            <a:ext cx="48452" cy="421570"/>
            <a:chOff x="996050" y="213293"/>
            <a:chExt cx="93900" cy="909732"/>
          </a:xfrm>
        </p:grpSpPr>
        <p:cxnSp>
          <p:nvCxnSpPr>
            <p:cNvPr id="1725" name="Google Shape;1725;p89"/>
            <p:cNvCxnSpPr/>
            <p:nvPr/>
          </p:nvCxnSpPr>
          <p:spPr>
            <a:xfrm rot="10800000" flipH="1">
              <a:off x="1046672" y="213293"/>
              <a:ext cx="0" cy="851400"/>
            </a:xfrm>
            <a:prstGeom prst="straightConnector1">
              <a:avLst/>
            </a:prstGeom>
            <a:noFill/>
            <a:ln w="28575" cap="flat" cmpd="sng">
              <a:solidFill>
                <a:srgbClr val="FFFFFF"/>
              </a:solidFill>
              <a:prstDash val="solid"/>
              <a:round/>
              <a:headEnd type="none" w="med" len="med"/>
              <a:tailEnd type="triangle" w="med" len="med"/>
            </a:ln>
          </p:spPr>
        </p:cxnSp>
        <p:sp>
          <p:nvSpPr>
            <p:cNvPr id="1726" name="Google Shape;1726;p89"/>
            <p:cNvSpPr/>
            <p:nvPr/>
          </p:nvSpPr>
          <p:spPr>
            <a:xfrm>
              <a:off x="996050" y="1029125"/>
              <a:ext cx="93900" cy="93900"/>
            </a:xfrm>
            <a:prstGeom prst="ellipse">
              <a:avLst/>
            </a:prstGeom>
            <a:solidFill>
              <a:srgbClr val="FFFFFF"/>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727" name="Google Shape;1727;p89"/>
          <p:cNvSpPr/>
          <p:nvPr/>
        </p:nvSpPr>
        <p:spPr>
          <a:xfrm>
            <a:off x="1276177" y="2492575"/>
            <a:ext cx="875400" cy="8757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28" name="Google Shape;1728;p89"/>
          <p:cNvSpPr/>
          <p:nvPr/>
        </p:nvSpPr>
        <p:spPr>
          <a:xfrm>
            <a:off x="1283793" y="2500191"/>
            <a:ext cx="859800" cy="859800"/>
          </a:xfrm>
          <a:prstGeom prst="pie">
            <a:avLst>
              <a:gd name="adj1" fmla="val 5387953"/>
              <a:gd name="adj2" fmla="val 87872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29" name="Google Shape;1729;p89"/>
          <p:cNvSpPr txBox="1"/>
          <p:nvPr/>
        </p:nvSpPr>
        <p:spPr>
          <a:xfrm>
            <a:off x="1391189" y="2965224"/>
            <a:ext cx="535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W</a:t>
            </a:r>
            <a:endParaRPr sz="1600">
              <a:solidFill>
                <a:srgbClr val="FFFFFF"/>
              </a:solidFill>
              <a:latin typeface="Lexend"/>
              <a:ea typeface="Lexend"/>
              <a:cs typeface="Lexend"/>
              <a:sym typeface="Lexend"/>
            </a:endParaRPr>
          </a:p>
        </p:txBody>
      </p:sp>
      <p:sp>
        <p:nvSpPr>
          <p:cNvPr id="1730" name="Google Shape;1730;p89"/>
          <p:cNvSpPr txBox="1"/>
          <p:nvPr/>
        </p:nvSpPr>
        <p:spPr>
          <a:xfrm>
            <a:off x="1728947" y="2516697"/>
            <a:ext cx="282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L</a:t>
            </a:r>
            <a:endParaRPr sz="1600">
              <a:solidFill>
                <a:srgbClr val="FFFFFF"/>
              </a:solidFill>
              <a:latin typeface="Lexend"/>
              <a:ea typeface="Lexend"/>
              <a:cs typeface="Lexend"/>
              <a:sym typeface="Lexend"/>
            </a:endParaRPr>
          </a:p>
        </p:txBody>
      </p:sp>
      <p:grpSp>
        <p:nvGrpSpPr>
          <p:cNvPr id="1731" name="Google Shape;1731;p89"/>
          <p:cNvGrpSpPr/>
          <p:nvPr/>
        </p:nvGrpSpPr>
        <p:grpSpPr>
          <a:xfrm>
            <a:off x="1688620" y="2540349"/>
            <a:ext cx="48452" cy="421570"/>
            <a:chOff x="996050" y="213293"/>
            <a:chExt cx="93900" cy="909732"/>
          </a:xfrm>
        </p:grpSpPr>
        <p:cxnSp>
          <p:nvCxnSpPr>
            <p:cNvPr id="1732" name="Google Shape;1732;p89"/>
            <p:cNvCxnSpPr/>
            <p:nvPr/>
          </p:nvCxnSpPr>
          <p:spPr>
            <a:xfrm rot="10800000" flipH="1">
              <a:off x="1046672" y="213293"/>
              <a:ext cx="0" cy="851400"/>
            </a:xfrm>
            <a:prstGeom prst="straightConnector1">
              <a:avLst/>
            </a:prstGeom>
            <a:noFill/>
            <a:ln w="28575" cap="flat" cmpd="sng">
              <a:solidFill>
                <a:srgbClr val="FFFFFF"/>
              </a:solidFill>
              <a:prstDash val="solid"/>
              <a:round/>
              <a:headEnd type="none" w="med" len="med"/>
              <a:tailEnd type="triangle" w="med" len="med"/>
            </a:ln>
          </p:spPr>
        </p:cxnSp>
        <p:sp>
          <p:nvSpPr>
            <p:cNvPr id="1733" name="Google Shape;1733;p89"/>
            <p:cNvSpPr/>
            <p:nvPr/>
          </p:nvSpPr>
          <p:spPr>
            <a:xfrm>
              <a:off x="996050" y="1029125"/>
              <a:ext cx="93900" cy="93900"/>
            </a:xfrm>
            <a:prstGeom prst="ellipse">
              <a:avLst/>
            </a:prstGeom>
            <a:solidFill>
              <a:srgbClr val="FFFFFF"/>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734" name="Google Shape;1734;p89"/>
          <p:cNvSpPr txBox="1"/>
          <p:nvPr/>
        </p:nvSpPr>
        <p:spPr>
          <a:xfrm>
            <a:off x="1565650" y="4448634"/>
            <a:ext cx="6076200" cy="461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latin typeface="Lexend"/>
                <a:ea typeface="Lexend"/>
                <a:cs typeface="Lexend"/>
                <a:sym typeface="Lexend"/>
              </a:rPr>
              <a:t>miisaanka suurtagalnimada (likelihood) ee wareegyada (spinners) ku soo degaya 'guul' (W)</a:t>
            </a:r>
            <a:endParaRPr sz="1800">
              <a:solidFill>
                <a:srgbClr val="000000"/>
              </a:solidFill>
              <a:latin typeface="Lexend"/>
              <a:ea typeface="Lexend"/>
              <a:cs typeface="Lexend"/>
              <a:sym typeface="Lexend"/>
            </a:endParaRPr>
          </a:p>
        </p:txBody>
      </p:sp>
      <p:sp>
        <p:nvSpPr>
          <p:cNvPr id="1735" name="Google Shape;1735;p89"/>
          <p:cNvSpPr/>
          <p:nvPr/>
        </p:nvSpPr>
        <p:spPr>
          <a:xfrm>
            <a:off x="1235435" y="2360175"/>
            <a:ext cx="2843700" cy="1116000"/>
          </a:xfrm>
          <a:prstGeom prst="rect">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8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8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8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8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9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9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0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2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2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7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2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3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73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7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39" name="Shape 1739"/>
        <p:cNvGrpSpPr/>
        <p:nvPr/>
      </p:nvGrpSpPr>
      <p:grpSpPr>
        <a:xfrm>
          <a:off x="0" y="0"/>
          <a:ext cx="0" cy="0"/>
        </a:xfrm>
      </p:grpSpPr>
      <p:pic>
        <p:nvPicPr>
          <p:cNvPr id="1740" name="Google Shape;1740;p90"/>
          <p:cNvPicPr preferRelativeResize="0"/>
          <p:nvPr/>
        </p:nvPicPr>
        <p:blipFill>
          <a:blip r:embed="rId12">
            <a:alphaModFix/>
          </a:blip>
          <a:stretch>
            <a:fillRect/>
          </a:stretch>
        </p:blipFill>
        <p:spPr>
          <a:xfrm>
            <a:off x="339804" y="1391395"/>
            <a:ext cx="398693" cy="522151"/>
          </a:xfrm>
          <a:prstGeom prst="rect">
            <a:avLst/>
          </a:prstGeom>
          <a:noFill/>
          <a:ln>
            <a:noFill/>
          </a:ln>
        </p:spPr>
      </p:pic>
      <p:sp>
        <p:nvSpPr>
          <p:cNvPr id="1741" name="Google Shape;1741;p9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Isbarbardhigga suurtagalnimada dhacdooyinka (events) ee miisaanka</a:t>
            </a:r>
            <a:endParaRPr/>
          </a:p>
        </p:txBody>
      </p:sp>
      <p:sp>
        <p:nvSpPr>
          <p:cNvPr id="1742" name="Google Shape;1742;p90"/>
          <p:cNvSpPr txBox="1"/>
          <p:nvPr>
            <p:ph type="body" idx="1"/>
          </p:nvPr>
        </p:nvSpPr>
        <p:spPr>
          <a:xfrm>
            <a:off x="324000" y="759300"/>
            <a:ext cx="8237700" cy="658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Layla iyo Suad waxay ciyaarayaan ciyaar ku lug leh duufaanka (rolling) dice si loo go'aamiyo haddii aad dhaqaajin karto gabadhaada.</a:t>
            </a:r>
            <a:endParaRPr sz="1800"/>
          </a:p>
        </p:txBody>
      </p:sp>
      <p:cxnSp>
        <p:nvCxnSpPr>
          <p:cNvPr id="1743" name="Google Shape;1743;p90"/>
          <p:cNvCxnSpPr/>
          <p:nvPr/>
        </p:nvCxnSpPr>
        <p:spPr>
          <a:xfrm>
            <a:off x="1260861" y="3826947"/>
            <a:ext cx="6838200" cy="0"/>
          </a:xfrm>
          <a:prstGeom prst="straightConnector1">
            <a:avLst/>
          </a:prstGeom>
          <a:noFill/>
          <a:ln w="38100" cap="flat" cmpd="sng">
            <a:solidFill>
              <a:srgbClr val="000000"/>
            </a:solidFill>
            <a:prstDash val="solid"/>
            <a:round/>
            <a:headEnd type="none" w="med" len="med"/>
            <a:tailEnd type="none" w="med" len="med"/>
          </a:ln>
        </p:spPr>
      </p:cxnSp>
      <p:cxnSp>
        <p:nvCxnSpPr>
          <p:cNvPr id="1744" name="Google Shape;1744;p90"/>
          <p:cNvCxnSpPr/>
          <p:nvPr/>
        </p:nvCxnSpPr>
        <p:spPr>
          <a:xfrm flipH="1">
            <a:off x="1260883" y="34974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745" name="Google Shape;1745;p90"/>
          <p:cNvCxnSpPr/>
          <p:nvPr/>
        </p:nvCxnSpPr>
        <p:spPr>
          <a:xfrm flipH="1">
            <a:off x="8088215" y="34974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746" name="Google Shape;1746;p90"/>
          <p:cNvCxnSpPr/>
          <p:nvPr/>
        </p:nvCxnSpPr>
        <p:spPr>
          <a:xfrm flipH="1">
            <a:off x="4674549" y="34974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747" name="Google Shape;1747;p90"/>
          <p:cNvCxnSpPr/>
          <p:nvPr/>
        </p:nvCxnSpPr>
        <p:spPr>
          <a:xfrm>
            <a:off x="1365339" y="3989584"/>
            <a:ext cx="3221100" cy="0"/>
          </a:xfrm>
          <a:prstGeom prst="straightConnector1">
            <a:avLst/>
          </a:prstGeom>
          <a:noFill/>
          <a:ln w="38100" cap="flat" cmpd="sng">
            <a:solidFill>
              <a:srgbClr val="595959"/>
            </a:solidFill>
            <a:prstDash val="solid"/>
            <a:round/>
            <a:headEnd type="triangle" w="med" len="med"/>
            <a:tailEnd type="triangle" w="med" len="med"/>
          </a:ln>
        </p:spPr>
      </p:cxnSp>
      <p:cxnSp>
        <p:nvCxnSpPr>
          <p:cNvPr id="1748" name="Google Shape;1748;p90"/>
          <p:cNvCxnSpPr/>
          <p:nvPr/>
        </p:nvCxnSpPr>
        <p:spPr>
          <a:xfrm>
            <a:off x="4774394" y="3989584"/>
            <a:ext cx="3221100" cy="0"/>
          </a:xfrm>
          <a:prstGeom prst="straightConnector1">
            <a:avLst/>
          </a:prstGeom>
          <a:noFill/>
          <a:ln w="38100" cap="flat" cmpd="sng">
            <a:solidFill>
              <a:srgbClr val="595959"/>
            </a:solidFill>
            <a:prstDash val="solid"/>
            <a:round/>
            <a:headEnd type="triangle" w="med" len="med"/>
            <a:tailEnd type="triangle" w="med" len="med"/>
          </a:ln>
        </p:spPr>
      </p:cxnSp>
      <p:sp>
        <p:nvSpPr>
          <p:cNvPr id="1749" name="Google Shape;1749;p90"/>
          <p:cNvSpPr txBox="1"/>
          <p:nvPr/>
        </p:nvSpPr>
        <p:spPr>
          <a:xfrm>
            <a:off x="7544628" y="4020009"/>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 (certain)</a:t>
            </a:r>
            <a:endParaRPr sz="1600" b="1">
              <a:solidFill>
                <a:srgbClr val="000000"/>
              </a:solidFill>
              <a:latin typeface="Lexend"/>
              <a:ea typeface="Lexend"/>
              <a:cs typeface="Lexend"/>
              <a:sym typeface="Lexend"/>
            </a:endParaRPr>
          </a:p>
        </p:txBody>
      </p:sp>
      <p:sp>
        <p:nvSpPr>
          <p:cNvPr id="1750" name="Google Shape;1750;p90"/>
          <p:cNvSpPr txBox="1"/>
          <p:nvPr/>
        </p:nvSpPr>
        <p:spPr>
          <a:xfrm>
            <a:off x="552600" y="4020009"/>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macquul ahayn (impossible)</a:t>
            </a:r>
            <a:endParaRPr sz="1600" b="1">
              <a:solidFill>
                <a:srgbClr val="000000"/>
              </a:solidFill>
              <a:latin typeface="Lexend"/>
              <a:ea typeface="Lexend"/>
              <a:cs typeface="Lexend"/>
              <a:sym typeface="Lexend"/>
            </a:endParaRPr>
          </a:p>
        </p:txBody>
      </p:sp>
      <p:sp>
        <p:nvSpPr>
          <p:cNvPr id="1751" name="Google Shape;1751;p90"/>
          <p:cNvSpPr txBox="1"/>
          <p:nvPr/>
        </p:nvSpPr>
        <p:spPr>
          <a:xfrm>
            <a:off x="2472019" y="3913384"/>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aan u badnayn (unlikely)</a:t>
            </a:r>
            <a:endParaRPr sz="1600">
              <a:solidFill>
                <a:srgbClr val="000000"/>
              </a:solidFill>
              <a:latin typeface="Lexend"/>
              <a:ea typeface="Lexend"/>
              <a:cs typeface="Lexend"/>
              <a:sym typeface="Lexend"/>
            </a:endParaRPr>
          </a:p>
        </p:txBody>
      </p:sp>
      <p:sp>
        <p:nvSpPr>
          <p:cNvPr id="1752" name="Google Shape;1752;p90"/>
          <p:cNvSpPr txBox="1"/>
          <p:nvPr/>
        </p:nvSpPr>
        <p:spPr>
          <a:xfrm>
            <a:off x="6202624" y="3913384"/>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badan (likely)</a:t>
            </a:r>
            <a:endParaRPr sz="1600">
              <a:solidFill>
                <a:srgbClr val="000000"/>
              </a:solidFill>
              <a:latin typeface="Lexend"/>
              <a:ea typeface="Lexend"/>
              <a:cs typeface="Lexend"/>
              <a:sym typeface="Lexend"/>
            </a:endParaRPr>
          </a:p>
        </p:txBody>
      </p:sp>
      <p:sp>
        <p:nvSpPr>
          <p:cNvPr id="1753" name="Google Shape;1753;p90"/>
          <p:cNvSpPr txBox="1"/>
          <p:nvPr/>
        </p:nvSpPr>
        <p:spPr>
          <a:xfrm>
            <a:off x="3834808" y="4020009"/>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 (even chance)</a:t>
            </a:r>
            <a:endParaRPr sz="1600" b="1">
              <a:solidFill>
                <a:srgbClr val="000000"/>
              </a:solidFill>
              <a:latin typeface="Lexend"/>
              <a:ea typeface="Lexend"/>
              <a:cs typeface="Lexend"/>
              <a:sym typeface="Lexend"/>
            </a:endParaRPr>
          </a:p>
        </p:txBody>
      </p:sp>
      <p:sp>
        <p:nvSpPr>
          <p:cNvPr id="1754" name="Google Shape;1754;p90"/>
          <p:cNvSpPr txBox="1"/>
          <p:nvPr>
            <p:ph type="body" idx="1"/>
          </p:nvPr>
        </p:nvSpPr>
        <p:spPr>
          <a:xfrm>
            <a:off x="857400" y="1481087"/>
            <a:ext cx="6633900" cy="39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Layla waxay dhaqaajin kartaa gabadheeda haddii ay duufato (roll) tiro (multiple) ah 3.</a:t>
            </a:r>
            <a:r>
              <a:rPr lang="en-GB" sz="1100">
                <a:solidFill>
                  <a:srgbClr val="282828"/>
                </a:solidFill>
                <a:latin typeface="Lexend"/>
              </a:rPr>
              <a:t/>
            </a:r>
            <a:r>
              <a:rPr lang="en-GB" sz="1100">
                <a:solidFill>
                  <a:schemeClr val="accent5"/>
                </a:solidFill>
                <a:latin typeface="Lexend"/>
              </a:rPr>
              <a:t/>
            </a:r>
            <a:r>
              <a:rPr lang="en-GB" sz="1100">
                <a:latin typeface="Lexend"/>
              </a:rPr>
              <a:t/>
            </a:r>
            <a:endParaRPr sz="1800"/>
          </a:p>
        </p:txBody>
      </p:sp>
      <p:grpSp>
        <p:nvGrpSpPr>
          <p:cNvPr id="1755" name="Google Shape;1755;p90"/>
          <p:cNvGrpSpPr/>
          <p:nvPr/>
        </p:nvGrpSpPr>
        <p:grpSpPr>
          <a:xfrm>
            <a:off x="6762589" y="1429407"/>
            <a:ext cx="1915274" cy="308352"/>
            <a:chOff x="6762589" y="1480020"/>
            <a:chExt cx="1915274" cy="308352"/>
          </a:xfrm>
        </p:grpSpPr>
        <p:pic>
          <p:nvPicPr>
            <p:cNvPr id="1756" name="Google Shape;1756;p90"/>
            <p:cNvPicPr preferRelativeResize="0"/>
            <p:nvPr/>
          </p:nvPicPr>
          <p:blipFill>
            <a:blip r:embed="rId4">
              <a:alphaModFix/>
            </a:blip>
            <a:stretch>
              <a:fillRect/>
            </a:stretch>
          </p:blipFill>
          <p:spPr>
            <a:xfrm>
              <a:off x="6762589" y="1480023"/>
              <a:ext cx="317621" cy="308349"/>
            </a:xfrm>
            <a:prstGeom prst="rect">
              <a:avLst/>
            </a:prstGeom>
            <a:noFill/>
            <a:ln>
              <a:noFill/>
            </a:ln>
          </p:spPr>
        </p:pic>
        <p:pic>
          <p:nvPicPr>
            <p:cNvPr id="1757" name="Google Shape;1757;p90"/>
            <p:cNvPicPr preferRelativeResize="0"/>
            <p:nvPr/>
          </p:nvPicPr>
          <p:blipFill>
            <a:blip r:embed="rId5">
              <a:alphaModFix/>
            </a:blip>
            <a:srcRect b="2162"/>
            <a:stretch>
              <a:fillRect/>
            </a:stretch>
          </p:blipFill>
          <p:spPr>
            <a:xfrm>
              <a:off x="7100957" y="1480020"/>
              <a:ext cx="317621" cy="308351"/>
            </a:xfrm>
            <a:prstGeom prst="rect">
              <a:avLst/>
            </a:prstGeom>
            <a:noFill/>
            <a:ln>
              <a:noFill/>
            </a:ln>
          </p:spPr>
        </p:pic>
        <p:pic>
          <p:nvPicPr>
            <p:cNvPr id="1758" name="Google Shape;1758;p90"/>
            <p:cNvPicPr preferRelativeResize="0"/>
            <p:nvPr/>
          </p:nvPicPr>
          <p:blipFill>
            <a:blip r:embed="rId6">
              <a:alphaModFix/>
            </a:blip>
            <a:stretch>
              <a:fillRect/>
            </a:stretch>
          </p:blipFill>
          <p:spPr>
            <a:xfrm>
              <a:off x="7418579" y="1485531"/>
              <a:ext cx="302410" cy="297330"/>
            </a:xfrm>
            <a:prstGeom prst="rect">
              <a:avLst/>
            </a:prstGeom>
            <a:noFill/>
            <a:ln>
              <a:noFill/>
            </a:ln>
          </p:spPr>
        </p:pic>
        <p:pic>
          <p:nvPicPr>
            <p:cNvPr id="1759" name="Google Shape;1759;p90"/>
            <p:cNvPicPr preferRelativeResize="0"/>
            <p:nvPr/>
          </p:nvPicPr>
          <p:blipFill>
            <a:blip r:embed="rId7">
              <a:alphaModFix/>
            </a:blip>
            <a:stretch>
              <a:fillRect/>
            </a:stretch>
          </p:blipFill>
          <p:spPr>
            <a:xfrm>
              <a:off x="7738131" y="1487061"/>
              <a:ext cx="299570" cy="297331"/>
            </a:xfrm>
            <a:prstGeom prst="rect">
              <a:avLst/>
            </a:prstGeom>
            <a:noFill/>
            <a:ln>
              <a:noFill/>
            </a:ln>
          </p:spPr>
        </p:pic>
        <p:pic>
          <p:nvPicPr>
            <p:cNvPr id="1760" name="Google Shape;1760;p90"/>
            <p:cNvPicPr preferRelativeResize="0"/>
            <p:nvPr/>
          </p:nvPicPr>
          <p:blipFill>
            <a:blip r:embed="rId8">
              <a:alphaModFix/>
            </a:blip>
            <a:stretch>
              <a:fillRect/>
            </a:stretch>
          </p:blipFill>
          <p:spPr>
            <a:xfrm>
              <a:off x="8069486" y="1487061"/>
              <a:ext cx="296217" cy="297331"/>
            </a:xfrm>
            <a:prstGeom prst="rect">
              <a:avLst/>
            </a:prstGeom>
            <a:noFill/>
            <a:ln>
              <a:noFill/>
            </a:ln>
          </p:spPr>
        </p:pic>
        <p:pic>
          <p:nvPicPr>
            <p:cNvPr id="1761" name="Google Shape;1761;p90"/>
            <p:cNvPicPr preferRelativeResize="0"/>
            <p:nvPr/>
          </p:nvPicPr>
          <p:blipFill>
            <a:blip r:embed="rId9">
              <a:alphaModFix/>
            </a:blip>
            <a:stretch>
              <a:fillRect/>
            </a:stretch>
          </p:blipFill>
          <p:spPr>
            <a:xfrm>
              <a:off x="8383882" y="1487061"/>
              <a:ext cx="293981" cy="297332"/>
            </a:xfrm>
            <a:prstGeom prst="rect">
              <a:avLst/>
            </a:prstGeom>
            <a:noFill/>
            <a:ln>
              <a:noFill/>
            </a:ln>
          </p:spPr>
        </p:pic>
      </p:grpSp>
      <p:grpSp>
        <p:nvGrpSpPr>
          <p:cNvPr id="1762" name="Google Shape;1762;p90"/>
          <p:cNvGrpSpPr/>
          <p:nvPr/>
        </p:nvGrpSpPr>
        <p:grpSpPr>
          <a:xfrm>
            <a:off x="7462317" y="1187176"/>
            <a:ext cx="1206559" cy="228918"/>
            <a:chOff x="4228541" y="1606903"/>
            <a:chExt cx="1626310" cy="308557"/>
          </a:xfrm>
        </p:grpSpPr>
        <p:pic>
          <p:nvPicPr>
            <p:cNvPr id="1763" name="Google Shape;1763;p90"/>
            <p:cNvPicPr preferRelativeResize="0"/>
            <p:nvPr/>
          </p:nvPicPr>
          <p:blipFill>
            <a:blip r:embed="rId10">
              <a:alphaModFix/>
            </a:blip>
            <a:stretch>
              <a:fillRect/>
            </a:stretch>
          </p:blipFill>
          <p:spPr>
            <a:xfrm>
              <a:off x="4228541" y="1606903"/>
              <a:ext cx="291550" cy="308557"/>
            </a:xfrm>
            <a:prstGeom prst="rect">
              <a:avLst/>
            </a:prstGeom>
            <a:noFill/>
            <a:ln>
              <a:noFill/>
            </a:ln>
          </p:spPr>
        </p:pic>
        <p:pic>
          <p:nvPicPr>
            <p:cNvPr id="1764" name="Google Shape;1764;p90"/>
            <p:cNvPicPr preferRelativeResize="0"/>
            <p:nvPr/>
          </p:nvPicPr>
          <p:blipFill>
            <a:blip r:embed="rId10">
              <a:alphaModFix/>
            </a:blip>
            <a:stretch>
              <a:fillRect/>
            </a:stretch>
          </p:blipFill>
          <p:spPr>
            <a:xfrm>
              <a:off x="5563300" y="1606903"/>
              <a:ext cx="291550" cy="308557"/>
            </a:xfrm>
            <a:prstGeom prst="rect">
              <a:avLst/>
            </a:prstGeom>
            <a:noFill/>
            <a:ln>
              <a:noFill/>
            </a:ln>
          </p:spPr>
        </p:pic>
      </p:grpSp>
      <p:sp>
        <p:nvSpPr>
          <p:cNvPr id="1765" name="Google Shape;1765;p90"/>
          <p:cNvSpPr txBox="1"/>
          <p:nvPr>
            <p:ph type="body" idx="1"/>
          </p:nvPr>
        </p:nvSpPr>
        <p:spPr>
          <a:xfrm>
            <a:off x="857400" y="2065100"/>
            <a:ext cx="6633900" cy="39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Suad waxay dhaqaajin kartaa gabadheeda haddii ay duufato (roll) tiro (multiple) ah 4.</a:t>
            </a:r>
            <a:r>
              <a:rPr lang="en-GB" sz="1100">
                <a:solidFill>
                  <a:srgbClr val="282828"/>
                </a:solidFill>
                <a:latin typeface="Lexend"/>
              </a:rPr>
              <a:t/>
            </a:r>
            <a:r>
              <a:rPr lang="en-GB" sz="1100">
                <a:solidFill>
                  <a:schemeClr val="accent5"/>
                </a:solidFill>
                <a:latin typeface="Lexend"/>
              </a:rPr>
              <a:t/>
            </a:r>
            <a:r>
              <a:rPr lang="en-GB" sz="1100">
                <a:latin typeface="Lexend"/>
              </a:rPr>
              <a:t/>
            </a:r>
            <a:endParaRPr sz="1800"/>
          </a:p>
        </p:txBody>
      </p:sp>
      <p:grpSp>
        <p:nvGrpSpPr>
          <p:cNvPr id="1766" name="Google Shape;1766;p90"/>
          <p:cNvGrpSpPr/>
          <p:nvPr/>
        </p:nvGrpSpPr>
        <p:grpSpPr>
          <a:xfrm>
            <a:off x="6762589" y="2019258"/>
            <a:ext cx="1915274" cy="308352"/>
            <a:chOff x="6762589" y="2171658"/>
            <a:chExt cx="1915274" cy="308352"/>
          </a:xfrm>
        </p:grpSpPr>
        <p:pic>
          <p:nvPicPr>
            <p:cNvPr id="1767" name="Google Shape;1767;p90"/>
            <p:cNvPicPr preferRelativeResize="0"/>
            <p:nvPr/>
          </p:nvPicPr>
          <p:blipFill>
            <a:blip r:embed="rId4">
              <a:alphaModFix/>
            </a:blip>
            <a:stretch>
              <a:fillRect/>
            </a:stretch>
          </p:blipFill>
          <p:spPr>
            <a:xfrm>
              <a:off x="6762589" y="2171661"/>
              <a:ext cx="317621" cy="308349"/>
            </a:xfrm>
            <a:prstGeom prst="rect">
              <a:avLst/>
            </a:prstGeom>
            <a:noFill/>
            <a:ln>
              <a:noFill/>
            </a:ln>
          </p:spPr>
        </p:pic>
        <p:pic>
          <p:nvPicPr>
            <p:cNvPr id="1768" name="Google Shape;1768;p90"/>
            <p:cNvPicPr preferRelativeResize="0"/>
            <p:nvPr/>
          </p:nvPicPr>
          <p:blipFill>
            <a:blip r:embed="rId5">
              <a:alphaModFix/>
            </a:blip>
            <a:srcRect b="2162"/>
            <a:stretch>
              <a:fillRect/>
            </a:stretch>
          </p:blipFill>
          <p:spPr>
            <a:xfrm>
              <a:off x="7100957" y="2171658"/>
              <a:ext cx="317621" cy="308351"/>
            </a:xfrm>
            <a:prstGeom prst="rect">
              <a:avLst/>
            </a:prstGeom>
            <a:noFill/>
            <a:ln>
              <a:noFill/>
            </a:ln>
          </p:spPr>
        </p:pic>
        <p:pic>
          <p:nvPicPr>
            <p:cNvPr id="1769" name="Google Shape;1769;p90"/>
            <p:cNvPicPr preferRelativeResize="0"/>
            <p:nvPr/>
          </p:nvPicPr>
          <p:blipFill>
            <a:blip r:embed="rId6">
              <a:alphaModFix/>
            </a:blip>
            <a:stretch>
              <a:fillRect/>
            </a:stretch>
          </p:blipFill>
          <p:spPr>
            <a:xfrm>
              <a:off x="7418579" y="2177169"/>
              <a:ext cx="302410" cy="297330"/>
            </a:xfrm>
            <a:prstGeom prst="rect">
              <a:avLst/>
            </a:prstGeom>
            <a:noFill/>
            <a:ln>
              <a:noFill/>
            </a:ln>
          </p:spPr>
        </p:pic>
        <p:pic>
          <p:nvPicPr>
            <p:cNvPr id="1770" name="Google Shape;1770;p90"/>
            <p:cNvPicPr preferRelativeResize="0"/>
            <p:nvPr/>
          </p:nvPicPr>
          <p:blipFill>
            <a:blip r:embed="rId7">
              <a:alphaModFix/>
            </a:blip>
            <a:stretch>
              <a:fillRect/>
            </a:stretch>
          </p:blipFill>
          <p:spPr>
            <a:xfrm>
              <a:off x="7738131" y="2178699"/>
              <a:ext cx="299570" cy="297331"/>
            </a:xfrm>
            <a:prstGeom prst="rect">
              <a:avLst/>
            </a:prstGeom>
            <a:noFill/>
            <a:ln>
              <a:noFill/>
            </a:ln>
          </p:spPr>
        </p:pic>
        <p:pic>
          <p:nvPicPr>
            <p:cNvPr id="1771" name="Google Shape;1771;p90"/>
            <p:cNvPicPr preferRelativeResize="0"/>
            <p:nvPr/>
          </p:nvPicPr>
          <p:blipFill>
            <a:blip r:embed="rId8">
              <a:alphaModFix/>
            </a:blip>
            <a:stretch>
              <a:fillRect/>
            </a:stretch>
          </p:blipFill>
          <p:spPr>
            <a:xfrm>
              <a:off x="8069486" y="2178699"/>
              <a:ext cx="296217" cy="297331"/>
            </a:xfrm>
            <a:prstGeom prst="rect">
              <a:avLst/>
            </a:prstGeom>
            <a:noFill/>
            <a:ln>
              <a:noFill/>
            </a:ln>
          </p:spPr>
        </p:pic>
        <p:pic>
          <p:nvPicPr>
            <p:cNvPr id="1772" name="Google Shape;1772;p90"/>
            <p:cNvPicPr preferRelativeResize="0"/>
            <p:nvPr/>
          </p:nvPicPr>
          <p:blipFill>
            <a:blip r:embed="rId9">
              <a:alphaModFix/>
            </a:blip>
            <a:stretch>
              <a:fillRect/>
            </a:stretch>
          </p:blipFill>
          <p:spPr>
            <a:xfrm>
              <a:off x="8383882" y="2178699"/>
              <a:ext cx="293981" cy="297332"/>
            </a:xfrm>
            <a:prstGeom prst="rect">
              <a:avLst/>
            </a:prstGeom>
            <a:noFill/>
            <a:ln>
              <a:noFill/>
            </a:ln>
          </p:spPr>
        </p:pic>
      </p:grpSp>
      <p:pic>
        <p:nvPicPr>
          <p:cNvPr id="1773" name="Google Shape;1773;p90"/>
          <p:cNvPicPr preferRelativeResize="0"/>
          <p:nvPr/>
        </p:nvPicPr>
        <p:blipFill>
          <a:blip r:embed="rId10">
            <a:alphaModFix/>
          </a:blip>
          <a:stretch>
            <a:fillRect/>
          </a:stretch>
        </p:blipFill>
        <p:spPr>
          <a:xfrm>
            <a:off x="7789946" y="1800392"/>
            <a:ext cx="216298" cy="228913"/>
          </a:xfrm>
          <a:prstGeom prst="rect">
            <a:avLst/>
          </a:prstGeom>
          <a:noFill/>
          <a:ln>
            <a:noFill/>
          </a:ln>
        </p:spPr>
      </p:pic>
      <p:sp>
        <p:nvSpPr>
          <p:cNvPr id="1774" name="Google Shape;1774;p90"/>
          <p:cNvSpPr txBox="1"/>
          <p:nvPr>
            <p:ph type="body" idx="1"/>
          </p:nvPr>
        </p:nvSpPr>
        <p:spPr>
          <a:xfrm>
            <a:off x="324000" y="2575166"/>
            <a:ext cx="8237700" cy="658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Labada ciyaartoy, suurtagalnimadooda dhaqaaqista waa aan u badnayn (unlikely). Sida ay u kala horreeyaan suurtagalnimadooda miisaanka?</a:t>
            </a:r>
            <a:r>
              <a:rPr lang="en-GB" sz="1100">
                <a:solidFill>
                  <a:srgbClr val="282828"/>
                </a:solidFill>
                <a:latin typeface="Lexend"/>
              </a:rPr>
              <a:t/>
            </a:r>
            <a:r>
              <a:rPr lang="en-GB" sz="1100">
                <a:solidFill>
                  <a:schemeClr val="accent5"/>
                </a:solidFill>
                <a:latin typeface="Lexend"/>
              </a:rPr>
              <a:t/>
            </a:r>
            <a:r>
              <a:rPr lang="en-GB" sz="1100">
                <a:latin typeface="Lexend"/>
              </a:rPr>
              <a:t/>
            </a:r>
            <a:br>
              <a:rPr lang="en-GB" sz="1800">
                <a:solidFill>
                  <a:srgbClr val="282828"/>
                </a:solidFill>
              </a:rPr>
            </a:br>
            <a:r>
              <a:rPr lang="en-GB" sz="1100">
                <a:latin typeface="Lexend"/>
              </a:rPr>
              <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latin typeface="Lexend"/>
              </a:rPr>
              <a:t/>
            </a:r>
            <a:endParaRPr sz="1800"/>
          </a:p>
        </p:txBody>
      </p:sp>
      <p:pic>
        <p:nvPicPr>
          <p:cNvPr id="1775" name="Google Shape;1775;p90"/>
          <p:cNvPicPr preferRelativeResize="0"/>
          <p:nvPr/>
        </p:nvPicPr>
        <p:blipFill>
          <a:blip r:embed="rId11">
            <a:alphaModFix/>
          </a:blip>
          <a:stretch>
            <a:fillRect/>
          </a:stretch>
        </p:blipFill>
        <p:spPr>
          <a:xfrm flipH="1">
            <a:off x="336285" y="1943281"/>
            <a:ext cx="398701" cy="442309"/>
          </a:xfrm>
          <a:prstGeom prst="rect">
            <a:avLst/>
          </a:prstGeom>
          <a:noFill/>
          <a:ln>
            <a:noFill/>
          </a:ln>
        </p:spPr>
      </p:pic>
      <p:pic>
        <p:nvPicPr>
          <p:cNvPr id="1776" name="Google Shape;1776;p90"/>
          <p:cNvPicPr preferRelativeResize="0"/>
          <p:nvPr/>
        </p:nvPicPr>
        <p:blipFill>
          <a:blip r:embed="rId12">
            <a:alphaModFix/>
          </a:blip>
          <a:stretch>
            <a:fillRect/>
          </a:stretch>
        </p:blipFill>
        <p:spPr>
          <a:xfrm>
            <a:off x="3277429" y="3267445"/>
            <a:ext cx="398693" cy="522151"/>
          </a:xfrm>
          <a:prstGeom prst="rect">
            <a:avLst/>
          </a:prstGeom>
          <a:noFill/>
          <a:ln>
            <a:noFill/>
          </a:ln>
        </p:spPr>
      </p:pic>
      <p:pic>
        <p:nvPicPr>
          <p:cNvPr id="1777" name="Google Shape;1777;p90"/>
          <p:cNvPicPr preferRelativeResize="0"/>
          <p:nvPr/>
        </p:nvPicPr>
        <p:blipFill>
          <a:blip r:embed="rId11">
            <a:alphaModFix/>
          </a:blip>
          <a:stretch>
            <a:fillRect/>
          </a:stretch>
        </p:blipFill>
        <p:spPr>
          <a:xfrm flipH="1">
            <a:off x="2158542" y="3307356"/>
            <a:ext cx="398701" cy="442309"/>
          </a:xfrm>
          <a:prstGeom prst="rect">
            <a:avLst/>
          </a:prstGeom>
          <a:noFill/>
          <a:ln>
            <a:noFill/>
          </a:ln>
        </p:spPr>
      </p:pic>
      <p:sp>
        <p:nvSpPr>
          <p:cNvPr id="1778" name="Google Shape;1778;p90"/>
          <p:cNvSpPr txBox="1"/>
          <p:nvPr>
            <p:ph type="body" idx="1"/>
          </p:nvPr>
        </p:nvSpPr>
        <p:spPr>
          <a:xfrm>
            <a:off x="324000" y="4550320"/>
            <a:ext cx="8237700" cy="308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Fiiro gaar ah: natiijooyin kale oo duufaanka (dice roll) ah ayaa suurtagal ah.</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latin typeface="Lexend"/>
              </a:rPr>
              <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5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7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6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7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5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62"/>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766"/>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73"/>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740"/>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775"/>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177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776"/>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82" name="Shape 1782"/>
        <p:cNvGrpSpPr/>
        <p:nvPr/>
      </p:nvGrpSpPr>
      <p:grpSpPr>
        <a:xfrm>
          <a:off x="0" y="0"/>
          <a:ext cx="0" cy="0"/>
        </a:xfrm>
      </p:grpSpPr>
      <p:pic>
        <p:nvPicPr>
          <p:cNvPr id="1783" name="Google Shape;1783;p91"/>
          <p:cNvPicPr preferRelativeResize="0"/>
          <p:nvPr/>
        </p:nvPicPr>
        <p:blipFill>
          <a:blip r:embed="rId3">
            <a:alphaModFix/>
          </a:blip>
          <a:srcRect l="40550" t="13015" b="4760"/>
          <a:stretch>
            <a:fillRect/>
          </a:stretch>
        </p:blipFill>
        <p:spPr>
          <a:xfrm rot="10800000">
            <a:off x="5961877" y="1330224"/>
            <a:ext cx="2835748" cy="1822726"/>
          </a:xfrm>
          <a:prstGeom prst="rect">
            <a:avLst/>
          </a:prstGeom>
          <a:noFill/>
          <a:ln>
            <a:noFill/>
          </a:ln>
        </p:spPr>
      </p:pic>
      <p:sp>
        <p:nvSpPr>
          <p:cNvPr id="1784" name="Google Shape;1784;p9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Isbarbardhigga suurtagalnimada dhacdooyinka (events) ee miisaanka</a:t>
            </a:r>
            <a:endParaRPr/>
          </a:p>
        </p:txBody>
      </p:sp>
      <p:sp>
        <p:nvSpPr>
          <p:cNvPr id="1785" name="Google Shape;1785;p91"/>
          <p:cNvSpPr txBox="1"/>
          <p:nvPr>
            <p:ph type="body" idx="1"/>
          </p:nvPr>
        </p:nvSpPr>
        <p:spPr>
          <a:xfrm>
            <a:off x="324000" y="759300"/>
            <a:ext cx="8237700" cy="365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Caasha iyo Yacquub waxay isu diyaarinayaan inay ciyaaraan tennis.</a:t>
            </a:r>
            <a:endParaRPr sz="1800"/>
          </a:p>
        </p:txBody>
      </p:sp>
      <p:sp>
        <p:nvSpPr>
          <p:cNvPr id="1786" name="Google Shape;1786;p91"/>
          <p:cNvSpPr txBox="1"/>
          <p:nvPr/>
        </p:nvSpPr>
        <p:spPr>
          <a:xfrm>
            <a:off x="283948" y="1475326"/>
            <a:ext cx="3424800" cy="461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i="1">
                <a:solidFill>
                  <a:srgbClr val="000000"/>
                </a:solidFill>
                <a:latin typeface="Lexend"/>
                <a:ea typeface="Lexend"/>
                <a:cs typeface="Lexend"/>
                <a:sym typeface="Lexend"/>
              </a:rPr>
              <a:t>ξ = {Caasha waa guulaysataa, Yacquub waa guulaysataa}</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endParaRPr sz="1800"/>
          </a:p>
        </p:txBody>
      </p:sp>
      <p:sp>
        <p:nvSpPr>
          <p:cNvPr id="1787" name="Google Shape;1787;p91"/>
          <p:cNvSpPr txBox="1"/>
          <p:nvPr>
            <p:ph type="body" idx="1"/>
          </p:nvPr>
        </p:nvSpPr>
        <p:spPr>
          <a:xfrm>
            <a:off x="324000" y="2506443"/>
            <a:ext cx="5599500" cy="658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Axmed wuxuu ka fikirayaa halka suurtagalnimada qof kasta oo guulaysanaya ay ku yeelan karto miisaanka suurtagalnimada.</a:t>
            </a:r>
            <a:r>
              <a:rPr lang="en-GB" sz="1100">
                <a:solidFill>
                  <a:srgbClr val="282828"/>
                </a:solidFill>
                <a:latin typeface="Lexend"/>
              </a:rPr>
              <a:t/>
            </a:r>
            <a:r>
              <a:rPr lang="en-GB" sz="1100">
                <a:solidFill>
                  <a:schemeClr val="accent5"/>
                </a:solidFill>
                <a:latin typeface="Lexend"/>
              </a:rPr>
              <a:t/>
            </a:r>
            <a:r>
              <a:rPr lang="en-GB" sz="1100">
                <a:latin typeface="Lexend"/>
              </a:rPr>
              <a:t/>
            </a:r>
            <a:endParaRPr sz="1800"/>
          </a:p>
        </p:txBody>
      </p:sp>
      <p:pic>
        <p:nvPicPr>
          <p:cNvPr id="1788" name="Google Shape;1788;p91"/>
          <p:cNvPicPr preferRelativeResize="0"/>
          <p:nvPr/>
        </p:nvPicPr>
        <p:blipFill>
          <a:blip r:embed="rId8">
            <a:alphaModFix/>
          </a:blip>
          <a:stretch>
            <a:fillRect/>
          </a:stretch>
        </p:blipFill>
        <p:spPr>
          <a:xfrm>
            <a:off x="8272750" y="880099"/>
            <a:ext cx="467093" cy="538650"/>
          </a:xfrm>
          <a:prstGeom prst="rect">
            <a:avLst/>
          </a:prstGeom>
          <a:noFill/>
          <a:ln>
            <a:noFill/>
          </a:ln>
        </p:spPr>
      </p:pic>
      <p:sp>
        <p:nvSpPr>
          <p:cNvPr id="1789" name="Google Shape;1789;p91"/>
          <p:cNvSpPr txBox="1"/>
          <p:nvPr>
            <p:ph type="body" idx="1"/>
          </p:nvPr>
        </p:nvSpPr>
        <p:spPr>
          <a:xfrm>
            <a:off x="6007425" y="1722338"/>
            <a:ext cx="2628300" cy="1281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Waxaan u maleynayaa in labadooduba ay noqon karaan kuwa u badan (likely) inay guulaystaan, laakiin Caasha ayaa ka badan (more likely) inay guulaysato Yacquub.</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latin typeface="Lexend"/>
              </a:rPr>
              <a:t/>
            </a:r>
            <a:endParaRPr sz="1800"/>
          </a:p>
        </p:txBody>
      </p:sp>
      <p:pic>
        <p:nvPicPr>
          <p:cNvPr id="1790" name="Google Shape;1790;p91"/>
          <p:cNvPicPr preferRelativeResize="0"/>
          <p:nvPr/>
        </p:nvPicPr>
        <p:blipFill>
          <a:blip r:embed="rId5">
            <a:alphaModFix/>
          </a:blip>
          <a:stretch>
            <a:fillRect/>
          </a:stretch>
        </p:blipFill>
        <p:spPr>
          <a:xfrm>
            <a:off x="846716" y="1847267"/>
            <a:ext cx="285261" cy="538650"/>
          </a:xfrm>
          <a:prstGeom prst="rect">
            <a:avLst/>
          </a:prstGeom>
          <a:noFill/>
          <a:ln>
            <a:noFill/>
          </a:ln>
        </p:spPr>
      </p:pic>
      <p:pic>
        <p:nvPicPr>
          <p:cNvPr id="1791" name="Google Shape;1791;p91"/>
          <p:cNvPicPr preferRelativeResize="0"/>
          <p:nvPr/>
        </p:nvPicPr>
        <p:blipFill>
          <a:blip r:embed="rId8">
            <a:alphaModFix/>
          </a:blip>
          <a:stretch>
            <a:fillRect/>
          </a:stretch>
        </p:blipFill>
        <p:spPr>
          <a:xfrm flipH="1">
            <a:off x="2220193" y="1850707"/>
            <a:ext cx="387242" cy="477000"/>
          </a:xfrm>
          <a:prstGeom prst="rect">
            <a:avLst/>
          </a:prstGeom>
          <a:noFill/>
          <a:ln>
            <a:noFill/>
          </a:ln>
        </p:spPr>
      </p:pic>
      <p:sp>
        <p:nvSpPr>
          <p:cNvPr id="1792" name="Google Shape;1792;p91"/>
          <p:cNvSpPr txBox="1"/>
          <p:nvPr/>
        </p:nvSpPr>
        <p:spPr>
          <a:xfrm>
            <a:off x="8151099" y="1300757"/>
            <a:ext cx="633600" cy="431100"/>
          </a:xfrm>
          <a:prstGeom prst="rect">
            <a:avLst/>
          </a:prstGeom>
          <a:noFill/>
          <a:ln>
            <a:noFill/>
          </a:ln>
        </p:spPr>
        <p:txBody>
          <a:bodyPr spcFirstLastPara="1" wrap="none" lIns="91425" tIns="91425" rIns="91425" bIns="91425" anchor="t" anchorCtr="0">
            <a:normAutofit/>
          </a:bodyPr>
          <a:lstStyle/>
          <a:p>
            <a:pPr marL="0" lvl="0" indent="0" algn="l" rtl="0">
              <a:spcBef>
                <a:spcPct val="0"/>
              </a:spcBef>
              <a:spcAft>
                <a:spcPct val="0"/>
              </a:spcAft>
              <a:buNone/>
            </a:pPr>
            <a:r>
              <a:rPr lang="en-GB" sz="1100">
                <a:latin typeface="Lexend"/>
                <a:ea typeface="Lexend"/>
                <a:cs typeface="Lexend"/>
                <a:sym typeface="Lexend"/>
              </a:rPr>
              <a:t>Axmed</a:t>
            </a:r>
            <a:endParaRPr sz="1600">
              <a:solidFill>
                <a:srgbClr val="000000"/>
              </a:solidFill>
              <a:latin typeface="Lexend"/>
              <a:ea typeface="Lexend"/>
              <a:cs typeface="Lexend"/>
              <a:sym typeface="Lexend"/>
            </a:endParaRPr>
          </a:p>
        </p:txBody>
      </p:sp>
      <p:pic>
        <p:nvPicPr>
          <p:cNvPr id="1793" name="Google Shape;1793;p91"/>
          <p:cNvPicPr preferRelativeResize="0"/>
          <p:nvPr/>
        </p:nvPicPr>
        <p:blipFill>
          <a:blip r:embed="rId5">
            <a:alphaModFix/>
          </a:blip>
          <a:stretch>
            <a:fillRect/>
          </a:stretch>
        </p:blipFill>
        <p:spPr>
          <a:xfrm>
            <a:off x="6918416" y="3220270"/>
            <a:ext cx="285261" cy="538650"/>
          </a:xfrm>
          <a:prstGeom prst="rect">
            <a:avLst/>
          </a:prstGeom>
          <a:noFill/>
          <a:ln>
            <a:noFill/>
          </a:ln>
        </p:spPr>
      </p:pic>
      <p:pic>
        <p:nvPicPr>
          <p:cNvPr id="1794" name="Google Shape;1794;p91"/>
          <p:cNvPicPr preferRelativeResize="0"/>
          <p:nvPr/>
        </p:nvPicPr>
        <p:blipFill>
          <a:blip r:embed="rId8">
            <a:alphaModFix/>
          </a:blip>
          <a:stretch>
            <a:fillRect/>
          </a:stretch>
        </p:blipFill>
        <p:spPr>
          <a:xfrm flipH="1">
            <a:off x="4935968" y="3225496"/>
            <a:ext cx="387242" cy="477000"/>
          </a:xfrm>
          <a:prstGeom prst="rect">
            <a:avLst/>
          </a:prstGeom>
          <a:noFill/>
          <a:ln>
            <a:noFill/>
          </a:ln>
        </p:spPr>
      </p:pic>
      <p:sp>
        <p:nvSpPr>
          <p:cNvPr id="1795" name="Google Shape;1795;p91"/>
          <p:cNvSpPr txBox="1"/>
          <p:nvPr>
            <p:ph type="body" idx="1"/>
          </p:nvPr>
        </p:nvSpPr>
        <p:spPr>
          <a:xfrm>
            <a:off x="330054" y="4553568"/>
            <a:ext cx="3465600" cy="402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Maxaa sababay in Axmed uu khaldan yahay?</a:t>
            </a:r>
            <a:r>
              <a:rPr lang="en-GB" sz="1100">
                <a:solidFill>
                  <a:srgbClr val="282828"/>
                </a:solidFill>
                <a:latin typeface="Lexend"/>
              </a:rPr>
              <a:t/>
            </a:r>
            <a:r>
              <a:rPr lang="en-GB" sz="1100">
                <a:solidFill>
                  <a:schemeClr val="accent5"/>
                </a:solidFill>
                <a:latin typeface="Lexend"/>
              </a:rPr>
              <a:t/>
            </a:r>
            <a:r>
              <a:rPr lang="en-GB" sz="1100">
                <a:latin typeface="Lexend"/>
              </a:rPr>
              <a:t/>
            </a:r>
            <a:endParaRPr sz="1800"/>
          </a:p>
        </p:txBody>
      </p:sp>
      <p:sp>
        <p:nvSpPr>
          <p:cNvPr id="1796" name="Google Shape;1796;p91"/>
          <p:cNvSpPr txBox="1"/>
          <p:nvPr>
            <p:ph type="body" idx="1"/>
          </p:nvPr>
        </p:nvSpPr>
        <p:spPr>
          <a:xfrm>
            <a:off x="324000" y="1140300"/>
            <a:ext cx="8237700" cy="365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Natiijooyinka kaliya ee suurtagalka ah waa Caasha guulaysataa ama Yacquub guulaysataa.</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latin typeface="Lexend"/>
              </a:rPr>
              <a:t/>
            </a:r>
            <a:endParaRPr sz="1800"/>
          </a:p>
        </p:txBody>
      </p:sp>
      <p:cxnSp>
        <p:nvCxnSpPr>
          <p:cNvPr id="1797" name="Google Shape;1797;p91"/>
          <p:cNvCxnSpPr/>
          <p:nvPr/>
        </p:nvCxnSpPr>
        <p:spPr>
          <a:xfrm>
            <a:off x="1260861" y="3826947"/>
            <a:ext cx="6838200" cy="0"/>
          </a:xfrm>
          <a:prstGeom prst="straightConnector1">
            <a:avLst/>
          </a:prstGeom>
          <a:noFill/>
          <a:ln w="38100" cap="flat" cmpd="sng">
            <a:solidFill>
              <a:srgbClr val="000000"/>
            </a:solidFill>
            <a:prstDash val="solid"/>
            <a:round/>
            <a:headEnd type="none" w="med" len="med"/>
            <a:tailEnd type="none" w="med" len="med"/>
          </a:ln>
        </p:spPr>
      </p:cxnSp>
      <p:cxnSp>
        <p:nvCxnSpPr>
          <p:cNvPr id="1798" name="Google Shape;1798;p91"/>
          <p:cNvCxnSpPr/>
          <p:nvPr/>
        </p:nvCxnSpPr>
        <p:spPr>
          <a:xfrm flipH="1">
            <a:off x="1260883" y="34974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799" name="Google Shape;1799;p91"/>
          <p:cNvCxnSpPr/>
          <p:nvPr/>
        </p:nvCxnSpPr>
        <p:spPr>
          <a:xfrm flipH="1">
            <a:off x="8088215" y="34974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800" name="Google Shape;1800;p91"/>
          <p:cNvCxnSpPr/>
          <p:nvPr/>
        </p:nvCxnSpPr>
        <p:spPr>
          <a:xfrm flipH="1">
            <a:off x="4674549" y="34974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801" name="Google Shape;1801;p91"/>
          <p:cNvCxnSpPr/>
          <p:nvPr/>
        </p:nvCxnSpPr>
        <p:spPr>
          <a:xfrm>
            <a:off x="1365339" y="3989584"/>
            <a:ext cx="3221100" cy="0"/>
          </a:xfrm>
          <a:prstGeom prst="straightConnector1">
            <a:avLst/>
          </a:prstGeom>
          <a:noFill/>
          <a:ln w="38100" cap="flat" cmpd="sng">
            <a:solidFill>
              <a:srgbClr val="595959"/>
            </a:solidFill>
            <a:prstDash val="solid"/>
            <a:round/>
            <a:headEnd type="triangle" w="med" len="med"/>
            <a:tailEnd type="triangle" w="med" len="med"/>
          </a:ln>
        </p:spPr>
      </p:cxnSp>
      <p:cxnSp>
        <p:nvCxnSpPr>
          <p:cNvPr id="1802" name="Google Shape;1802;p91"/>
          <p:cNvCxnSpPr/>
          <p:nvPr/>
        </p:nvCxnSpPr>
        <p:spPr>
          <a:xfrm>
            <a:off x="4774394" y="3989584"/>
            <a:ext cx="3221100" cy="0"/>
          </a:xfrm>
          <a:prstGeom prst="straightConnector1">
            <a:avLst/>
          </a:prstGeom>
          <a:noFill/>
          <a:ln w="38100" cap="flat" cmpd="sng">
            <a:solidFill>
              <a:srgbClr val="595959"/>
            </a:solidFill>
            <a:prstDash val="solid"/>
            <a:round/>
            <a:headEnd type="triangle" w="med" len="med"/>
            <a:tailEnd type="triangle" w="med" len="med"/>
          </a:ln>
        </p:spPr>
      </p:cxnSp>
      <p:sp>
        <p:nvSpPr>
          <p:cNvPr id="1803" name="Google Shape;1803;p91"/>
          <p:cNvSpPr txBox="1"/>
          <p:nvPr/>
        </p:nvSpPr>
        <p:spPr>
          <a:xfrm>
            <a:off x="7544628" y="4020009"/>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 (certain)</a:t>
            </a:r>
            <a:endParaRPr sz="1600" b="1">
              <a:solidFill>
                <a:srgbClr val="000000"/>
              </a:solidFill>
              <a:latin typeface="Lexend"/>
              <a:ea typeface="Lexend"/>
              <a:cs typeface="Lexend"/>
              <a:sym typeface="Lexend"/>
            </a:endParaRPr>
          </a:p>
        </p:txBody>
      </p:sp>
      <p:sp>
        <p:nvSpPr>
          <p:cNvPr id="1804" name="Google Shape;1804;p91"/>
          <p:cNvSpPr txBox="1"/>
          <p:nvPr/>
        </p:nvSpPr>
        <p:spPr>
          <a:xfrm>
            <a:off x="552600" y="4020009"/>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suurtagal ahayn</a:t>
            </a:r>
            <a:endParaRPr sz="1600" b="1">
              <a:solidFill>
                <a:srgbClr val="000000"/>
              </a:solidFill>
              <a:latin typeface="Lexend"/>
              <a:ea typeface="Lexend"/>
              <a:cs typeface="Lexend"/>
              <a:sym typeface="Lexend"/>
            </a:endParaRPr>
          </a:p>
        </p:txBody>
      </p:sp>
      <p:sp>
        <p:nvSpPr>
          <p:cNvPr id="1805" name="Google Shape;1805;p91"/>
          <p:cNvSpPr txBox="1"/>
          <p:nvPr/>
        </p:nvSpPr>
        <p:spPr>
          <a:xfrm>
            <a:off x="2472019" y="3913384"/>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aan macquul ahayn</a:t>
            </a:r>
            <a:endParaRPr sz="1600">
              <a:solidFill>
                <a:srgbClr val="000000"/>
              </a:solidFill>
              <a:latin typeface="Lexend"/>
              <a:ea typeface="Lexend"/>
              <a:cs typeface="Lexend"/>
              <a:sym typeface="Lexend"/>
            </a:endParaRPr>
          </a:p>
        </p:txBody>
      </p:sp>
      <p:sp>
        <p:nvSpPr>
          <p:cNvPr id="1806" name="Google Shape;1806;p91"/>
          <p:cNvSpPr txBox="1"/>
          <p:nvPr/>
        </p:nvSpPr>
        <p:spPr>
          <a:xfrm>
            <a:off x="6202624" y="3913384"/>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macquul ah</a:t>
            </a:r>
            <a:endParaRPr sz="1600">
              <a:solidFill>
                <a:srgbClr val="000000"/>
              </a:solidFill>
              <a:latin typeface="Lexend"/>
              <a:ea typeface="Lexend"/>
              <a:cs typeface="Lexend"/>
              <a:sym typeface="Lexend"/>
            </a:endParaRPr>
          </a:p>
        </p:txBody>
      </p:sp>
      <p:sp>
        <p:nvSpPr>
          <p:cNvPr id="1807" name="Google Shape;1807;p91"/>
          <p:cNvSpPr txBox="1"/>
          <p:nvPr/>
        </p:nvSpPr>
        <p:spPr>
          <a:xfrm>
            <a:off x="3834808" y="4020009"/>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a:t>
            </a:r>
            <a:endParaRPr sz="1600" b="1">
              <a:solidFill>
                <a:srgbClr val="000000"/>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9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9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9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8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8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9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8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8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8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790"/>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791"/>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179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793"/>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7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11" name="Shape 1811"/>
        <p:cNvGrpSpPr/>
        <p:nvPr/>
      </p:nvGrpSpPr>
      <p:grpSpPr>
        <a:xfrm>
          <a:off x="0" y="0"/>
          <a:ext cx="0" cy="0"/>
        </a:xfrm>
      </p:grpSpPr>
      <p:sp>
        <p:nvSpPr>
          <p:cNvPr id="1812" name="Google Shape;1812;p9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Isbarbardhigga suurtagalnimada dhacdooyinka ee miisaanka</a:t>
            </a:r>
            <a:endParaRPr/>
          </a:p>
        </p:txBody>
      </p:sp>
      <p:sp>
        <p:nvSpPr>
          <p:cNvPr id="1813" name="Google Shape;1813;p92"/>
          <p:cNvSpPr txBox="1"/>
          <p:nvPr>
            <p:ph type="body" idx="1"/>
          </p:nvPr>
        </p:nvSpPr>
        <p:spPr>
          <a:xfrm>
            <a:off x="324000" y="759300"/>
            <a:ext cx="8496000" cy="1010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Xaaladdan, waxaa jira kaliya laba natiijo oo suurtagal ah kuwaas oo aan labaduba ku dhici karin isku tijaabo. Tani waxay ka dhigan tahay marka hal natiijo dhacdo, waxay keentaa in natiijada kale aysan dhicin.</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latin typeface="Lexend"/>
              </a:rPr>
              <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latin typeface="Lexend"/>
              </a:rPr>
              <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latin typeface="Lexend"/>
              </a:rPr>
              <a:t/>
            </a:r>
            <a:endParaRPr sz="1900"/>
          </a:p>
        </p:txBody>
      </p:sp>
      <p:cxnSp>
        <p:nvCxnSpPr>
          <p:cNvPr id="1814" name="Google Shape;1814;p92"/>
          <p:cNvCxnSpPr/>
          <p:nvPr/>
        </p:nvCxnSpPr>
        <p:spPr>
          <a:xfrm>
            <a:off x="1260861" y="4284147"/>
            <a:ext cx="6838200" cy="0"/>
          </a:xfrm>
          <a:prstGeom prst="straightConnector1">
            <a:avLst/>
          </a:prstGeom>
          <a:noFill/>
          <a:ln w="38100" cap="flat" cmpd="sng">
            <a:solidFill>
              <a:srgbClr val="000000"/>
            </a:solidFill>
            <a:prstDash val="solid"/>
            <a:round/>
            <a:headEnd type="none" w="med" len="med"/>
            <a:tailEnd type="none" w="med" len="med"/>
          </a:ln>
        </p:spPr>
      </p:cxnSp>
      <p:cxnSp>
        <p:nvCxnSpPr>
          <p:cNvPr id="1815" name="Google Shape;1815;p92"/>
          <p:cNvCxnSpPr/>
          <p:nvPr/>
        </p:nvCxnSpPr>
        <p:spPr>
          <a:xfrm flipH="1">
            <a:off x="1260883" y="39546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816" name="Google Shape;1816;p92"/>
          <p:cNvCxnSpPr/>
          <p:nvPr/>
        </p:nvCxnSpPr>
        <p:spPr>
          <a:xfrm flipH="1">
            <a:off x="8088215" y="39546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817" name="Google Shape;1817;p92"/>
          <p:cNvCxnSpPr/>
          <p:nvPr/>
        </p:nvCxnSpPr>
        <p:spPr>
          <a:xfrm flipH="1">
            <a:off x="4674549" y="39546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818" name="Google Shape;1818;p92"/>
          <p:cNvCxnSpPr/>
          <p:nvPr/>
        </p:nvCxnSpPr>
        <p:spPr>
          <a:xfrm>
            <a:off x="1365339" y="4446784"/>
            <a:ext cx="3221100" cy="0"/>
          </a:xfrm>
          <a:prstGeom prst="straightConnector1">
            <a:avLst/>
          </a:prstGeom>
          <a:noFill/>
          <a:ln w="38100" cap="flat" cmpd="sng">
            <a:solidFill>
              <a:srgbClr val="595959"/>
            </a:solidFill>
            <a:prstDash val="solid"/>
            <a:round/>
            <a:headEnd type="triangle" w="med" len="med"/>
            <a:tailEnd type="triangle" w="med" len="med"/>
          </a:ln>
        </p:spPr>
      </p:cxnSp>
      <p:cxnSp>
        <p:nvCxnSpPr>
          <p:cNvPr id="1819" name="Google Shape;1819;p92"/>
          <p:cNvCxnSpPr/>
          <p:nvPr/>
        </p:nvCxnSpPr>
        <p:spPr>
          <a:xfrm>
            <a:off x="4774394" y="4446784"/>
            <a:ext cx="3221100" cy="0"/>
          </a:xfrm>
          <a:prstGeom prst="straightConnector1">
            <a:avLst/>
          </a:prstGeom>
          <a:noFill/>
          <a:ln w="38100" cap="flat" cmpd="sng">
            <a:solidFill>
              <a:srgbClr val="595959"/>
            </a:solidFill>
            <a:prstDash val="solid"/>
            <a:round/>
            <a:headEnd type="triangle" w="med" len="med"/>
            <a:tailEnd type="triangle" w="med" len="med"/>
          </a:ln>
        </p:spPr>
      </p:cxnSp>
      <p:sp>
        <p:nvSpPr>
          <p:cNvPr id="1820" name="Google Shape;1820;p92"/>
          <p:cNvSpPr txBox="1"/>
          <p:nvPr/>
        </p:nvSpPr>
        <p:spPr>
          <a:xfrm>
            <a:off x="7544628" y="4477209"/>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a:t>
            </a:r>
            <a:endParaRPr sz="1600" b="1">
              <a:solidFill>
                <a:srgbClr val="000000"/>
              </a:solidFill>
              <a:latin typeface="Lexend"/>
              <a:ea typeface="Lexend"/>
              <a:cs typeface="Lexend"/>
              <a:sym typeface="Lexend"/>
            </a:endParaRPr>
          </a:p>
        </p:txBody>
      </p:sp>
      <p:sp>
        <p:nvSpPr>
          <p:cNvPr id="1821" name="Google Shape;1821;p92"/>
          <p:cNvSpPr txBox="1"/>
          <p:nvPr/>
        </p:nvSpPr>
        <p:spPr>
          <a:xfrm>
            <a:off x="552600" y="4477209"/>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suurtagal ahayn</a:t>
            </a:r>
            <a:endParaRPr sz="1600" b="1">
              <a:solidFill>
                <a:srgbClr val="000000"/>
              </a:solidFill>
              <a:latin typeface="Lexend"/>
              <a:ea typeface="Lexend"/>
              <a:cs typeface="Lexend"/>
              <a:sym typeface="Lexend"/>
            </a:endParaRPr>
          </a:p>
        </p:txBody>
      </p:sp>
      <p:sp>
        <p:nvSpPr>
          <p:cNvPr id="1822" name="Google Shape;1822;p92"/>
          <p:cNvSpPr txBox="1"/>
          <p:nvPr/>
        </p:nvSpPr>
        <p:spPr>
          <a:xfrm>
            <a:off x="2472019" y="4370584"/>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aan macquul ahayn</a:t>
            </a:r>
            <a:endParaRPr sz="1600">
              <a:solidFill>
                <a:srgbClr val="000000"/>
              </a:solidFill>
              <a:latin typeface="Lexend"/>
              <a:ea typeface="Lexend"/>
              <a:cs typeface="Lexend"/>
              <a:sym typeface="Lexend"/>
            </a:endParaRPr>
          </a:p>
        </p:txBody>
      </p:sp>
      <p:sp>
        <p:nvSpPr>
          <p:cNvPr id="1823" name="Google Shape;1823;p92"/>
          <p:cNvSpPr txBox="1"/>
          <p:nvPr/>
        </p:nvSpPr>
        <p:spPr>
          <a:xfrm>
            <a:off x="6126424" y="4370584"/>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macquul ah</a:t>
            </a:r>
            <a:endParaRPr sz="1600">
              <a:solidFill>
                <a:srgbClr val="000000"/>
              </a:solidFill>
              <a:latin typeface="Lexend"/>
              <a:ea typeface="Lexend"/>
              <a:cs typeface="Lexend"/>
              <a:sym typeface="Lexend"/>
            </a:endParaRPr>
          </a:p>
        </p:txBody>
      </p:sp>
      <p:sp>
        <p:nvSpPr>
          <p:cNvPr id="1824" name="Google Shape;1824;p92"/>
          <p:cNvSpPr txBox="1"/>
          <p:nvPr/>
        </p:nvSpPr>
        <p:spPr>
          <a:xfrm>
            <a:off x="3834808" y="4477209"/>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a:t>
            </a:r>
            <a:endParaRPr sz="1600" b="1">
              <a:solidFill>
                <a:srgbClr val="000000"/>
              </a:solidFill>
              <a:latin typeface="Lexend"/>
              <a:ea typeface="Lexend"/>
              <a:cs typeface="Lexend"/>
              <a:sym typeface="Lexend"/>
            </a:endParaRPr>
          </a:p>
        </p:txBody>
      </p:sp>
      <p:grpSp>
        <p:nvGrpSpPr>
          <p:cNvPr id="1825" name="Google Shape;1825;p92"/>
          <p:cNvGrpSpPr/>
          <p:nvPr/>
        </p:nvGrpSpPr>
        <p:grpSpPr>
          <a:xfrm>
            <a:off x="4126380" y="3644516"/>
            <a:ext cx="1040149" cy="553198"/>
            <a:chOff x="4126380" y="3644516"/>
            <a:chExt cx="1040149" cy="553198"/>
          </a:xfrm>
        </p:grpSpPr>
        <p:pic>
          <p:nvPicPr>
            <p:cNvPr id="1826" name="Google Shape;1826;p92"/>
            <p:cNvPicPr preferRelativeResize="0"/>
            <p:nvPr/>
          </p:nvPicPr>
          <p:blipFill>
            <a:blip r:embed="rId3">
              <a:alphaModFix/>
            </a:blip>
            <a:stretch>
              <a:fillRect/>
            </a:stretch>
          </p:blipFill>
          <p:spPr>
            <a:xfrm>
              <a:off x="4881269" y="3659064"/>
              <a:ext cx="285261" cy="538650"/>
            </a:xfrm>
            <a:prstGeom prst="rect">
              <a:avLst/>
            </a:prstGeom>
            <a:noFill/>
            <a:ln>
              <a:noFill/>
            </a:ln>
          </p:spPr>
        </p:pic>
        <p:pic>
          <p:nvPicPr>
            <p:cNvPr id="1827" name="Google Shape;1827;p92"/>
            <p:cNvPicPr preferRelativeResize="0"/>
            <p:nvPr/>
          </p:nvPicPr>
          <p:blipFill>
            <a:blip r:embed="rId5">
              <a:alphaModFix/>
            </a:blip>
            <a:stretch>
              <a:fillRect/>
            </a:stretch>
          </p:blipFill>
          <p:spPr>
            <a:xfrm flipH="1">
              <a:off x="4126380" y="3644516"/>
              <a:ext cx="387242" cy="477000"/>
            </a:xfrm>
            <a:prstGeom prst="rect">
              <a:avLst/>
            </a:prstGeom>
            <a:noFill/>
            <a:ln>
              <a:noFill/>
            </a:ln>
          </p:spPr>
        </p:pic>
      </p:grpSp>
      <p:sp>
        <p:nvSpPr>
          <p:cNvPr id="1828" name="Google Shape;1828;p92"/>
          <p:cNvSpPr txBox="1"/>
          <p:nvPr>
            <p:ph type="body" idx="1"/>
          </p:nvPr>
        </p:nvSpPr>
        <p:spPr>
          <a:xfrm>
            <a:off x="324000" y="2511900"/>
            <a:ext cx="8496000" cy="365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Marka ay aad ugu dhowdahay in Caasha guuleysato, waxay u yar tahay in Yacquub guuleysto.</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latin typeface="Lexend"/>
              </a:rPr>
              <a:t/>
            </a:r>
            <a:r>
              <a:rPr lang="en-GB" sz="1100">
                <a:solidFill>
                  <a:schemeClr val="accent5"/>
                </a:solidFill>
                <a:latin typeface="Lexend"/>
              </a:rPr>
              <a:t/>
            </a:r>
            <a:r>
              <a:rPr lang="en-GB" sz="1100">
                <a:solidFill>
                  <a:srgbClr val="282828"/>
                </a:solidFill>
                <a:latin typeface="Lexend"/>
              </a:rPr>
              <a:t/>
            </a:r>
            <a:r>
              <a:rPr lang="en-GB" sz="1100">
                <a:latin typeface="Lexend"/>
              </a:rPr>
              <a:t/>
            </a:r>
            <a:endParaRPr sz="1900"/>
          </a:p>
        </p:txBody>
      </p:sp>
      <p:grpSp>
        <p:nvGrpSpPr>
          <p:cNvPr id="1829" name="Google Shape;1829;p92"/>
          <p:cNvGrpSpPr/>
          <p:nvPr/>
        </p:nvGrpSpPr>
        <p:grpSpPr>
          <a:xfrm>
            <a:off x="3364380" y="3644516"/>
            <a:ext cx="2564149" cy="553198"/>
            <a:chOff x="3364380" y="3644516"/>
            <a:chExt cx="2564149" cy="553198"/>
          </a:xfrm>
        </p:grpSpPr>
        <p:pic>
          <p:nvPicPr>
            <p:cNvPr id="1830" name="Google Shape;1830;p92"/>
            <p:cNvPicPr preferRelativeResize="0"/>
            <p:nvPr/>
          </p:nvPicPr>
          <p:blipFill>
            <a:blip r:embed="rId3">
              <a:alphaModFix/>
            </a:blip>
            <a:stretch>
              <a:fillRect/>
            </a:stretch>
          </p:blipFill>
          <p:spPr>
            <a:xfrm>
              <a:off x="5643269" y="3659064"/>
              <a:ext cx="285261" cy="538650"/>
            </a:xfrm>
            <a:prstGeom prst="rect">
              <a:avLst/>
            </a:prstGeom>
            <a:noFill/>
            <a:ln>
              <a:noFill/>
            </a:ln>
          </p:spPr>
        </p:pic>
        <p:pic>
          <p:nvPicPr>
            <p:cNvPr id="1831" name="Google Shape;1831;p92"/>
            <p:cNvPicPr preferRelativeResize="0"/>
            <p:nvPr/>
          </p:nvPicPr>
          <p:blipFill>
            <a:blip r:embed="rId5">
              <a:alphaModFix/>
            </a:blip>
            <a:stretch>
              <a:fillRect/>
            </a:stretch>
          </p:blipFill>
          <p:spPr>
            <a:xfrm flipH="1">
              <a:off x="3364380" y="3644516"/>
              <a:ext cx="387242" cy="477000"/>
            </a:xfrm>
            <a:prstGeom prst="rect">
              <a:avLst/>
            </a:prstGeom>
            <a:noFill/>
            <a:ln>
              <a:noFill/>
            </a:ln>
          </p:spPr>
        </p:pic>
      </p:grpSp>
      <p:grpSp>
        <p:nvGrpSpPr>
          <p:cNvPr id="1832" name="Google Shape;1832;p92"/>
          <p:cNvGrpSpPr/>
          <p:nvPr/>
        </p:nvGrpSpPr>
        <p:grpSpPr>
          <a:xfrm>
            <a:off x="2602380" y="3644516"/>
            <a:ext cx="4088149" cy="553198"/>
            <a:chOff x="2602380" y="3644516"/>
            <a:chExt cx="4088149" cy="553198"/>
          </a:xfrm>
        </p:grpSpPr>
        <p:pic>
          <p:nvPicPr>
            <p:cNvPr id="1833" name="Google Shape;1833;p92"/>
            <p:cNvPicPr preferRelativeResize="0"/>
            <p:nvPr/>
          </p:nvPicPr>
          <p:blipFill>
            <a:blip r:embed="rId3">
              <a:alphaModFix/>
            </a:blip>
            <a:stretch>
              <a:fillRect/>
            </a:stretch>
          </p:blipFill>
          <p:spPr>
            <a:xfrm>
              <a:off x="6405269" y="3659064"/>
              <a:ext cx="285261" cy="538650"/>
            </a:xfrm>
            <a:prstGeom prst="rect">
              <a:avLst/>
            </a:prstGeom>
            <a:noFill/>
            <a:ln>
              <a:noFill/>
            </a:ln>
          </p:spPr>
        </p:pic>
        <p:pic>
          <p:nvPicPr>
            <p:cNvPr id="1834" name="Google Shape;1834;p92"/>
            <p:cNvPicPr preferRelativeResize="0"/>
            <p:nvPr/>
          </p:nvPicPr>
          <p:blipFill>
            <a:blip r:embed="rId5">
              <a:alphaModFix/>
            </a:blip>
            <a:stretch>
              <a:fillRect/>
            </a:stretch>
          </p:blipFill>
          <p:spPr>
            <a:xfrm flipH="1">
              <a:off x="2602380" y="3644516"/>
              <a:ext cx="387242" cy="477000"/>
            </a:xfrm>
            <a:prstGeom prst="rect">
              <a:avLst/>
            </a:prstGeom>
            <a:noFill/>
            <a:ln>
              <a:noFill/>
            </a:ln>
          </p:spPr>
        </p:pic>
      </p:grpSp>
      <p:grpSp>
        <p:nvGrpSpPr>
          <p:cNvPr id="1835" name="Google Shape;1835;p92"/>
          <p:cNvGrpSpPr/>
          <p:nvPr/>
        </p:nvGrpSpPr>
        <p:grpSpPr>
          <a:xfrm>
            <a:off x="1840380" y="3644516"/>
            <a:ext cx="5688349" cy="553198"/>
            <a:chOff x="1840380" y="3644516"/>
            <a:chExt cx="5688349" cy="553198"/>
          </a:xfrm>
        </p:grpSpPr>
        <p:pic>
          <p:nvPicPr>
            <p:cNvPr id="1836" name="Google Shape;1836;p92"/>
            <p:cNvPicPr preferRelativeResize="0"/>
            <p:nvPr/>
          </p:nvPicPr>
          <p:blipFill>
            <a:blip r:embed="rId3">
              <a:alphaModFix/>
            </a:blip>
            <a:stretch>
              <a:fillRect/>
            </a:stretch>
          </p:blipFill>
          <p:spPr>
            <a:xfrm>
              <a:off x="7243469" y="3659064"/>
              <a:ext cx="285261" cy="538650"/>
            </a:xfrm>
            <a:prstGeom prst="rect">
              <a:avLst/>
            </a:prstGeom>
            <a:noFill/>
            <a:ln>
              <a:noFill/>
            </a:ln>
          </p:spPr>
        </p:pic>
        <p:pic>
          <p:nvPicPr>
            <p:cNvPr id="1837" name="Google Shape;1837;p92"/>
            <p:cNvPicPr preferRelativeResize="0"/>
            <p:nvPr/>
          </p:nvPicPr>
          <p:blipFill>
            <a:blip r:embed="rId5">
              <a:alphaModFix/>
            </a:blip>
            <a:stretch>
              <a:fillRect/>
            </a:stretch>
          </p:blipFill>
          <p:spPr>
            <a:xfrm flipH="1">
              <a:off x="1840380" y="3644516"/>
              <a:ext cx="387242" cy="477000"/>
            </a:xfrm>
            <a:prstGeom prst="rect">
              <a:avLst/>
            </a:prstGeom>
            <a:noFill/>
            <a:ln>
              <a:noFill/>
            </a:ln>
          </p:spPr>
        </p:pic>
      </p:grpSp>
      <p:sp>
        <p:nvSpPr>
          <p:cNvPr id="1838" name="Google Shape;1838;p92"/>
          <p:cNvSpPr txBox="1"/>
          <p:nvPr/>
        </p:nvSpPr>
        <p:spPr>
          <a:xfrm>
            <a:off x="239381" y="1893252"/>
            <a:ext cx="3424800" cy="4770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i="1">
                <a:solidFill>
                  <a:srgbClr val="000000"/>
                </a:solidFill>
                <a:latin typeface="Lexend"/>
                <a:ea typeface="Lexend"/>
                <a:cs typeface="Lexend"/>
                <a:sym typeface="Lexend"/>
              </a:rPr>
              <a:t>ξ = {Caasha guuleysatay, Yacquub guuleystay}</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endParaRPr sz="13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2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825"/>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82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829"/>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83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832"/>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8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42" name="Shape 1842"/>
        <p:cNvGrpSpPr/>
        <p:nvPr/>
      </p:nvGrpSpPr>
      <p:grpSpPr>
        <a:xfrm>
          <a:off x="0" y="0"/>
          <a:ext cx="0" cy="0"/>
        </a:xfrm>
      </p:grpSpPr>
      <p:pic>
        <p:nvPicPr>
          <p:cNvPr id="1843" name="Google Shape;1843;p93"/>
          <p:cNvPicPr preferRelativeResize="0"/>
          <p:nvPr/>
        </p:nvPicPr>
        <p:blipFill>
          <a:blip r:embed="rId7">
            <a:alphaModFix/>
          </a:blip>
          <a:stretch>
            <a:fillRect/>
          </a:stretch>
        </p:blipFill>
        <p:spPr>
          <a:xfrm>
            <a:off x="339804" y="2000995"/>
            <a:ext cx="398693" cy="522151"/>
          </a:xfrm>
          <a:prstGeom prst="rect">
            <a:avLst/>
          </a:prstGeom>
          <a:noFill/>
          <a:ln>
            <a:noFill/>
          </a:ln>
        </p:spPr>
      </p:pic>
      <p:sp>
        <p:nvSpPr>
          <p:cNvPr id="1844" name="Google Shape;1844;p93"/>
          <p:cNvSpPr txBox="1"/>
          <p:nvPr>
            <p:ph type="body" idx="1"/>
          </p:nvPr>
        </p:nvSpPr>
        <p:spPr>
          <a:xfrm>
            <a:off x="324000" y="759300"/>
            <a:ext cx="8237700" cy="658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Cali, Layla iyo Suad waxay ciyaarayaan ciyaar ku lug leh duubista dice si loo go'aamiyo haddii aad dhaqaajin karto gabadhaada.</a:t>
            </a:r>
            <a:endParaRPr sz="1800"/>
          </a:p>
        </p:txBody>
      </p:sp>
      <p:sp>
        <p:nvSpPr>
          <p:cNvPr id="1845" name="Google Shape;1845;p93"/>
          <p:cNvSpPr txBox="1"/>
          <p:nvPr>
            <p:ph type="body" idx="1"/>
          </p:nvPr>
        </p:nvSpPr>
        <p:spPr>
          <a:xfrm>
            <a:off x="857400" y="1519047"/>
            <a:ext cx="6633900" cy="39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Cali wuxuu dhaqaajin karaa gabadhiisa haddii uu duubo lambar ka yar 6.</a:t>
            </a:r>
            <a:r>
              <a:rPr lang="en-GB" sz="1100">
                <a:solidFill>
                  <a:srgbClr val="282828"/>
                </a:solidFill>
                <a:latin typeface="Lexend"/>
              </a:rPr>
              <a:t/>
            </a:r>
            <a:r>
              <a:rPr lang="en-GB" sz="1100">
                <a:solidFill>
                  <a:schemeClr val="accent5"/>
                </a:solidFill>
                <a:latin typeface="Lexend"/>
              </a:rPr>
              <a:t/>
            </a:r>
            <a:r>
              <a:rPr lang="en-GB" sz="1100">
                <a:latin typeface="Lexend"/>
              </a:rPr>
              <a:t/>
            </a:r>
            <a:endParaRPr sz="1800"/>
          </a:p>
        </p:txBody>
      </p:sp>
      <p:sp>
        <p:nvSpPr>
          <p:cNvPr id="1846" name="Google Shape;1846;p93"/>
          <p:cNvSpPr txBox="1"/>
          <p:nvPr>
            <p:ph type="body" idx="1"/>
          </p:nvPr>
        </p:nvSpPr>
        <p:spPr>
          <a:xfrm>
            <a:off x="857400" y="2065100"/>
            <a:ext cx="6633900" cy="39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Layla waxay dhaqaajin kartaa gabadheeda haddii ay duubto factor of 6.</a:t>
            </a:r>
            <a:r>
              <a:rPr lang="en-GB" sz="1100">
                <a:solidFill>
                  <a:srgbClr val="282828"/>
                </a:solidFill>
                <a:latin typeface="Lexend"/>
              </a:rPr>
              <a:t/>
            </a:r>
            <a:r>
              <a:rPr lang="en-GB" sz="1100">
                <a:solidFill>
                  <a:schemeClr val="accent5"/>
                </a:solidFill>
                <a:latin typeface="Lexend"/>
              </a:rPr>
              <a:t/>
            </a:r>
            <a:r>
              <a:rPr lang="en-GB" sz="1100">
                <a:latin typeface="Lexend"/>
              </a:rPr>
              <a:t/>
            </a:r>
            <a:endParaRPr sz="1800"/>
          </a:p>
        </p:txBody>
      </p:sp>
      <p:sp>
        <p:nvSpPr>
          <p:cNvPr id="1847" name="Google Shape;1847;p9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Isbarbardhigga suurtagalnimada dhacdooyinka ee miisaanka</a:t>
            </a:r>
            <a:endParaRPr/>
          </a:p>
        </p:txBody>
      </p:sp>
      <p:cxnSp>
        <p:nvCxnSpPr>
          <p:cNvPr id="1848" name="Google Shape;1848;p93"/>
          <p:cNvCxnSpPr/>
          <p:nvPr/>
        </p:nvCxnSpPr>
        <p:spPr>
          <a:xfrm>
            <a:off x="1260861" y="4284147"/>
            <a:ext cx="6838200" cy="0"/>
          </a:xfrm>
          <a:prstGeom prst="straightConnector1">
            <a:avLst/>
          </a:prstGeom>
          <a:noFill/>
          <a:ln w="38100" cap="flat" cmpd="sng">
            <a:solidFill>
              <a:srgbClr val="000000"/>
            </a:solidFill>
            <a:prstDash val="solid"/>
            <a:round/>
            <a:headEnd type="none" w="med" len="med"/>
            <a:tailEnd type="none" w="med" len="med"/>
          </a:ln>
        </p:spPr>
      </p:cxnSp>
      <p:cxnSp>
        <p:nvCxnSpPr>
          <p:cNvPr id="1849" name="Google Shape;1849;p93"/>
          <p:cNvCxnSpPr/>
          <p:nvPr/>
        </p:nvCxnSpPr>
        <p:spPr>
          <a:xfrm flipH="1">
            <a:off x="1260883" y="39546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850" name="Google Shape;1850;p93"/>
          <p:cNvCxnSpPr/>
          <p:nvPr/>
        </p:nvCxnSpPr>
        <p:spPr>
          <a:xfrm flipH="1">
            <a:off x="8088215" y="39546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851" name="Google Shape;1851;p93"/>
          <p:cNvCxnSpPr/>
          <p:nvPr/>
        </p:nvCxnSpPr>
        <p:spPr>
          <a:xfrm flipH="1">
            <a:off x="4674549" y="39546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852" name="Google Shape;1852;p93"/>
          <p:cNvCxnSpPr/>
          <p:nvPr/>
        </p:nvCxnSpPr>
        <p:spPr>
          <a:xfrm>
            <a:off x="1365339" y="4446784"/>
            <a:ext cx="3221100" cy="0"/>
          </a:xfrm>
          <a:prstGeom prst="straightConnector1">
            <a:avLst/>
          </a:prstGeom>
          <a:noFill/>
          <a:ln w="38100" cap="flat" cmpd="sng">
            <a:solidFill>
              <a:srgbClr val="595959"/>
            </a:solidFill>
            <a:prstDash val="solid"/>
            <a:round/>
            <a:headEnd type="triangle" w="med" len="med"/>
            <a:tailEnd type="triangle" w="med" len="med"/>
          </a:ln>
        </p:spPr>
      </p:cxnSp>
      <p:cxnSp>
        <p:nvCxnSpPr>
          <p:cNvPr id="1853" name="Google Shape;1853;p93"/>
          <p:cNvCxnSpPr/>
          <p:nvPr/>
        </p:nvCxnSpPr>
        <p:spPr>
          <a:xfrm>
            <a:off x="4774394" y="4446784"/>
            <a:ext cx="3221100" cy="0"/>
          </a:xfrm>
          <a:prstGeom prst="straightConnector1">
            <a:avLst/>
          </a:prstGeom>
          <a:noFill/>
          <a:ln w="38100" cap="flat" cmpd="sng">
            <a:solidFill>
              <a:srgbClr val="595959"/>
            </a:solidFill>
            <a:prstDash val="solid"/>
            <a:round/>
            <a:headEnd type="triangle" w="med" len="med"/>
            <a:tailEnd type="triangle" w="med" len="med"/>
          </a:ln>
        </p:spPr>
      </p:cxnSp>
      <p:sp>
        <p:nvSpPr>
          <p:cNvPr id="1854" name="Google Shape;1854;p93"/>
          <p:cNvSpPr txBox="1"/>
          <p:nvPr/>
        </p:nvSpPr>
        <p:spPr>
          <a:xfrm>
            <a:off x="7544628" y="4477209"/>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a:t>
            </a:r>
            <a:endParaRPr sz="1600" b="1">
              <a:solidFill>
                <a:srgbClr val="000000"/>
              </a:solidFill>
              <a:latin typeface="Lexend"/>
              <a:ea typeface="Lexend"/>
              <a:cs typeface="Lexend"/>
              <a:sym typeface="Lexend"/>
            </a:endParaRPr>
          </a:p>
        </p:txBody>
      </p:sp>
      <p:sp>
        <p:nvSpPr>
          <p:cNvPr id="1855" name="Google Shape;1855;p93"/>
          <p:cNvSpPr txBox="1"/>
          <p:nvPr/>
        </p:nvSpPr>
        <p:spPr>
          <a:xfrm>
            <a:off x="552600" y="4477209"/>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suurtagal ahayn</a:t>
            </a:r>
            <a:endParaRPr sz="1600" b="1">
              <a:solidFill>
                <a:srgbClr val="000000"/>
              </a:solidFill>
              <a:latin typeface="Lexend"/>
              <a:ea typeface="Lexend"/>
              <a:cs typeface="Lexend"/>
              <a:sym typeface="Lexend"/>
            </a:endParaRPr>
          </a:p>
        </p:txBody>
      </p:sp>
      <p:sp>
        <p:nvSpPr>
          <p:cNvPr id="1856" name="Google Shape;1856;p93"/>
          <p:cNvSpPr txBox="1"/>
          <p:nvPr/>
        </p:nvSpPr>
        <p:spPr>
          <a:xfrm>
            <a:off x="2472019" y="4370584"/>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aan macquul ahayn</a:t>
            </a:r>
            <a:endParaRPr sz="1600">
              <a:solidFill>
                <a:srgbClr val="000000"/>
              </a:solidFill>
              <a:latin typeface="Lexend"/>
              <a:ea typeface="Lexend"/>
              <a:cs typeface="Lexend"/>
              <a:sym typeface="Lexend"/>
            </a:endParaRPr>
          </a:p>
        </p:txBody>
      </p:sp>
      <p:sp>
        <p:nvSpPr>
          <p:cNvPr id="1857" name="Google Shape;1857;p93"/>
          <p:cNvSpPr txBox="1"/>
          <p:nvPr/>
        </p:nvSpPr>
        <p:spPr>
          <a:xfrm>
            <a:off x="6126424" y="4370584"/>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macquul ah</a:t>
            </a:r>
            <a:endParaRPr sz="1600">
              <a:solidFill>
                <a:srgbClr val="000000"/>
              </a:solidFill>
              <a:latin typeface="Lexend"/>
              <a:ea typeface="Lexend"/>
              <a:cs typeface="Lexend"/>
              <a:sym typeface="Lexend"/>
            </a:endParaRPr>
          </a:p>
        </p:txBody>
      </p:sp>
      <p:sp>
        <p:nvSpPr>
          <p:cNvPr id="1858" name="Google Shape;1858;p93"/>
          <p:cNvSpPr txBox="1"/>
          <p:nvPr/>
        </p:nvSpPr>
        <p:spPr>
          <a:xfrm>
            <a:off x="3834808" y="4477209"/>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a:t>
            </a:r>
            <a:endParaRPr sz="1600" b="1">
              <a:solidFill>
                <a:srgbClr val="000000"/>
              </a:solidFill>
              <a:latin typeface="Lexend"/>
              <a:ea typeface="Lexend"/>
              <a:cs typeface="Lexend"/>
              <a:sym typeface="Lexend"/>
            </a:endParaRPr>
          </a:p>
        </p:txBody>
      </p:sp>
      <p:sp>
        <p:nvSpPr>
          <p:cNvPr id="1859" name="Google Shape;1859;p93"/>
          <p:cNvSpPr txBox="1"/>
          <p:nvPr>
            <p:ph type="body" idx="1"/>
          </p:nvPr>
        </p:nvSpPr>
        <p:spPr>
          <a:xfrm>
            <a:off x="5711190" y="3638350"/>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a:t>
            </a:r>
            <a:endParaRPr/>
          </a:p>
        </p:txBody>
      </p:sp>
      <p:sp>
        <p:nvSpPr>
          <p:cNvPr id="1860" name="Google Shape;1860;p93"/>
          <p:cNvSpPr txBox="1"/>
          <p:nvPr>
            <p:ph type="body" idx="1"/>
          </p:nvPr>
        </p:nvSpPr>
        <p:spPr>
          <a:xfrm>
            <a:off x="4572501" y="3638350"/>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A</a:t>
            </a:r>
            <a:endParaRPr/>
          </a:p>
        </p:txBody>
      </p:sp>
      <p:sp>
        <p:nvSpPr>
          <p:cNvPr id="1861" name="Google Shape;1861;p93"/>
          <p:cNvSpPr txBox="1"/>
          <p:nvPr>
            <p:ph type="body" idx="1"/>
          </p:nvPr>
        </p:nvSpPr>
        <p:spPr>
          <a:xfrm>
            <a:off x="7988567" y="3638350"/>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D</a:t>
            </a:r>
            <a:endParaRPr/>
          </a:p>
        </p:txBody>
      </p:sp>
      <p:sp>
        <p:nvSpPr>
          <p:cNvPr id="1862" name="Google Shape;1862;p93"/>
          <p:cNvSpPr txBox="1"/>
          <p:nvPr>
            <p:ph type="body" idx="1"/>
          </p:nvPr>
        </p:nvSpPr>
        <p:spPr>
          <a:xfrm>
            <a:off x="6849879" y="3638350"/>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C</a:t>
            </a:r>
            <a:endParaRPr/>
          </a:p>
        </p:txBody>
      </p:sp>
      <p:sp>
        <p:nvSpPr>
          <p:cNvPr id="1863" name="Google Shape;1863;p93"/>
          <p:cNvSpPr txBox="1"/>
          <p:nvPr>
            <p:ph type="body" idx="1"/>
          </p:nvPr>
        </p:nvSpPr>
        <p:spPr>
          <a:xfrm>
            <a:off x="857400" y="2643067"/>
            <a:ext cx="6633900" cy="3978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Suad waxay dhaqaajin kartaa gogosheeda haddii ay rogto tiro kisi (odd number).</a:t>
            </a:r>
            <a:r>
              <a:rPr lang="en-GB" sz="1100">
                <a:solidFill>
                  <a:schemeClr val="accent5"/>
                </a:solidFill>
                <a:latin typeface="Lexend"/>
              </a:rPr>
              <a:t/>
            </a:r>
            <a:r>
              <a:rPr lang="en-GB" sz="1100">
                <a:latin typeface="Lexend"/>
              </a:rPr>
              <a:t/>
            </a:r>
            <a:endParaRPr sz="1800"/>
          </a:p>
        </p:txBody>
      </p:sp>
      <p:pic>
        <p:nvPicPr>
          <p:cNvPr id="1864" name="Google Shape;1864;p93"/>
          <p:cNvPicPr preferRelativeResize="0"/>
          <p:nvPr/>
        </p:nvPicPr>
        <p:blipFill>
          <a:blip r:embed="rId4">
            <a:alphaModFix/>
          </a:blip>
          <a:stretch>
            <a:fillRect/>
          </a:stretch>
        </p:blipFill>
        <p:spPr>
          <a:xfrm flipH="1">
            <a:off x="336285" y="2521248"/>
            <a:ext cx="398701" cy="442309"/>
          </a:xfrm>
          <a:prstGeom prst="rect">
            <a:avLst/>
          </a:prstGeom>
          <a:noFill/>
          <a:ln>
            <a:noFill/>
          </a:ln>
        </p:spPr>
      </p:pic>
      <p:pic>
        <p:nvPicPr>
          <p:cNvPr id="1865" name="Google Shape;1865;p93"/>
          <p:cNvPicPr preferRelativeResize="0"/>
          <p:nvPr/>
        </p:nvPicPr>
        <p:blipFill>
          <a:blip r:embed="rId8">
            <a:alphaModFix/>
          </a:blip>
          <a:stretch>
            <a:fillRect/>
          </a:stretch>
        </p:blipFill>
        <p:spPr>
          <a:xfrm flipH="1">
            <a:off x="359748" y="1403890"/>
            <a:ext cx="398701" cy="514114"/>
          </a:xfrm>
          <a:prstGeom prst="rect">
            <a:avLst/>
          </a:prstGeom>
          <a:noFill/>
          <a:ln>
            <a:noFill/>
          </a:ln>
        </p:spPr>
      </p:pic>
      <p:sp>
        <p:nvSpPr>
          <p:cNvPr id="1866" name="Google Shape;1866;p93"/>
          <p:cNvSpPr txBox="1"/>
          <p:nvPr>
            <p:ph type="body" idx="1"/>
          </p:nvPr>
        </p:nvSpPr>
        <p:spPr>
          <a:xfrm>
            <a:off x="324000" y="3121500"/>
            <a:ext cx="8237700" cy="39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Xarfe (letter) kee ayaa matalaya suurtogalnimada (likelihood) in Cali uu dhaqaajiyo gogoshiisa?</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latin typeface="Lexend"/>
              </a:rPr>
              <a:t/>
            </a:r>
            <a:endParaRPr sz="1800"/>
          </a:p>
        </p:txBody>
      </p:sp>
      <p:pic>
        <p:nvPicPr>
          <p:cNvPr id="1867" name="Google Shape;1867;p93"/>
          <p:cNvPicPr preferRelativeResize="0"/>
          <p:nvPr/>
        </p:nvPicPr>
        <p:blipFill>
          <a:blip r:embed="rId6">
            <a:alphaModFix/>
          </a:blip>
          <a:stretch>
            <a:fillRect/>
          </a:stretch>
        </p:blipFill>
        <p:spPr>
          <a:xfrm>
            <a:off x="7069754" y="3646692"/>
            <a:ext cx="270575" cy="286354"/>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71" name="Shape 1871"/>
        <p:cNvGrpSpPr/>
        <p:nvPr/>
      </p:nvGrpSpPr>
      <p:grpSpPr>
        <a:xfrm>
          <a:off x="0" y="0"/>
          <a:ext cx="0" cy="0"/>
        </a:xfrm>
      </p:grpSpPr>
      <p:pic>
        <p:nvPicPr>
          <p:cNvPr id="1872" name="Google Shape;1872;p94"/>
          <p:cNvPicPr preferRelativeResize="0"/>
          <p:nvPr/>
        </p:nvPicPr>
        <p:blipFill>
          <a:blip r:embed="rId7">
            <a:alphaModFix/>
          </a:blip>
          <a:stretch>
            <a:fillRect/>
          </a:stretch>
        </p:blipFill>
        <p:spPr>
          <a:xfrm>
            <a:off x="339804" y="2000995"/>
            <a:ext cx="398693" cy="522151"/>
          </a:xfrm>
          <a:prstGeom prst="rect">
            <a:avLst/>
          </a:prstGeom>
          <a:noFill/>
          <a:ln>
            <a:noFill/>
          </a:ln>
        </p:spPr>
      </p:pic>
      <p:sp>
        <p:nvSpPr>
          <p:cNvPr id="1873" name="Google Shape;1873;p94"/>
          <p:cNvSpPr txBox="1"/>
          <p:nvPr>
            <p:ph type="body" idx="1"/>
          </p:nvPr>
        </p:nvSpPr>
        <p:spPr>
          <a:xfrm>
            <a:off x="324000" y="759300"/>
            <a:ext cx="8237700" cy="658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Cali, Layla iyo Suad waxay ciyaarayaan ciyaar ku lug leh rogista laxaad (dice) si loo go'aamiyo haddii aad dhaqaajin karto gogoshaada.</a:t>
            </a:r>
            <a:endParaRPr sz="1800"/>
          </a:p>
        </p:txBody>
      </p:sp>
      <p:sp>
        <p:nvSpPr>
          <p:cNvPr id="1874" name="Google Shape;1874;p94"/>
          <p:cNvSpPr txBox="1"/>
          <p:nvPr>
            <p:ph type="body" idx="1"/>
          </p:nvPr>
        </p:nvSpPr>
        <p:spPr>
          <a:xfrm>
            <a:off x="857400" y="1519047"/>
            <a:ext cx="6633900" cy="39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Cali wuxuu dhaqaajin karaa gogosha haddii uu rogo tiro ka yar 6.</a:t>
            </a:r>
            <a:r>
              <a:rPr lang="en-GB" sz="1100">
                <a:solidFill>
                  <a:schemeClr val="accent5"/>
                </a:solidFill>
                <a:latin typeface="Lexend"/>
              </a:rPr>
              <a:t/>
            </a:r>
            <a:r>
              <a:rPr lang="en-GB" sz="1100">
                <a:latin typeface="Lexend"/>
              </a:rPr>
              <a:t/>
            </a:r>
            <a:endParaRPr sz="1800"/>
          </a:p>
        </p:txBody>
      </p:sp>
      <p:sp>
        <p:nvSpPr>
          <p:cNvPr id="1875" name="Google Shape;1875;p94"/>
          <p:cNvSpPr txBox="1"/>
          <p:nvPr>
            <p:ph type="body" idx="1"/>
          </p:nvPr>
        </p:nvSpPr>
        <p:spPr>
          <a:xfrm>
            <a:off x="857400" y="2065100"/>
            <a:ext cx="6633900" cy="39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Layla waxay dhaqaajin kartaa gogosheeda haddii ay rogto qaybiye (factor) 6.</a:t>
            </a:r>
            <a:r>
              <a:rPr lang="en-GB" sz="1100">
                <a:solidFill>
                  <a:srgbClr val="282828"/>
                </a:solidFill>
                <a:latin typeface="Lexend"/>
              </a:rPr>
              <a:t/>
            </a:r>
            <a:r>
              <a:rPr lang="en-GB" sz="1100">
                <a:solidFill>
                  <a:schemeClr val="accent5"/>
                </a:solidFill>
                <a:latin typeface="Lexend"/>
              </a:rPr>
              <a:t/>
            </a:r>
            <a:r>
              <a:rPr lang="en-GB" sz="1100">
                <a:latin typeface="Lexend"/>
              </a:rPr>
              <a:t/>
            </a:r>
            <a:endParaRPr sz="1800"/>
          </a:p>
        </p:txBody>
      </p:sp>
      <p:sp>
        <p:nvSpPr>
          <p:cNvPr id="1876" name="Google Shape;1876;p9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Isbarbardhigga suurtogalnimada dhacdooyinka (likelihood of events) ee miisaanka (scale)</a:t>
            </a:r>
            <a:endParaRPr/>
          </a:p>
        </p:txBody>
      </p:sp>
      <p:cxnSp>
        <p:nvCxnSpPr>
          <p:cNvPr id="1877" name="Google Shape;1877;p94"/>
          <p:cNvCxnSpPr/>
          <p:nvPr/>
        </p:nvCxnSpPr>
        <p:spPr>
          <a:xfrm>
            <a:off x="1260861" y="4284147"/>
            <a:ext cx="6838200" cy="0"/>
          </a:xfrm>
          <a:prstGeom prst="straightConnector1">
            <a:avLst/>
          </a:prstGeom>
          <a:noFill/>
          <a:ln w="38100" cap="flat" cmpd="sng">
            <a:solidFill>
              <a:srgbClr val="000000"/>
            </a:solidFill>
            <a:prstDash val="solid"/>
            <a:round/>
            <a:headEnd type="none" w="med" len="med"/>
            <a:tailEnd type="none" w="med" len="med"/>
          </a:ln>
        </p:spPr>
      </p:cxnSp>
      <p:cxnSp>
        <p:nvCxnSpPr>
          <p:cNvPr id="1878" name="Google Shape;1878;p94"/>
          <p:cNvCxnSpPr/>
          <p:nvPr/>
        </p:nvCxnSpPr>
        <p:spPr>
          <a:xfrm flipH="1">
            <a:off x="1260883" y="39546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879" name="Google Shape;1879;p94"/>
          <p:cNvCxnSpPr/>
          <p:nvPr/>
        </p:nvCxnSpPr>
        <p:spPr>
          <a:xfrm flipH="1">
            <a:off x="8088215" y="39546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880" name="Google Shape;1880;p94"/>
          <p:cNvCxnSpPr/>
          <p:nvPr/>
        </p:nvCxnSpPr>
        <p:spPr>
          <a:xfrm flipH="1">
            <a:off x="4674549" y="39546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881" name="Google Shape;1881;p94"/>
          <p:cNvCxnSpPr/>
          <p:nvPr/>
        </p:nvCxnSpPr>
        <p:spPr>
          <a:xfrm>
            <a:off x="1365339" y="4446784"/>
            <a:ext cx="3221100" cy="0"/>
          </a:xfrm>
          <a:prstGeom prst="straightConnector1">
            <a:avLst/>
          </a:prstGeom>
          <a:noFill/>
          <a:ln w="38100" cap="flat" cmpd="sng">
            <a:solidFill>
              <a:srgbClr val="595959"/>
            </a:solidFill>
            <a:prstDash val="solid"/>
            <a:round/>
            <a:headEnd type="triangle" w="med" len="med"/>
            <a:tailEnd type="triangle" w="med" len="med"/>
          </a:ln>
        </p:spPr>
      </p:cxnSp>
      <p:cxnSp>
        <p:nvCxnSpPr>
          <p:cNvPr id="1882" name="Google Shape;1882;p94"/>
          <p:cNvCxnSpPr/>
          <p:nvPr/>
        </p:nvCxnSpPr>
        <p:spPr>
          <a:xfrm>
            <a:off x="4774394" y="4446784"/>
            <a:ext cx="3221100" cy="0"/>
          </a:xfrm>
          <a:prstGeom prst="straightConnector1">
            <a:avLst/>
          </a:prstGeom>
          <a:noFill/>
          <a:ln w="38100" cap="flat" cmpd="sng">
            <a:solidFill>
              <a:srgbClr val="595959"/>
            </a:solidFill>
            <a:prstDash val="solid"/>
            <a:round/>
            <a:headEnd type="triangle" w="med" len="med"/>
            <a:tailEnd type="triangle" w="med" len="med"/>
          </a:ln>
        </p:spPr>
      </p:cxnSp>
      <p:sp>
        <p:nvSpPr>
          <p:cNvPr id="1883" name="Google Shape;1883;p94"/>
          <p:cNvSpPr txBox="1"/>
          <p:nvPr/>
        </p:nvSpPr>
        <p:spPr>
          <a:xfrm>
            <a:off x="7544628" y="4477209"/>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 (certain)</a:t>
            </a:r>
            <a:endParaRPr sz="1600" b="1">
              <a:solidFill>
                <a:srgbClr val="000000"/>
              </a:solidFill>
              <a:latin typeface="Lexend"/>
              <a:ea typeface="Lexend"/>
              <a:cs typeface="Lexend"/>
              <a:sym typeface="Lexend"/>
            </a:endParaRPr>
          </a:p>
        </p:txBody>
      </p:sp>
      <p:sp>
        <p:nvSpPr>
          <p:cNvPr id="1884" name="Google Shape;1884;p94"/>
          <p:cNvSpPr txBox="1"/>
          <p:nvPr/>
        </p:nvSpPr>
        <p:spPr>
          <a:xfrm>
            <a:off x="552600" y="4477209"/>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suurtogal (impossible)</a:t>
            </a:r>
            <a:endParaRPr sz="1600" b="1">
              <a:solidFill>
                <a:srgbClr val="000000"/>
              </a:solidFill>
              <a:latin typeface="Lexend"/>
              <a:ea typeface="Lexend"/>
              <a:cs typeface="Lexend"/>
              <a:sym typeface="Lexend"/>
            </a:endParaRPr>
          </a:p>
        </p:txBody>
      </p:sp>
      <p:sp>
        <p:nvSpPr>
          <p:cNvPr id="1885" name="Google Shape;1885;p94"/>
          <p:cNvSpPr txBox="1"/>
          <p:nvPr/>
        </p:nvSpPr>
        <p:spPr>
          <a:xfrm>
            <a:off x="2472019" y="4370584"/>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yar (unlikely)</a:t>
            </a:r>
            <a:endParaRPr sz="1600">
              <a:solidFill>
                <a:srgbClr val="000000"/>
              </a:solidFill>
              <a:latin typeface="Lexend"/>
              <a:ea typeface="Lexend"/>
              <a:cs typeface="Lexend"/>
              <a:sym typeface="Lexend"/>
            </a:endParaRPr>
          </a:p>
        </p:txBody>
      </p:sp>
      <p:sp>
        <p:nvSpPr>
          <p:cNvPr id="1886" name="Google Shape;1886;p94"/>
          <p:cNvSpPr txBox="1"/>
          <p:nvPr/>
        </p:nvSpPr>
        <p:spPr>
          <a:xfrm>
            <a:off x="6126424" y="4370584"/>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(likely)</a:t>
            </a:r>
            <a:endParaRPr sz="1600">
              <a:solidFill>
                <a:srgbClr val="000000"/>
              </a:solidFill>
              <a:latin typeface="Lexend"/>
              <a:ea typeface="Lexend"/>
              <a:cs typeface="Lexend"/>
              <a:sym typeface="Lexend"/>
            </a:endParaRPr>
          </a:p>
        </p:txBody>
      </p:sp>
      <p:sp>
        <p:nvSpPr>
          <p:cNvPr id="1887" name="Google Shape;1887;p94"/>
          <p:cNvSpPr txBox="1"/>
          <p:nvPr/>
        </p:nvSpPr>
        <p:spPr>
          <a:xfrm>
            <a:off x="3834808" y="4477209"/>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 (even chance)</a:t>
            </a:r>
            <a:endParaRPr sz="1600" b="1">
              <a:solidFill>
                <a:srgbClr val="000000"/>
              </a:solidFill>
              <a:latin typeface="Lexend"/>
              <a:ea typeface="Lexend"/>
              <a:cs typeface="Lexend"/>
              <a:sym typeface="Lexend"/>
            </a:endParaRPr>
          </a:p>
        </p:txBody>
      </p:sp>
      <p:sp>
        <p:nvSpPr>
          <p:cNvPr id="1888" name="Google Shape;1888;p94"/>
          <p:cNvSpPr txBox="1"/>
          <p:nvPr>
            <p:ph type="body" idx="1"/>
          </p:nvPr>
        </p:nvSpPr>
        <p:spPr>
          <a:xfrm>
            <a:off x="5711190" y="3638350"/>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a:t>
            </a:r>
            <a:endParaRPr/>
          </a:p>
        </p:txBody>
      </p:sp>
      <p:sp>
        <p:nvSpPr>
          <p:cNvPr id="1889" name="Google Shape;1889;p94"/>
          <p:cNvSpPr txBox="1"/>
          <p:nvPr>
            <p:ph type="body" idx="1"/>
          </p:nvPr>
        </p:nvSpPr>
        <p:spPr>
          <a:xfrm>
            <a:off x="4572501" y="3638350"/>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A</a:t>
            </a:r>
            <a:endParaRPr/>
          </a:p>
        </p:txBody>
      </p:sp>
      <p:sp>
        <p:nvSpPr>
          <p:cNvPr id="1890" name="Google Shape;1890;p94"/>
          <p:cNvSpPr txBox="1"/>
          <p:nvPr>
            <p:ph type="body" idx="1"/>
          </p:nvPr>
        </p:nvSpPr>
        <p:spPr>
          <a:xfrm>
            <a:off x="7988567" y="3638350"/>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D</a:t>
            </a:r>
            <a:endParaRPr/>
          </a:p>
        </p:txBody>
      </p:sp>
      <p:sp>
        <p:nvSpPr>
          <p:cNvPr id="1891" name="Google Shape;1891;p94"/>
          <p:cNvSpPr txBox="1"/>
          <p:nvPr>
            <p:ph type="body" idx="1"/>
          </p:nvPr>
        </p:nvSpPr>
        <p:spPr>
          <a:xfrm>
            <a:off x="6849879" y="3638350"/>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C</a:t>
            </a:r>
            <a:endParaRPr/>
          </a:p>
        </p:txBody>
      </p:sp>
      <p:sp>
        <p:nvSpPr>
          <p:cNvPr id="1892" name="Google Shape;1892;p94"/>
          <p:cNvSpPr txBox="1"/>
          <p:nvPr>
            <p:ph type="body" idx="1"/>
          </p:nvPr>
        </p:nvSpPr>
        <p:spPr>
          <a:xfrm>
            <a:off x="857400" y="2643067"/>
            <a:ext cx="6633900" cy="3978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Suad waxay dhaqaajin kartaa gogosheeda haddii ay rogto tiro kisi (odd number).</a:t>
            </a:r>
            <a:r>
              <a:rPr lang="en-GB" sz="1100">
                <a:solidFill>
                  <a:schemeClr val="accent5"/>
                </a:solidFill>
                <a:latin typeface="Lexend"/>
              </a:rPr>
              <a:t/>
            </a:r>
            <a:r>
              <a:rPr lang="en-GB" sz="1100">
                <a:latin typeface="Lexend"/>
              </a:rPr>
              <a:t/>
            </a:r>
            <a:endParaRPr sz="1800"/>
          </a:p>
        </p:txBody>
      </p:sp>
      <p:pic>
        <p:nvPicPr>
          <p:cNvPr id="1893" name="Google Shape;1893;p94"/>
          <p:cNvPicPr preferRelativeResize="0"/>
          <p:nvPr/>
        </p:nvPicPr>
        <p:blipFill>
          <a:blip r:embed="rId4">
            <a:alphaModFix/>
          </a:blip>
          <a:stretch>
            <a:fillRect/>
          </a:stretch>
        </p:blipFill>
        <p:spPr>
          <a:xfrm flipH="1">
            <a:off x="336285" y="2521248"/>
            <a:ext cx="398701" cy="442309"/>
          </a:xfrm>
          <a:prstGeom prst="rect">
            <a:avLst/>
          </a:prstGeom>
          <a:noFill/>
          <a:ln>
            <a:noFill/>
          </a:ln>
        </p:spPr>
      </p:pic>
      <p:pic>
        <p:nvPicPr>
          <p:cNvPr id="1894" name="Google Shape;1894;p94"/>
          <p:cNvPicPr preferRelativeResize="0"/>
          <p:nvPr/>
        </p:nvPicPr>
        <p:blipFill>
          <a:blip r:embed="rId8">
            <a:alphaModFix/>
          </a:blip>
          <a:stretch>
            <a:fillRect/>
          </a:stretch>
        </p:blipFill>
        <p:spPr>
          <a:xfrm flipH="1">
            <a:off x="359748" y="1403890"/>
            <a:ext cx="398701" cy="514114"/>
          </a:xfrm>
          <a:prstGeom prst="rect">
            <a:avLst/>
          </a:prstGeom>
          <a:noFill/>
          <a:ln>
            <a:noFill/>
          </a:ln>
        </p:spPr>
      </p:pic>
      <p:sp>
        <p:nvSpPr>
          <p:cNvPr id="1895" name="Google Shape;1895;p94"/>
          <p:cNvSpPr txBox="1"/>
          <p:nvPr>
            <p:ph type="body" idx="1"/>
          </p:nvPr>
        </p:nvSpPr>
        <p:spPr>
          <a:xfrm>
            <a:off x="324000" y="3121500"/>
            <a:ext cx="8237700" cy="39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Xarfe (letter) kee ayaa matalaya suurtogalnimada (likelihood) in Layla ay dhaqaajiso gogosheeda?</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latin typeface="Lexend"/>
              </a:rPr>
              <a:t/>
            </a:r>
            <a:endParaRPr sz="1800"/>
          </a:p>
        </p:txBody>
      </p:sp>
      <p:pic>
        <p:nvPicPr>
          <p:cNvPr id="1896" name="Google Shape;1896;p94"/>
          <p:cNvPicPr preferRelativeResize="0"/>
          <p:nvPr/>
        </p:nvPicPr>
        <p:blipFill>
          <a:blip r:embed="rId6">
            <a:alphaModFix/>
          </a:blip>
          <a:stretch>
            <a:fillRect/>
          </a:stretch>
        </p:blipFill>
        <p:spPr>
          <a:xfrm>
            <a:off x="5914101" y="3646692"/>
            <a:ext cx="270575" cy="286354"/>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00" name="Shape 1900"/>
        <p:cNvGrpSpPr/>
        <p:nvPr/>
      </p:nvGrpSpPr>
      <p:grpSpPr>
        <a:xfrm>
          <a:off x="0" y="0"/>
          <a:ext cx="0" cy="0"/>
        </a:xfrm>
      </p:grpSpPr>
      <p:sp>
        <p:nvSpPr>
          <p:cNvPr id="1901" name="Google Shape;1901;p95"/>
          <p:cNvSpPr txBox="1"/>
          <p:nvPr>
            <p:ph type="body" idx="1"/>
          </p:nvPr>
        </p:nvSpPr>
        <p:spPr>
          <a:xfrm>
            <a:off x="324000" y="759300"/>
            <a:ext cx="8496000" cy="431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Wareejiye (spinner) wuxuu ka kooban yahay laba natiijo (outcomes) oo keliya: ξ = {guul (win), guuldarro (lose)}</a:t>
            </a:r>
            <a:r>
              <a:rPr lang="en-GB" sz="1100">
                <a:solidFill>
                  <a:schemeClr val="accent5"/>
                </a:solidFill>
                <a:latin typeface="Lexend"/>
              </a:rPr>
              <a:t/>
            </a:r>
            <a:r>
              <a:rPr lang="en-GB" sz="1100">
                <a:latin typeface="Lexend"/>
              </a:rPr>
              <a:t/>
            </a:r>
            <a:r>
              <a:rPr lang="en-GB" sz="1100" i="1">
                <a:latin typeface="Lexend"/>
              </a:rPr>
              <a:t/>
            </a:r>
            <a:r>
              <a:rPr lang="en-GB" sz="1100">
                <a:latin typeface="Lexend"/>
              </a:rPr>
              <a:t/>
            </a:r>
            <a:endParaRPr sz="2000"/>
          </a:p>
        </p:txBody>
      </p:sp>
      <p:sp>
        <p:nvSpPr>
          <p:cNvPr id="1902" name="Google Shape;1902;p9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400">
                <a:latin typeface="Lexend"/>
              </a:rPr>
              <a:t>Isbarbardhigga suurtogalnimada dhacdooyinka (likelihood of events) ee miisaanka (scale)</a:t>
            </a:r>
            <a:endParaRPr/>
          </a:p>
        </p:txBody>
      </p:sp>
      <p:cxnSp>
        <p:nvCxnSpPr>
          <p:cNvPr id="1903" name="Google Shape;1903;p95"/>
          <p:cNvCxnSpPr/>
          <p:nvPr/>
        </p:nvCxnSpPr>
        <p:spPr>
          <a:xfrm>
            <a:off x="1260861" y="4055547"/>
            <a:ext cx="6838200" cy="0"/>
          </a:xfrm>
          <a:prstGeom prst="straightConnector1">
            <a:avLst/>
          </a:prstGeom>
          <a:noFill/>
          <a:ln w="38100" cap="flat" cmpd="sng">
            <a:solidFill>
              <a:srgbClr val="000000"/>
            </a:solidFill>
            <a:prstDash val="solid"/>
            <a:round/>
            <a:headEnd type="none" w="med" len="med"/>
            <a:tailEnd type="none" w="med" len="med"/>
          </a:ln>
        </p:spPr>
      </p:cxnSp>
      <p:cxnSp>
        <p:nvCxnSpPr>
          <p:cNvPr id="1904" name="Google Shape;1904;p95"/>
          <p:cNvCxnSpPr/>
          <p:nvPr/>
        </p:nvCxnSpPr>
        <p:spPr>
          <a:xfrm flipH="1">
            <a:off x="1260883" y="37260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905" name="Google Shape;1905;p95"/>
          <p:cNvCxnSpPr/>
          <p:nvPr/>
        </p:nvCxnSpPr>
        <p:spPr>
          <a:xfrm flipH="1">
            <a:off x="8088215" y="37260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906" name="Google Shape;1906;p95"/>
          <p:cNvCxnSpPr/>
          <p:nvPr/>
        </p:nvCxnSpPr>
        <p:spPr>
          <a:xfrm flipH="1">
            <a:off x="4674549" y="37260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907" name="Google Shape;1907;p95"/>
          <p:cNvCxnSpPr/>
          <p:nvPr/>
        </p:nvCxnSpPr>
        <p:spPr>
          <a:xfrm>
            <a:off x="1365339" y="4218184"/>
            <a:ext cx="3221100" cy="0"/>
          </a:xfrm>
          <a:prstGeom prst="straightConnector1">
            <a:avLst/>
          </a:prstGeom>
          <a:noFill/>
          <a:ln w="38100" cap="flat" cmpd="sng">
            <a:solidFill>
              <a:srgbClr val="595959"/>
            </a:solidFill>
            <a:prstDash val="solid"/>
            <a:round/>
            <a:headEnd type="triangle" w="med" len="med"/>
            <a:tailEnd type="triangle" w="med" len="med"/>
          </a:ln>
        </p:spPr>
      </p:cxnSp>
      <p:cxnSp>
        <p:nvCxnSpPr>
          <p:cNvPr id="1908" name="Google Shape;1908;p95"/>
          <p:cNvCxnSpPr/>
          <p:nvPr/>
        </p:nvCxnSpPr>
        <p:spPr>
          <a:xfrm>
            <a:off x="4774394" y="4218184"/>
            <a:ext cx="3221100" cy="0"/>
          </a:xfrm>
          <a:prstGeom prst="straightConnector1">
            <a:avLst/>
          </a:prstGeom>
          <a:noFill/>
          <a:ln w="38100" cap="flat" cmpd="sng">
            <a:solidFill>
              <a:srgbClr val="595959"/>
            </a:solidFill>
            <a:prstDash val="solid"/>
            <a:round/>
            <a:headEnd type="triangle" w="med" len="med"/>
            <a:tailEnd type="triangle" w="med" len="med"/>
          </a:ln>
        </p:spPr>
      </p:cxnSp>
      <p:sp>
        <p:nvSpPr>
          <p:cNvPr id="1909" name="Google Shape;1909;p95"/>
          <p:cNvSpPr txBox="1"/>
          <p:nvPr/>
        </p:nvSpPr>
        <p:spPr>
          <a:xfrm>
            <a:off x="7544628" y="4248609"/>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 (certain)</a:t>
            </a:r>
            <a:endParaRPr sz="1600" b="1">
              <a:solidFill>
                <a:srgbClr val="000000"/>
              </a:solidFill>
              <a:latin typeface="Lexend"/>
              <a:ea typeface="Lexend"/>
              <a:cs typeface="Lexend"/>
              <a:sym typeface="Lexend"/>
            </a:endParaRPr>
          </a:p>
        </p:txBody>
      </p:sp>
      <p:sp>
        <p:nvSpPr>
          <p:cNvPr id="1910" name="Google Shape;1910;p95"/>
          <p:cNvSpPr txBox="1"/>
          <p:nvPr/>
        </p:nvSpPr>
        <p:spPr>
          <a:xfrm>
            <a:off x="552600" y="4248609"/>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suurtogal (impossible)</a:t>
            </a:r>
            <a:endParaRPr sz="1600" b="1">
              <a:solidFill>
                <a:srgbClr val="000000"/>
              </a:solidFill>
              <a:latin typeface="Lexend"/>
              <a:ea typeface="Lexend"/>
              <a:cs typeface="Lexend"/>
              <a:sym typeface="Lexend"/>
            </a:endParaRPr>
          </a:p>
        </p:txBody>
      </p:sp>
      <p:sp>
        <p:nvSpPr>
          <p:cNvPr id="1911" name="Google Shape;1911;p95"/>
          <p:cNvSpPr txBox="1"/>
          <p:nvPr/>
        </p:nvSpPr>
        <p:spPr>
          <a:xfrm>
            <a:off x="2472019" y="4141984"/>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yar (unlikely)</a:t>
            </a:r>
            <a:endParaRPr sz="1600">
              <a:solidFill>
                <a:srgbClr val="000000"/>
              </a:solidFill>
              <a:latin typeface="Lexend"/>
              <a:ea typeface="Lexend"/>
              <a:cs typeface="Lexend"/>
              <a:sym typeface="Lexend"/>
            </a:endParaRPr>
          </a:p>
        </p:txBody>
      </p:sp>
      <p:sp>
        <p:nvSpPr>
          <p:cNvPr id="1912" name="Google Shape;1912;p95"/>
          <p:cNvSpPr txBox="1"/>
          <p:nvPr/>
        </p:nvSpPr>
        <p:spPr>
          <a:xfrm>
            <a:off x="6126424" y="4141984"/>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(likely)</a:t>
            </a:r>
            <a:endParaRPr sz="1600">
              <a:solidFill>
                <a:srgbClr val="000000"/>
              </a:solidFill>
              <a:latin typeface="Lexend"/>
              <a:ea typeface="Lexend"/>
              <a:cs typeface="Lexend"/>
              <a:sym typeface="Lexend"/>
            </a:endParaRPr>
          </a:p>
        </p:txBody>
      </p:sp>
      <p:sp>
        <p:nvSpPr>
          <p:cNvPr id="1913" name="Google Shape;1913;p95"/>
          <p:cNvSpPr txBox="1"/>
          <p:nvPr/>
        </p:nvSpPr>
        <p:spPr>
          <a:xfrm>
            <a:off x="3834808" y="4248609"/>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 (even chance)</a:t>
            </a:r>
            <a:endParaRPr sz="1600" b="1">
              <a:solidFill>
                <a:srgbClr val="000000"/>
              </a:solidFill>
              <a:latin typeface="Lexend"/>
              <a:ea typeface="Lexend"/>
              <a:cs typeface="Lexend"/>
              <a:sym typeface="Lexend"/>
            </a:endParaRPr>
          </a:p>
        </p:txBody>
      </p:sp>
      <p:sp>
        <p:nvSpPr>
          <p:cNvPr id="1914" name="Google Shape;1914;p95"/>
          <p:cNvSpPr txBox="1"/>
          <p:nvPr>
            <p:ph type="body" idx="1"/>
          </p:nvPr>
        </p:nvSpPr>
        <p:spPr>
          <a:xfrm>
            <a:off x="324000" y="1292703"/>
            <a:ext cx="8496000" cy="75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Suurtogalnimada (likelihood) in wareejiyuhu (spinner) ku soo degto 'guul (win)' waxaa lagu matalaa miisaanka suurtogalnimada (scale of likelihoods).</a:t>
            </a:r>
            <a:r>
              <a:rPr lang="en-GB" sz="1100">
                <a:solidFill>
                  <a:schemeClr val="accent5"/>
                </a:solidFill>
                <a:latin typeface="Lexend"/>
              </a:rPr>
              <a:t/>
            </a:r>
            <a:r>
              <a:rPr lang="en-GB" sz="1100">
                <a:latin typeface="Lexend"/>
              </a:rPr>
              <a:t/>
            </a:r>
            <a:endParaRPr sz="2000"/>
          </a:p>
        </p:txBody>
      </p:sp>
      <p:sp>
        <p:nvSpPr>
          <p:cNvPr id="1915" name="Google Shape;1915;p95"/>
          <p:cNvSpPr txBox="1"/>
          <p:nvPr>
            <p:ph type="body" idx="1"/>
          </p:nvPr>
        </p:nvSpPr>
        <p:spPr>
          <a:xfrm>
            <a:off x="324000" y="2190546"/>
            <a:ext cx="8496000" cy="75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accent5"/>
                </a:solidFill>
                <a:latin typeface="Lexend"/>
              </a:rPr>
              <a:t>Xarfe (letter) kee ayaa matalaya suurtogalnimada (likelihood) in wareejiyuhu (spinner) ku soo degto 'guuldarro (lose)'?</a:t>
            </a:r>
            <a:r>
              <a:rPr lang="en-GB" sz="1100">
                <a:latin typeface="Lexend"/>
              </a:rPr>
              <a:t/>
            </a:r>
            <a:endParaRPr sz="2000"/>
          </a:p>
        </p:txBody>
      </p:sp>
      <p:sp>
        <p:nvSpPr>
          <p:cNvPr id="1916" name="Google Shape;1916;p95"/>
          <p:cNvSpPr txBox="1"/>
          <p:nvPr>
            <p:ph type="body" idx="1"/>
          </p:nvPr>
        </p:nvSpPr>
        <p:spPr>
          <a:xfrm>
            <a:off x="1638380" y="3562143"/>
            <a:ext cx="5613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guul</a:t>
            </a:r>
            <a:endParaRPr/>
          </a:p>
        </p:txBody>
      </p:sp>
      <p:sp>
        <p:nvSpPr>
          <p:cNvPr id="1917" name="Google Shape;1917;p95"/>
          <p:cNvSpPr txBox="1"/>
          <p:nvPr>
            <p:ph type="body" idx="1"/>
          </p:nvPr>
        </p:nvSpPr>
        <p:spPr>
          <a:xfrm>
            <a:off x="5067661" y="3562150"/>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B</a:t>
            </a:r>
            <a:endParaRPr/>
          </a:p>
        </p:txBody>
      </p:sp>
      <p:sp>
        <p:nvSpPr>
          <p:cNvPr id="1918" name="Google Shape;1918;p95"/>
          <p:cNvSpPr txBox="1"/>
          <p:nvPr>
            <p:ph type="body" idx="1"/>
          </p:nvPr>
        </p:nvSpPr>
        <p:spPr>
          <a:xfrm>
            <a:off x="4051755" y="3562150"/>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A</a:t>
            </a:r>
            <a:endParaRPr/>
          </a:p>
        </p:txBody>
      </p:sp>
      <p:sp>
        <p:nvSpPr>
          <p:cNvPr id="1919" name="Google Shape;1919;p95"/>
          <p:cNvSpPr txBox="1"/>
          <p:nvPr>
            <p:ph type="body" idx="1"/>
          </p:nvPr>
        </p:nvSpPr>
        <p:spPr>
          <a:xfrm>
            <a:off x="7455167" y="3562150"/>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D</a:t>
            </a:r>
            <a:endParaRPr/>
          </a:p>
        </p:txBody>
      </p:sp>
      <p:sp>
        <p:nvSpPr>
          <p:cNvPr id="1920" name="Google Shape;1920;p95"/>
          <p:cNvSpPr txBox="1"/>
          <p:nvPr>
            <p:ph type="body" idx="1"/>
          </p:nvPr>
        </p:nvSpPr>
        <p:spPr>
          <a:xfrm>
            <a:off x="6305841" y="3562150"/>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C</a:t>
            </a:r>
            <a:endParaRPr/>
          </a:p>
        </p:txBody>
      </p:sp>
      <p:pic>
        <p:nvPicPr>
          <p:cNvPr id="1921" name="Google Shape;1921;p95"/>
          <p:cNvPicPr preferRelativeResize="0"/>
          <p:nvPr/>
        </p:nvPicPr>
        <p:blipFill>
          <a:blip r:embed="rId3">
            <a:alphaModFix/>
          </a:blip>
          <a:stretch>
            <a:fillRect/>
          </a:stretch>
        </p:blipFill>
        <p:spPr>
          <a:xfrm>
            <a:off x="7450754" y="3265692"/>
            <a:ext cx="270575" cy="286354"/>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25" name="Shape 1925"/>
        <p:cNvGrpSpPr/>
        <p:nvPr/>
      </p:nvGrpSpPr>
      <p:grpSpPr>
        <a:xfrm>
          <a:off x="0" y="0"/>
          <a:ext cx="0" cy="0"/>
        </a:xfrm>
      </p:grpSpPr>
      <p:sp>
        <p:nvSpPr>
          <p:cNvPr id="1926" name="Google Shape;1926;p96"/>
          <p:cNvSpPr txBox="1"/>
          <p:nvPr>
            <p:ph type="body" idx="1"/>
          </p:nvPr>
        </p:nvSpPr>
        <p:spPr>
          <a:xfrm>
            <a:off x="324000" y="759300"/>
            <a:ext cx="8496000" cy="431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Wareeggu wuxuu ka kooban yahay laba natiijo oo keliya: ξ = {guul, guuldarro}</a:t>
            </a:r>
            <a:r>
              <a:rPr lang="en-GB" sz="1400">
                <a:solidFill>
                  <a:schemeClr val="accent5"/>
                </a:solidFill>
                <a:latin typeface="Lexend"/>
              </a:rPr>
              <a:t/>
            </a:r>
            <a:r>
              <a:rPr lang="en-GB" sz="1400">
                <a:latin typeface="Lexend"/>
              </a:rPr>
              <a:t/>
            </a:r>
            <a:r>
              <a:rPr lang="en-GB" sz="1400" i="1">
                <a:latin typeface="Lexend"/>
              </a:rPr>
              <a:t/>
            </a:r>
            <a:r>
              <a:rPr lang="en-GB" sz="1400">
                <a:latin typeface="Lexend"/>
              </a:rPr>
              <a:t/>
            </a:r>
            <a:endParaRPr sz="2000"/>
          </a:p>
        </p:txBody>
      </p:sp>
      <p:sp>
        <p:nvSpPr>
          <p:cNvPr id="1927" name="Google Shape;1927;p9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Isbarbardhigga suurtogalnimada dhacdooyinka ee miisaanka</a:t>
            </a:r>
            <a:endParaRPr/>
          </a:p>
        </p:txBody>
      </p:sp>
      <p:cxnSp>
        <p:nvCxnSpPr>
          <p:cNvPr id="1928" name="Google Shape;1928;p96"/>
          <p:cNvCxnSpPr/>
          <p:nvPr/>
        </p:nvCxnSpPr>
        <p:spPr>
          <a:xfrm>
            <a:off x="1260861" y="4055547"/>
            <a:ext cx="6838200" cy="0"/>
          </a:xfrm>
          <a:prstGeom prst="straightConnector1">
            <a:avLst/>
          </a:prstGeom>
          <a:noFill/>
          <a:ln w="38100" cap="flat" cmpd="sng">
            <a:solidFill>
              <a:srgbClr val="000000"/>
            </a:solidFill>
            <a:prstDash val="solid"/>
            <a:round/>
            <a:headEnd type="none" w="med" len="med"/>
            <a:tailEnd type="none" w="med" len="med"/>
          </a:ln>
        </p:spPr>
      </p:cxnSp>
      <p:cxnSp>
        <p:nvCxnSpPr>
          <p:cNvPr id="1929" name="Google Shape;1929;p96"/>
          <p:cNvCxnSpPr/>
          <p:nvPr/>
        </p:nvCxnSpPr>
        <p:spPr>
          <a:xfrm flipH="1">
            <a:off x="1260883" y="37260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930" name="Google Shape;1930;p96"/>
          <p:cNvCxnSpPr/>
          <p:nvPr/>
        </p:nvCxnSpPr>
        <p:spPr>
          <a:xfrm flipH="1">
            <a:off x="8088215" y="37260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931" name="Google Shape;1931;p96"/>
          <p:cNvCxnSpPr/>
          <p:nvPr/>
        </p:nvCxnSpPr>
        <p:spPr>
          <a:xfrm flipH="1">
            <a:off x="4674549" y="3726084"/>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932" name="Google Shape;1932;p96"/>
          <p:cNvCxnSpPr/>
          <p:nvPr/>
        </p:nvCxnSpPr>
        <p:spPr>
          <a:xfrm>
            <a:off x="1365339" y="4218184"/>
            <a:ext cx="3221100" cy="0"/>
          </a:xfrm>
          <a:prstGeom prst="straightConnector1">
            <a:avLst/>
          </a:prstGeom>
          <a:noFill/>
          <a:ln w="38100" cap="flat" cmpd="sng">
            <a:solidFill>
              <a:srgbClr val="595959"/>
            </a:solidFill>
            <a:prstDash val="solid"/>
            <a:round/>
            <a:headEnd type="triangle" w="med" len="med"/>
            <a:tailEnd type="triangle" w="med" len="med"/>
          </a:ln>
        </p:spPr>
      </p:cxnSp>
      <p:cxnSp>
        <p:nvCxnSpPr>
          <p:cNvPr id="1933" name="Google Shape;1933;p96"/>
          <p:cNvCxnSpPr/>
          <p:nvPr/>
        </p:nvCxnSpPr>
        <p:spPr>
          <a:xfrm>
            <a:off x="4774394" y="4218184"/>
            <a:ext cx="3221100" cy="0"/>
          </a:xfrm>
          <a:prstGeom prst="straightConnector1">
            <a:avLst/>
          </a:prstGeom>
          <a:noFill/>
          <a:ln w="38100" cap="flat" cmpd="sng">
            <a:solidFill>
              <a:srgbClr val="595959"/>
            </a:solidFill>
            <a:prstDash val="solid"/>
            <a:round/>
            <a:headEnd type="triangle" w="med" len="med"/>
            <a:tailEnd type="triangle" w="med" len="med"/>
          </a:ln>
        </p:spPr>
      </p:cxnSp>
      <p:sp>
        <p:nvSpPr>
          <p:cNvPr id="1934" name="Google Shape;1934;p96"/>
          <p:cNvSpPr txBox="1"/>
          <p:nvPr/>
        </p:nvSpPr>
        <p:spPr>
          <a:xfrm>
            <a:off x="7544628" y="4248609"/>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huban</a:t>
            </a:r>
            <a:endParaRPr sz="1600" b="1">
              <a:solidFill>
                <a:srgbClr val="000000"/>
              </a:solidFill>
              <a:latin typeface="Lexend"/>
              <a:ea typeface="Lexend"/>
              <a:cs typeface="Lexend"/>
              <a:sym typeface="Lexend"/>
            </a:endParaRPr>
          </a:p>
        </p:txBody>
      </p:sp>
      <p:sp>
        <p:nvSpPr>
          <p:cNvPr id="1935" name="Google Shape;1935;p96"/>
          <p:cNvSpPr txBox="1"/>
          <p:nvPr/>
        </p:nvSpPr>
        <p:spPr>
          <a:xfrm>
            <a:off x="552600" y="4248609"/>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suurtogal ahayn</a:t>
            </a:r>
            <a:endParaRPr sz="1600" b="1">
              <a:solidFill>
                <a:srgbClr val="000000"/>
              </a:solidFill>
              <a:latin typeface="Lexend"/>
              <a:ea typeface="Lexend"/>
              <a:cs typeface="Lexend"/>
              <a:sym typeface="Lexend"/>
            </a:endParaRPr>
          </a:p>
        </p:txBody>
      </p:sp>
      <p:sp>
        <p:nvSpPr>
          <p:cNvPr id="1936" name="Google Shape;1936;p96"/>
          <p:cNvSpPr txBox="1"/>
          <p:nvPr/>
        </p:nvSpPr>
        <p:spPr>
          <a:xfrm>
            <a:off x="2472019" y="4141984"/>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aan laga badnayn</a:t>
            </a:r>
            <a:endParaRPr sz="1600">
              <a:solidFill>
                <a:srgbClr val="000000"/>
              </a:solidFill>
              <a:latin typeface="Lexend"/>
              <a:ea typeface="Lexend"/>
              <a:cs typeface="Lexend"/>
              <a:sym typeface="Lexend"/>
            </a:endParaRPr>
          </a:p>
        </p:txBody>
      </p:sp>
      <p:sp>
        <p:nvSpPr>
          <p:cNvPr id="1937" name="Google Shape;1937;p96"/>
          <p:cNvSpPr txBox="1"/>
          <p:nvPr/>
        </p:nvSpPr>
        <p:spPr>
          <a:xfrm>
            <a:off x="6126424" y="4141984"/>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laga yaabo</a:t>
            </a:r>
            <a:endParaRPr sz="1600">
              <a:solidFill>
                <a:srgbClr val="000000"/>
              </a:solidFill>
              <a:latin typeface="Lexend"/>
              <a:ea typeface="Lexend"/>
              <a:cs typeface="Lexend"/>
              <a:sym typeface="Lexend"/>
            </a:endParaRPr>
          </a:p>
        </p:txBody>
      </p:sp>
      <p:sp>
        <p:nvSpPr>
          <p:cNvPr id="1938" name="Google Shape;1938;p96"/>
          <p:cNvSpPr txBox="1"/>
          <p:nvPr/>
        </p:nvSpPr>
        <p:spPr>
          <a:xfrm>
            <a:off x="3834808" y="4248609"/>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a:t>
            </a:r>
            <a:endParaRPr sz="1600" b="1">
              <a:solidFill>
                <a:srgbClr val="000000"/>
              </a:solidFill>
              <a:latin typeface="Lexend"/>
              <a:ea typeface="Lexend"/>
              <a:cs typeface="Lexend"/>
              <a:sym typeface="Lexend"/>
            </a:endParaRPr>
          </a:p>
        </p:txBody>
      </p:sp>
      <p:sp>
        <p:nvSpPr>
          <p:cNvPr id="1939" name="Google Shape;1939;p96"/>
          <p:cNvSpPr txBox="1"/>
          <p:nvPr>
            <p:ph type="body" idx="1"/>
          </p:nvPr>
        </p:nvSpPr>
        <p:spPr>
          <a:xfrm>
            <a:off x="324000" y="1292703"/>
            <a:ext cx="8496000" cy="75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Suurtogalnimada in wareeggu ku soo degto 'guul' waxaa lagu muujiyay miisaanka suurtogalnimada.</a:t>
            </a:r>
            <a:r>
              <a:rPr lang="en-GB" sz="1400">
                <a:solidFill>
                  <a:schemeClr val="accent5"/>
                </a:solidFill>
                <a:latin typeface="Lexend"/>
              </a:rPr>
              <a:t/>
            </a:r>
            <a:r>
              <a:rPr lang="en-GB" sz="1400">
                <a:latin typeface="Lexend"/>
              </a:rPr>
              <a:t/>
            </a:r>
            <a:endParaRPr sz="2000"/>
          </a:p>
        </p:txBody>
      </p:sp>
      <p:sp>
        <p:nvSpPr>
          <p:cNvPr id="1940" name="Google Shape;1940;p96"/>
          <p:cNvSpPr txBox="1"/>
          <p:nvPr>
            <p:ph type="body" idx="1"/>
          </p:nvPr>
        </p:nvSpPr>
        <p:spPr>
          <a:xfrm>
            <a:off x="324000" y="2190546"/>
            <a:ext cx="8496000" cy="75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accent5"/>
                </a:solidFill>
                <a:latin typeface="Lexend"/>
              </a:rPr>
              <a:t>Xarfeeyee ka dhigan tahay suurtogalnimada in wareeggu ku soo degto 'guuldarro'?</a:t>
            </a:r>
            <a:r>
              <a:rPr lang="en-GB" sz="1400">
                <a:latin typeface="Lexend"/>
              </a:rPr>
              <a:t/>
            </a:r>
            <a:endParaRPr sz="2000"/>
          </a:p>
        </p:txBody>
      </p:sp>
      <p:sp>
        <p:nvSpPr>
          <p:cNvPr id="1941" name="Google Shape;1941;p96"/>
          <p:cNvSpPr txBox="1"/>
          <p:nvPr>
            <p:ph type="body" idx="1"/>
          </p:nvPr>
        </p:nvSpPr>
        <p:spPr>
          <a:xfrm>
            <a:off x="2628980" y="3562143"/>
            <a:ext cx="5613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guul</a:t>
            </a:r>
            <a:endParaRPr/>
          </a:p>
        </p:txBody>
      </p:sp>
      <p:sp>
        <p:nvSpPr>
          <p:cNvPr id="1942" name="Google Shape;1942;p96"/>
          <p:cNvSpPr txBox="1"/>
          <p:nvPr>
            <p:ph type="body" idx="1"/>
          </p:nvPr>
        </p:nvSpPr>
        <p:spPr>
          <a:xfrm>
            <a:off x="5067661" y="3562150"/>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B</a:t>
            </a:r>
            <a:endParaRPr/>
          </a:p>
        </p:txBody>
      </p:sp>
      <p:sp>
        <p:nvSpPr>
          <p:cNvPr id="1943" name="Google Shape;1943;p96"/>
          <p:cNvSpPr txBox="1"/>
          <p:nvPr>
            <p:ph type="body" idx="1"/>
          </p:nvPr>
        </p:nvSpPr>
        <p:spPr>
          <a:xfrm>
            <a:off x="4051755" y="3562150"/>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A</a:t>
            </a:r>
            <a:endParaRPr/>
          </a:p>
        </p:txBody>
      </p:sp>
      <p:sp>
        <p:nvSpPr>
          <p:cNvPr id="1944" name="Google Shape;1944;p96"/>
          <p:cNvSpPr txBox="1"/>
          <p:nvPr>
            <p:ph type="body" idx="1"/>
          </p:nvPr>
        </p:nvSpPr>
        <p:spPr>
          <a:xfrm>
            <a:off x="7455167" y="3562150"/>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D</a:t>
            </a:r>
            <a:endParaRPr/>
          </a:p>
        </p:txBody>
      </p:sp>
      <p:sp>
        <p:nvSpPr>
          <p:cNvPr id="1945" name="Google Shape;1945;p96"/>
          <p:cNvSpPr txBox="1"/>
          <p:nvPr>
            <p:ph type="body" idx="1"/>
          </p:nvPr>
        </p:nvSpPr>
        <p:spPr>
          <a:xfrm>
            <a:off x="6305841" y="3562150"/>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C</a:t>
            </a:r>
            <a:endParaRPr/>
          </a:p>
        </p:txBody>
      </p:sp>
      <p:pic>
        <p:nvPicPr>
          <p:cNvPr id="1946" name="Google Shape;1946;p96"/>
          <p:cNvPicPr preferRelativeResize="0"/>
          <p:nvPr/>
        </p:nvPicPr>
        <p:blipFill>
          <a:blip r:embed="rId3">
            <a:alphaModFix/>
          </a:blip>
          <a:stretch>
            <a:fillRect/>
          </a:stretch>
        </p:blipFill>
        <p:spPr>
          <a:xfrm>
            <a:off x="6307754" y="3265692"/>
            <a:ext cx="270575" cy="286354"/>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50" name="Shape 1950"/>
        <p:cNvGrpSpPr/>
        <p:nvPr/>
      </p:nvGrpSpPr>
      <p:grpSpPr>
        <a:xfrm>
          <a:off x="0" y="0"/>
          <a:ext cx="0" cy="0"/>
        </a:xfrm>
      </p:grpSpPr>
      <p:sp>
        <p:nvSpPr>
          <p:cNvPr id="1951" name="Google Shape;1951;p97"/>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Isbarbardhigga suurtogalnimada dhacdooyinka ee miisaanka</a:t>
            </a:r>
            <a:endParaRPr/>
          </a:p>
        </p:txBody>
      </p:sp>
      <p:sp>
        <p:nvSpPr>
          <p:cNvPr id="1952" name="Google Shape;1952;p97"/>
          <p:cNvSpPr txBox="1"/>
          <p:nvPr>
            <p:ph type="body" idx="1"/>
          </p:nvPr>
        </p:nvSpPr>
        <p:spPr>
          <a:xfrm>
            <a:off x="324000" y="640450"/>
            <a:ext cx="8496000" cy="1341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latin typeface="Lexend"/>
              </a:rPr>
              <a:t>1) Ciyaar ku lug leh soo saarista kaar ka mid ah xirmada hoose si loo go'aamiyo cidda dhaqaaqaysa.</a:t>
            </a:r>
            <a:endParaRPr sz="1800"/>
          </a:p>
          <a:p>
            <a:pPr marL="0" lvl="0" indent="0" algn="l" rtl="0">
              <a:lnSpc>
                <a:spcPct val="100000"/>
              </a:lnSpc>
              <a:spcBef>
                <a:spcPct val="0"/>
              </a:spcBef>
              <a:spcAft>
                <a:spcPct val="0"/>
              </a:spcAft>
              <a:buNone/>
            </a:pPr>
            <a:r>
              <a:rPr lang="en-GB" sz="1800">
                <a:latin typeface="Lexend"/>
              </a:rPr>
              <a:t>   </a:t>
            </a:r>
            <a:br>
              <a:rPr lang="en-GB" sz="1800"/>
            </a:br>
            <a:endParaRPr sz="1800"/>
          </a:p>
          <a:p>
            <a:pPr marL="0" lvl="0" indent="0" algn="l" rtl="0">
              <a:lnSpc>
                <a:spcPct val="100000"/>
              </a:lnSpc>
              <a:spcBef>
                <a:spcPct val="0"/>
              </a:spcBef>
              <a:spcAft>
                <a:spcPct val="0"/>
              </a:spcAft>
              <a:buNone/>
            </a:pPr>
            <a:r>
              <a:rPr lang="en-GB" sz="1800">
                <a:latin typeface="Lexend"/>
              </a:rPr>
              <a:t>Macluumaadku wuxuu muujinayaa waxa kaar u baahan yahay inuu ka kooban yahay si qof kastaa u dhaqaaqo.</a:t>
            </a:r>
            <a:endParaRPr sz="1800"/>
          </a:p>
        </p:txBody>
      </p:sp>
      <p:sp>
        <p:nvSpPr>
          <p:cNvPr id="1953" name="Google Shape;1953;p97"/>
          <p:cNvSpPr txBox="1"/>
          <p:nvPr>
            <p:ph type="body" idx="1"/>
          </p:nvPr>
        </p:nvSpPr>
        <p:spPr>
          <a:xfrm>
            <a:off x="324000" y="3503225"/>
            <a:ext cx="8496000" cy="578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Ku muuji suurtogalnimada dhaqaaqa qof kasta ee miisaanka suurtogalnimada adoo ku qoraya xarafka koowaad ee magaciisa meesha saxda ah.</a:t>
            </a:r>
            <a:endParaRPr sz="1800"/>
          </a:p>
        </p:txBody>
      </p:sp>
      <p:grpSp>
        <p:nvGrpSpPr>
          <p:cNvPr id="1954" name="Google Shape;1954;p97"/>
          <p:cNvGrpSpPr/>
          <p:nvPr/>
        </p:nvGrpSpPr>
        <p:grpSpPr>
          <a:xfrm>
            <a:off x="1260850" y="4161208"/>
            <a:ext cx="6838200" cy="382829"/>
            <a:chOff x="1260861" y="3941077"/>
            <a:chExt cx="6838200" cy="658800"/>
          </a:xfrm>
        </p:grpSpPr>
        <p:cxnSp>
          <p:nvCxnSpPr>
            <p:cNvPr id="1955" name="Google Shape;1955;p97"/>
            <p:cNvCxnSpPr/>
            <p:nvPr/>
          </p:nvCxnSpPr>
          <p:spPr>
            <a:xfrm>
              <a:off x="1260861" y="4270540"/>
              <a:ext cx="6838200" cy="0"/>
            </a:xfrm>
            <a:prstGeom prst="straightConnector1">
              <a:avLst/>
            </a:prstGeom>
            <a:noFill/>
            <a:ln w="38100" cap="flat" cmpd="sng">
              <a:solidFill>
                <a:srgbClr val="000000"/>
              </a:solidFill>
              <a:prstDash val="solid"/>
              <a:round/>
              <a:headEnd type="none" w="med" len="med"/>
              <a:tailEnd type="none" w="med" len="med"/>
            </a:ln>
          </p:spPr>
        </p:cxnSp>
        <p:cxnSp>
          <p:nvCxnSpPr>
            <p:cNvPr id="1956" name="Google Shape;1956;p97"/>
            <p:cNvCxnSpPr/>
            <p:nvPr/>
          </p:nvCxnSpPr>
          <p:spPr>
            <a:xfrm flipH="1">
              <a:off x="1260883" y="3941077"/>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957" name="Google Shape;1957;p97"/>
            <p:cNvCxnSpPr/>
            <p:nvPr/>
          </p:nvCxnSpPr>
          <p:spPr>
            <a:xfrm flipH="1">
              <a:off x="8088215" y="3941077"/>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958" name="Google Shape;1958;p97"/>
            <p:cNvCxnSpPr/>
            <p:nvPr/>
          </p:nvCxnSpPr>
          <p:spPr>
            <a:xfrm flipH="1">
              <a:off x="4674549" y="3941077"/>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1959" name="Google Shape;1959;p97"/>
            <p:cNvCxnSpPr/>
            <p:nvPr/>
          </p:nvCxnSpPr>
          <p:spPr>
            <a:xfrm>
              <a:off x="1365339" y="4433177"/>
              <a:ext cx="3221100" cy="0"/>
            </a:xfrm>
            <a:prstGeom prst="straightConnector1">
              <a:avLst/>
            </a:prstGeom>
            <a:noFill/>
            <a:ln w="38100" cap="flat" cmpd="sng">
              <a:solidFill>
                <a:srgbClr val="595959"/>
              </a:solidFill>
              <a:prstDash val="solid"/>
              <a:round/>
              <a:headEnd type="triangle" w="med" len="med"/>
              <a:tailEnd type="triangle" w="med" len="med"/>
            </a:ln>
          </p:spPr>
        </p:cxnSp>
        <p:cxnSp>
          <p:nvCxnSpPr>
            <p:cNvPr id="1960" name="Google Shape;1960;p97"/>
            <p:cNvCxnSpPr/>
            <p:nvPr/>
          </p:nvCxnSpPr>
          <p:spPr>
            <a:xfrm>
              <a:off x="4774394" y="4433177"/>
              <a:ext cx="3221100" cy="0"/>
            </a:xfrm>
            <a:prstGeom prst="straightConnector1">
              <a:avLst/>
            </a:prstGeom>
            <a:noFill/>
            <a:ln w="38100" cap="flat" cmpd="sng">
              <a:solidFill>
                <a:srgbClr val="595959"/>
              </a:solidFill>
              <a:prstDash val="solid"/>
              <a:round/>
              <a:headEnd type="triangle" w="med" len="med"/>
              <a:tailEnd type="triangle" w="med" len="med"/>
            </a:ln>
          </p:spPr>
        </p:cxnSp>
      </p:grpSp>
      <p:sp>
        <p:nvSpPr>
          <p:cNvPr id="1961" name="Google Shape;1961;p97"/>
          <p:cNvSpPr txBox="1"/>
          <p:nvPr/>
        </p:nvSpPr>
        <p:spPr>
          <a:xfrm>
            <a:off x="7544628" y="4463602"/>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huban</a:t>
            </a:r>
            <a:endParaRPr sz="1600" b="1">
              <a:solidFill>
                <a:srgbClr val="000000"/>
              </a:solidFill>
              <a:latin typeface="Lexend"/>
              <a:ea typeface="Lexend"/>
              <a:cs typeface="Lexend"/>
              <a:sym typeface="Lexend"/>
            </a:endParaRPr>
          </a:p>
        </p:txBody>
      </p:sp>
      <p:sp>
        <p:nvSpPr>
          <p:cNvPr id="1962" name="Google Shape;1962;p97"/>
          <p:cNvSpPr txBox="1"/>
          <p:nvPr/>
        </p:nvSpPr>
        <p:spPr>
          <a:xfrm>
            <a:off x="552600" y="4463602"/>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suurtogal ahayn</a:t>
            </a:r>
            <a:endParaRPr sz="1600" b="1">
              <a:solidFill>
                <a:srgbClr val="000000"/>
              </a:solidFill>
              <a:latin typeface="Lexend"/>
              <a:ea typeface="Lexend"/>
              <a:cs typeface="Lexend"/>
              <a:sym typeface="Lexend"/>
            </a:endParaRPr>
          </a:p>
        </p:txBody>
      </p:sp>
      <p:sp>
        <p:nvSpPr>
          <p:cNvPr id="1963" name="Google Shape;1963;p97"/>
          <p:cNvSpPr txBox="1"/>
          <p:nvPr/>
        </p:nvSpPr>
        <p:spPr>
          <a:xfrm>
            <a:off x="2472019" y="4356977"/>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aan laga badnayn</a:t>
            </a:r>
            <a:endParaRPr sz="1600">
              <a:solidFill>
                <a:srgbClr val="000000"/>
              </a:solidFill>
              <a:latin typeface="Lexend"/>
              <a:ea typeface="Lexend"/>
              <a:cs typeface="Lexend"/>
              <a:sym typeface="Lexend"/>
            </a:endParaRPr>
          </a:p>
        </p:txBody>
      </p:sp>
      <p:sp>
        <p:nvSpPr>
          <p:cNvPr id="1964" name="Google Shape;1964;p97"/>
          <p:cNvSpPr txBox="1"/>
          <p:nvPr/>
        </p:nvSpPr>
        <p:spPr>
          <a:xfrm>
            <a:off x="6126424" y="4356977"/>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laga yaabo</a:t>
            </a:r>
            <a:endParaRPr sz="1600">
              <a:solidFill>
                <a:srgbClr val="000000"/>
              </a:solidFill>
              <a:latin typeface="Lexend"/>
              <a:ea typeface="Lexend"/>
              <a:cs typeface="Lexend"/>
              <a:sym typeface="Lexend"/>
            </a:endParaRPr>
          </a:p>
        </p:txBody>
      </p:sp>
      <p:sp>
        <p:nvSpPr>
          <p:cNvPr id="1965" name="Google Shape;1965;p97"/>
          <p:cNvSpPr txBox="1"/>
          <p:nvPr/>
        </p:nvSpPr>
        <p:spPr>
          <a:xfrm>
            <a:off x="3834808" y="4463602"/>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a:t>
            </a:r>
            <a:endParaRPr sz="1600" b="1">
              <a:solidFill>
                <a:srgbClr val="000000"/>
              </a:solidFill>
              <a:latin typeface="Lexend"/>
              <a:ea typeface="Lexend"/>
              <a:cs typeface="Lexend"/>
              <a:sym typeface="Lexend"/>
            </a:endParaRPr>
          </a:p>
        </p:txBody>
      </p:sp>
      <p:pic>
        <p:nvPicPr>
          <p:cNvPr id="1966" name="Google Shape;1966;p97"/>
          <p:cNvPicPr preferRelativeResize="0"/>
          <p:nvPr/>
        </p:nvPicPr>
        <p:blipFill>
          <a:blip r:embed="rId10">
            <a:alphaModFix/>
          </a:blip>
          <a:stretch>
            <a:fillRect/>
          </a:stretch>
        </p:blipFill>
        <p:spPr>
          <a:xfrm>
            <a:off x="531853" y="2337231"/>
            <a:ext cx="306196" cy="578151"/>
          </a:xfrm>
          <a:prstGeom prst="rect">
            <a:avLst/>
          </a:prstGeom>
          <a:noFill/>
          <a:ln>
            <a:noFill/>
          </a:ln>
        </p:spPr>
      </p:pic>
      <p:pic>
        <p:nvPicPr>
          <p:cNvPr id="1967" name="Google Shape;1967;p97"/>
          <p:cNvPicPr preferRelativeResize="0"/>
          <p:nvPr/>
        </p:nvPicPr>
        <p:blipFill>
          <a:blip r:embed="rId11">
            <a:alphaModFix/>
          </a:blip>
          <a:stretch>
            <a:fillRect/>
          </a:stretch>
        </p:blipFill>
        <p:spPr>
          <a:xfrm>
            <a:off x="7309538" y="2426173"/>
            <a:ext cx="428029" cy="480460"/>
          </a:xfrm>
          <a:prstGeom prst="rect">
            <a:avLst/>
          </a:prstGeom>
          <a:noFill/>
          <a:ln>
            <a:noFill/>
          </a:ln>
        </p:spPr>
      </p:pic>
      <p:pic>
        <p:nvPicPr>
          <p:cNvPr id="1968" name="Google Shape;1968;p97"/>
          <p:cNvPicPr preferRelativeResize="0"/>
          <p:nvPr/>
        </p:nvPicPr>
        <p:blipFill>
          <a:blip r:embed="rId10">
            <a:alphaModFix/>
          </a:blip>
          <a:stretch>
            <a:fillRect/>
          </a:stretch>
        </p:blipFill>
        <p:spPr>
          <a:xfrm flipH="1">
            <a:off x="2109851" y="2360506"/>
            <a:ext cx="561301" cy="543190"/>
          </a:xfrm>
          <a:prstGeom prst="rect">
            <a:avLst/>
          </a:prstGeom>
          <a:noFill/>
          <a:ln>
            <a:noFill/>
          </a:ln>
        </p:spPr>
      </p:pic>
      <p:pic>
        <p:nvPicPr>
          <p:cNvPr id="1969" name="Google Shape;1969;p97"/>
          <p:cNvPicPr preferRelativeResize="0"/>
          <p:nvPr/>
        </p:nvPicPr>
        <p:blipFill>
          <a:blip r:embed="rId11">
            <a:alphaModFix/>
          </a:blip>
          <a:stretch>
            <a:fillRect/>
          </a:stretch>
        </p:blipFill>
        <p:spPr>
          <a:xfrm flipH="1">
            <a:off x="3942954" y="2436707"/>
            <a:ext cx="389887" cy="480269"/>
          </a:xfrm>
          <a:prstGeom prst="rect">
            <a:avLst/>
          </a:prstGeom>
          <a:noFill/>
          <a:ln>
            <a:noFill/>
          </a:ln>
        </p:spPr>
      </p:pic>
      <p:pic>
        <p:nvPicPr>
          <p:cNvPr id="1970" name="Google Shape;1970;p97"/>
          <p:cNvPicPr preferRelativeResize="0"/>
          <p:nvPr/>
        </p:nvPicPr>
        <p:blipFill>
          <a:blip r:embed="rId10">
            <a:alphaModFix/>
          </a:blip>
          <a:stretch>
            <a:fillRect/>
          </a:stretch>
        </p:blipFill>
        <p:spPr>
          <a:xfrm flipH="1">
            <a:off x="5604643" y="2426190"/>
            <a:ext cx="433093" cy="480452"/>
          </a:xfrm>
          <a:prstGeom prst="rect">
            <a:avLst/>
          </a:prstGeom>
          <a:noFill/>
          <a:ln>
            <a:noFill/>
          </a:ln>
        </p:spPr>
      </p:pic>
      <p:sp>
        <p:nvSpPr>
          <p:cNvPr id="1971" name="Google Shape;1971;p97"/>
          <p:cNvSpPr txBox="1"/>
          <p:nvPr>
            <p:ph type="body" idx="1"/>
          </p:nvPr>
        </p:nvSpPr>
        <p:spPr>
          <a:xfrm>
            <a:off x="409339" y="2902311"/>
            <a:ext cx="5973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Caasha</a:t>
            </a:r>
            <a:endParaRPr sz="1600">
              <a:solidFill>
                <a:srgbClr val="282828"/>
              </a:solidFill>
            </a:endParaRPr>
          </a:p>
        </p:txBody>
      </p:sp>
      <p:sp>
        <p:nvSpPr>
          <p:cNvPr id="1972" name="Google Shape;1972;p97"/>
          <p:cNvSpPr txBox="1"/>
          <p:nvPr>
            <p:ph type="body" idx="1"/>
          </p:nvPr>
        </p:nvSpPr>
        <p:spPr>
          <a:xfrm>
            <a:off x="2134725" y="2902311"/>
            <a:ext cx="5973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Isra</a:t>
            </a:r>
            <a:endParaRPr sz="1600">
              <a:solidFill>
                <a:srgbClr val="282828"/>
              </a:solidFill>
            </a:endParaRPr>
          </a:p>
        </p:txBody>
      </p:sp>
      <p:sp>
        <p:nvSpPr>
          <p:cNvPr id="1973" name="Google Shape;1973;p97"/>
          <p:cNvSpPr txBox="1"/>
          <p:nvPr>
            <p:ph type="body" idx="1"/>
          </p:nvPr>
        </p:nvSpPr>
        <p:spPr>
          <a:xfrm>
            <a:off x="3922715" y="2902306"/>
            <a:ext cx="6735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Yacquub</a:t>
            </a:r>
            <a:endParaRPr sz="1600">
              <a:solidFill>
                <a:srgbClr val="282828"/>
              </a:solidFill>
            </a:endParaRPr>
          </a:p>
        </p:txBody>
      </p:sp>
      <p:sp>
        <p:nvSpPr>
          <p:cNvPr id="1974" name="Google Shape;1974;p97"/>
          <p:cNvSpPr txBox="1"/>
          <p:nvPr>
            <p:ph type="body" idx="1"/>
          </p:nvPr>
        </p:nvSpPr>
        <p:spPr>
          <a:xfrm>
            <a:off x="5604546" y="2902311"/>
            <a:ext cx="5973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Suad</a:t>
            </a:r>
            <a:endParaRPr sz="1600">
              <a:solidFill>
                <a:srgbClr val="282828"/>
              </a:solidFill>
            </a:endParaRPr>
          </a:p>
        </p:txBody>
      </p:sp>
      <p:sp>
        <p:nvSpPr>
          <p:cNvPr id="1975" name="Google Shape;1975;p97"/>
          <p:cNvSpPr txBox="1"/>
          <p:nvPr>
            <p:ph type="body" idx="1"/>
          </p:nvPr>
        </p:nvSpPr>
        <p:spPr>
          <a:xfrm>
            <a:off x="7267339" y="2902311"/>
            <a:ext cx="5973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Cabdi</a:t>
            </a:r>
            <a:endParaRPr sz="1600">
              <a:solidFill>
                <a:srgbClr val="282828"/>
              </a:solidFill>
            </a:endParaRPr>
          </a:p>
        </p:txBody>
      </p:sp>
      <p:sp>
        <p:nvSpPr>
          <p:cNvPr id="1976" name="Google Shape;1976;p97"/>
          <p:cNvSpPr txBox="1"/>
          <p:nvPr>
            <p:ph type="body" idx="1"/>
          </p:nvPr>
        </p:nvSpPr>
        <p:spPr>
          <a:xfrm>
            <a:off x="409349" y="3130900"/>
            <a:ext cx="7392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shaqal (vowel)</a:t>
            </a:r>
            <a:endParaRPr sz="1600">
              <a:solidFill>
                <a:srgbClr val="282828"/>
              </a:solidFill>
            </a:endParaRPr>
          </a:p>
        </p:txBody>
      </p:sp>
      <p:sp>
        <p:nvSpPr>
          <p:cNvPr id="1977" name="Google Shape;1977;p97"/>
          <p:cNvSpPr txBox="1"/>
          <p:nvPr>
            <p:ph type="body" idx="1"/>
          </p:nvPr>
        </p:nvSpPr>
        <p:spPr>
          <a:xfrm>
            <a:off x="2134734" y="3130906"/>
            <a:ext cx="12831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shibbane (consonant)</a:t>
            </a:r>
            <a:endParaRPr sz="1600">
              <a:solidFill>
                <a:srgbClr val="282828"/>
              </a:solidFill>
            </a:endParaRPr>
          </a:p>
        </p:txBody>
      </p:sp>
      <p:sp>
        <p:nvSpPr>
          <p:cNvPr id="1978" name="Google Shape;1978;p97"/>
          <p:cNvSpPr txBox="1"/>
          <p:nvPr>
            <p:ph type="body" idx="1"/>
          </p:nvPr>
        </p:nvSpPr>
        <p:spPr>
          <a:xfrm>
            <a:off x="3922700" y="3130900"/>
            <a:ext cx="14931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tiro kooban (prime number)</a:t>
            </a:r>
            <a:endParaRPr sz="1600">
              <a:solidFill>
                <a:srgbClr val="282828"/>
              </a:solidFill>
            </a:endParaRPr>
          </a:p>
        </p:txBody>
      </p:sp>
      <p:sp>
        <p:nvSpPr>
          <p:cNvPr id="1979" name="Google Shape;1979;p97"/>
          <p:cNvSpPr txBox="1"/>
          <p:nvPr>
            <p:ph type="body" idx="1"/>
          </p:nvPr>
        </p:nvSpPr>
        <p:spPr>
          <a:xfrm>
            <a:off x="5604555" y="3130906"/>
            <a:ext cx="12831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qaybiyaha 24 (factor of 24)</a:t>
            </a:r>
            <a:endParaRPr sz="1600">
              <a:solidFill>
                <a:srgbClr val="282828"/>
              </a:solidFill>
            </a:endParaRPr>
          </a:p>
        </p:txBody>
      </p:sp>
      <p:sp>
        <p:nvSpPr>
          <p:cNvPr id="1980" name="Google Shape;1980;p97"/>
          <p:cNvSpPr txBox="1"/>
          <p:nvPr>
            <p:ph type="body" idx="1"/>
          </p:nvPr>
        </p:nvSpPr>
        <p:spPr>
          <a:xfrm>
            <a:off x="7267350" y="3130906"/>
            <a:ext cx="15267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tiro laba jibaaran (square number)</a:t>
            </a:r>
            <a:endParaRPr sz="1600">
              <a:solidFill>
                <a:srgbClr val="282828"/>
              </a:solidFill>
            </a:endParaRPr>
          </a:p>
        </p:txBody>
      </p:sp>
      <p:sp>
        <p:nvSpPr>
          <p:cNvPr id="1981" name="Google Shape;1981;p97"/>
          <p:cNvSpPr/>
          <p:nvPr/>
        </p:nvSpPr>
        <p:spPr>
          <a:xfrm>
            <a:off x="12470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82" name="Google Shape;1982;p97"/>
          <p:cNvSpPr/>
          <p:nvPr/>
        </p:nvSpPr>
        <p:spPr>
          <a:xfrm>
            <a:off x="18566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83" name="Google Shape;1983;p97"/>
          <p:cNvSpPr/>
          <p:nvPr/>
        </p:nvSpPr>
        <p:spPr>
          <a:xfrm>
            <a:off x="24662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84" name="Google Shape;1984;p97"/>
          <p:cNvSpPr/>
          <p:nvPr/>
        </p:nvSpPr>
        <p:spPr>
          <a:xfrm>
            <a:off x="30758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85" name="Google Shape;1985;p97"/>
          <p:cNvSpPr/>
          <p:nvPr/>
        </p:nvSpPr>
        <p:spPr>
          <a:xfrm>
            <a:off x="36854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86" name="Google Shape;1986;p97"/>
          <p:cNvSpPr/>
          <p:nvPr/>
        </p:nvSpPr>
        <p:spPr>
          <a:xfrm>
            <a:off x="42950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87" name="Google Shape;1987;p97"/>
          <p:cNvSpPr/>
          <p:nvPr/>
        </p:nvSpPr>
        <p:spPr>
          <a:xfrm>
            <a:off x="49046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88" name="Google Shape;1988;p97"/>
          <p:cNvSpPr/>
          <p:nvPr/>
        </p:nvSpPr>
        <p:spPr>
          <a:xfrm>
            <a:off x="55142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89" name="Google Shape;1989;p97"/>
          <p:cNvSpPr/>
          <p:nvPr/>
        </p:nvSpPr>
        <p:spPr>
          <a:xfrm>
            <a:off x="61238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90" name="Google Shape;1990;p97"/>
          <p:cNvSpPr/>
          <p:nvPr/>
        </p:nvSpPr>
        <p:spPr>
          <a:xfrm>
            <a:off x="67334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91" name="Google Shape;1991;p97"/>
          <p:cNvSpPr txBox="1"/>
          <p:nvPr>
            <p:ph type="body" idx="1"/>
          </p:nvPr>
        </p:nvSpPr>
        <p:spPr>
          <a:xfrm>
            <a:off x="12961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A1</a:t>
            </a:r>
            <a:endParaRPr sz="1600">
              <a:solidFill>
                <a:srgbClr val="282828"/>
              </a:solidFill>
            </a:endParaRPr>
          </a:p>
        </p:txBody>
      </p:sp>
      <p:sp>
        <p:nvSpPr>
          <p:cNvPr id="1992" name="Google Shape;1992;p97"/>
          <p:cNvSpPr txBox="1"/>
          <p:nvPr>
            <p:ph type="body" idx="1"/>
          </p:nvPr>
        </p:nvSpPr>
        <p:spPr>
          <a:xfrm>
            <a:off x="19057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B2</a:t>
            </a:r>
            <a:endParaRPr sz="1600">
              <a:solidFill>
                <a:srgbClr val="282828"/>
              </a:solidFill>
            </a:endParaRPr>
          </a:p>
        </p:txBody>
      </p:sp>
      <p:sp>
        <p:nvSpPr>
          <p:cNvPr id="1993" name="Google Shape;1993;p97"/>
          <p:cNvSpPr txBox="1"/>
          <p:nvPr>
            <p:ph type="body" idx="1"/>
          </p:nvPr>
        </p:nvSpPr>
        <p:spPr>
          <a:xfrm>
            <a:off x="25153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C3</a:t>
            </a:r>
            <a:endParaRPr sz="1600">
              <a:solidFill>
                <a:srgbClr val="282828"/>
              </a:solidFill>
            </a:endParaRPr>
          </a:p>
        </p:txBody>
      </p:sp>
      <p:sp>
        <p:nvSpPr>
          <p:cNvPr id="1994" name="Google Shape;1994;p97"/>
          <p:cNvSpPr txBox="1"/>
          <p:nvPr>
            <p:ph type="body" idx="1"/>
          </p:nvPr>
        </p:nvSpPr>
        <p:spPr>
          <a:xfrm>
            <a:off x="31249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D4</a:t>
            </a:r>
            <a:endParaRPr sz="1600">
              <a:solidFill>
                <a:srgbClr val="282828"/>
              </a:solidFill>
            </a:endParaRPr>
          </a:p>
        </p:txBody>
      </p:sp>
      <p:sp>
        <p:nvSpPr>
          <p:cNvPr id="1995" name="Google Shape;1995;p97"/>
          <p:cNvSpPr txBox="1"/>
          <p:nvPr>
            <p:ph type="body" idx="1"/>
          </p:nvPr>
        </p:nvSpPr>
        <p:spPr>
          <a:xfrm>
            <a:off x="37345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E5</a:t>
            </a:r>
            <a:endParaRPr sz="1600">
              <a:solidFill>
                <a:srgbClr val="282828"/>
              </a:solidFill>
            </a:endParaRPr>
          </a:p>
        </p:txBody>
      </p:sp>
      <p:sp>
        <p:nvSpPr>
          <p:cNvPr id="1996" name="Google Shape;1996;p97"/>
          <p:cNvSpPr txBox="1"/>
          <p:nvPr>
            <p:ph type="body" idx="1"/>
          </p:nvPr>
        </p:nvSpPr>
        <p:spPr>
          <a:xfrm>
            <a:off x="43441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F6</a:t>
            </a:r>
            <a:endParaRPr sz="1600">
              <a:solidFill>
                <a:srgbClr val="282828"/>
              </a:solidFill>
            </a:endParaRPr>
          </a:p>
        </p:txBody>
      </p:sp>
      <p:sp>
        <p:nvSpPr>
          <p:cNvPr id="1997" name="Google Shape;1997;p97"/>
          <p:cNvSpPr txBox="1"/>
          <p:nvPr>
            <p:ph type="body" idx="1"/>
          </p:nvPr>
        </p:nvSpPr>
        <p:spPr>
          <a:xfrm>
            <a:off x="49537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G7</a:t>
            </a:r>
            <a:endParaRPr sz="1600">
              <a:solidFill>
                <a:srgbClr val="282828"/>
              </a:solidFill>
            </a:endParaRPr>
          </a:p>
        </p:txBody>
      </p:sp>
      <p:sp>
        <p:nvSpPr>
          <p:cNvPr id="1998" name="Google Shape;1998;p97"/>
          <p:cNvSpPr txBox="1"/>
          <p:nvPr>
            <p:ph type="body" idx="1"/>
          </p:nvPr>
        </p:nvSpPr>
        <p:spPr>
          <a:xfrm>
            <a:off x="55633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H8</a:t>
            </a:r>
            <a:endParaRPr sz="1600">
              <a:solidFill>
                <a:srgbClr val="282828"/>
              </a:solidFill>
            </a:endParaRPr>
          </a:p>
        </p:txBody>
      </p:sp>
      <p:sp>
        <p:nvSpPr>
          <p:cNvPr id="1999" name="Google Shape;1999;p97"/>
          <p:cNvSpPr txBox="1"/>
          <p:nvPr>
            <p:ph type="body" idx="1"/>
          </p:nvPr>
        </p:nvSpPr>
        <p:spPr>
          <a:xfrm>
            <a:off x="61729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I9</a:t>
            </a:r>
            <a:endParaRPr sz="1600">
              <a:solidFill>
                <a:srgbClr val="282828"/>
              </a:solidFill>
            </a:endParaRPr>
          </a:p>
        </p:txBody>
      </p:sp>
      <p:sp>
        <p:nvSpPr>
          <p:cNvPr id="2000" name="Google Shape;2000;p97"/>
          <p:cNvSpPr txBox="1"/>
          <p:nvPr>
            <p:ph type="body" idx="1"/>
          </p:nvPr>
        </p:nvSpPr>
        <p:spPr>
          <a:xfrm>
            <a:off x="6747224" y="1333125"/>
            <a:ext cx="3900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J10</a:t>
            </a:r>
            <a:endParaRPr sz="1600">
              <a:solidFill>
                <a:srgbClr val="282828"/>
              </a:solidFill>
            </a:endParaRPr>
          </a:p>
        </p:txBody>
      </p:sp>
    </p:spTree>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04" name="Shape 2004"/>
        <p:cNvGrpSpPr/>
        <p:nvPr/>
      </p:nvGrpSpPr>
      <p:grpSpPr>
        <a:xfrm>
          <a:off x="0" y="0"/>
          <a:ext cx="0" cy="0"/>
        </a:xfrm>
      </p:grpSpPr>
      <p:sp>
        <p:nvSpPr>
          <p:cNvPr id="2005" name="Google Shape;2005;p98"/>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Isbarbardhigga suurtogalnimada dhacdooyinka iibka</a:t>
            </a:r>
            <a:endParaRPr/>
          </a:p>
        </p:txBody>
      </p:sp>
      <p:sp>
        <p:nvSpPr>
          <p:cNvPr id="2006" name="Google Shape;2006;p98"/>
          <p:cNvSpPr txBox="1"/>
          <p:nvPr>
            <p:ph type="body" idx="1"/>
          </p:nvPr>
        </p:nvSpPr>
        <p:spPr>
          <a:xfrm>
            <a:off x="324000" y="667575"/>
            <a:ext cx="8496000" cy="9525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2) Qayb kasta oo wareegto (spinner) ah waxay leedahay laba natiijo oo keliya: 'guul' (win) ama 'guuldarro' (lose). Suurtogalnimada in qayb kasta ku soo baxdo 'guul' (W) ayaa lagu muujiyay miisaanka hoose. Ku calaamadee booska ka dhigan suurtogalnimada guuldarrada (L) qayb kasta.</a:t>
            </a:r>
            <a:endParaRPr sz="1800"/>
          </a:p>
        </p:txBody>
      </p:sp>
      <p:sp>
        <p:nvSpPr>
          <p:cNvPr id="2007" name="Google Shape;2007;p98"/>
          <p:cNvSpPr txBox="1"/>
          <p:nvPr/>
        </p:nvSpPr>
        <p:spPr>
          <a:xfrm>
            <a:off x="7544625" y="1984971"/>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 (certain)</a:t>
            </a:r>
            <a:endParaRPr sz="1600" b="1">
              <a:solidFill>
                <a:srgbClr val="000000"/>
              </a:solidFill>
              <a:latin typeface="Lexend"/>
              <a:ea typeface="Lexend"/>
              <a:cs typeface="Lexend"/>
              <a:sym typeface="Lexend"/>
            </a:endParaRPr>
          </a:p>
        </p:txBody>
      </p:sp>
      <p:sp>
        <p:nvSpPr>
          <p:cNvPr id="2008" name="Google Shape;2008;p98"/>
          <p:cNvSpPr txBox="1"/>
          <p:nvPr/>
        </p:nvSpPr>
        <p:spPr>
          <a:xfrm>
            <a:off x="552600" y="1984971"/>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suurtogal ma aha (impossible)</a:t>
            </a:r>
            <a:endParaRPr sz="1600" b="1">
              <a:solidFill>
                <a:srgbClr val="000000"/>
              </a:solidFill>
              <a:latin typeface="Lexend"/>
              <a:ea typeface="Lexend"/>
              <a:cs typeface="Lexend"/>
              <a:sym typeface="Lexend"/>
            </a:endParaRPr>
          </a:p>
        </p:txBody>
      </p:sp>
      <p:sp>
        <p:nvSpPr>
          <p:cNvPr id="2009" name="Google Shape;2009;p98"/>
          <p:cNvSpPr txBox="1"/>
          <p:nvPr/>
        </p:nvSpPr>
        <p:spPr>
          <a:xfrm>
            <a:off x="2472018" y="1941013"/>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yar (unlikely)</a:t>
            </a:r>
            <a:endParaRPr sz="1600">
              <a:solidFill>
                <a:srgbClr val="000000"/>
              </a:solidFill>
              <a:latin typeface="Lexend"/>
              <a:ea typeface="Lexend"/>
              <a:cs typeface="Lexend"/>
              <a:sym typeface="Lexend"/>
            </a:endParaRPr>
          </a:p>
        </p:txBody>
      </p:sp>
      <p:sp>
        <p:nvSpPr>
          <p:cNvPr id="2010" name="Google Shape;2010;p98"/>
          <p:cNvSpPr txBox="1"/>
          <p:nvPr/>
        </p:nvSpPr>
        <p:spPr>
          <a:xfrm>
            <a:off x="6126422" y="1941013"/>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badan (likely)</a:t>
            </a:r>
            <a:endParaRPr sz="1600">
              <a:solidFill>
                <a:srgbClr val="000000"/>
              </a:solidFill>
              <a:latin typeface="Lexend"/>
              <a:ea typeface="Lexend"/>
              <a:cs typeface="Lexend"/>
              <a:sym typeface="Lexend"/>
            </a:endParaRPr>
          </a:p>
        </p:txBody>
      </p:sp>
      <p:sp>
        <p:nvSpPr>
          <p:cNvPr id="2011" name="Google Shape;2011;p98"/>
          <p:cNvSpPr txBox="1"/>
          <p:nvPr/>
        </p:nvSpPr>
        <p:spPr>
          <a:xfrm>
            <a:off x="3834807" y="1984971"/>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 (even chance)</a:t>
            </a:r>
            <a:endParaRPr sz="1600" b="1">
              <a:solidFill>
                <a:srgbClr val="000000"/>
              </a:solidFill>
              <a:latin typeface="Lexend"/>
              <a:ea typeface="Lexend"/>
              <a:cs typeface="Lexend"/>
              <a:sym typeface="Lexend"/>
            </a:endParaRPr>
          </a:p>
        </p:txBody>
      </p:sp>
      <p:grpSp>
        <p:nvGrpSpPr>
          <p:cNvPr id="2012" name="Google Shape;2012;p98"/>
          <p:cNvGrpSpPr/>
          <p:nvPr/>
        </p:nvGrpSpPr>
        <p:grpSpPr>
          <a:xfrm>
            <a:off x="1260850" y="1854459"/>
            <a:ext cx="6838200" cy="238354"/>
            <a:chOff x="1260861" y="3941077"/>
            <a:chExt cx="6838200" cy="658800"/>
          </a:xfrm>
        </p:grpSpPr>
        <p:cxnSp>
          <p:nvCxnSpPr>
            <p:cNvPr id="2013" name="Google Shape;2013;p98"/>
            <p:cNvCxnSpPr/>
            <p:nvPr/>
          </p:nvCxnSpPr>
          <p:spPr>
            <a:xfrm>
              <a:off x="1260861" y="4270540"/>
              <a:ext cx="6838200" cy="0"/>
            </a:xfrm>
            <a:prstGeom prst="straightConnector1">
              <a:avLst/>
            </a:prstGeom>
            <a:noFill/>
            <a:ln w="19050" cap="flat" cmpd="sng">
              <a:solidFill>
                <a:srgbClr val="000000"/>
              </a:solidFill>
              <a:prstDash val="solid"/>
              <a:round/>
              <a:headEnd type="none" w="med" len="med"/>
              <a:tailEnd type="none" w="med" len="med"/>
            </a:ln>
          </p:spPr>
        </p:cxnSp>
        <p:cxnSp>
          <p:nvCxnSpPr>
            <p:cNvPr id="2014" name="Google Shape;2014;p98"/>
            <p:cNvCxnSpPr/>
            <p:nvPr/>
          </p:nvCxnSpPr>
          <p:spPr>
            <a:xfrm flipH="1">
              <a:off x="1260883"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015" name="Google Shape;2015;p98"/>
            <p:cNvCxnSpPr/>
            <p:nvPr/>
          </p:nvCxnSpPr>
          <p:spPr>
            <a:xfrm flipH="1">
              <a:off x="8088215"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016" name="Google Shape;2016;p98"/>
            <p:cNvCxnSpPr/>
            <p:nvPr/>
          </p:nvCxnSpPr>
          <p:spPr>
            <a:xfrm flipH="1">
              <a:off x="4674549"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017" name="Google Shape;2017;p98"/>
            <p:cNvCxnSpPr/>
            <p:nvPr/>
          </p:nvCxnSpPr>
          <p:spPr>
            <a:xfrm>
              <a:off x="1365339" y="4433177"/>
              <a:ext cx="3221100" cy="0"/>
            </a:xfrm>
            <a:prstGeom prst="straightConnector1">
              <a:avLst/>
            </a:prstGeom>
            <a:noFill/>
            <a:ln w="19050" cap="flat" cmpd="sng">
              <a:solidFill>
                <a:srgbClr val="595959"/>
              </a:solidFill>
              <a:prstDash val="solid"/>
              <a:round/>
              <a:headEnd type="triangle" w="med" len="med"/>
              <a:tailEnd type="triangle" w="med" len="med"/>
            </a:ln>
          </p:spPr>
        </p:cxnSp>
        <p:cxnSp>
          <p:nvCxnSpPr>
            <p:cNvPr id="2018" name="Google Shape;2018;p98"/>
            <p:cNvCxnSpPr/>
            <p:nvPr/>
          </p:nvCxnSpPr>
          <p:spPr>
            <a:xfrm>
              <a:off x="4774394" y="4433177"/>
              <a:ext cx="3221100" cy="0"/>
            </a:xfrm>
            <a:prstGeom prst="straightConnector1">
              <a:avLst/>
            </a:prstGeom>
            <a:noFill/>
            <a:ln w="19050" cap="flat" cmpd="sng">
              <a:solidFill>
                <a:srgbClr val="595959"/>
              </a:solidFill>
              <a:prstDash val="solid"/>
              <a:round/>
              <a:headEnd type="triangle" w="med" len="med"/>
              <a:tailEnd type="triangle" w="med" len="med"/>
            </a:ln>
          </p:spPr>
        </p:cxnSp>
      </p:grpSp>
      <p:sp>
        <p:nvSpPr>
          <p:cNvPr id="2019" name="Google Shape;2019;p98"/>
          <p:cNvSpPr txBox="1"/>
          <p:nvPr>
            <p:ph type="body" idx="4294967295"/>
          </p:nvPr>
        </p:nvSpPr>
        <p:spPr>
          <a:xfrm>
            <a:off x="7362824" y="1722517"/>
            <a:ext cx="253500" cy="279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accent5"/>
                </a:solidFill>
                <a:latin typeface="Lexend"/>
              </a:rPr>
              <a:t>W</a:t>
            </a:r>
            <a:endParaRPr sz="1800">
              <a:solidFill>
                <a:schemeClr val="accent5"/>
              </a:solidFill>
            </a:endParaRPr>
          </a:p>
        </p:txBody>
      </p:sp>
      <p:sp>
        <p:nvSpPr>
          <p:cNvPr id="2020" name="Google Shape;2020;p98"/>
          <p:cNvSpPr txBox="1"/>
          <p:nvPr/>
        </p:nvSpPr>
        <p:spPr>
          <a:xfrm>
            <a:off x="7544625" y="2831814"/>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 (certain)</a:t>
            </a:r>
            <a:endParaRPr sz="1600" b="1">
              <a:solidFill>
                <a:srgbClr val="000000"/>
              </a:solidFill>
              <a:latin typeface="Lexend"/>
              <a:ea typeface="Lexend"/>
              <a:cs typeface="Lexend"/>
              <a:sym typeface="Lexend"/>
            </a:endParaRPr>
          </a:p>
        </p:txBody>
      </p:sp>
      <p:sp>
        <p:nvSpPr>
          <p:cNvPr id="2021" name="Google Shape;2021;p98"/>
          <p:cNvSpPr txBox="1"/>
          <p:nvPr/>
        </p:nvSpPr>
        <p:spPr>
          <a:xfrm>
            <a:off x="552600" y="2819972"/>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suurtogal ma aha (impossible)</a:t>
            </a:r>
            <a:endParaRPr sz="1600" b="1">
              <a:solidFill>
                <a:srgbClr val="000000"/>
              </a:solidFill>
              <a:latin typeface="Lexend"/>
              <a:ea typeface="Lexend"/>
              <a:cs typeface="Lexend"/>
              <a:sym typeface="Lexend"/>
            </a:endParaRPr>
          </a:p>
        </p:txBody>
      </p:sp>
      <p:sp>
        <p:nvSpPr>
          <p:cNvPr id="2022" name="Google Shape;2022;p98"/>
          <p:cNvSpPr txBox="1"/>
          <p:nvPr/>
        </p:nvSpPr>
        <p:spPr>
          <a:xfrm>
            <a:off x="2472018" y="2787856"/>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yar (unlikely)</a:t>
            </a:r>
            <a:endParaRPr sz="1600">
              <a:solidFill>
                <a:srgbClr val="000000"/>
              </a:solidFill>
              <a:latin typeface="Lexend"/>
              <a:ea typeface="Lexend"/>
              <a:cs typeface="Lexend"/>
              <a:sym typeface="Lexend"/>
            </a:endParaRPr>
          </a:p>
        </p:txBody>
      </p:sp>
      <p:sp>
        <p:nvSpPr>
          <p:cNvPr id="2023" name="Google Shape;2023;p98"/>
          <p:cNvSpPr txBox="1"/>
          <p:nvPr/>
        </p:nvSpPr>
        <p:spPr>
          <a:xfrm>
            <a:off x="6126422" y="2787856"/>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badan (likely)</a:t>
            </a:r>
            <a:endParaRPr sz="1600">
              <a:solidFill>
                <a:srgbClr val="000000"/>
              </a:solidFill>
              <a:latin typeface="Lexend"/>
              <a:ea typeface="Lexend"/>
              <a:cs typeface="Lexend"/>
              <a:sym typeface="Lexend"/>
            </a:endParaRPr>
          </a:p>
        </p:txBody>
      </p:sp>
      <p:sp>
        <p:nvSpPr>
          <p:cNvPr id="2024" name="Google Shape;2024;p98"/>
          <p:cNvSpPr txBox="1"/>
          <p:nvPr/>
        </p:nvSpPr>
        <p:spPr>
          <a:xfrm>
            <a:off x="3834807" y="2831814"/>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 (even chance)</a:t>
            </a:r>
            <a:endParaRPr sz="1600" b="1">
              <a:solidFill>
                <a:srgbClr val="000000"/>
              </a:solidFill>
              <a:latin typeface="Lexend"/>
              <a:ea typeface="Lexend"/>
              <a:cs typeface="Lexend"/>
              <a:sym typeface="Lexend"/>
            </a:endParaRPr>
          </a:p>
        </p:txBody>
      </p:sp>
      <p:grpSp>
        <p:nvGrpSpPr>
          <p:cNvPr id="2025" name="Google Shape;2025;p98"/>
          <p:cNvGrpSpPr/>
          <p:nvPr/>
        </p:nvGrpSpPr>
        <p:grpSpPr>
          <a:xfrm>
            <a:off x="1260850" y="2701302"/>
            <a:ext cx="6838200" cy="238354"/>
            <a:chOff x="1260861" y="3941077"/>
            <a:chExt cx="6838200" cy="658800"/>
          </a:xfrm>
        </p:grpSpPr>
        <p:cxnSp>
          <p:nvCxnSpPr>
            <p:cNvPr id="2026" name="Google Shape;2026;p98"/>
            <p:cNvCxnSpPr/>
            <p:nvPr/>
          </p:nvCxnSpPr>
          <p:spPr>
            <a:xfrm>
              <a:off x="1260861" y="4270540"/>
              <a:ext cx="6838200" cy="0"/>
            </a:xfrm>
            <a:prstGeom prst="straightConnector1">
              <a:avLst/>
            </a:prstGeom>
            <a:noFill/>
            <a:ln w="19050" cap="flat" cmpd="sng">
              <a:solidFill>
                <a:srgbClr val="000000"/>
              </a:solidFill>
              <a:prstDash val="solid"/>
              <a:round/>
              <a:headEnd type="none" w="med" len="med"/>
              <a:tailEnd type="none" w="med" len="med"/>
            </a:ln>
          </p:spPr>
        </p:cxnSp>
        <p:cxnSp>
          <p:nvCxnSpPr>
            <p:cNvPr id="2027" name="Google Shape;2027;p98"/>
            <p:cNvCxnSpPr/>
            <p:nvPr/>
          </p:nvCxnSpPr>
          <p:spPr>
            <a:xfrm flipH="1">
              <a:off x="1260883"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028" name="Google Shape;2028;p98"/>
            <p:cNvCxnSpPr/>
            <p:nvPr/>
          </p:nvCxnSpPr>
          <p:spPr>
            <a:xfrm flipH="1">
              <a:off x="8088215"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029" name="Google Shape;2029;p98"/>
            <p:cNvCxnSpPr/>
            <p:nvPr/>
          </p:nvCxnSpPr>
          <p:spPr>
            <a:xfrm flipH="1">
              <a:off x="4674549"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030" name="Google Shape;2030;p98"/>
            <p:cNvCxnSpPr/>
            <p:nvPr/>
          </p:nvCxnSpPr>
          <p:spPr>
            <a:xfrm>
              <a:off x="1365339" y="4433177"/>
              <a:ext cx="3221100" cy="0"/>
            </a:xfrm>
            <a:prstGeom prst="straightConnector1">
              <a:avLst/>
            </a:prstGeom>
            <a:noFill/>
            <a:ln w="19050" cap="flat" cmpd="sng">
              <a:solidFill>
                <a:srgbClr val="595959"/>
              </a:solidFill>
              <a:prstDash val="solid"/>
              <a:round/>
              <a:headEnd type="triangle" w="med" len="med"/>
              <a:tailEnd type="triangle" w="med" len="med"/>
            </a:ln>
          </p:spPr>
        </p:cxnSp>
        <p:cxnSp>
          <p:nvCxnSpPr>
            <p:cNvPr id="2031" name="Google Shape;2031;p98"/>
            <p:cNvCxnSpPr/>
            <p:nvPr/>
          </p:nvCxnSpPr>
          <p:spPr>
            <a:xfrm>
              <a:off x="4774394" y="4433177"/>
              <a:ext cx="3221100" cy="0"/>
            </a:xfrm>
            <a:prstGeom prst="straightConnector1">
              <a:avLst/>
            </a:prstGeom>
            <a:noFill/>
            <a:ln w="19050" cap="flat" cmpd="sng">
              <a:solidFill>
                <a:srgbClr val="595959"/>
              </a:solidFill>
              <a:prstDash val="solid"/>
              <a:round/>
              <a:headEnd type="triangle" w="med" len="med"/>
              <a:tailEnd type="triangle" w="med" len="med"/>
            </a:ln>
          </p:spPr>
        </p:cxnSp>
      </p:grpSp>
      <p:sp>
        <p:nvSpPr>
          <p:cNvPr id="2032" name="Google Shape;2032;p98"/>
          <p:cNvSpPr txBox="1"/>
          <p:nvPr/>
        </p:nvSpPr>
        <p:spPr>
          <a:xfrm>
            <a:off x="7544625" y="3648862"/>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 (certain)</a:t>
            </a:r>
            <a:endParaRPr sz="1600" b="1">
              <a:solidFill>
                <a:srgbClr val="000000"/>
              </a:solidFill>
              <a:latin typeface="Lexend"/>
              <a:ea typeface="Lexend"/>
              <a:cs typeface="Lexend"/>
              <a:sym typeface="Lexend"/>
            </a:endParaRPr>
          </a:p>
        </p:txBody>
      </p:sp>
      <p:sp>
        <p:nvSpPr>
          <p:cNvPr id="2033" name="Google Shape;2033;p98"/>
          <p:cNvSpPr txBox="1"/>
          <p:nvPr/>
        </p:nvSpPr>
        <p:spPr>
          <a:xfrm>
            <a:off x="552600" y="3654974"/>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suurtogal ma aha (impossible)</a:t>
            </a:r>
            <a:endParaRPr sz="1600" b="1">
              <a:solidFill>
                <a:srgbClr val="000000"/>
              </a:solidFill>
              <a:latin typeface="Lexend"/>
              <a:ea typeface="Lexend"/>
              <a:cs typeface="Lexend"/>
              <a:sym typeface="Lexend"/>
            </a:endParaRPr>
          </a:p>
        </p:txBody>
      </p:sp>
      <p:sp>
        <p:nvSpPr>
          <p:cNvPr id="2034" name="Google Shape;2034;p98"/>
          <p:cNvSpPr txBox="1"/>
          <p:nvPr/>
        </p:nvSpPr>
        <p:spPr>
          <a:xfrm>
            <a:off x="2472018" y="3604904"/>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aan suurtagal ahayn</a:t>
            </a:r>
            <a:endParaRPr sz="1600">
              <a:solidFill>
                <a:srgbClr val="000000"/>
              </a:solidFill>
              <a:latin typeface="Lexend"/>
              <a:ea typeface="Lexend"/>
              <a:cs typeface="Lexend"/>
              <a:sym typeface="Lexend"/>
            </a:endParaRPr>
          </a:p>
        </p:txBody>
      </p:sp>
      <p:sp>
        <p:nvSpPr>
          <p:cNvPr id="2035" name="Google Shape;2035;p98"/>
          <p:cNvSpPr txBox="1"/>
          <p:nvPr/>
        </p:nvSpPr>
        <p:spPr>
          <a:xfrm>
            <a:off x="6126422" y="3604904"/>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suurtagal</a:t>
            </a:r>
            <a:endParaRPr sz="1600">
              <a:solidFill>
                <a:srgbClr val="000000"/>
              </a:solidFill>
              <a:latin typeface="Lexend"/>
              <a:ea typeface="Lexend"/>
              <a:cs typeface="Lexend"/>
              <a:sym typeface="Lexend"/>
            </a:endParaRPr>
          </a:p>
        </p:txBody>
      </p:sp>
      <p:sp>
        <p:nvSpPr>
          <p:cNvPr id="2036" name="Google Shape;2036;p98"/>
          <p:cNvSpPr txBox="1"/>
          <p:nvPr/>
        </p:nvSpPr>
        <p:spPr>
          <a:xfrm>
            <a:off x="3834807" y="3648862"/>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a:t>
            </a:r>
            <a:endParaRPr sz="1600" b="1">
              <a:solidFill>
                <a:srgbClr val="000000"/>
              </a:solidFill>
              <a:latin typeface="Lexend"/>
              <a:ea typeface="Lexend"/>
              <a:cs typeface="Lexend"/>
              <a:sym typeface="Lexend"/>
            </a:endParaRPr>
          </a:p>
        </p:txBody>
      </p:sp>
      <p:grpSp>
        <p:nvGrpSpPr>
          <p:cNvPr id="2037" name="Google Shape;2037;p98"/>
          <p:cNvGrpSpPr/>
          <p:nvPr/>
        </p:nvGrpSpPr>
        <p:grpSpPr>
          <a:xfrm>
            <a:off x="1260850" y="3518350"/>
            <a:ext cx="6838200" cy="238354"/>
            <a:chOff x="1260861" y="3941077"/>
            <a:chExt cx="6838200" cy="658800"/>
          </a:xfrm>
        </p:grpSpPr>
        <p:cxnSp>
          <p:nvCxnSpPr>
            <p:cNvPr id="2038" name="Google Shape;2038;p98"/>
            <p:cNvCxnSpPr/>
            <p:nvPr/>
          </p:nvCxnSpPr>
          <p:spPr>
            <a:xfrm>
              <a:off x="1260861" y="4270540"/>
              <a:ext cx="6838200" cy="0"/>
            </a:xfrm>
            <a:prstGeom prst="straightConnector1">
              <a:avLst/>
            </a:prstGeom>
            <a:noFill/>
            <a:ln w="19050" cap="flat" cmpd="sng">
              <a:solidFill>
                <a:srgbClr val="000000"/>
              </a:solidFill>
              <a:prstDash val="solid"/>
              <a:round/>
              <a:headEnd type="none" w="med" len="med"/>
              <a:tailEnd type="none" w="med" len="med"/>
            </a:ln>
          </p:spPr>
        </p:cxnSp>
        <p:cxnSp>
          <p:nvCxnSpPr>
            <p:cNvPr id="2039" name="Google Shape;2039;p98"/>
            <p:cNvCxnSpPr/>
            <p:nvPr/>
          </p:nvCxnSpPr>
          <p:spPr>
            <a:xfrm flipH="1">
              <a:off x="1260883"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040" name="Google Shape;2040;p98"/>
            <p:cNvCxnSpPr/>
            <p:nvPr/>
          </p:nvCxnSpPr>
          <p:spPr>
            <a:xfrm flipH="1">
              <a:off x="8088215"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041" name="Google Shape;2041;p98"/>
            <p:cNvCxnSpPr/>
            <p:nvPr/>
          </p:nvCxnSpPr>
          <p:spPr>
            <a:xfrm flipH="1">
              <a:off x="4674549"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042" name="Google Shape;2042;p98"/>
            <p:cNvCxnSpPr/>
            <p:nvPr/>
          </p:nvCxnSpPr>
          <p:spPr>
            <a:xfrm>
              <a:off x="1365339" y="4433177"/>
              <a:ext cx="3221100" cy="0"/>
            </a:xfrm>
            <a:prstGeom prst="straightConnector1">
              <a:avLst/>
            </a:prstGeom>
            <a:noFill/>
            <a:ln w="19050" cap="flat" cmpd="sng">
              <a:solidFill>
                <a:srgbClr val="595959"/>
              </a:solidFill>
              <a:prstDash val="solid"/>
              <a:round/>
              <a:headEnd type="triangle" w="med" len="med"/>
              <a:tailEnd type="triangle" w="med" len="med"/>
            </a:ln>
          </p:spPr>
        </p:cxnSp>
        <p:cxnSp>
          <p:nvCxnSpPr>
            <p:cNvPr id="2043" name="Google Shape;2043;p98"/>
            <p:cNvCxnSpPr/>
            <p:nvPr/>
          </p:nvCxnSpPr>
          <p:spPr>
            <a:xfrm>
              <a:off x="4774394" y="4433177"/>
              <a:ext cx="3221100" cy="0"/>
            </a:xfrm>
            <a:prstGeom prst="straightConnector1">
              <a:avLst/>
            </a:prstGeom>
            <a:noFill/>
            <a:ln w="19050" cap="flat" cmpd="sng">
              <a:solidFill>
                <a:srgbClr val="595959"/>
              </a:solidFill>
              <a:prstDash val="solid"/>
              <a:round/>
              <a:headEnd type="triangle" w="med" len="med"/>
              <a:tailEnd type="triangle" w="med" len="med"/>
            </a:ln>
          </p:spPr>
        </p:cxnSp>
      </p:grpSp>
      <p:sp>
        <p:nvSpPr>
          <p:cNvPr id="2044" name="Google Shape;2044;p98"/>
          <p:cNvSpPr txBox="1"/>
          <p:nvPr/>
        </p:nvSpPr>
        <p:spPr>
          <a:xfrm>
            <a:off x="7544625" y="4489975"/>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a:t>
            </a:r>
            <a:endParaRPr sz="1600" b="1">
              <a:solidFill>
                <a:srgbClr val="000000"/>
              </a:solidFill>
              <a:latin typeface="Lexend"/>
              <a:ea typeface="Lexend"/>
              <a:cs typeface="Lexend"/>
              <a:sym typeface="Lexend"/>
            </a:endParaRPr>
          </a:p>
        </p:txBody>
      </p:sp>
      <p:sp>
        <p:nvSpPr>
          <p:cNvPr id="2045" name="Google Shape;2045;p98"/>
          <p:cNvSpPr txBox="1"/>
          <p:nvPr/>
        </p:nvSpPr>
        <p:spPr>
          <a:xfrm>
            <a:off x="552600" y="4489975"/>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macquul ahayn</a:t>
            </a:r>
            <a:endParaRPr sz="1600" b="1">
              <a:solidFill>
                <a:srgbClr val="000000"/>
              </a:solidFill>
              <a:latin typeface="Lexend"/>
              <a:ea typeface="Lexend"/>
              <a:cs typeface="Lexend"/>
              <a:sym typeface="Lexend"/>
            </a:endParaRPr>
          </a:p>
        </p:txBody>
      </p:sp>
      <p:sp>
        <p:nvSpPr>
          <p:cNvPr id="2046" name="Google Shape;2046;p98"/>
          <p:cNvSpPr txBox="1"/>
          <p:nvPr/>
        </p:nvSpPr>
        <p:spPr>
          <a:xfrm>
            <a:off x="2472018" y="4446017"/>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aan suurtagal ahayn</a:t>
            </a:r>
            <a:endParaRPr sz="1600">
              <a:solidFill>
                <a:srgbClr val="000000"/>
              </a:solidFill>
              <a:latin typeface="Lexend"/>
              <a:ea typeface="Lexend"/>
              <a:cs typeface="Lexend"/>
              <a:sym typeface="Lexend"/>
            </a:endParaRPr>
          </a:p>
        </p:txBody>
      </p:sp>
      <p:sp>
        <p:nvSpPr>
          <p:cNvPr id="2047" name="Google Shape;2047;p98"/>
          <p:cNvSpPr txBox="1"/>
          <p:nvPr/>
        </p:nvSpPr>
        <p:spPr>
          <a:xfrm>
            <a:off x="6126422" y="4446017"/>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suurtagal</a:t>
            </a:r>
            <a:endParaRPr sz="1600">
              <a:solidFill>
                <a:srgbClr val="000000"/>
              </a:solidFill>
              <a:latin typeface="Lexend"/>
              <a:ea typeface="Lexend"/>
              <a:cs typeface="Lexend"/>
              <a:sym typeface="Lexend"/>
            </a:endParaRPr>
          </a:p>
        </p:txBody>
      </p:sp>
      <p:sp>
        <p:nvSpPr>
          <p:cNvPr id="2048" name="Google Shape;2048;p98"/>
          <p:cNvSpPr txBox="1"/>
          <p:nvPr/>
        </p:nvSpPr>
        <p:spPr>
          <a:xfrm>
            <a:off x="3834807" y="4489975"/>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a:t>
            </a:r>
            <a:endParaRPr sz="1600" b="1">
              <a:solidFill>
                <a:srgbClr val="000000"/>
              </a:solidFill>
              <a:latin typeface="Lexend"/>
              <a:ea typeface="Lexend"/>
              <a:cs typeface="Lexend"/>
              <a:sym typeface="Lexend"/>
            </a:endParaRPr>
          </a:p>
        </p:txBody>
      </p:sp>
      <p:grpSp>
        <p:nvGrpSpPr>
          <p:cNvPr id="2049" name="Google Shape;2049;p98"/>
          <p:cNvGrpSpPr/>
          <p:nvPr/>
        </p:nvGrpSpPr>
        <p:grpSpPr>
          <a:xfrm>
            <a:off x="1260850" y="4359463"/>
            <a:ext cx="6838200" cy="238354"/>
            <a:chOff x="1260861" y="3941077"/>
            <a:chExt cx="6838200" cy="658800"/>
          </a:xfrm>
        </p:grpSpPr>
        <p:cxnSp>
          <p:nvCxnSpPr>
            <p:cNvPr id="2050" name="Google Shape;2050;p98"/>
            <p:cNvCxnSpPr/>
            <p:nvPr/>
          </p:nvCxnSpPr>
          <p:spPr>
            <a:xfrm>
              <a:off x="1260861" y="4270540"/>
              <a:ext cx="6838200" cy="0"/>
            </a:xfrm>
            <a:prstGeom prst="straightConnector1">
              <a:avLst/>
            </a:prstGeom>
            <a:noFill/>
            <a:ln w="19050" cap="flat" cmpd="sng">
              <a:solidFill>
                <a:srgbClr val="000000"/>
              </a:solidFill>
              <a:prstDash val="solid"/>
              <a:round/>
              <a:headEnd type="none" w="med" len="med"/>
              <a:tailEnd type="none" w="med" len="med"/>
            </a:ln>
          </p:spPr>
        </p:cxnSp>
        <p:cxnSp>
          <p:nvCxnSpPr>
            <p:cNvPr id="2051" name="Google Shape;2051;p98"/>
            <p:cNvCxnSpPr/>
            <p:nvPr/>
          </p:nvCxnSpPr>
          <p:spPr>
            <a:xfrm flipH="1">
              <a:off x="1260883"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052" name="Google Shape;2052;p98"/>
            <p:cNvCxnSpPr/>
            <p:nvPr/>
          </p:nvCxnSpPr>
          <p:spPr>
            <a:xfrm flipH="1">
              <a:off x="8088215"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053" name="Google Shape;2053;p98"/>
            <p:cNvCxnSpPr/>
            <p:nvPr/>
          </p:nvCxnSpPr>
          <p:spPr>
            <a:xfrm flipH="1">
              <a:off x="4674549"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054" name="Google Shape;2054;p98"/>
            <p:cNvCxnSpPr/>
            <p:nvPr/>
          </p:nvCxnSpPr>
          <p:spPr>
            <a:xfrm>
              <a:off x="1365339" y="4433177"/>
              <a:ext cx="3221100" cy="0"/>
            </a:xfrm>
            <a:prstGeom prst="straightConnector1">
              <a:avLst/>
            </a:prstGeom>
            <a:noFill/>
            <a:ln w="19050" cap="flat" cmpd="sng">
              <a:solidFill>
                <a:srgbClr val="595959"/>
              </a:solidFill>
              <a:prstDash val="solid"/>
              <a:round/>
              <a:headEnd type="triangle" w="med" len="med"/>
              <a:tailEnd type="triangle" w="med" len="med"/>
            </a:ln>
          </p:spPr>
        </p:cxnSp>
        <p:cxnSp>
          <p:nvCxnSpPr>
            <p:cNvPr id="2055" name="Google Shape;2055;p98"/>
            <p:cNvCxnSpPr/>
            <p:nvPr/>
          </p:nvCxnSpPr>
          <p:spPr>
            <a:xfrm>
              <a:off x="4774394" y="4433177"/>
              <a:ext cx="3221100" cy="0"/>
            </a:xfrm>
            <a:prstGeom prst="straightConnector1">
              <a:avLst/>
            </a:prstGeom>
            <a:noFill/>
            <a:ln w="19050" cap="flat" cmpd="sng">
              <a:solidFill>
                <a:srgbClr val="595959"/>
              </a:solidFill>
              <a:prstDash val="solid"/>
              <a:round/>
              <a:headEnd type="triangle" w="med" len="med"/>
              <a:tailEnd type="triangle" w="med" len="med"/>
            </a:ln>
          </p:spPr>
        </p:cxnSp>
      </p:grpSp>
      <p:sp>
        <p:nvSpPr>
          <p:cNvPr id="2056" name="Google Shape;2056;p98"/>
          <p:cNvSpPr txBox="1"/>
          <p:nvPr>
            <p:ph type="body" idx="1"/>
          </p:nvPr>
        </p:nvSpPr>
        <p:spPr>
          <a:xfrm>
            <a:off x="324000" y="1770300"/>
            <a:ext cx="253500" cy="238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a)</a:t>
            </a:r>
            <a:endParaRPr sz="1600">
              <a:solidFill>
                <a:srgbClr val="282828"/>
              </a:solidFill>
            </a:endParaRPr>
          </a:p>
        </p:txBody>
      </p:sp>
      <p:sp>
        <p:nvSpPr>
          <p:cNvPr id="2057" name="Google Shape;2057;p98"/>
          <p:cNvSpPr txBox="1"/>
          <p:nvPr>
            <p:ph type="body" idx="1"/>
          </p:nvPr>
        </p:nvSpPr>
        <p:spPr>
          <a:xfrm>
            <a:off x="324000" y="2474292"/>
            <a:ext cx="253500" cy="238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a:t>
            </a:r>
            <a:endParaRPr sz="1600">
              <a:solidFill>
                <a:srgbClr val="282828"/>
              </a:solidFill>
            </a:endParaRPr>
          </a:p>
        </p:txBody>
      </p:sp>
      <p:sp>
        <p:nvSpPr>
          <p:cNvPr id="2058" name="Google Shape;2058;p98"/>
          <p:cNvSpPr txBox="1"/>
          <p:nvPr>
            <p:ph type="body" idx="1"/>
          </p:nvPr>
        </p:nvSpPr>
        <p:spPr>
          <a:xfrm>
            <a:off x="324000" y="3330684"/>
            <a:ext cx="253500" cy="238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a:t>
            </a:r>
            <a:endParaRPr sz="1600">
              <a:solidFill>
                <a:srgbClr val="282828"/>
              </a:solidFill>
            </a:endParaRPr>
          </a:p>
        </p:txBody>
      </p:sp>
      <p:sp>
        <p:nvSpPr>
          <p:cNvPr id="2059" name="Google Shape;2059;p98"/>
          <p:cNvSpPr txBox="1"/>
          <p:nvPr>
            <p:ph type="body" idx="1"/>
          </p:nvPr>
        </p:nvSpPr>
        <p:spPr>
          <a:xfrm>
            <a:off x="324000" y="4187077"/>
            <a:ext cx="253500" cy="238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d)</a:t>
            </a:r>
            <a:endParaRPr sz="1600">
              <a:solidFill>
                <a:srgbClr val="282828"/>
              </a:solidFill>
            </a:endParaRPr>
          </a:p>
        </p:txBody>
      </p:sp>
      <p:sp>
        <p:nvSpPr>
          <p:cNvPr id="2060" name="Google Shape;2060;p98"/>
          <p:cNvSpPr txBox="1"/>
          <p:nvPr>
            <p:ph type="body" idx="4294967295"/>
          </p:nvPr>
        </p:nvSpPr>
        <p:spPr>
          <a:xfrm>
            <a:off x="5686423" y="2567212"/>
            <a:ext cx="253500" cy="279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accent5"/>
                </a:solidFill>
                <a:latin typeface="Lexend"/>
              </a:rPr>
              <a:t>W</a:t>
            </a:r>
            <a:endParaRPr sz="1800">
              <a:solidFill>
                <a:schemeClr val="accent5"/>
              </a:solidFill>
            </a:endParaRPr>
          </a:p>
        </p:txBody>
      </p:sp>
      <p:sp>
        <p:nvSpPr>
          <p:cNvPr id="2061" name="Google Shape;2061;p98"/>
          <p:cNvSpPr txBox="1"/>
          <p:nvPr>
            <p:ph type="body" idx="4294967295"/>
          </p:nvPr>
        </p:nvSpPr>
        <p:spPr>
          <a:xfrm>
            <a:off x="4265840" y="3386976"/>
            <a:ext cx="253500" cy="279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accent5"/>
                </a:solidFill>
                <a:latin typeface="Lexend"/>
              </a:rPr>
              <a:t>W</a:t>
            </a:r>
            <a:endParaRPr sz="1800">
              <a:solidFill>
                <a:schemeClr val="accent5"/>
              </a:solidFill>
            </a:endParaRPr>
          </a:p>
        </p:txBody>
      </p:sp>
      <p:sp>
        <p:nvSpPr>
          <p:cNvPr id="2062" name="Google Shape;2062;p98"/>
          <p:cNvSpPr txBox="1"/>
          <p:nvPr>
            <p:ph type="body" idx="4294967295"/>
          </p:nvPr>
        </p:nvSpPr>
        <p:spPr>
          <a:xfrm>
            <a:off x="4557031" y="4163348"/>
            <a:ext cx="253500" cy="279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accent5"/>
                </a:solidFill>
                <a:latin typeface="Lexend"/>
              </a:rPr>
              <a:t>W</a:t>
            </a:r>
            <a:endParaRPr sz="1800">
              <a:solidFill>
                <a:schemeClr val="accent5"/>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66" name="Shape 2066"/>
        <p:cNvGrpSpPr/>
        <p:nvPr/>
      </p:nvGrpSpPr>
      <p:grpSpPr>
        <a:xfrm>
          <a:off x="0" y="0"/>
          <a:ext cx="0" cy="0"/>
        </a:xfrm>
      </p:grpSpPr>
      <p:sp>
        <p:nvSpPr>
          <p:cNvPr id="2067" name="Google Shape;2067;p99"/>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Isbarbardhigga suurtagalnimada dhacdooyinka iibka</a:t>
            </a:r>
            <a:endParaRPr/>
          </a:p>
        </p:txBody>
      </p:sp>
      <p:sp>
        <p:nvSpPr>
          <p:cNvPr id="2068" name="Google Shape;2068;p99"/>
          <p:cNvSpPr txBox="1"/>
          <p:nvPr>
            <p:ph type="body" idx="1"/>
          </p:nvPr>
        </p:nvSpPr>
        <p:spPr>
          <a:xfrm>
            <a:off x="324000" y="3392250"/>
            <a:ext cx="8496000" cy="578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Ku muuji suurtagalnimada qof kasta oo dhaqaajinaya galkiisa miisaanka suurtagalnimada adoo qoraya xarafka koowaad ee magaciisa meesha saxda ah.</a:t>
            </a:r>
            <a:endParaRPr sz="1800"/>
          </a:p>
        </p:txBody>
      </p:sp>
      <p:grpSp>
        <p:nvGrpSpPr>
          <p:cNvPr id="2069" name="Google Shape;2069;p99"/>
          <p:cNvGrpSpPr/>
          <p:nvPr/>
        </p:nvGrpSpPr>
        <p:grpSpPr>
          <a:xfrm>
            <a:off x="1260850" y="4161208"/>
            <a:ext cx="6838200" cy="382829"/>
            <a:chOff x="1260861" y="3941077"/>
            <a:chExt cx="6838200" cy="658800"/>
          </a:xfrm>
        </p:grpSpPr>
        <p:cxnSp>
          <p:nvCxnSpPr>
            <p:cNvPr id="2070" name="Google Shape;2070;p99"/>
            <p:cNvCxnSpPr/>
            <p:nvPr/>
          </p:nvCxnSpPr>
          <p:spPr>
            <a:xfrm>
              <a:off x="1260861" y="4270540"/>
              <a:ext cx="6838200" cy="0"/>
            </a:xfrm>
            <a:prstGeom prst="straightConnector1">
              <a:avLst/>
            </a:prstGeom>
            <a:noFill/>
            <a:ln w="38100" cap="flat" cmpd="sng">
              <a:solidFill>
                <a:srgbClr val="000000"/>
              </a:solidFill>
              <a:prstDash val="solid"/>
              <a:round/>
              <a:headEnd type="none" w="med" len="med"/>
              <a:tailEnd type="none" w="med" len="med"/>
            </a:ln>
          </p:spPr>
        </p:cxnSp>
        <p:cxnSp>
          <p:nvCxnSpPr>
            <p:cNvPr id="2071" name="Google Shape;2071;p99"/>
            <p:cNvCxnSpPr/>
            <p:nvPr/>
          </p:nvCxnSpPr>
          <p:spPr>
            <a:xfrm flipH="1">
              <a:off x="1260883" y="3941077"/>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2072" name="Google Shape;2072;p99"/>
            <p:cNvCxnSpPr/>
            <p:nvPr/>
          </p:nvCxnSpPr>
          <p:spPr>
            <a:xfrm flipH="1">
              <a:off x="8088215" y="3941077"/>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2073" name="Google Shape;2073;p99"/>
            <p:cNvCxnSpPr/>
            <p:nvPr/>
          </p:nvCxnSpPr>
          <p:spPr>
            <a:xfrm flipH="1">
              <a:off x="4674549" y="3941077"/>
              <a:ext cx="0" cy="658800"/>
            </a:xfrm>
            <a:prstGeom prst="straightConnector1">
              <a:avLst/>
            </a:prstGeom>
            <a:noFill/>
            <a:ln w="38100" cap="flat" cmpd="sng">
              <a:solidFill>
                <a:srgbClr val="000000"/>
              </a:solidFill>
              <a:prstDash val="solid"/>
              <a:round/>
              <a:headEnd type="none" w="med" len="med"/>
              <a:tailEnd type="none" w="med" len="med"/>
            </a:ln>
          </p:spPr>
        </p:cxnSp>
        <p:cxnSp>
          <p:nvCxnSpPr>
            <p:cNvPr id="2074" name="Google Shape;2074;p99"/>
            <p:cNvCxnSpPr/>
            <p:nvPr/>
          </p:nvCxnSpPr>
          <p:spPr>
            <a:xfrm>
              <a:off x="1365339" y="4433177"/>
              <a:ext cx="3221100" cy="0"/>
            </a:xfrm>
            <a:prstGeom prst="straightConnector1">
              <a:avLst/>
            </a:prstGeom>
            <a:noFill/>
            <a:ln w="38100" cap="flat" cmpd="sng">
              <a:solidFill>
                <a:srgbClr val="595959"/>
              </a:solidFill>
              <a:prstDash val="solid"/>
              <a:round/>
              <a:headEnd type="triangle" w="med" len="med"/>
              <a:tailEnd type="triangle" w="med" len="med"/>
            </a:ln>
          </p:spPr>
        </p:cxnSp>
        <p:cxnSp>
          <p:nvCxnSpPr>
            <p:cNvPr id="2075" name="Google Shape;2075;p99"/>
            <p:cNvCxnSpPr/>
            <p:nvPr/>
          </p:nvCxnSpPr>
          <p:spPr>
            <a:xfrm>
              <a:off x="4774394" y="4433177"/>
              <a:ext cx="3221100" cy="0"/>
            </a:xfrm>
            <a:prstGeom prst="straightConnector1">
              <a:avLst/>
            </a:prstGeom>
            <a:noFill/>
            <a:ln w="38100" cap="flat" cmpd="sng">
              <a:solidFill>
                <a:srgbClr val="595959"/>
              </a:solidFill>
              <a:prstDash val="solid"/>
              <a:round/>
              <a:headEnd type="triangle" w="med" len="med"/>
              <a:tailEnd type="triangle" w="med" len="med"/>
            </a:ln>
          </p:spPr>
        </p:cxnSp>
      </p:grpSp>
      <p:sp>
        <p:nvSpPr>
          <p:cNvPr id="2076" name="Google Shape;2076;p99"/>
          <p:cNvSpPr txBox="1"/>
          <p:nvPr/>
        </p:nvSpPr>
        <p:spPr>
          <a:xfrm>
            <a:off x="7544628" y="4463602"/>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a:t>
            </a:r>
            <a:endParaRPr sz="1600" b="1">
              <a:solidFill>
                <a:srgbClr val="000000"/>
              </a:solidFill>
              <a:latin typeface="Lexend"/>
              <a:ea typeface="Lexend"/>
              <a:cs typeface="Lexend"/>
              <a:sym typeface="Lexend"/>
            </a:endParaRPr>
          </a:p>
        </p:txBody>
      </p:sp>
      <p:sp>
        <p:nvSpPr>
          <p:cNvPr id="2077" name="Google Shape;2077;p99"/>
          <p:cNvSpPr txBox="1"/>
          <p:nvPr/>
        </p:nvSpPr>
        <p:spPr>
          <a:xfrm>
            <a:off x="552600" y="4463602"/>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macquul ahayn</a:t>
            </a:r>
            <a:endParaRPr sz="1600" b="1">
              <a:solidFill>
                <a:srgbClr val="000000"/>
              </a:solidFill>
              <a:latin typeface="Lexend"/>
              <a:ea typeface="Lexend"/>
              <a:cs typeface="Lexend"/>
              <a:sym typeface="Lexend"/>
            </a:endParaRPr>
          </a:p>
        </p:txBody>
      </p:sp>
      <p:sp>
        <p:nvSpPr>
          <p:cNvPr id="2078" name="Google Shape;2078;p99"/>
          <p:cNvSpPr txBox="1"/>
          <p:nvPr/>
        </p:nvSpPr>
        <p:spPr>
          <a:xfrm>
            <a:off x="2472019" y="4356977"/>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aan suurtagal ahayn</a:t>
            </a:r>
            <a:endParaRPr sz="1600">
              <a:solidFill>
                <a:srgbClr val="000000"/>
              </a:solidFill>
              <a:latin typeface="Lexend"/>
              <a:ea typeface="Lexend"/>
              <a:cs typeface="Lexend"/>
              <a:sym typeface="Lexend"/>
            </a:endParaRPr>
          </a:p>
        </p:txBody>
      </p:sp>
      <p:sp>
        <p:nvSpPr>
          <p:cNvPr id="2079" name="Google Shape;2079;p99"/>
          <p:cNvSpPr txBox="1"/>
          <p:nvPr/>
        </p:nvSpPr>
        <p:spPr>
          <a:xfrm>
            <a:off x="6126424" y="4356977"/>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suurtagal</a:t>
            </a:r>
            <a:endParaRPr sz="1600">
              <a:solidFill>
                <a:srgbClr val="000000"/>
              </a:solidFill>
              <a:latin typeface="Lexend"/>
              <a:ea typeface="Lexend"/>
              <a:cs typeface="Lexend"/>
              <a:sym typeface="Lexend"/>
            </a:endParaRPr>
          </a:p>
        </p:txBody>
      </p:sp>
      <p:sp>
        <p:nvSpPr>
          <p:cNvPr id="2080" name="Google Shape;2080;p99"/>
          <p:cNvSpPr txBox="1"/>
          <p:nvPr/>
        </p:nvSpPr>
        <p:spPr>
          <a:xfrm>
            <a:off x="3834808" y="4463602"/>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a:t>
            </a:r>
            <a:endParaRPr sz="1600" b="1">
              <a:solidFill>
                <a:srgbClr val="000000"/>
              </a:solidFill>
              <a:latin typeface="Lexend"/>
              <a:ea typeface="Lexend"/>
              <a:cs typeface="Lexend"/>
              <a:sym typeface="Lexend"/>
            </a:endParaRPr>
          </a:p>
        </p:txBody>
      </p:sp>
      <p:sp>
        <p:nvSpPr>
          <p:cNvPr id="2081" name="Google Shape;2081;p99"/>
          <p:cNvSpPr txBox="1"/>
          <p:nvPr>
            <p:ph type="body" idx="4294967295"/>
          </p:nvPr>
        </p:nvSpPr>
        <p:spPr>
          <a:xfrm>
            <a:off x="7291121" y="3992580"/>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I</a:t>
            </a:r>
            <a:endParaRPr sz="1800">
              <a:latin typeface="Kalam"/>
              <a:ea typeface="Kalam"/>
              <a:cs typeface="Kalam"/>
              <a:sym typeface="Kalam"/>
            </a:endParaRPr>
          </a:p>
        </p:txBody>
      </p:sp>
      <p:sp>
        <p:nvSpPr>
          <p:cNvPr id="2082" name="Google Shape;2082;p99"/>
          <p:cNvSpPr txBox="1"/>
          <p:nvPr>
            <p:ph type="body" idx="4294967295"/>
          </p:nvPr>
        </p:nvSpPr>
        <p:spPr>
          <a:xfrm>
            <a:off x="2839557" y="4028605"/>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L</a:t>
            </a:r>
            <a:endParaRPr sz="1800">
              <a:latin typeface="Kalam"/>
              <a:ea typeface="Kalam"/>
              <a:cs typeface="Kalam"/>
              <a:sym typeface="Kalam"/>
            </a:endParaRPr>
          </a:p>
        </p:txBody>
      </p:sp>
      <p:sp>
        <p:nvSpPr>
          <p:cNvPr id="2083" name="Google Shape;2083;p99"/>
          <p:cNvSpPr txBox="1"/>
          <p:nvPr>
            <p:ph type="body" idx="4294967295"/>
          </p:nvPr>
        </p:nvSpPr>
        <p:spPr>
          <a:xfrm>
            <a:off x="5534651" y="4028605"/>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S</a:t>
            </a:r>
            <a:endParaRPr sz="1800">
              <a:latin typeface="Kalam"/>
              <a:ea typeface="Kalam"/>
              <a:cs typeface="Kalam"/>
              <a:sym typeface="Kalam"/>
            </a:endParaRPr>
          </a:p>
        </p:txBody>
      </p:sp>
      <p:sp>
        <p:nvSpPr>
          <p:cNvPr id="2084" name="Google Shape;2084;p99"/>
          <p:cNvSpPr txBox="1"/>
          <p:nvPr>
            <p:ph type="body" idx="4294967295"/>
          </p:nvPr>
        </p:nvSpPr>
        <p:spPr>
          <a:xfrm>
            <a:off x="3782051" y="4028605"/>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J</a:t>
            </a:r>
            <a:endParaRPr sz="1800">
              <a:latin typeface="Kalam"/>
              <a:ea typeface="Kalam"/>
              <a:cs typeface="Kalam"/>
              <a:sym typeface="Kalam"/>
            </a:endParaRPr>
          </a:p>
        </p:txBody>
      </p:sp>
      <p:sp>
        <p:nvSpPr>
          <p:cNvPr id="2085" name="Google Shape;2085;p99"/>
          <p:cNvSpPr txBox="1"/>
          <p:nvPr>
            <p:ph type="body" idx="4294967295"/>
          </p:nvPr>
        </p:nvSpPr>
        <p:spPr>
          <a:xfrm>
            <a:off x="1861451" y="3992567"/>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A</a:t>
            </a:r>
            <a:endParaRPr sz="1800">
              <a:latin typeface="Kalam"/>
              <a:ea typeface="Kalam"/>
              <a:cs typeface="Kalam"/>
              <a:sym typeface="Kalam"/>
            </a:endParaRPr>
          </a:p>
        </p:txBody>
      </p:sp>
      <p:sp>
        <p:nvSpPr>
          <p:cNvPr id="2086" name="Google Shape;2086;p99"/>
          <p:cNvSpPr txBox="1"/>
          <p:nvPr>
            <p:ph type="body" idx="1"/>
          </p:nvPr>
        </p:nvSpPr>
        <p:spPr>
          <a:xfrm>
            <a:off x="324000" y="640450"/>
            <a:ext cx="8496000" cy="1341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latin typeface="Lexend"/>
              </a:rPr>
              <a:t>1) Ciyaar ku lug leh soo saarista kaadhka hoose si loo go'aamiyo cidda dhaqaaqaysa.</a:t>
            </a:r>
            <a:endParaRPr sz="1800"/>
          </a:p>
          <a:p>
            <a:pPr marL="0" lvl="0" indent="0" algn="l" rtl="0">
              <a:lnSpc>
                <a:spcPct val="100000"/>
              </a:lnSpc>
              <a:spcBef>
                <a:spcPct val="0"/>
              </a:spcBef>
              <a:spcAft>
                <a:spcPct val="0"/>
              </a:spcAft>
              <a:buNone/>
            </a:pPr>
            <a:r>
              <a:rPr lang="en-GB" sz="1800">
                <a:latin typeface="Lexend"/>
              </a:rPr>
              <a:t>   </a:t>
            </a:r>
            <a:br>
              <a:rPr lang="en-GB" sz="1800"/>
            </a:br>
            <a:endParaRPr sz="1800"/>
          </a:p>
          <a:p>
            <a:pPr marL="0" lvl="0" indent="0" algn="l" rtl="0">
              <a:lnSpc>
                <a:spcPct val="100000"/>
              </a:lnSpc>
              <a:spcBef>
                <a:spcPct val="0"/>
              </a:spcBef>
              <a:spcAft>
                <a:spcPct val="0"/>
              </a:spcAft>
              <a:buNone/>
            </a:pPr>
            <a:r>
              <a:rPr lang="en-GB" sz="1800">
                <a:latin typeface="Lexend"/>
              </a:rPr>
              <a:t>Macluumaadku wuxuu muujinayaa waxa kaadhku u baahan yahay inuu ka kooban yahay si qof kasta u dhaqaaqo.</a:t>
            </a:r>
            <a:endParaRPr sz="1800"/>
          </a:p>
        </p:txBody>
      </p:sp>
      <p:pic>
        <p:nvPicPr>
          <p:cNvPr id="2087" name="Google Shape;2087;p99"/>
          <p:cNvPicPr preferRelativeResize="0"/>
          <p:nvPr/>
        </p:nvPicPr>
        <p:blipFill>
          <a:blip r:embed="rId10">
            <a:alphaModFix/>
          </a:blip>
          <a:stretch>
            <a:fillRect/>
          </a:stretch>
        </p:blipFill>
        <p:spPr>
          <a:xfrm>
            <a:off x="531853" y="2337231"/>
            <a:ext cx="306196" cy="578151"/>
          </a:xfrm>
          <a:prstGeom prst="rect">
            <a:avLst/>
          </a:prstGeom>
          <a:noFill/>
          <a:ln>
            <a:noFill/>
          </a:ln>
        </p:spPr>
      </p:pic>
      <p:pic>
        <p:nvPicPr>
          <p:cNvPr id="2088" name="Google Shape;2088;p99"/>
          <p:cNvPicPr preferRelativeResize="0"/>
          <p:nvPr/>
        </p:nvPicPr>
        <p:blipFill>
          <a:blip r:embed="rId11">
            <a:alphaModFix/>
          </a:blip>
          <a:stretch>
            <a:fillRect/>
          </a:stretch>
        </p:blipFill>
        <p:spPr>
          <a:xfrm>
            <a:off x="7309538" y="2426173"/>
            <a:ext cx="428029" cy="480460"/>
          </a:xfrm>
          <a:prstGeom prst="rect">
            <a:avLst/>
          </a:prstGeom>
          <a:noFill/>
          <a:ln>
            <a:noFill/>
          </a:ln>
        </p:spPr>
      </p:pic>
      <p:pic>
        <p:nvPicPr>
          <p:cNvPr id="2089" name="Google Shape;2089;p99"/>
          <p:cNvPicPr preferRelativeResize="0"/>
          <p:nvPr/>
        </p:nvPicPr>
        <p:blipFill>
          <a:blip r:embed="rId10">
            <a:alphaModFix/>
          </a:blip>
          <a:stretch>
            <a:fillRect/>
          </a:stretch>
        </p:blipFill>
        <p:spPr>
          <a:xfrm flipH="1">
            <a:off x="2109851" y="2360506"/>
            <a:ext cx="561301" cy="543190"/>
          </a:xfrm>
          <a:prstGeom prst="rect">
            <a:avLst/>
          </a:prstGeom>
          <a:noFill/>
          <a:ln>
            <a:noFill/>
          </a:ln>
        </p:spPr>
      </p:pic>
      <p:pic>
        <p:nvPicPr>
          <p:cNvPr id="2090" name="Google Shape;2090;p99"/>
          <p:cNvPicPr preferRelativeResize="0"/>
          <p:nvPr/>
        </p:nvPicPr>
        <p:blipFill>
          <a:blip r:embed="rId11">
            <a:alphaModFix/>
          </a:blip>
          <a:stretch>
            <a:fillRect/>
          </a:stretch>
        </p:blipFill>
        <p:spPr>
          <a:xfrm flipH="1">
            <a:off x="3942954" y="2436707"/>
            <a:ext cx="389887" cy="480269"/>
          </a:xfrm>
          <a:prstGeom prst="rect">
            <a:avLst/>
          </a:prstGeom>
          <a:noFill/>
          <a:ln>
            <a:noFill/>
          </a:ln>
        </p:spPr>
      </p:pic>
      <p:pic>
        <p:nvPicPr>
          <p:cNvPr id="2091" name="Google Shape;2091;p99"/>
          <p:cNvPicPr preferRelativeResize="0"/>
          <p:nvPr/>
        </p:nvPicPr>
        <p:blipFill>
          <a:blip r:embed="rId10">
            <a:alphaModFix/>
          </a:blip>
          <a:stretch>
            <a:fillRect/>
          </a:stretch>
        </p:blipFill>
        <p:spPr>
          <a:xfrm flipH="1">
            <a:off x="5604643" y="2426190"/>
            <a:ext cx="433093" cy="480452"/>
          </a:xfrm>
          <a:prstGeom prst="rect">
            <a:avLst/>
          </a:prstGeom>
          <a:noFill/>
          <a:ln>
            <a:noFill/>
          </a:ln>
        </p:spPr>
      </p:pic>
      <p:sp>
        <p:nvSpPr>
          <p:cNvPr id="2092" name="Google Shape;2092;p99"/>
          <p:cNvSpPr txBox="1"/>
          <p:nvPr>
            <p:ph type="body" idx="1"/>
          </p:nvPr>
        </p:nvSpPr>
        <p:spPr>
          <a:xfrm>
            <a:off x="409339" y="2902311"/>
            <a:ext cx="5973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Caasha</a:t>
            </a:r>
            <a:endParaRPr sz="1600">
              <a:solidFill>
                <a:srgbClr val="282828"/>
              </a:solidFill>
            </a:endParaRPr>
          </a:p>
        </p:txBody>
      </p:sp>
      <p:sp>
        <p:nvSpPr>
          <p:cNvPr id="2093" name="Google Shape;2093;p99"/>
          <p:cNvSpPr txBox="1"/>
          <p:nvPr>
            <p:ph type="body" idx="1"/>
          </p:nvPr>
        </p:nvSpPr>
        <p:spPr>
          <a:xfrm>
            <a:off x="2134725" y="2902311"/>
            <a:ext cx="5973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Isra</a:t>
            </a:r>
            <a:endParaRPr sz="1600">
              <a:solidFill>
                <a:srgbClr val="282828"/>
              </a:solidFill>
            </a:endParaRPr>
          </a:p>
        </p:txBody>
      </p:sp>
      <p:sp>
        <p:nvSpPr>
          <p:cNvPr id="2094" name="Google Shape;2094;p99"/>
          <p:cNvSpPr txBox="1"/>
          <p:nvPr>
            <p:ph type="body" idx="1"/>
          </p:nvPr>
        </p:nvSpPr>
        <p:spPr>
          <a:xfrm>
            <a:off x="3922715" y="2902306"/>
            <a:ext cx="6735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Yacquub</a:t>
            </a:r>
            <a:endParaRPr sz="1600">
              <a:solidFill>
                <a:srgbClr val="282828"/>
              </a:solidFill>
            </a:endParaRPr>
          </a:p>
        </p:txBody>
      </p:sp>
      <p:sp>
        <p:nvSpPr>
          <p:cNvPr id="2095" name="Google Shape;2095;p99"/>
          <p:cNvSpPr txBox="1"/>
          <p:nvPr>
            <p:ph type="body" idx="1"/>
          </p:nvPr>
        </p:nvSpPr>
        <p:spPr>
          <a:xfrm>
            <a:off x="5604546" y="2902311"/>
            <a:ext cx="5973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Suad</a:t>
            </a:r>
            <a:endParaRPr sz="1600">
              <a:solidFill>
                <a:srgbClr val="282828"/>
              </a:solidFill>
            </a:endParaRPr>
          </a:p>
        </p:txBody>
      </p:sp>
      <p:sp>
        <p:nvSpPr>
          <p:cNvPr id="2096" name="Google Shape;2096;p99"/>
          <p:cNvSpPr txBox="1"/>
          <p:nvPr>
            <p:ph type="body" idx="1"/>
          </p:nvPr>
        </p:nvSpPr>
        <p:spPr>
          <a:xfrm>
            <a:off x="7267339" y="2902311"/>
            <a:ext cx="597300" cy="2991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Lexend"/>
              </a:rPr>
              <a:t>Cabdi</a:t>
            </a:r>
            <a:endParaRPr sz="1600">
              <a:solidFill>
                <a:srgbClr val="282828"/>
              </a:solidFill>
            </a:endParaRPr>
          </a:p>
        </p:txBody>
      </p:sp>
      <p:sp>
        <p:nvSpPr>
          <p:cNvPr id="2097" name="Google Shape;2097;p99"/>
          <p:cNvSpPr txBox="1"/>
          <p:nvPr>
            <p:ph type="body" idx="1"/>
          </p:nvPr>
        </p:nvSpPr>
        <p:spPr>
          <a:xfrm>
            <a:off x="409349" y="3130900"/>
            <a:ext cx="7392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shaqal (vowel)</a:t>
            </a:r>
            <a:endParaRPr sz="1600">
              <a:solidFill>
                <a:srgbClr val="282828"/>
              </a:solidFill>
            </a:endParaRPr>
          </a:p>
        </p:txBody>
      </p:sp>
      <p:sp>
        <p:nvSpPr>
          <p:cNvPr id="2098" name="Google Shape;2098;p99"/>
          <p:cNvSpPr txBox="1"/>
          <p:nvPr>
            <p:ph type="body" idx="1"/>
          </p:nvPr>
        </p:nvSpPr>
        <p:spPr>
          <a:xfrm>
            <a:off x="2134734" y="3130906"/>
            <a:ext cx="12831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shibbane (consonant)</a:t>
            </a:r>
            <a:endParaRPr sz="1600">
              <a:solidFill>
                <a:srgbClr val="282828"/>
              </a:solidFill>
            </a:endParaRPr>
          </a:p>
        </p:txBody>
      </p:sp>
      <p:sp>
        <p:nvSpPr>
          <p:cNvPr id="2099" name="Google Shape;2099;p99"/>
          <p:cNvSpPr txBox="1"/>
          <p:nvPr>
            <p:ph type="body" idx="1"/>
          </p:nvPr>
        </p:nvSpPr>
        <p:spPr>
          <a:xfrm>
            <a:off x="3922700" y="3130900"/>
            <a:ext cx="14931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tiro koowaad (prime number)</a:t>
            </a:r>
            <a:endParaRPr sz="1600">
              <a:solidFill>
                <a:srgbClr val="282828"/>
              </a:solidFill>
            </a:endParaRPr>
          </a:p>
        </p:txBody>
      </p:sp>
      <p:sp>
        <p:nvSpPr>
          <p:cNvPr id="2100" name="Google Shape;2100;p99"/>
          <p:cNvSpPr txBox="1"/>
          <p:nvPr>
            <p:ph type="body" idx="1"/>
          </p:nvPr>
        </p:nvSpPr>
        <p:spPr>
          <a:xfrm>
            <a:off x="5604555" y="3130906"/>
            <a:ext cx="12831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qaybiyaha 24 (factor of 24)</a:t>
            </a:r>
            <a:endParaRPr sz="1600">
              <a:solidFill>
                <a:srgbClr val="282828"/>
              </a:solidFill>
            </a:endParaRPr>
          </a:p>
        </p:txBody>
      </p:sp>
      <p:sp>
        <p:nvSpPr>
          <p:cNvPr id="2101" name="Google Shape;2101;p99"/>
          <p:cNvSpPr txBox="1"/>
          <p:nvPr>
            <p:ph type="body" idx="1"/>
          </p:nvPr>
        </p:nvSpPr>
        <p:spPr>
          <a:xfrm>
            <a:off x="7267350" y="3130906"/>
            <a:ext cx="1526700" cy="29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tiro laba jibaaran (square number)</a:t>
            </a:r>
            <a:endParaRPr sz="1600">
              <a:solidFill>
                <a:srgbClr val="282828"/>
              </a:solidFill>
            </a:endParaRPr>
          </a:p>
        </p:txBody>
      </p:sp>
      <p:sp>
        <p:nvSpPr>
          <p:cNvPr id="2102" name="Google Shape;2102;p99"/>
          <p:cNvSpPr/>
          <p:nvPr/>
        </p:nvSpPr>
        <p:spPr>
          <a:xfrm>
            <a:off x="12470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103" name="Google Shape;2103;p99"/>
          <p:cNvSpPr/>
          <p:nvPr/>
        </p:nvSpPr>
        <p:spPr>
          <a:xfrm>
            <a:off x="18566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104" name="Google Shape;2104;p99"/>
          <p:cNvSpPr/>
          <p:nvPr/>
        </p:nvSpPr>
        <p:spPr>
          <a:xfrm>
            <a:off x="24662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105" name="Google Shape;2105;p99"/>
          <p:cNvSpPr/>
          <p:nvPr/>
        </p:nvSpPr>
        <p:spPr>
          <a:xfrm>
            <a:off x="30758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106" name="Google Shape;2106;p99"/>
          <p:cNvSpPr/>
          <p:nvPr/>
        </p:nvSpPr>
        <p:spPr>
          <a:xfrm>
            <a:off x="36854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107" name="Google Shape;2107;p99"/>
          <p:cNvSpPr/>
          <p:nvPr/>
        </p:nvSpPr>
        <p:spPr>
          <a:xfrm>
            <a:off x="42950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108" name="Google Shape;2108;p99"/>
          <p:cNvSpPr/>
          <p:nvPr/>
        </p:nvSpPr>
        <p:spPr>
          <a:xfrm>
            <a:off x="49046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109" name="Google Shape;2109;p99"/>
          <p:cNvSpPr/>
          <p:nvPr/>
        </p:nvSpPr>
        <p:spPr>
          <a:xfrm>
            <a:off x="55142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110" name="Google Shape;2110;p99"/>
          <p:cNvSpPr/>
          <p:nvPr/>
        </p:nvSpPr>
        <p:spPr>
          <a:xfrm>
            <a:off x="61238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111" name="Google Shape;2111;p99"/>
          <p:cNvSpPr/>
          <p:nvPr/>
        </p:nvSpPr>
        <p:spPr>
          <a:xfrm>
            <a:off x="6733450" y="1203425"/>
            <a:ext cx="390000" cy="543300"/>
          </a:xfrm>
          <a:prstGeom prst="rect">
            <a:avLst/>
          </a:prstGeom>
          <a:solidFill>
            <a:srgbClr val="EBEDFE"/>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112" name="Google Shape;2112;p99"/>
          <p:cNvSpPr txBox="1"/>
          <p:nvPr>
            <p:ph type="body" idx="1"/>
          </p:nvPr>
        </p:nvSpPr>
        <p:spPr>
          <a:xfrm>
            <a:off x="12961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A1</a:t>
            </a:r>
            <a:endParaRPr sz="1600">
              <a:solidFill>
                <a:srgbClr val="282828"/>
              </a:solidFill>
            </a:endParaRPr>
          </a:p>
        </p:txBody>
      </p:sp>
      <p:sp>
        <p:nvSpPr>
          <p:cNvPr id="2113" name="Google Shape;2113;p99"/>
          <p:cNvSpPr txBox="1"/>
          <p:nvPr>
            <p:ph type="body" idx="1"/>
          </p:nvPr>
        </p:nvSpPr>
        <p:spPr>
          <a:xfrm>
            <a:off x="19057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B2</a:t>
            </a:r>
            <a:endParaRPr sz="1600">
              <a:solidFill>
                <a:srgbClr val="282828"/>
              </a:solidFill>
            </a:endParaRPr>
          </a:p>
        </p:txBody>
      </p:sp>
      <p:sp>
        <p:nvSpPr>
          <p:cNvPr id="2114" name="Google Shape;2114;p99"/>
          <p:cNvSpPr txBox="1"/>
          <p:nvPr>
            <p:ph type="body" idx="1"/>
          </p:nvPr>
        </p:nvSpPr>
        <p:spPr>
          <a:xfrm>
            <a:off x="25153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C3</a:t>
            </a:r>
            <a:endParaRPr sz="1600">
              <a:solidFill>
                <a:srgbClr val="282828"/>
              </a:solidFill>
            </a:endParaRPr>
          </a:p>
        </p:txBody>
      </p:sp>
      <p:sp>
        <p:nvSpPr>
          <p:cNvPr id="2115" name="Google Shape;2115;p99"/>
          <p:cNvSpPr txBox="1"/>
          <p:nvPr>
            <p:ph type="body" idx="1"/>
          </p:nvPr>
        </p:nvSpPr>
        <p:spPr>
          <a:xfrm>
            <a:off x="31249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D4</a:t>
            </a:r>
            <a:endParaRPr sz="1600">
              <a:solidFill>
                <a:srgbClr val="282828"/>
              </a:solidFill>
            </a:endParaRPr>
          </a:p>
        </p:txBody>
      </p:sp>
      <p:sp>
        <p:nvSpPr>
          <p:cNvPr id="2116" name="Google Shape;2116;p99"/>
          <p:cNvSpPr txBox="1"/>
          <p:nvPr>
            <p:ph type="body" idx="1"/>
          </p:nvPr>
        </p:nvSpPr>
        <p:spPr>
          <a:xfrm>
            <a:off x="37345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E5</a:t>
            </a:r>
            <a:endParaRPr sz="1600">
              <a:solidFill>
                <a:srgbClr val="282828"/>
              </a:solidFill>
            </a:endParaRPr>
          </a:p>
        </p:txBody>
      </p:sp>
      <p:sp>
        <p:nvSpPr>
          <p:cNvPr id="2117" name="Google Shape;2117;p99"/>
          <p:cNvSpPr txBox="1"/>
          <p:nvPr>
            <p:ph type="body" idx="1"/>
          </p:nvPr>
        </p:nvSpPr>
        <p:spPr>
          <a:xfrm>
            <a:off x="43441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F6</a:t>
            </a:r>
            <a:endParaRPr sz="1600">
              <a:solidFill>
                <a:srgbClr val="282828"/>
              </a:solidFill>
            </a:endParaRPr>
          </a:p>
        </p:txBody>
      </p:sp>
      <p:sp>
        <p:nvSpPr>
          <p:cNvPr id="2118" name="Google Shape;2118;p99"/>
          <p:cNvSpPr txBox="1"/>
          <p:nvPr>
            <p:ph type="body" idx="1"/>
          </p:nvPr>
        </p:nvSpPr>
        <p:spPr>
          <a:xfrm>
            <a:off x="49537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G7</a:t>
            </a:r>
            <a:endParaRPr sz="1600">
              <a:solidFill>
                <a:srgbClr val="282828"/>
              </a:solidFill>
            </a:endParaRPr>
          </a:p>
        </p:txBody>
      </p:sp>
      <p:sp>
        <p:nvSpPr>
          <p:cNvPr id="2119" name="Google Shape;2119;p99"/>
          <p:cNvSpPr txBox="1"/>
          <p:nvPr>
            <p:ph type="body" idx="1"/>
          </p:nvPr>
        </p:nvSpPr>
        <p:spPr>
          <a:xfrm>
            <a:off x="55633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H8</a:t>
            </a:r>
            <a:endParaRPr sz="1600">
              <a:solidFill>
                <a:srgbClr val="282828"/>
              </a:solidFill>
            </a:endParaRPr>
          </a:p>
        </p:txBody>
      </p:sp>
      <p:sp>
        <p:nvSpPr>
          <p:cNvPr id="2120" name="Google Shape;2120;p99"/>
          <p:cNvSpPr txBox="1"/>
          <p:nvPr>
            <p:ph type="body" idx="1"/>
          </p:nvPr>
        </p:nvSpPr>
        <p:spPr>
          <a:xfrm>
            <a:off x="6172993" y="1333121"/>
            <a:ext cx="3063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I9</a:t>
            </a:r>
            <a:endParaRPr sz="1600">
              <a:solidFill>
                <a:srgbClr val="282828"/>
              </a:solidFill>
            </a:endParaRPr>
          </a:p>
        </p:txBody>
      </p:sp>
      <p:sp>
        <p:nvSpPr>
          <p:cNvPr id="2121" name="Google Shape;2121;p99"/>
          <p:cNvSpPr txBox="1"/>
          <p:nvPr>
            <p:ph type="body" idx="1"/>
          </p:nvPr>
        </p:nvSpPr>
        <p:spPr>
          <a:xfrm>
            <a:off x="6747224" y="1333125"/>
            <a:ext cx="390000" cy="27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J10</a:t>
            </a:r>
            <a:endParaRPr sz="1600">
              <a:solidFill>
                <a:srgbClr val="282828"/>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8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8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8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8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25" name="Shape 2125"/>
        <p:cNvGrpSpPr/>
        <p:nvPr/>
      </p:nvGrpSpPr>
      <p:grpSpPr>
        <a:xfrm>
          <a:off x="0" y="0"/>
          <a:ext cx="0" cy="0"/>
        </a:xfrm>
      </p:grpSpPr>
      <p:sp>
        <p:nvSpPr>
          <p:cNvPr id="2126" name="Google Shape;2126;p100"/>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Isbarbardhigga suurtogalnimada dhacdooyinka iibka</a:t>
            </a:r>
            <a:endParaRPr/>
          </a:p>
        </p:txBody>
      </p:sp>
      <p:sp>
        <p:nvSpPr>
          <p:cNvPr id="2127" name="Google Shape;2127;p100"/>
          <p:cNvSpPr txBox="1"/>
          <p:nvPr>
            <p:ph type="body" idx="1"/>
          </p:nvPr>
        </p:nvSpPr>
        <p:spPr>
          <a:xfrm>
            <a:off x="324000" y="759300"/>
            <a:ext cx="8496000" cy="8364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2) Qaybiyayaal (spinners) kasta wuxuu leeyahay laba natiijo oo keliya: 'guul' ama 'guuldarro'. Suurtogalnimada qaybiyaha (spinner) kasta inuu ku soo baxo 'guul' (W) waxaa lagu muujiyay miisaanka hoose. Ku calaamadee booska ka dhigan suurtogalnimada guuldarrada (L) qaybiyaha (spinner) kasta.</a:t>
            </a:r>
            <a:endParaRPr sz="1800"/>
          </a:p>
        </p:txBody>
      </p:sp>
      <p:sp>
        <p:nvSpPr>
          <p:cNvPr id="2128" name="Google Shape;2128;p100"/>
          <p:cNvSpPr txBox="1"/>
          <p:nvPr/>
        </p:nvSpPr>
        <p:spPr>
          <a:xfrm>
            <a:off x="7544625" y="1984971"/>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 (certain)</a:t>
            </a:r>
            <a:endParaRPr sz="1600" b="1">
              <a:solidFill>
                <a:srgbClr val="000000"/>
              </a:solidFill>
              <a:latin typeface="Lexend"/>
              <a:ea typeface="Lexend"/>
              <a:cs typeface="Lexend"/>
              <a:sym typeface="Lexend"/>
            </a:endParaRPr>
          </a:p>
        </p:txBody>
      </p:sp>
      <p:sp>
        <p:nvSpPr>
          <p:cNvPr id="2129" name="Google Shape;2129;p100"/>
          <p:cNvSpPr txBox="1"/>
          <p:nvPr/>
        </p:nvSpPr>
        <p:spPr>
          <a:xfrm>
            <a:off x="552600" y="1984971"/>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mamnuuc (impossible)</a:t>
            </a:r>
            <a:endParaRPr sz="1600" b="1">
              <a:solidFill>
                <a:srgbClr val="000000"/>
              </a:solidFill>
              <a:latin typeface="Lexend"/>
              <a:ea typeface="Lexend"/>
              <a:cs typeface="Lexend"/>
              <a:sym typeface="Lexend"/>
            </a:endParaRPr>
          </a:p>
        </p:txBody>
      </p:sp>
      <p:sp>
        <p:nvSpPr>
          <p:cNvPr id="2130" name="Google Shape;2130;p100"/>
          <p:cNvSpPr txBox="1"/>
          <p:nvPr/>
        </p:nvSpPr>
        <p:spPr>
          <a:xfrm>
            <a:off x="2472018" y="1941013"/>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yar (unlikely)</a:t>
            </a:r>
            <a:endParaRPr sz="1600">
              <a:solidFill>
                <a:srgbClr val="000000"/>
              </a:solidFill>
              <a:latin typeface="Lexend"/>
              <a:ea typeface="Lexend"/>
              <a:cs typeface="Lexend"/>
              <a:sym typeface="Lexend"/>
            </a:endParaRPr>
          </a:p>
        </p:txBody>
      </p:sp>
      <p:sp>
        <p:nvSpPr>
          <p:cNvPr id="2131" name="Google Shape;2131;p100"/>
          <p:cNvSpPr txBox="1"/>
          <p:nvPr/>
        </p:nvSpPr>
        <p:spPr>
          <a:xfrm>
            <a:off x="6126422" y="1941013"/>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(likely)</a:t>
            </a:r>
            <a:endParaRPr sz="1600">
              <a:solidFill>
                <a:srgbClr val="000000"/>
              </a:solidFill>
              <a:latin typeface="Lexend"/>
              <a:ea typeface="Lexend"/>
              <a:cs typeface="Lexend"/>
              <a:sym typeface="Lexend"/>
            </a:endParaRPr>
          </a:p>
        </p:txBody>
      </p:sp>
      <p:sp>
        <p:nvSpPr>
          <p:cNvPr id="2132" name="Google Shape;2132;p100"/>
          <p:cNvSpPr txBox="1"/>
          <p:nvPr/>
        </p:nvSpPr>
        <p:spPr>
          <a:xfrm>
            <a:off x="3834807" y="1984971"/>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 (even chance)</a:t>
            </a:r>
            <a:endParaRPr sz="1600" b="1">
              <a:solidFill>
                <a:srgbClr val="000000"/>
              </a:solidFill>
              <a:latin typeface="Lexend"/>
              <a:ea typeface="Lexend"/>
              <a:cs typeface="Lexend"/>
              <a:sym typeface="Lexend"/>
            </a:endParaRPr>
          </a:p>
        </p:txBody>
      </p:sp>
      <p:grpSp>
        <p:nvGrpSpPr>
          <p:cNvPr id="2133" name="Google Shape;2133;p100"/>
          <p:cNvGrpSpPr/>
          <p:nvPr/>
        </p:nvGrpSpPr>
        <p:grpSpPr>
          <a:xfrm>
            <a:off x="1260850" y="1854459"/>
            <a:ext cx="6838200" cy="238354"/>
            <a:chOff x="1260861" y="3941077"/>
            <a:chExt cx="6838200" cy="658800"/>
          </a:xfrm>
        </p:grpSpPr>
        <p:cxnSp>
          <p:nvCxnSpPr>
            <p:cNvPr id="2134" name="Google Shape;2134;p100"/>
            <p:cNvCxnSpPr/>
            <p:nvPr/>
          </p:nvCxnSpPr>
          <p:spPr>
            <a:xfrm>
              <a:off x="1260861" y="4270540"/>
              <a:ext cx="6838200" cy="0"/>
            </a:xfrm>
            <a:prstGeom prst="straightConnector1">
              <a:avLst/>
            </a:prstGeom>
            <a:noFill/>
            <a:ln w="19050" cap="flat" cmpd="sng">
              <a:solidFill>
                <a:srgbClr val="000000"/>
              </a:solidFill>
              <a:prstDash val="solid"/>
              <a:round/>
              <a:headEnd type="none" w="med" len="med"/>
              <a:tailEnd type="none" w="med" len="med"/>
            </a:ln>
          </p:spPr>
        </p:cxnSp>
        <p:cxnSp>
          <p:nvCxnSpPr>
            <p:cNvPr id="2135" name="Google Shape;2135;p100"/>
            <p:cNvCxnSpPr/>
            <p:nvPr/>
          </p:nvCxnSpPr>
          <p:spPr>
            <a:xfrm flipH="1">
              <a:off x="1260883"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136" name="Google Shape;2136;p100"/>
            <p:cNvCxnSpPr/>
            <p:nvPr/>
          </p:nvCxnSpPr>
          <p:spPr>
            <a:xfrm flipH="1">
              <a:off x="8088215"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137" name="Google Shape;2137;p100"/>
            <p:cNvCxnSpPr/>
            <p:nvPr/>
          </p:nvCxnSpPr>
          <p:spPr>
            <a:xfrm flipH="1">
              <a:off x="4674549"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138" name="Google Shape;2138;p100"/>
            <p:cNvCxnSpPr/>
            <p:nvPr/>
          </p:nvCxnSpPr>
          <p:spPr>
            <a:xfrm>
              <a:off x="1365339" y="4433177"/>
              <a:ext cx="3221100" cy="0"/>
            </a:xfrm>
            <a:prstGeom prst="straightConnector1">
              <a:avLst/>
            </a:prstGeom>
            <a:noFill/>
            <a:ln w="19050" cap="flat" cmpd="sng">
              <a:solidFill>
                <a:srgbClr val="595959"/>
              </a:solidFill>
              <a:prstDash val="solid"/>
              <a:round/>
              <a:headEnd type="triangle" w="med" len="med"/>
              <a:tailEnd type="triangle" w="med" len="med"/>
            </a:ln>
          </p:spPr>
        </p:cxnSp>
        <p:cxnSp>
          <p:nvCxnSpPr>
            <p:cNvPr id="2139" name="Google Shape;2139;p100"/>
            <p:cNvCxnSpPr/>
            <p:nvPr/>
          </p:nvCxnSpPr>
          <p:spPr>
            <a:xfrm>
              <a:off x="4774394" y="4433177"/>
              <a:ext cx="3221100" cy="0"/>
            </a:xfrm>
            <a:prstGeom prst="straightConnector1">
              <a:avLst/>
            </a:prstGeom>
            <a:noFill/>
            <a:ln w="19050" cap="flat" cmpd="sng">
              <a:solidFill>
                <a:srgbClr val="595959"/>
              </a:solidFill>
              <a:prstDash val="solid"/>
              <a:round/>
              <a:headEnd type="triangle" w="med" len="med"/>
              <a:tailEnd type="triangle" w="med" len="med"/>
            </a:ln>
          </p:spPr>
        </p:cxnSp>
      </p:grpSp>
      <p:sp>
        <p:nvSpPr>
          <p:cNvPr id="2140" name="Google Shape;2140;p100"/>
          <p:cNvSpPr txBox="1"/>
          <p:nvPr>
            <p:ph type="body" idx="4294967295"/>
          </p:nvPr>
        </p:nvSpPr>
        <p:spPr>
          <a:xfrm>
            <a:off x="1814957" y="1723493"/>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L</a:t>
            </a:r>
            <a:endParaRPr sz="1800">
              <a:latin typeface="Kalam"/>
              <a:ea typeface="Kalam"/>
              <a:cs typeface="Kalam"/>
              <a:sym typeface="Kalam"/>
            </a:endParaRPr>
          </a:p>
        </p:txBody>
      </p:sp>
      <p:sp>
        <p:nvSpPr>
          <p:cNvPr id="2141" name="Google Shape;2141;p100"/>
          <p:cNvSpPr txBox="1"/>
          <p:nvPr>
            <p:ph type="body" idx="4294967295"/>
          </p:nvPr>
        </p:nvSpPr>
        <p:spPr>
          <a:xfrm>
            <a:off x="7362824" y="1722517"/>
            <a:ext cx="253500" cy="279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accent5"/>
                </a:solidFill>
                <a:latin typeface="Lexend"/>
              </a:rPr>
              <a:t>W</a:t>
            </a:r>
            <a:endParaRPr sz="1800">
              <a:solidFill>
                <a:schemeClr val="accent5"/>
              </a:solidFill>
            </a:endParaRPr>
          </a:p>
        </p:txBody>
      </p:sp>
      <p:sp>
        <p:nvSpPr>
          <p:cNvPr id="2142" name="Google Shape;2142;p100"/>
          <p:cNvSpPr txBox="1"/>
          <p:nvPr/>
        </p:nvSpPr>
        <p:spPr>
          <a:xfrm>
            <a:off x="7544625" y="2831814"/>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 (certain)</a:t>
            </a:r>
            <a:endParaRPr sz="1600" b="1">
              <a:solidFill>
                <a:srgbClr val="000000"/>
              </a:solidFill>
              <a:latin typeface="Lexend"/>
              <a:ea typeface="Lexend"/>
              <a:cs typeface="Lexend"/>
              <a:sym typeface="Lexend"/>
            </a:endParaRPr>
          </a:p>
        </p:txBody>
      </p:sp>
      <p:sp>
        <p:nvSpPr>
          <p:cNvPr id="2143" name="Google Shape;2143;p100"/>
          <p:cNvSpPr txBox="1"/>
          <p:nvPr/>
        </p:nvSpPr>
        <p:spPr>
          <a:xfrm>
            <a:off x="552600" y="2819972"/>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mamnuuc (impossible)</a:t>
            </a:r>
            <a:endParaRPr sz="1600" b="1">
              <a:solidFill>
                <a:srgbClr val="000000"/>
              </a:solidFill>
              <a:latin typeface="Lexend"/>
              <a:ea typeface="Lexend"/>
              <a:cs typeface="Lexend"/>
              <a:sym typeface="Lexend"/>
            </a:endParaRPr>
          </a:p>
        </p:txBody>
      </p:sp>
      <p:sp>
        <p:nvSpPr>
          <p:cNvPr id="2144" name="Google Shape;2144;p100"/>
          <p:cNvSpPr txBox="1"/>
          <p:nvPr/>
        </p:nvSpPr>
        <p:spPr>
          <a:xfrm>
            <a:off x="2472018" y="2787856"/>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yar (unlikely)</a:t>
            </a:r>
            <a:endParaRPr sz="1600">
              <a:solidFill>
                <a:srgbClr val="000000"/>
              </a:solidFill>
              <a:latin typeface="Lexend"/>
              <a:ea typeface="Lexend"/>
              <a:cs typeface="Lexend"/>
              <a:sym typeface="Lexend"/>
            </a:endParaRPr>
          </a:p>
        </p:txBody>
      </p:sp>
      <p:sp>
        <p:nvSpPr>
          <p:cNvPr id="2145" name="Google Shape;2145;p100"/>
          <p:cNvSpPr txBox="1"/>
          <p:nvPr/>
        </p:nvSpPr>
        <p:spPr>
          <a:xfrm>
            <a:off x="6126422" y="2787856"/>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(likely)</a:t>
            </a:r>
            <a:endParaRPr sz="1600">
              <a:solidFill>
                <a:srgbClr val="000000"/>
              </a:solidFill>
              <a:latin typeface="Lexend"/>
              <a:ea typeface="Lexend"/>
              <a:cs typeface="Lexend"/>
              <a:sym typeface="Lexend"/>
            </a:endParaRPr>
          </a:p>
        </p:txBody>
      </p:sp>
      <p:sp>
        <p:nvSpPr>
          <p:cNvPr id="2146" name="Google Shape;2146;p100"/>
          <p:cNvSpPr txBox="1"/>
          <p:nvPr/>
        </p:nvSpPr>
        <p:spPr>
          <a:xfrm>
            <a:off x="3834807" y="2831814"/>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 (even chance)</a:t>
            </a:r>
            <a:endParaRPr sz="1600" b="1">
              <a:solidFill>
                <a:srgbClr val="000000"/>
              </a:solidFill>
              <a:latin typeface="Lexend"/>
              <a:ea typeface="Lexend"/>
              <a:cs typeface="Lexend"/>
              <a:sym typeface="Lexend"/>
            </a:endParaRPr>
          </a:p>
        </p:txBody>
      </p:sp>
      <p:grpSp>
        <p:nvGrpSpPr>
          <p:cNvPr id="2147" name="Google Shape;2147;p100"/>
          <p:cNvGrpSpPr/>
          <p:nvPr/>
        </p:nvGrpSpPr>
        <p:grpSpPr>
          <a:xfrm>
            <a:off x="1260850" y="2701302"/>
            <a:ext cx="6838200" cy="238354"/>
            <a:chOff x="1260861" y="3941077"/>
            <a:chExt cx="6838200" cy="658800"/>
          </a:xfrm>
        </p:grpSpPr>
        <p:cxnSp>
          <p:nvCxnSpPr>
            <p:cNvPr id="2148" name="Google Shape;2148;p100"/>
            <p:cNvCxnSpPr/>
            <p:nvPr/>
          </p:nvCxnSpPr>
          <p:spPr>
            <a:xfrm>
              <a:off x="1260861" y="4270540"/>
              <a:ext cx="6838200" cy="0"/>
            </a:xfrm>
            <a:prstGeom prst="straightConnector1">
              <a:avLst/>
            </a:prstGeom>
            <a:noFill/>
            <a:ln w="19050" cap="flat" cmpd="sng">
              <a:solidFill>
                <a:srgbClr val="000000"/>
              </a:solidFill>
              <a:prstDash val="solid"/>
              <a:round/>
              <a:headEnd type="none" w="med" len="med"/>
              <a:tailEnd type="none" w="med" len="med"/>
            </a:ln>
          </p:spPr>
        </p:cxnSp>
        <p:cxnSp>
          <p:nvCxnSpPr>
            <p:cNvPr id="2149" name="Google Shape;2149;p100"/>
            <p:cNvCxnSpPr/>
            <p:nvPr/>
          </p:nvCxnSpPr>
          <p:spPr>
            <a:xfrm flipH="1">
              <a:off x="1260883"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150" name="Google Shape;2150;p100"/>
            <p:cNvCxnSpPr/>
            <p:nvPr/>
          </p:nvCxnSpPr>
          <p:spPr>
            <a:xfrm flipH="1">
              <a:off x="8088215"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151" name="Google Shape;2151;p100"/>
            <p:cNvCxnSpPr/>
            <p:nvPr/>
          </p:nvCxnSpPr>
          <p:spPr>
            <a:xfrm flipH="1">
              <a:off x="4674549"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152" name="Google Shape;2152;p100"/>
            <p:cNvCxnSpPr/>
            <p:nvPr/>
          </p:nvCxnSpPr>
          <p:spPr>
            <a:xfrm>
              <a:off x="1365339" y="4433177"/>
              <a:ext cx="3221100" cy="0"/>
            </a:xfrm>
            <a:prstGeom prst="straightConnector1">
              <a:avLst/>
            </a:prstGeom>
            <a:noFill/>
            <a:ln w="19050" cap="flat" cmpd="sng">
              <a:solidFill>
                <a:srgbClr val="595959"/>
              </a:solidFill>
              <a:prstDash val="solid"/>
              <a:round/>
              <a:headEnd type="triangle" w="med" len="med"/>
              <a:tailEnd type="triangle" w="med" len="med"/>
            </a:ln>
          </p:spPr>
        </p:cxnSp>
        <p:cxnSp>
          <p:nvCxnSpPr>
            <p:cNvPr id="2153" name="Google Shape;2153;p100"/>
            <p:cNvCxnSpPr/>
            <p:nvPr/>
          </p:nvCxnSpPr>
          <p:spPr>
            <a:xfrm>
              <a:off x="4774394" y="4433177"/>
              <a:ext cx="3221100" cy="0"/>
            </a:xfrm>
            <a:prstGeom prst="straightConnector1">
              <a:avLst/>
            </a:prstGeom>
            <a:noFill/>
            <a:ln w="19050" cap="flat" cmpd="sng">
              <a:solidFill>
                <a:srgbClr val="595959"/>
              </a:solidFill>
              <a:prstDash val="solid"/>
              <a:round/>
              <a:headEnd type="triangle" w="med" len="med"/>
              <a:tailEnd type="triangle" w="med" len="med"/>
            </a:ln>
          </p:spPr>
        </p:cxnSp>
      </p:grpSp>
      <p:sp>
        <p:nvSpPr>
          <p:cNvPr id="2154" name="Google Shape;2154;p100"/>
          <p:cNvSpPr txBox="1"/>
          <p:nvPr/>
        </p:nvSpPr>
        <p:spPr>
          <a:xfrm>
            <a:off x="7544625" y="3648862"/>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 (certain)</a:t>
            </a:r>
            <a:endParaRPr sz="1600" b="1">
              <a:solidFill>
                <a:srgbClr val="000000"/>
              </a:solidFill>
              <a:latin typeface="Lexend"/>
              <a:ea typeface="Lexend"/>
              <a:cs typeface="Lexend"/>
              <a:sym typeface="Lexend"/>
            </a:endParaRPr>
          </a:p>
        </p:txBody>
      </p:sp>
      <p:sp>
        <p:nvSpPr>
          <p:cNvPr id="2155" name="Google Shape;2155;p100"/>
          <p:cNvSpPr txBox="1"/>
          <p:nvPr/>
        </p:nvSpPr>
        <p:spPr>
          <a:xfrm>
            <a:off x="552600" y="3654974"/>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mamnuuc (impossible)</a:t>
            </a:r>
            <a:endParaRPr sz="1600" b="1">
              <a:solidFill>
                <a:srgbClr val="000000"/>
              </a:solidFill>
              <a:latin typeface="Lexend"/>
              <a:ea typeface="Lexend"/>
              <a:cs typeface="Lexend"/>
              <a:sym typeface="Lexend"/>
            </a:endParaRPr>
          </a:p>
        </p:txBody>
      </p:sp>
      <p:sp>
        <p:nvSpPr>
          <p:cNvPr id="2156" name="Google Shape;2156;p100"/>
          <p:cNvSpPr txBox="1"/>
          <p:nvPr/>
        </p:nvSpPr>
        <p:spPr>
          <a:xfrm>
            <a:off x="2472018" y="3604904"/>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yar (unlikely)</a:t>
            </a:r>
            <a:endParaRPr sz="1600">
              <a:solidFill>
                <a:srgbClr val="000000"/>
              </a:solidFill>
              <a:latin typeface="Lexend"/>
              <a:ea typeface="Lexend"/>
              <a:cs typeface="Lexend"/>
              <a:sym typeface="Lexend"/>
            </a:endParaRPr>
          </a:p>
        </p:txBody>
      </p:sp>
      <p:sp>
        <p:nvSpPr>
          <p:cNvPr id="2157" name="Google Shape;2157;p100"/>
          <p:cNvSpPr txBox="1"/>
          <p:nvPr/>
        </p:nvSpPr>
        <p:spPr>
          <a:xfrm>
            <a:off x="6126422" y="3604904"/>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suurtogal (likely)</a:t>
            </a:r>
            <a:endParaRPr sz="1600">
              <a:solidFill>
                <a:srgbClr val="000000"/>
              </a:solidFill>
              <a:latin typeface="Lexend"/>
              <a:ea typeface="Lexend"/>
              <a:cs typeface="Lexend"/>
              <a:sym typeface="Lexend"/>
            </a:endParaRPr>
          </a:p>
        </p:txBody>
      </p:sp>
      <p:sp>
        <p:nvSpPr>
          <p:cNvPr id="2158" name="Google Shape;2158;p100"/>
          <p:cNvSpPr txBox="1"/>
          <p:nvPr/>
        </p:nvSpPr>
        <p:spPr>
          <a:xfrm>
            <a:off x="3834807" y="3648862"/>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 (even chance)</a:t>
            </a:r>
            <a:endParaRPr sz="1600" b="1">
              <a:solidFill>
                <a:srgbClr val="000000"/>
              </a:solidFill>
              <a:latin typeface="Lexend"/>
              <a:ea typeface="Lexend"/>
              <a:cs typeface="Lexend"/>
              <a:sym typeface="Lexend"/>
            </a:endParaRPr>
          </a:p>
        </p:txBody>
      </p:sp>
      <p:grpSp>
        <p:nvGrpSpPr>
          <p:cNvPr id="2159" name="Google Shape;2159;p100"/>
          <p:cNvGrpSpPr/>
          <p:nvPr/>
        </p:nvGrpSpPr>
        <p:grpSpPr>
          <a:xfrm>
            <a:off x="1260850" y="3518350"/>
            <a:ext cx="6838200" cy="238354"/>
            <a:chOff x="1260861" y="3941077"/>
            <a:chExt cx="6838200" cy="658800"/>
          </a:xfrm>
        </p:grpSpPr>
        <p:cxnSp>
          <p:nvCxnSpPr>
            <p:cNvPr id="2160" name="Google Shape;2160;p100"/>
            <p:cNvCxnSpPr/>
            <p:nvPr/>
          </p:nvCxnSpPr>
          <p:spPr>
            <a:xfrm>
              <a:off x="1260861" y="4270540"/>
              <a:ext cx="6838200" cy="0"/>
            </a:xfrm>
            <a:prstGeom prst="straightConnector1">
              <a:avLst/>
            </a:prstGeom>
            <a:noFill/>
            <a:ln w="19050" cap="flat" cmpd="sng">
              <a:solidFill>
                <a:srgbClr val="000000"/>
              </a:solidFill>
              <a:prstDash val="solid"/>
              <a:round/>
              <a:headEnd type="none" w="med" len="med"/>
              <a:tailEnd type="none" w="med" len="med"/>
            </a:ln>
          </p:spPr>
        </p:cxnSp>
        <p:cxnSp>
          <p:nvCxnSpPr>
            <p:cNvPr id="2161" name="Google Shape;2161;p100"/>
            <p:cNvCxnSpPr/>
            <p:nvPr/>
          </p:nvCxnSpPr>
          <p:spPr>
            <a:xfrm flipH="1">
              <a:off x="1260883"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162" name="Google Shape;2162;p100"/>
            <p:cNvCxnSpPr/>
            <p:nvPr/>
          </p:nvCxnSpPr>
          <p:spPr>
            <a:xfrm flipH="1">
              <a:off x="8088215"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163" name="Google Shape;2163;p100"/>
            <p:cNvCxnSpPr/>
            <p:nvPr/>
          </p:nvCxnSpPr>
          <p:spPr>
            <a:xfrm flipH="1">
              <a:off x="4674549"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164" name="Google Shape;2164;p100"/>
            <p:cNvCxnSpPr/>
            <p:nvPr/>
          </p:nvCxnSpPr>
          <p:spPr>
            <a:xfrm>
              <a:off x="1365339" y="4433177"/>
              <a:ext cx="3221100" cy="0"/>
            </a:xfrm>
            <a:prstGeom prst="straightConnector1">
              <a:avLst/>
            </a:prstGeom>
            <a:noFill/>
            <a:ln w="19050" cap="flat" cmpd="sng">
              <a:solidFill>
                <a:srgbClr val="595959"/>
              </a:solidFill>
              <a:prstDash val="solid"/>
              <a:round/>
              <a:headEnd type="triangle" w="med" len="med"/>
              <a:tailEnd type="triangle" w="med" len="med"/>
            </a:ln>
          </p:spPr>
        </p:cxnSp>
        <p:cxnSp>
          <p:nvCxnSpPr>
            <p:cNvPr id="2165" name="Google Shape;2165;p100"/>
            <p:cNvCxnSpPr/>
            <p:nvPr/>
          </p:nvCxnSpPr>
          <p:spPr>
            <a:xfrm>
              <a:off x="4774394" y="4433177"/>
              <a:ext cx="3221100" cy="0"/>
            </a:xfrm>
            <a:prstGeom prst="straightConnector1">
              <a:avLst/>
            </a:prstGeom>
            <a:noFill/>
            <a:ln w="19050" cap="flat" cmpd="sng">
              <a:solidFill>
                <a:srgbClr val="595959"/>
              </a:solidFill>
              <a:prstDash val="solid"/>
              <a:round/>
              <a:headEnd type="triangle" w="med" len="med"/>
              <a:tailEnd type="triangle" w="med" len="med"/>
            </a:ln>
          </p:spPr>
        </p:cxnSp>
      </p:grpSp>
      <p:sp>
        <p:nvSpPr>
          <p:cNvPr id="2166" name="Google Shape;2166;p100"/>
          <p:cNvSpPr txBox="1"/>
          <p:nvPr/>
        </p:nvSpPr>
        <p:spPr>
          <a:xfrm>
            <a:off x="7544625" y="4489975"/>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hubaal</a:t>
            </a:r>
            <a:endParaRPr sz="1600" b="1">
              <a:solidFill>
                <a:srgbClr val="000000"/>
              </a:solidFill>
              <a:latin typeface="Lexend"/>
              <a:ea typeface="Lexend"/>
              <a:cs typeface="Lexend"/>
              <a:sym typeface="Lexend"/>
            </a:endParaRPr>
          </a:p>
        </p:txBody>
      </p:sp>
      <p:sp>
        <p:nvSpPr>
          <p:cNvPr id="2167" name="Google Shape;2167;p100"/>
          <p:cNvSpPr txBox="1"/>
          <p:nvPr/>
        </p:nvSpPr>
        <p:spPr>
          <a:xfrm>
            <a:off x="552600" y="4489975"/>
            <a:ext cx="14379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aan suurtagal ahayn</a:t>
            </a:r>
            <a:endParaRPr sz="1600" b="1">
              <a:solidFill>
                <a:srgbClr val="000000"/>
              </a:solidFill>
              <a:latin typeface="Lexend"/>
              <a:ea typeface="Lexend"/>
              <a:cs typeface="Lexend"/>
              <a:sym typeface="Lexend"/>
            </a:endParaRPr>
          </a:p>
        </p:txBody>
      </p:sp>
      <p:sp>
        <p:nvSpPr>
          <p:cNvPr id="2168" name="Google Shape;2168;p100"/>
          <p:cNvSpPr txBox="1"/>
          <p:nvPr/>
        </p:nvSpPr>
        <p:spPr>
          <a:xfrm>
            <a:off x="2472018" y="4446017"/>
            <a:ext cx="10911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suurtagal darro</a:t>
            </a:r>
            <a:endParaRPr sz="1600">
              <a:solidFill>
                <a:srgbClr val="000000"/>
              </a:solidFill>
              <a:latin typeface="Lexend"/>
              <a:ea typeface="Lexend"/>
              <a:cs typeface="Lexend"/>
              <a:sym typeface="Lexend"/>
            </a:endParaRPr>
          </a:p>
        </p:txBody>
      </p:sp>
      <p:sp>
        <p:nvSpPr>
          <p:cNvPr id="2169" name="Google Shape;2169;p100"/>
          <p:cNvSpPr txBox="1"/>
          <p:nvPr/>
        </p:nvSpPr>
        <p:spPr>
          <a:xfrm>
            <a:off x="6126422" y="4446017"/>
            <a:ext cx="792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suurtagal</a:t>
            </a:r>
            <a:endParaRPr sz="1600">
              <a:solidFill>
                <a:srgbClr val="000000"/>
              </a:solidFill>
              <a:latin typeface="Lexend"/>
              <a:ea typeface="Lexend"/>
              <a:cs typeface="Lexend"/>
              <a:sym typeface="Lexend"/>
            </a:endParaRPr>
          </a:p>
        </p:txBody>
      </p:sp>
      <p:sp>
        <p:nvSpPr>
          <p:cNvPr id="2170" name="Google Shape;2170;p100"/>
          <p:cNvSpPr txBox="1"/>
          <p:nvPr/>
        </p:nvSpPr>
        <p:spPr>
          <a:xfrm>
            <a:off x="3834807" y="4489975"/>
            <a:ext cx="16788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b="1">
                <a:solidFill>
                  <a:srgbClr val="000000"/>
                </a:solidFill>
                <a:latin typeface="Lexend"/>
                <a:ea typeface="Lexend"/>
                <a:cs typeface="Lexend"/>
                <a:sym typeface="Lexend"/>
              </a:rPr>
              <a:t>fursad siman</a:t>
            </a:r>
            <a:endParaRPr sz="1600" b="1">
              <a:solidFill>
                <a:srgbClr val="000000"/>
              </a:solidFill>
              <a:latin typeface="Lexend"/>
              <a:ea typeface="Lexend"/>
              <a:cs typeface="Lexend"/>
              <a:sym typeface="Lexend"/>
            </a:endParaRPr>
          </a:p>
        </p:txBody>
      </p:sp>
      <p:grpSp>
        <p:nvGrpSpPr>
          <p:cNvPr id="2171" name="Google Shape;2171;p100"/>
          <p:cNvGrpSpPr/>
          <p:nvPr/>
        </p:nvGrpSpPr>
        <p:grpSpPr>
          <a:xfrm>
            <a:off x="1260850" y="4359463"/>
            <a:ext cx="6838200" cy="238354"/>
            <a:chOff x="1260861" y="3941077"/>
            <a:chExt cx="6838200" cy="658800"/>
          </a:xfrm>
        </p:grpSpPr>
        <p:cxnSp>
          <p:nvCxnSpPr>
            <p:cNvPr id="2172" name="Google Shape;2172;p100"/>
            <p:cNvCxnSpPr/>
            <p:nvPr/>
          </p:nvCxnSpPr>
          <p:spPr>
            <a:xfrm>
              <a:off x="1260861" y="4270540"/>
              <a:ext cx="6838200" cy="0"/>
            </a:xfrm>
            <a:prstGeom prst="straightConnector1">
              <a:avLst/>
            </a:prstGeom>
            <a:noFill/>
            <a:ln w="19050" cap="flat" cmpd="sng">
              <a:solidFill>
                <a:srgbClr val="000000"/>
              </a:solidFill>
              <a:prstDash val="solid"/>
              <a:round/>
              <a:headEnd type="none" w="med" len="med"/>
              <a:tailEnd type="none" w="med" len="med"/>
            </a:ln>
          </p:spPr>
        </p:cxnSp>
        <p:cxnSp>
          <p:nvCxnSpPr>
            <p:cNvPr id="2173" name="Google Shape;2173;p100"/>
            <p:cNvCxnSpPr/>
            <p:nvPr/>
          </p:nvCxnSpPr>
          <p:spPr>
            <a:xfrm flipH="1">
              <a:off x="1260883"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174" name="Google Shape;2174;p100"/>
            <p:cNvCxnSpPr/>
            <p:nvPr/>
          </p:nvCxnSpPr>
          <p:spPr>
            <a:xfrm flipH="1">
              <a:off x="8088215"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175" name="Google Shape;2175;p100"/>
            <p:cNvCxnSpPr/>
            <p:nvPr/>
          </p:nvCxnSpPr>
          <p:spPr>
            <a:xfrm flipH="1">
              <a:off x="4674549" y="3941077"/>
              <a:ext cx="0" cy="658800"/>
            </a:xfrm>
            <a:prstGeom prst="straightConnector1">
              <a:avLst/>
            </a:prstGeom>
            <a:noFill/>
            <a:ln w="19050" cap="flat" cmpd="sng">
              <a:solidFill>
                <a:srgbClr val="000000"/>
              </a:solidFill>
              <a:prstDash val="solid"/>
              <a:round/>
              <a:headEnd type="none" w="med" len="med"/>
              <a:tailEnd type="none" w="med" len="med"/>
            </a:ln>
          </p:spPr>
        </p:cxnSp>
        <p:cxnSp>
          <p:nvCxnSpPr>
            <p:cNvPr id="2176" name="Google Shape;2176;p100"/>
            <p:cNvCxnSpPr/>
            <p:nvPr/>
          </p:nvCxnSpPr>
          <p:spPr>
            <a:xfrm>
              <a:off x="1365339" y="4433177"/>
              <a:ext cx="3221100" cy="0"/>
            </a:xfrm>
            <a:prstGeom prst="straightConnector1">
              <a:avLst/>
            </a:prstGeom>
            <a:noFill/>
            <a:ln w="19050" cap="flat" cmpd="sng">
              <a:solidFill>
                <a:srgbClr val="595959"/>
              </a:solidFill>
              <a:prstDash val="solid"/>
              <a:round/>
              <a:headEnd type="triangle" w="med" len="med"/>
              <a:tailEnd type="triangle" w="med" len="med"/>
            </a:ln>
          </p:spPr>
        </p:cxnSp>
        <p:cxnSp>
          <p:nvCxnSpPr>
            <p:cNvPr id="2177" name="Google Shape;2177;p100"/>
            <p:cNvCxnSpPr/>
            <p:nvPr/>
          </p:nvCxnSpPr>
          <p:spPr>
            <a:xfrm>
              <a:off x="4774394" y="4433177"/>
              <a:ext cx="3221100" cy="0"/>
            </a:xfrm>
            <a:prstGeom prst="straightConnector1">
              <a:avLst/>
            </a:prstGeom>
            <a:noFill/>
            <a:ln w="19050" cap="flat" cmpd="sng">
              <a:solidFill>
                <a:srgbClr val="595959"/>
              </a:solidFill>
              <a:prstDash val="solid"/>
              <a:round/>
              <a:headEnd type="triangle" w="med" len="med"/>
              <a:tailEnd type="triangle" w="med" len="med"/>
            </a:ln>
          </p:spPr>
        </p:cxnSp>
      </p:grpSp>
      <p:sp>
        <p:nvSpPr>
          <p:cNvPr id="2178" name="Google Shape;2178;p100"/>
          <p:cNvSpPr txBox="1"/>
          <p:nvPr>
            <p:ph type="body" idx="1"/>
          </p:nvPr>
        </p:nvSpPr>
        <p:spPr>
          <a:xfrm>
            <a:off x="324000" y="1922700"/>
            <a:ext cx="253500" cy="238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a)</a:t>
            </a:r>
            <a:endParaRPr sz="1600">
              <a:solidFill>
                <a:srgbClr val="282828"/>
              </a:solidFill>
            </a:endParaRPr>
          </a:p>
        </p:txBody>
      </p:sp>
      <p:sp>
        <p:nvSpPr>
          <p:cNvPr id="2179" name="Google Shape;2179;p100"/>
          <p:cNvSpPr txBox="1"/>
          <p:nvPr>
            <p:ph type="body" idx="1"/>
          </p:nvPr>
        </p:nvSpPr>
        <p:spPr>
          <a:xfrm>
            <a:off x="324000" y="2474292"/>
            <a:ext cx="253500" cy="238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a:t>
            </a:r>
            <a:endParaRPr sz="1600">
              <a:solidFill>
                <a:srgbClr val="282828"/>
              </a:solidFill>
            </a:endParaRPr>
          </a:p>
        </p:txBody>
      </p:sp>
      <p:sp>
        <p:nvSpPr>
          <p:cNvPr id="2180" name="Google Shape;2180;p100"/>
          <p:cNvSpPr txBox="1"/>
          <p:nvPr>
            <p:ph type="body" idx="1"/>
          </p:nvPr>
        </p:nvSpPr>
        <p:spPr>
          <a:xfrm>
            <a:off x="324000" y="3330684"/>
            <a:ext cx="253500" cy="238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a:t>
            </a:r>
            <a:endParaRPr sz="1600">
              <a:solidFill>
                <a:srgbClr val="282828"/>
              </a:solidFill>
            </a:endParaRPr>
          </a:p>
        </p:txBody>
      </p:sp>
      <p:sp>
        <p:nvSpPr>
          <p:cNvPr id="2181" name="Google Shape;2181;p100"/>
          <p:cNvSpPr txBox="1"/>
          <p:nvPr>
            <p:ph type="body" idx="1"/>
          </p:nvPr>
        </p:nvSpPr>
        <p:spPr>
          <a:xfrm>
            <a:off x="324000" y="4187077"/>
            <a:ext cx="253500" cy="238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d)</a:t>
            </a:r>
            <a:endParaRPr sz="1600">
              <a:solidFill>
                <a:srgbClr val="282828"/>
              </a:solidFill>
            </a:endParaRPr>
          </a:p>
        </p:txBody>
      </p:sp>
      <p:sp>
        <p:nvSpPr>
          <p:cNvPr id="2182" name="Google Shape;2182;p100"/>
          <p:cNvSpPr txBox="1"/>
          <p:nvPr>
            <p:ph type="body" idx="4294967295"/>
          </p:nvPr>
        </p:nvSpPr>
        <p:spPr>
          <a:xfrm>
            <a:off x="5686423" y="2567212"/>
            <a:ext cx="253500" cy="279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accent5"/>
                </a:solidFill>
                <a:latin typeface="Lexend"/>
              </a:rPr>
              <a:t>W</a:t>
            </a:r>
            <a:endParaRPr sz="1800">
              <a:solidFill>
                <a:schemeClr val="accent5"/>
              </a:solidFill>
            </a:endParaRPr>
          </a:p>
        </p:txBody>
      </p:sp>
      <p:sp>
        <p:nvSpPr>
          <p:cNvPr id="2183" name="Google Shape;2183;p100"/>
          <p:cNvSpPr txBox="1"/>
          <p:nvPr>
            <p:ph type="body" idx="4294967295"/>
          </p:nvPr>
        </p:nvSpPr>
        <p:spPr>
          <a:xfrm>
            <a:off x="4265840" y="3386976"/>
            <a:ext cx="253500" cy="279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accent5"/>
                </a:solidFill>
                <a:latin typeface="Lexend"/>
              </a:rPr>
              <a:t>W</a:t>
            </a:r>
            <a:endParaRPr sz="1800">
              <a:solidFill>
                <a:schemeClr val="accent5"/>
              </a:solidFill>
            </a:endParaRPr>
          </a:p>
        </p:txBody>
      </p:sp>
      <p:sp>
        <p:nvSpPr>
          <p:cNvPr id="2184" name="Google Shape;2184;p100"/>
          <p:cNvSpPr txBox="1"/>
          <p:nvPr>
            <p:ph type="body" idx="4294967295"/>
          </p:nvPr>
        </p:nvSpPr>
        <p:spPr>
          <a:xfrm>
            <a:off x="4557031" y="4163348"/>
            <a:ext cx="253500" cy="279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accent5"/>
                </a:solidFill>
                <a:latin typeface="Lexend"/>
              </a:rPr>
              <a:t>W</a:t>
            </a:r>
            <a:endParaRPr sz="1800">
              <a:solidFill>
                <a:schemeClr val="accent5"/>
              </a:solidFill>
            </a:endParaRPr>
          </a:p>
        </p:txBody>
      </p:sp>
      <p:sp>
        <p:nvSpPr>
          <p:cNvPr id="2185" name="Google Shape;2185;p100"/>
          <p:cNvSpPr txBox="1"/>
          <p:nvPr>
            <p:ph type="body" idx="4294967295"/>
          </p:nvPr>
        </p:nvSpPr>
        <p:spPr>
          <a:xfrm>
            <a:off x="3540343" y="2561693"/>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L</a:t>
            </a:r>
            <a:endParaRPr sz="1800">
              <a:latin typeface="Kalam"/>
              <a:ea typeface="Kalam"/>
              <a:cs typeface="Kalam"/>
              <a:sym typeface="Kalam"/>
            </a:endParaRPr>
          </a:p>
        </p:txBody>
      </p:sp>
      <p:sp>
        <p:nvSpPr>
          <p:cNvPr id="2186" name="Google Shape;2186;p100"/>
          <p:cNvSpPr txBox="1"/>
          <p:nvPr>
            <p:ph type="body" idx="4294967295"/>
          </p:nvPr>
        </p:nvSpPr>
        <p:spPr>
          <a:xfrm>
            <a:off x="4911943" y="3399893"/>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L</a:t>
            </a:r>
            <a:endParaRPr sz="1800">
              <a:latin typeface="Kalam"/>
              <a:ea typeface="Kalam"/>
              <a:cs typeface="Kalam"/>
              <a:sym typeface="Kalam"/>
            </a:endParaRPr>
          </a:p>
        </p:txBody>
      </p:sp>
      <p:sp>
        <p:nvSpPr>
          <p:cNvPr id="2187" name="Google Shape;2187;p100"/>
          <p:cNvSpPr txBox="1"/>
          <p:nvPr>
            <p:ph type="body" idx="4294967295"/>
          </p:nvPr>
        </p:nvSpPr>
        <p:spPr>
          <a:xfrm>
            <a:off x="4607143" y="3989082"/>
            <a:ext cx="253500" cy="33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L</a:t>
            </a:r>
            <a:endParaRPr sz="18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4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8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8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91" name="Shape 2191"/>
        <p:cNvGrpSpPr/>
        <p:nvPr/>
      </p:nvGrpSpPr>
      <p:grpSpPr>
        <a:xfrm>
          <a:off x="0" y="0"/>
          <a:ext cx="0" cy="0"/>
        </a:xfrm>
      </p:grpSpPr>
      <p:sp>
        <p:nvSpPr>
          <p:cNvPr id="2192" name="Google Shape;2192;p101"/>
          <p:cNvSpPr txBox="1"/>
          <p:nvPr>
            <p:ph type="body" idx="1"/>
          </p:nvPr>
        </p:nvSpPr>
        <p:spPr>
          <a:xfrm>
            <a:off x="324000" y="1080000"/>
            <a:ext cx="8113800" cy="3740400"/>
          </a:xfrm>
          <a:prstGeom prst="rect">
            <a:avLst/>
          </a:prstGeom>
        </p:spPr>
        <p:txBody>
          <a:bodyPr spcFirstLastPara="1" wrap="square" lIns="0" tIns="0" rIns="0" bIns="0" anchor="t" anchorCtr="0">
            <a:normAutofit/>
          </a:bodyPr>
          <a:lstStyle/>
          <a:p>
            <a:pPr marL="457200" lvl="0" indent="-355600" algn="l" rtl="0">
              <a:lnSpc>
                <a:spcPct val="115000"/>
              </a:lnSpc>
              <a:spcBef>
                <a:spcPts val="1000"/>
              </a:spcBef>
              <a:spcAft>
                <a:spcPct val="0"/>
              </a:spcAft>
              <a:buSzPts val="2000"/>
              <a:buChar char="●"/>
            </a:pPr>
            <a:r>
              <a:rPr lang="en-GB" sz="1400">
                <a:latin typeface="Lexend"/>
              </a:rPr>
              <a:t>Suurtagalnimada dhacdooyinka waxaa lagu matali karaa miisaan.</a:t>
            </a:r>
            <a:endParaRPr sz="2000"/>
          </a:p>
          <a:p>
            <a:pPr marL="457200" lvl="0" indent="-355600" algn="l" rtl="0">
              <a:lnSpc>
                <a:spcPct val="115000"/>
              </a:lnSpc>
              <a:spcBef>
                <a:spcPts val="1000"/>
              </a:spcBef>
              <a:spcAft>
                <a:spcPct val="0"/>
              </a:spcAft>
              <a:buSzPts val="2000"/>
              <a:buChar char="●"/>
            </a:pPr>
            <a:r>
              <a:rPr lang="en-GB" sz="1400">
                <a:latin typeface="Lexend"/>
              </a:rPr>
              <a:t>Dhacdo aan suurtagal ahayn ma leh fursad ay ku dhacdo.</a:t>
            </a:r>
            <a:r>
              <a:rPr lang="en-GB" sz="1400" b="1">
                <a:latin typeface="Lexend"/>
              </a:rPr>
              <a:t/>
            </a:r>
            <a:r>
              <a:rPr lang="en-GB" sz="1400">
                <a:latin typeface="Lexend"/>
              </a:rPr>
              <a:t/>
            </a:r>
            <a:endParaRPr sz="2000"/>
          </a:p>
          <a:p>
            <a:pPr marL="457200" lvl="0" indent="-355600" algn="l" rtl="0">
              <a:lnSpc>
                <a:spcPct val="115000"/>
              </a:lnSpc>
              <a:spcBef>
                <a:spcPts val="1000"/>
              </a:spcBef>
              <a:spcAft>
                <a:spcPct val="0"/>
              </a:spcAft>
              <a:buSzPts val="2000"/>
              <a:buChar char="●"/>
            </a:pPr>
            <a:r>
              <a:rPr lang="en-GB" sz="1400">
                <a:latin typeface="Lexend"/>
              </a:rPr>
              <a:t>Dhacdo hubaal ah waa mid lagu kalsoon yahay inay dhacdo.</a:t>
            </a:r>
            <a:r>
              <a:rPr lang="en-GB" sz="1400" b="1">
                <a:latin typeface="Lexend"/>
              </a:rPr>
              <a:t/>
            </a:r>
            <a:r>
              <a:rPr lang="en-GB" sz="1400">
                <a:latin typeface="Lexend"/>
              </a:rPr>
              <a:t/>
            </a:r>
            <a:endParaRPr sz="2000"/>
          </a:p>
          <a:p>
            <a:pPr marL="457200" lvl="0" indent="-355600" algn="l" rtl="0">
              <a:lnSpc>
                <a:spcPct val="115000"/>
              </a:lnSpc>
              <a:spcBef>
                <a:spcPts val="1000"/>
              </a:spcBef>
              <a:spcAft>
                <a:spcPct val="0"/>
              </a:spcAft>
              <a:buSzPts val="2000"/>
              <a:buChar char="●"/>
            </a:pPr>
            <a:r>
              <a:rPr lang="en-GB" sz="1400">
                <a:latin typeface="Lexend"/>
              </a:rPr>
              <a:t>Dhacdo waxay leedahay fursad siman haddii suurtagalnimada dhacdeeda ay la mid tahay suurtagalnimada aan dhacdeeda.</a:t>
            </a:r>
            <a:r>
              <a:rPr lang="en-GB" sz="1400" b="1">
                <a:latin typeface="Lexend"/>
              </a:rPr>
              <a:t/>
            </a:r>
            <a:r>
              <a:rPr lang="en-GB" sz="1400">
                <a:latin typeface="Lexend"/>
              </a:rPr>
              <a:t/>
            </a:r>
            <a:endParaRPr sz="2000"/>
          </a:p>
          <a:p>
            <a:pPr marL="457200" lvl="0" indent="-355600" algn="l" rtl="0">
              <a:lnSpc>
                <a:spcPct val="115000"/>
              </a:lnSpc>
              <a:spcBef>
                <a:spcPts val="1000"/>
              </a:spcBef>
              <a:spcAft>
                <a:spcPct val="0"/>
              </a:spcAft>
              <a:buSzPts val="2000"/>
              <a:buChar char="●"/>
            </a:pPr>
            <a:r>
              <a:rPr lang="en-GB" sz="1400">
                <a:latin typeface="Lexend"/>
              </a:rPr>
              <a:t>Dhacdooyin badan ayaa si isku mid ah u suurtagali kara inay dhacaan iyada oo aan lahayn fursad siman.</a:t>
            </a:r>
            <a:r>
              <a:rPr lang="en-GB" sz="1400" b="1">
                <a:latin typeface="Lexend"/>
              </a:rPr>
              <a:t/>
            </a:r>
            <a:r>
              <a:rPr lang="en-GB" sz="1400">
                <a:latin typeface="Lexend"/>
              </a:rPr>
              <a:t/>
            </a:r>
            <a:endParaRPr sz="2000"/>
          </a:p>
          <a:p>
            <a:pPr marL="457200" lvl="0" indent="-355600" algn="l" rtl="0">
              <a:lnSpc>
                <a:spcPct val="115000"/>
              </a:lnSpc>
              <a:spcBef>
                <a:spcPts val="1000"/>
              </a:spcBef>
              <a:spcAft>
                <a:spcPts val="1000"/>
              </a:spcAft>
              <a:buSzPts val="2000"/>
              <a:buChar char="●"/>
            </a:pPr>
            <a:r>
              <a:rPr lang="en-GB" sz="1400">
                <a:latin typeface="Lexend"/>
              </a:rPr>
              <a:t>Dhacdooyinka qaarkood waxay u badan yihiin inay dhacaan marka loo eego kuwa kale.</a:t>
            </a:r>
            <a:endParaRPr sz="2000"/>
          </a:p>
        </p:txBody>
      </p:sp>
      <p:sp>
        <p:nvSpPr>
          <p:cNvPr id="2193" name="Google Shape;2193;p101"/>
          <p:cNvSpPr txBox="1"/>
          <p:nvPr>
            <p:ph type="title"/>
          </p:nvPr>
        </p:nvSpPr>
        <p:spPr>
          <a:xfrm>
            <a:off x="1684800" y="43825"/>
            <a:ext cx="57414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Miisaanka suurtagalnimada</a:t>
            </a:r>
            <a:endParaRPr/>
          </a:p>
        </p:txBody>
      </p:sp>
    </p:spTree>
  </p:cSld>
  <p:clrMapOvr>
    <a:masterClrMapping/>
  </p:clrMapOvr>
  <p:transition/>
  <p:timing/>
</p:sld>
</file>

<file path=ppt/tags/tag1.xml><?xml version="1.0" encoding="utf-8"?>
<p:tagLst xmlns:p="http://schemas.openxmlformats.org/presentationml/2006/main">
  <p:tag name="AS_NET" val="3.1.32"/>
  <p:tag name="AS_OS" val="Microsoft Windows NT 6.2.9200.0"/>
  <p:tag name="AS_RELEASE_DATE" val="2024.01.14"/>
  <p:tag name="AS_TITLE" val="Aspose.Slides for .NET Standard 2.0"/>
  <p:tag name="AS_VERSION" val="24.1"/>
</p:tagLst>
</file>

<file path=ppt/theme/theme1.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simple-light-2 override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aragraphs>583</Paragraphs>
  <Slides>40</Slides>
  <Notes>40</Notes>
  <TotalTime>0</TotalTime>
  <HiddenSlides>1</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40</vt:i4>
      </vt:variant>
    </vt:vector>
  </HeadingPairs>
  <TitlesOfParts>
    <vt:vector baseType="lpstr" size="48">
      <vt:lpstr>Arial</vt:lpstr>
      <vt:lpstr>Lexend</vt:lpstr>
      <vt:lpstr>Lexend Medium</vt:lpstr>
      <vt:lpstr>Kalam</vt:lpstr>
      <vt:lpstr>Lexend Light</vt:lpstr>
      <vt:lpstr>Calibri</vt:lpstr>
      <vt:lpstr>ABeeZee</vt:lpstr>
      <vt:lpstr>simple-light-2</vt:lpstr>
      <vt:lpstr>The scale of likelihoods</vt:lpstr>
      <vt:lpstr>PowerPoint Presentation</vt:lpstr>
      <vt:lpstr>PowerPoint Presentation</vt:lpstr>
      <vt:lpstr>PowerPoint Presentation</vt:lpstr>
      <vt:lpstr>Introducing the scale of likelihoods</vt:lpstr>
      <vt:lpstr>Introducing the scale of likelihoods</vt:lpstr>
      <vt:lpstr>Introducing the scale of likelihoods</vt:lpstr>
      <vt:lpstr>Introducing the scale of likelihoods</vt:lpstr>
      <vt:lpstr>Introducing the scale of likelihoods</vt:lpstr>
      <vt:lpstr>Introducing the scale of likelihoods</vt:lpstr>
      <vt:lpstr>Introducing the scale of likelihoods</vt:lpstr>
      <vt:lpstr>Introducing the scale of likelihoods</vt:lpstr>
      <vt:lpstr>Introducing the scale of likelihoods</vt:lpstr>
      <vt:lpstr>Introducing the scale of likelihoods</vt:lpstr>
      <vt:lpstr>Introducing the scale of likelihoods</vt:lpstr>
      <vt:lpstr>Introducing the scale of likelihoods</vt:lpstr>
      <vt:lpstr>Introducing the scale of likelihoods</vt:lpstr>
      <vt:lpstr>Introducing the scale of likelihoods</vt:lpstr>
      <vt:lpstr>Introducing the scale of likelihoods</vt:lpstr>
      <vt:lpstr>Introducing the scale of likelihoods</vt:lpstr>
      <vt:lpstr>Introducing the scale of likelihoods</vt:lpstr>
      <vt:lpstr>Introducing the scale of likelihoods</vt:lpstr>
      <vt:lpstr>Introducing the scale of likelihoods</vt:lpstr>
      <vt:lpstr>Introducing the scale of likelihoods</vt:lpstr>
      <vt:lpstr>Introducing the scale of likelihoods</vt:lpstr>
      <vt:lpstr>Comparing the likelihood of events on the scale</vt:lpstr>
      <vt:lpstr>Comparing the likelihood of events on the scale</vt:lpstr>
      <vt:lpstr>Comparing the likelihood of events on the scale</vt:lpstr>
      <vt:lpstr>Comparing the likelihood of events on the scale</vt:lpstr>
      <vt:lpstr>Comparing the likelihood of events on the scale</vt:lpstr>
      <vt:lpstr>Comparing the likelihood of events on the scale</vt:lpstr>
      <vt:lpstr>Comparing the likelihood of events on the scale</vt:lpstr>
      <vt:lpstr>Comparing the likelihood of events on the scale</vt:lpstr>
      <vt:lpstr>Comparing the likelihood of events on the scale</vt:lpstr>
      <vt:lpstr>Comparing the likelihood of events on the sale </vt:lpstr>
      <vt:lpstr>Comparing the likelihood of events on the sale </vt:lpstr>
      <vt:lpstr>Comparing the likelihood of events on the sale </vt:lpstr>
      <vt:lpstr>Comparing the likelihood of events on the sale </vt:lpstr>
      <vt:lpstr>The scale of likelihoods</vt:lpstr>
      <vt:lpstr>PowerPoint Presentation</vt:lpstr>
    </vt:vector>
  </TitlesOfParts>
  <LinksUpToDate>0</LinksUpToDate>
  <SharedDoc>0</SharedDoc>
  <HyperlinksChanged>0</HyperlinksChanged>
  <Application>Aspose.Slides for .NET</Application>
  <AppVersion>24.0100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2024-02-26T15:36:02.631</cp:lastPrinted>
  <dcterms:created xsi:type="dcterms:W3CDTF">2024-02-26T15:36:02Z</dcterms:created>
  <dcterms:modified xsi:type="dcterms:W3CDTF">2024-02-26T15:36:19Z</dcterms:modified>
</cp:coreProperties>
</file>