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C24BB76-9541-4C5B-9AC6-9A46B3941F20}">
  <a:tblStyle styleId="{6C24BB76-9541-4C5B-9AC6-9A46B3941F2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2e7cd6de2b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2e7cd6de2b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215272ad22a_0_2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215272ad22a_0_2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e7cd6de2b9_0_2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e7cd6de2b9_0_2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e7cd6de2b9_0_2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e7cd6de2b9_0_2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2e7cd6de2b9_0_25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3" name="Google Shape;933;g2e7cd6de2b9_0_2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2e7cd6de2b9_0_3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2" name="Google Shape;942;g2e7cd6de2b9_0_3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2e7cd6de2b9_0_3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2e7cd6de2b9_0_3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2e7cd6de2b9_0_3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5" name="Google Shape;965;g2e7cd6de2b9_0_3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2e7cd6de2b9_0_3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2e7cd6de2b9_0_3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15272ad22a_0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15272ad22a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2e7cd6de2b9_0_3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2e7cd6de2b9_0_3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2e7cd6de2b9_0_27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2e7cd6de2b9_0_27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2e7cd6de2b9_0_3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2e7cd6de2b9_0_3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215272ad22a_0_3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215272ad22a_0_3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2e7cd6de2b9_0_3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2e7cd6de2b9_0_3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215272ad22a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215272ad22a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215272ad22a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215272ad22a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2e7cd6de2b9_0_26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1" name="Google Shape;1221;g2e7cd6de2b9_0_26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2e7cd6de2b9_0_40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3" name="Google Shape;1263;g2e7cd6de2b9_0_40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215272ad22a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215272ad22a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6" name="Shape 1296"/>
        <p:cNvGrpSpPr/>
        <p:nvPr/>
      </p:nvGrpSpPr>
      <p:grpSpPr>
        <a:xfrm>
          <a:off x="0" y="0"/>
          <a:ext cx="0" cy="0"/>
          <a:chOff x="0" y="0"/>
          <a:chExt cx="0" cy="0"/>
        </a:xfrm>
      </p:grpSpPr>
      <p:sp>
        <p:nvSpPr>
          <p:cNvPr id="1297" name="Google Shape;1297;g215272ad22a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8" name="Google Shape;1298;g215272ad22a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2e7cd6de2b9_0_25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2e7cd6de2b9_0_2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2e7cd6de2b9_0_2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g2e7cd6de2b9_0_2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215272ad22a_0_5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215272ad22a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215272ad22a_0_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215272ad22a_0_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g215272ad22a_0_5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6" name="Google Shape;1366;g215272ad22a_0_5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215272ad22a_0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215272ad22a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2" name="Shape 1442"/>
        <p:cNvGrpSpPr/>
        <p:nvPr/>
      </p:nvGrpSpPr>
      <p:grpSpPr>
        <a:xfrm>
          <a:off x="0" y="0"/>
          <a:ext cx="0" cy="0"/>
          <a:chOff x="0" y="0"/>
          <a:chExt cx="0" cy="0"/>
        </a:xfrm>
      </p:grpSpPr>
      <p:sp>
        <p:nvSpPr>
          <p:cNvPr id="1443" name="Google Shape;1443;g215272ad22a_0_7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4" name="Google Shape;1444;g215272ad22a_0_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2e7cd6de2b9_0_2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2e7cd6de2b9_0_2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9" name="Shape 1539"/>
        <p:cNvGrpSpPr/>
        <p:nvPr/>
      </p:nvGrpSpPr>
      <p:grpSpPr>
        <a:xfrm>
          <a:off x="0" y="0"/>
          <a:ext cx="0" cy="0"/>
          <a:chOff x="0" y="0"/>
          <a:chExt cx="0" cy="0"/>
        </a:xfrm>
      </p:grpSpPr>
      <p:sp>
        <p:nvSpPr>
          <p:cNvPr id="1540" name="Google Shape;1540;g2e7cd6de2b9_0_25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1" name="Google Shape;1541;g2e7cd6de2b9_0_2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2e7cd6de2b9_0_2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8" name="Google Shape;1568;g2e7cd6de2b9_0_2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5" name="Shape 1575"/>
        <p:cNvGrpSpPr/>
        <p:nvPr/>
      </p:nvGrpSpPr>
      <p:grpSpPr>
        <a:xfrm>
          <a:off x="0" y="0"/>
          <a:ext cx="0" cy="0"/>
          <a:chOff x="0" y="0"/>
          <a:chExt cx="0" cy="0"/>
        </a:xfrm>
      </p:grpSpPr>
      <p:sp>
        <p:nvSpPr>
          <p:cNvPr id="1576" name="Google Shape;1576;g2e7cd6de2b9_0_25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7" name="Google Shape;1577;g2e7cd6de2b9_0_25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7" name="Shape 1597"/>
        <p:cNvGrpSpPr/>
        <p:nvPr/>
      </p:nvGrpSpPr>
      <p:grpSpPr>
        <a:xfrm>
          <a:off x="0" y="0"/>
          <a:ext cx="0" cy="0"/>
          <a:chOff x="0" y="0"/>
          <a:chExt cx="0" cy="0"/>
        </a:xfrm>
      </p:grpSpPr>
      <p:sp>
        <p:nvSpPr>
          <p:cNvPr id="1598" name="Google Shape;1598;g215272ad22a_0_8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9" name="Google Shape;1599;g215272ad22a_0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2e7cd6de2b9_0_26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8" name="Google Shape;1618;g2e7cd6de2b9_0_2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9" name="Shape 1649"/>
        <p:cNvGrpSpPr/>
        <p:nvPr/>
      </p:nvGrpSpPr>
      <p:grpSpPr>
        <a:xfrm>
          <a:off x="0" y="0"/>
          <a:ext cx="0" cy="0"/>
          <a:chOff x="0" y="0"/>
          <a:chExt cx="0" cy="0"/>
        </a:xfrm>
      </p:grpSpPr>
      <p:sp>
        <p:nvSpPr>
          <p:cNvPr id="1650" name="Google Shape;1650;g2e7cd6de2b9_0_2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1" name="Google Shape;1651;g2e7cd6de2b9_0_2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1" name="Shape 1691"/>
        <p:cNvGrpSpPr/>
        <p:nvPr/>
      </p:nvGrpSpPr>
      <p:grpSpPr>
        <a:xfrm>
          <a:off x="0" y="0"/>
          <a:ext cx="0" cy="0"/>
          <a:chOff x="0" y="0"/>
          <a:chExt cx="0" cy="0"/>
        </a:xfrm>
      </p:grpSpPr>
      <p:sp>
        <p:nvSpPr>
          <p:cNvPr id="1692" name="Google Shape;1692;g2e7cd6de2b9_0_2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3" name="Google Shape;1693;g2e7cd6de2b9_0_2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2.pn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2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11.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1.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2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18.png"/><Relationship Id="rId5"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28.png"/><Relationship Id="rId5"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28.png"/><Relationship Id="rId5"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2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5.png"/><Relationship Id="rId4" Type="http://schemas.openxmlformats.org/officeDocument/2006/relationships/image" Target="../media/image27.png"/><Relationship Id="rId5" Type="http://schemas.openxmlformats.org/officeDocument/2006/relationships/image" Target="../media/image2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1.png"/><Relationship Id="rId4" Type="http://schemas.openxmlformats.org/officeDocument/2006/relationships/image" Target="../media/image2.png"/><Relationship Id="rId5" Type="http://schemas.openxmlformats.org/officeDocument/2006/relationships/image" Target="../media/image2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33.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32.png"/><Relationship Id="rId7"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5.png"/><Relationship Id="rId4" Type="http://schemas.openxmlformats.org/officeDocument/2006/relationships/image" Target="../media/image116.png"/><Relationship Id="rId5" Type="http://schemas.openxmlformats.org/officeDocument/2006/relationships/image" Target="../media/image40.png"/><Relationship Id="rId6" Type="http://schemas.openxmlformats.org/officeDocument/2006/relationships/image" Target="../media/image41.png"/><Relationship Id="rId7" Type="http://schemas.openxmlformats.org/officeDocument/2006/relationships/image" Target="../media/image3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116.png"/><Relationship Id="rId4" Type="http://schemas.openxmlformats.org/officeDocument/2006/relationships/image" Target="../media/image37.png"/><Relationship Id="rId5" Type="http://schemas.openxmlformats.org/officeDocument/2006/relationships/image" Target="../media/image35.png"/><Relationship Id="rId6" Type="http://schemas.openxmlformats.org/officeDocument/2006/relationships/image" Target="../media/image44.png"/><Relationship Id="rId7" Type="http://schemas.openxmlformats.org/officeDocument/2006/relationships/image" Target="../media/image40.png"/><Relationship Id="rId8" Type="http://schemas.openxmlformats.org/officeDocument/2006/relationships/image" Target="../media/image41.png"/><Relationship Id="rId9" Type="http://schemas.openxmlformats.org/officeDocument/2006/relationships/image" Target="../media/image3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116.png"/><Relationship Id="rId4" Type="http://schemas.openxmlformats.org/officeDocument/2006/relationships/image" Target="../media/image46.png"/><Relationship Id="rId5" Type="http://schemas.openxmlformats.org/officeDocument/2006/relationships/image" Target="../media/image37.png"/><Relationship Id="rId6" Type="http://schemas.openxmlformats.org/officeDocument/2006/relationships/image" Target="../media/image35.png"/><Relationship Id="rId7" Type="http://schemas.openxmlformats.org/officeDocument/2006/relationships/image" Target="../media/image44.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image" Target="../media/image50.png"/><Relationship Id="rId11" Type="http://schemas.openxmlformats.org/officeDocument/2006/relationships/image" Target="../media/image3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3.png"/><Relationship Id="rId4" Type="http://schemas.openxmlformats.org/officeDocument/2006/relationships/image" Target="../media/image5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5.png"/><Relationship Id="rId4" Type="http://schemas.openxmlformats.org/officeDocument/2006/relationships/image" Target="../media/image27.png"/><Relationship Id="rId5" Type="http://schemas.openxmlformats.org/officeDocument/2006/relationships/image" Target="../media/image2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7.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7.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2" name="Google Shape;142;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3004800"/>
            <a:ext cx="39684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Why?</a:t>
            </a:r>
            <a:endParaRPr sz="2200">
              <a:solidFill>
                <a:schemeClr val="dk1"/>
              </a:solidFill>
              <a:latin typeface="Lexend"/>
              <a:ea typeface="Lexend"/>
              <a:cs typeface="Lexend"/>
              <a:sym typeface="Lexend"/>
            </a:endParaRPr>
          </a:p>
        </p:txBody>
      </p:sp>
      <p:sp>
        <p:nvSpPr>
          <p:cNvPr id="413" name="Google Shape;413;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7" name="Google Shape;417;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8" name="Google Shape;418;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9" name="Google Shape;419;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1" name="Shape 421"/>
        <p:cNvGrpSpPr/>
        <p:nvPr/>
      </p:nvGrpSpPr>
      <p:grpSpPr>
        <a:xfrm>
          <a:off x="0" y="0"/>
          <a:ext cx="0" cy="0"/>
          <a:chOff x="0" y="0"/>
          <a:chExt cx="0" cy="0"/>
        </a:xfrm>
      </p:grpSpPr>
      <p:pic>
        <p:nvPicPr>
          <p:cNvPr id="422" name="Google Shape;422;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3" name="Google Shape;423;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4" name="Google Shape;424;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5" name="Google Shape;425;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6" name="Google Shape;426;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7" name="Google Shape;427;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8" name="Google Shape;428;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9" name="Google Shape;429;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0" name="Google Shape;430;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1" name="Google Shape;431;p40"/>
          <p:cNvSpPr txBox="1"/>
          <p:nvPr/>
        </p:nvSpPr>
        <p:spPr>
          <a:xfrm>
            <a:off x="324000" y="3004800"/>
            <a:ext cx="39684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Why?</a:t>
            </a:r>
            <a:endParaRPr sz="2200">
              <a:solidFill>
                <a:schemeClr val="dk1"/>
              </a:solidFill>
              <a:latin typeface="Lexend"/>
              <a:ea typeface="Lexend"/>
              <a:cs typeface="Lexend"/>
              <a:sym typeface="Lexend"/>
            </a:endParaRPr>
          </a:p>
        </p:txBody>
      </p:sp>
      <p:sp>
        <p:nvSpPr>
          <p:cNvPr id="432" name="Google Shape;432;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3" name="Google Shape;433;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4" name="Google Shape;434;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5" name="Google Shape;435;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6" name="Google Shape;436;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7" name="Shape 437"/>
        <p:cNvGrpSpPr/>
        <p:nvPr/>
      </p:nvGrpSpPr>
      <p:grpSpPr>
        <a:xfrm>
          <a:off x="0" y="0"/>
          <a:ext cx="0" cy="0"/>
          <a:chOff x="0" y="0"/>
          <a:chExt cx="0" cy="0"/>
        </a:xfrm>
      </p:grpSpPr>
      <p:pic>
        <p:nvPicPr>
          <p:cNvPr id="438" name="Google Shape;438;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9" name="Google Shape;439;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0" name="Google Shape;440;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41" name="Google Shape;441;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2" name="Google Shape;442;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3" name="Google Shape;443;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4" name="Google Shape;444;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5" name="Google Shape;445;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6" name="Google Shape;446;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7" name="Google Shape;447;p41"/>
          <p:cNvSpPr txBox="1"/>
          <p:nvPr/>
        </p:nvSpPr>
        <p:spPr>
          <a:xfrm>
            <a:off x="324000" y="3004800"/>
            <a:ext cx="39684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Why?</a:t>
            </a:r>
            <a:endParaRPr sz="2200">
              <a:solidFill>
                <a:schemeClr val="dk1"/>
              </a:solidFill>
              <a:latin typeface="Lexend"/>
              <a:ea typeface="Lexend"/>
              <a:cs typeface="Lexend"/>
              <a:sym typeface="Lexend"/>
            </a:endParaRPr>
          </a:p>
        </p:txBody>
      </p:sp>
      <p:sp>
        <p:nvSpPr>
          <p:cNvPr id="448" name="Google Shape;448;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9" name="Google Shape;449;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0" name="Google Shape;450;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1" name="Google Shape;451;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2" name="Google Shape;452;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3" name="Shape 453"/>
        <p:cNvGrpSpPr/>
        <p:nvPr/>
      </p:nvGrpSpPr>
      <p:grpSpPr>
        <a:xfrm>
          <a:off x="0" y="0"/>
          <a:ext cx="0" cy="0"/>
          <a:chOff x="0" y="0"/>
          <a:chExt cx="0" cy="0"/>
        </a:xfrm>
      </p:grpSpPr>
      <p:pic>
        <p:nvPicPr>
          <p:cNvPr id="454" name="Google Shape;45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5" name="Google Shape;455;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6" name="Google Shape;45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9" name="Google Shape;459;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0" name="Google Shape;460;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1" name="Google Shape;461;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2" name="Google Shape;462;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3" name="Google Shape;463;p42"/>
          <p:cNvSpPr txBox="1"/>
          <p:nvPr/>
        </p:nvSpPr>
        <p:spPr>
          <a:xfrm>
            <a:off x="324000" y="3004800"/>
            <a:ext cx="39684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Why?</a:t>
            </a:r>
            <a:endParaRPr sz="2200">
              <a:solidFill>
                <a:schemeClr val="dk1"/>
              </a:solidFill>
              <a:latin typeface="Lexend"/>
              <a:ea typeface="Lexend"/>
              <a:cs typeface="Lexend"/>
              <a:sym typeface="Lexend"/>
            </a:endParaRPr>
          </a:p>
        </p:txBody>
      </p:sp>
      <p:sp>
        <p:nvSpPr>
          <p:cNvPr id="464" name="Google Shape;464;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5" name="Google Shape;465;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6" name="Google Shape;466;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7" name="Google Shape;467;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8" name="Google Shape;468;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9" name="Shape 469"/>
        <p:cNvGrpSpPr/>
        <p:nvPr/>
      </p:nvGrpSpPr>
      <p:grpSpPr>
        <a:xfrm>
          <a:off x="0" y="0"/>
          <a:ext cx="0" cy="0"/>
          <a:chOff x="0" y="0"/>
          <a:chExt cx="0" cy="0"/>
        </a:xfrm>
      </p:grpSpPr>
      <p:pic>
        <p:nvPicPr>
          <p:cNvPr id="470" name="Google Shape;470;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71" name="Google Shape;471;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3" name="Google Shape;473;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4" name="Google Shape;474;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5" name="Google Shape;475;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6" name="Google Shape;476;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7" name="Google Shape;477;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8" name="Google Shape;478;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9" name="Google Shape;479;p43"/>
          <p:cNvGrpSpPr/>
          <p:nvPr/>
        </p:nvGrpSpPr>
        <p:grpSpPr>
          <a:xfrm>
            <a:off x="323653" y="1804438"/>
            <a:ext cx="457200" cy="457200"/>
            <a:chOff x="1020916" y="1442088"/>
            <a:chExt cx="457200" cy="457200"/>
          </a:xfrm>
        </p:grpSpPr>
        <p:pic>
          <p:nvPicPr>
            <p:cNvPr id="480" name="Google Shape;480;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1" name="Google Shape;481;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2" name="Google Shape;482;p43"/>
          <p:cNvGrpSpPr/>
          <p:nvPr/>
        </p:nvGrpSpPr>
        <p:grpSpPr>
          <a:xfrm>
            <a:off x="323653" y="2766575"/>
            <a:ext cx="457200" cy="457200"/>
            <a:chOff x="1020916" y="1442088"/>
            <a:chExt cx="457200" cy="457200"/>
          </a:xfrm>
        </p:grpSpPr>
        <p:pic>
          <p:nvPicPr>
            <p:cNvPr id="483" name="Google Shape;48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4" name="Google Shape;48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5" name="Google Shape;485;p43"/>
          <p:cNvGrpSpPr/>
          <p:nvPr/>
        </p:nvGrpSpPr>
        <p:grpSpPr>
          <a:xfrm>
            <a:off x="323641" y="3729038"/>
            <a:ext cx="457200" cy="457200"/>
            <a:chOff x="1020916" y="1442088"/>
            <a:chExt cx="457200" cy="457200"/>
          </a:xfrm>
        </p:grpSpPr>
        <p:pic>
          <p:nvPicPr>
            <p:cNvPr id="486" name="Google Shape;48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7" name="Google Shape;48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8" name="Shape 488"/>
        <p:cNvGrpSpPr/>
        <p:nvPr/>
      </p:nvGrpSpPr>
      <p:grpSpPr>
        <a:xfrm>
          <a:off x="0" y="0"/>
          <a:ext cx="0" cy="0"/>
          <a:chOff x="0" y="0"/>
          <a:chExt cx="0" cy="0"/>
        </a:xfrm>
      </p:grpSpPr>
      <p:pic>
        <p:nvPicPr>
          <p:cNvPr id="489" name="Google Shape;489;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0" name="Google Shape;490;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92" name="Google Shape;492;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3" name="Google Shape;493;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4" name="Google Shape;494;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5" name="Google Shape;495;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6" name="Google Shape;496;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7" name="Google Shape;497;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8" name="Google Shape;498;p44"/>
          <p:cNvGrpSpPr/>
          <p:nvPr/>
        </p:nvGrpSpPr>
        <p:grpSpPr>
          <a:xfrm>
            <a:off x="323653" y="1804438"/>
            <a:ext cx="457200" cy="457200"/>
            <a:chOff x="1020916" y="1442088"/>
            <a:chExt cx="457200" cy="457200"/>
          </a:xfrm>
        </p:grpSpPr>
        <p:pic>
          <p:nvPicPr>
            <p:cNvPr id="499" name="Google Shape;499;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0" name="Google Shape;500;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01" name="Google Shape;501;p44"/>
          <p:cNvGrpSpPr/>
          <p:nvPr/>
        </p:nvGrpSpPr>
        <p:grpSpPr>
          <a:xfrm>
            <a:off x="323653" y="2766575"/>
            <a:ext cx="457200" cy="457200"/>
            <a:chOff x="1020916" y="1442088"/>
            <a:chExt cx="457200" cy="457200"/>
          </a:xfrm>
        </p:grpSpPr>
        <p:pic>
          <p:nvPicPr>
            <p:cNvPr id="502" name="Google Shape;502;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3" name="Google Shape;503;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4" name="Google Shape;504;p44"/>
          <p:cNvGrpSpPr/>
          <p:nvPr/>
        </p:nvGrpSpPr>
        <p:grpSpPr>
          <a:xfrm>
            <a:off x="323641" y="3729038"/>
            <a:ext cx="457200" cy="457200"/>
            <a:chOff x="1020916" y="1442088"/>
            <a:chExt cx="457200" cy="457200"/>
          </a:xfrm>
        </p:grpSpPr>
        <p:pic>
          <p:nvPicPr>
            <p:cNvPr id="505" name="Google Shape;50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6" name="Google Shape;50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7" name="Shape 507"/>
        <p:cNvGrpSpPr/>
        <p:nvPr/>
      </p:nvGrpSpPr>
      <p:grpSpPr>
        <a:xfrm>
          <a:off x="0" y="0"/>
          <a:ext cx="0" cy="0"/>
          <a:chOff x="0" y="0"/>
          <a:chExt cx="0" cy="0"/>
        </a:xfrm>
      </p:grpSpPr>
      <p:pic>
        <p:nvPicPr>
          <p:cNvPr id="508" name="Google Shape;50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9" name="Google Shape;509;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11" name="Google Shape;51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2" name="Google Shape;51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3" name="Google Shape;513;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4" name="Google Shape;514;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5" name="Google Shape;515;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6" name="Google Shape;516;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7" name="Google Shape;517;p45"/>
          <p:cNvGrpSpPr/>
          <p:nvPr/>
        </p:nvGrpSpPr>
        <p:grpSpPr>
          <a:xfrm>
            <a:off x="323653" y="1804438"/>
            <a:ext cx="457200" cy="457200"/>
            <a:chOff x="1020916" y="1442088"/>
            <a:chExt cx="457200" cy="457200"/>
          </a:xfrm>
        </p:grpSpPr>
        <p:pic>
          <p:nvPicPr>
            <p:cNvPr id="518" name="Google Shape;518;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9" name="Google Shape;519;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0" name="Google Shape;520;p45"/>
          <p:cNvGrpSpPr/>
          <p:nvPr/>
        </p:nvGrpSpPr>
        <p:grpSpPr>
          <a:xfrm>
            <a:off x="323653" y="2766575"/>
            <a:ext cx="457200" cy="457200"/>
            <a:chOff x="1020916" y="1442088"/>
            <a:chExt cx="457200" cy="457200"/>
          </a:xfrm>
        </p:grpSpPr>
        <p:pic>
          <p:nvPicPr>
            <p:cNvPr id="521" name="Google Shape;521;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2" name="Google Shape;522;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3" name="Google Shape;523;p45"/>
          <p:cNvGrpSpPr/>
          <p:nvPr/>
        </p:nvGrpSpPr>
        <p:grpSpPr>
          <a:xfrm>
            <a:off x="323641" y="3729038"/>
            <a:ext cx="457200" cy="457200"/>
            <a:chOff x="1020916" y="1442088"/>
            <a:chExt cx="457200" cy="457200"/>
          </a:xfrm>
        </p:grpSpPr>
        <p:pic>
          <p:nvPicPr>
            <p:cNvPr id="524" name="Google Shape;52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5" name="Google Shape;52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6" name="Shape 526"/>
        <p:cNvGrpSpPr/>
        <p:nvPr/>
      </p:nvGrpSpPr>
      <p:grpSpPr>
        <a:xfrm>
          <a:off x="0" y="0"/>
          <a:ext cx="0" cy="0"/>
          <a:chOff x="0" y="0"/>
          <a:chExt cx="0" cy="0"/>
        </a:xfrm>
      </p:grpSpPr>
      <p:pic>
        <p:nvPicPr>
          <p:cNvPr id="527" name="Google Shape;527;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8" name="Google Shape;528;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0" name="Google Shape;530;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1" name="Google Shape;531;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2" name="Google Shape;532;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3" name="Google Shape;533;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5" name="Google Shape;535;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6" name="Google Shape;536;p46"/>
          <p:cNvGrpSpPr/>
          <p:nvPr/>
        </p:nvGrpSpPr>
        <p:grpSpPr>
          <a:xfrm>
            <a:off x="323653" y="1804438"/>
            <a:ext cx="457200" cy="457200"/>
            <a:chOff x="1020916" y="1442088"/>
            <a:chExt cx="457200" cy="457200"/>
          </a:xfrm>
        </p:grpSpPr>
        <p:pic>
          <p:nvPicPr>
            <p:cNvPr id="537" name="Google Shape;537;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9" name="Google Shape;539;p46"/>
          <p:cNvGrpSpPr/>
          <p:nvPr/>
        </p:nvGrpSpPr>
        <p:grpSpPr>
          <a:xfrm>
            <a:off x="323653" y="2766575"/>
            <a:ext cx="457200" cy="457200"/>
            <a:chOff x="1020916" y="1442088"/>
            <a:chExt cx="457200" cy="457200"/>
          </a:xfrm>
        </p:grpSpPr>
        <p:pic>
          <p:nvPicPr>
            <p:cNvPr id="540" name="Google Shape;540;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2" name="Google Shape;542;p46"/>
          <p:cNvGrpSpPr/>
          <p:nvPr/>
        </p:nvGrpSpPr>
        <p:grpSpPr>
          <a:xfrm>
            <a:off x="323641" y="3729038"/>
            <a:ext cx="457200" cy="457200"/>
            <a:chOff x="1020916" y="1442088"/>
            <a:chExt cx="457200" cy="457200"/>
          </a:xfrm>
        </p:grpSpPr>
        <p:pic>
          <p:nvPicPr>
            <p:cNvPr id="543" name="Google Shape;54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5" name="Shape 545"/>
        <p:cNvGrpSpPr/>
        <p:nvPr/>
      </p:nvGrpSpPr>
      <p:grpSpPr>
        <a:xfrm>
          <a:off x="0" y="0"/>
          <a:ext cx="0" cy="0"/>
          <a:chOff x="0" y="0"/>
          <a:chExt cx="0" cy="0"/>
        </a:xfrm>
      </p:grpSpPr>
      <p:pic>
        <p:nvPicPr>
          <p:cNvPr id="546" name="Google Shape;546;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5" name="Google Shape;555;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6" name="Google Shape;556;p47"/>
          <p:cNvGrpSpPr/>
          <p:nvPr/>
        </p:nvGrpSpPr>
        <p:grpSpPr>
          <a:xfrm>
            <a:off x="323653" y="1652038"/>
            <a:ext cx="457200" cy="457200"/>
            <a:chOff x="1020916" y="1442088"/>
            <a:chExt cx="457200" cy="457200"/>
          </a:xfrm>
        </p:grpSpPr>
        <p:pic>
          <p:nvPicPr>
            <p:cNvPr id="557" name="Google Shape;557;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8" name="Google Shape;558;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9" name="Google Shape;559;p47"/>
          <p:cNvGrpSpPr/>
          <p:nvPr/>
        </p:nvGrpSpPr>
        <p:grpSpPr>
          <a:xfrm>
            <a:off x="323653" y="2461775"/>
            <a:ext cx="457200" cy="457200"/>
            <a:chOff x="1020916" y="1442088"/>
            <a:chExt cx="457200" cy="457200"/>
          </a:xfrm>
        </p:grpSpPr>
        <p:pic>
          <p:nvPicPr>
            <p:cNvPr id="560" name="Google Shape;560;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1" name="Google Shape;561;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2" name="Google Shape;562;p47"/>
          <p:cNvGrpSpPr/>
          <p:nvPr/>
        </p:nvGrpSpPr>
        <p:grpSpPr>
          <a:xfrm>
            <a:off x="323641" y="3271838"/>
            <a:ext cx="457200" cy="457200"/>
            <a:chOff x="1020916" y="1442088"/>
            <a:chExt cx="457200" cy="457200"/>
          </a:xfrm>
        </p:grpSpPr>
        <p:pic>
          <p:nvPicPr>
            <p:cNvPr id="563" name="Google Shape;56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4" name="Google Shape;56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5" name="Google Shape;565;p47"/>
          <p:cNvGrpSpPr/>
          <p:nvPr/>
        </p:nvGrpSpPr>
        <p:grpSpPr>
          <a:xfrm>
            <a:off x="323641" y="4081763"/>
            <a:ext cx="457200" cy="457200"/>
            <a:chOff x="1020916" y="1442088"/>
            <a:chExt cx="457200" cy="457200"/>
          </a:xfrm>
        </p:grpSpPr>
        <p:pic>
          <p:nvPicPr>
            <p:cNvPr id="566" name="Google Shape;56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7" name="Google Shape;56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8" name="Shape 568"/>
        <p:cNvGrpSpPr/>
        <p:nvPr/>
      </p:nvGrpSpPr>
      <p:grpSpPr>
        <a:xfrm>
          <a:off x="0" y="0"/>
          <a:ext cx="0" cy="0"/>
          <a:chOff x="0" y="0"/>
          <a:chExt cx="0" cy="0"/>
        </a:xfrm>
      </p:grpSpPr>
      <p:pic>
        <p:nvPicPr>
          <p:cNvPr id="569" name="Google Shape;569;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70" name="Google Shape;570;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2" name="Google Shape;572;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3" name="Google Shape;57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4" name="Google Shape;574;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5" name="Google Shape;575;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6" name="Google Shape;576;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7" name="Google Shape;577;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8" name="Google Shape;578;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9" name="Google Shape;579;p48"/>
          <p:cNvGrpSpPr/>
          <p:nvPr/>
        </p:nvGrpSpPr>
        <p:grpSpPr>
          <a:xfrm>
            <a:off x="323653" y="1652038"/>
            <a:ext cx="457200" cy="457200"/>
            <a:chOff x="1020916" y="1442088"/>
            <a:chExt cx="457200" cy="457200"/>
          </a:xfrm>
        </p:grpSpPr>
        <p:pic>
          <p:nvPicPr>
            <p:cNvPr id="580" name="Google Shape;58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2" name="Google Shape;582;p48"/>
          <p:cNvGrpSpPr/>
          <p:nvPr/>
        </p:nvGrpSpPr>
        <p:grpSpPr>
          <a:xfrm>
            <a:off x="323653" y="2461775"/>
            <a:ext cx="457200" cy="457200"/>
            <a:chOff x="1020916" y="1442088"/>
            <a:chExt cx="457200" cy="457200"/>
          </a:xfrm>
        </p:grpSpPr>
        <p:pic>
          <p:nvPicPr>
            <p:cNvPr id="583" name="Google Shape;58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4" name="Google Shape;58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5" name="Google Shape;585;p48"/>
          <p:cNvGrpSpPr/>
          <p:nvPr/>
        </p:nvGrpSpPr>
        <p:grpSpPr>
          <a:xfrm>
            <a:off x="323641" y="3271838"/>
            <a:ext cx="457200" cy="457200"/>
            <a:chOff x="1020916" y="1442088"/>
            <a:chExt cx="457200" cy="457200"/>
          </a:xfrm>
        </p:grpSpPr>
        <p:pic>
          <p:nvPicPr>
            <p:cNvPr id="586" name="Google Shape;58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7" name="Google Shape;58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8" name="Google Shape;588;p48"/>
          <p:cNvGrpSpPr/>
          <p:nvPr/>
        </p:nvGrpSpPr>
        <p:grpSpPr>
          <a:xfrm>
            <a:off x="323641" y="4081763"/>
            <a:ext cx="457200" cy="457200"/>
            <a:chOff x="1020916" y="1442088"/>
            <a:chExt cx="457200" cy="457200"/>
          </a:xfrm>
        </p:grpSpPr>
        <p:pic>
          <p:nvPicPr>
            <p:cNvPr id="589" name="Google Shape;58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0" name="Google Shape;59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91" name="Shape 591"/>
        <p:cNvGrpSpPr/>
        <p:nvPr/>
      </p:nvGrpSpPr>
      <p:grpSpPr>
        <a:xfrm>
          <a:off x="0" y="0"/>
          <a:ext cx="0" cy="0"/>
          <a:chOff x="0" y="0"/>
          <a:chExt cx="0" cy="0"/>
        </a:xfrm>
      </p:grpSpPr>
      <p:pic>
        <p:nvPicPr>
          <p:cNvPr id="592" name="Google Shape;592;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3" name="Google Shape;593;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5" name="Google Shape;595;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6" name="Google Shape;596;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7" name="Google Shape;597;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8" name="Google Shape;598;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9" name="Google Shape;599;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0" name="Google Shape;600;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1" name="Google Shape;601;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02" name="Google Shape;602;p49"/>
          <p:cNvGrpSpPr/>
          <p:nvPr/>
        </p:nvGrpSpPr>
        <p:grpSpPr>
          <a:xfrm>
            <a:off x="323653" y="1652038"/>
            <a:ext cx="457200" cy="457200"/>
            <a:chOff x="1020916" y="1442088"/>
            <a:chExt cx="457200" cy="457200"/>
          </a:xfrm>
        </p:grpSpPr>
        <p:pic>
          <p:nvPicPr>
            <p:cNvPr id="603" name="Google Shape;603;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5" name="Google Shape;605;p49"/>
          <p:cNvGrpSpPr/>
          <p:nvPr/>
        </p:nvGrpSpPr>
        <p:grpSpPr>
          <a:xfrm>
            <a:off x="323653" y="2461775"/>
            <a:ext cx="457200" cy="457200"/>
            <a:chOff x="1020916" y="1442088"/>
            <a:chExt cx="457200" cy="457200"/>
          </a:xfrm>
        </p:grpSpPr>
        <p:pic>
          <p:nvPicPr>
            <p:cNvPr id="606" name="Google Shape;606;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7" name="Google Shape;607;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8" name="Google Shape;608;p49"/>
          <p:cNvGrpSpPr/>
          <p:nvPr/>
        </p:nvGrpSpPr>
        <p:grpSpPr>
          <a:xfrm>
            <a:off x="323641" y="3271838"/>
            <a:ext cx="457200" cy="457200"/>
            <a:chOff x="1020916" y="1442088"/>
            <a:chExt cx="457200" cy="457200"/>
          </a:xfrm>
        </p:grpSpPr>
        <p:pic>
          <p:nvPicPr>
            <p:cNvPr id="609" name="Google Shape;60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0" name="Google Shape;61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1" name="Google Shape;611;p49"/>
          <p:cNvGrpSpPr/>
          <p:nvPr/>
        </p:nvGrpSpPr>
        <p:grpSpPr>
          <a:xfrm>
            <a:off x="323641" y="4081763"/>
            <a:ext cx="457200" cy="457200"/>
            <a:chOff x="1020916" y="1442088"/>
            <a:chExt cx="457200" cy="457200"/>
          </a:xfrm>
        </p:grpSpPr>
        <p:pic>
          <p:nvPicPr>
            <p:cNvPr id="612" name="Google Shape;61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4" name="Shape 614"/>
        <p:cNvGrpSpPr/>
        <p:nvPr/>
      </p:nvGrpSpPr>
      <p:grpSpPr>
        <a:xfrm>
          <a:off x="0" y="0"/>
          <a:ext cx="0" cy="0"/>
          <a:chOff x="0" y="0"/>
          <a:chExt cx="0" cy="0"/>
        </a:xfrm>
      </p:grpSpPr>
      <p:pic>
        <p:nvPicPr>
          <p:cNvPr id="615" name="Google Shape;61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6" name="Google Shape;616;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8" name="Google Shape;618;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9" name="Google Shape;61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0" name="Google Shape;620;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1" name="Google Shape;621;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2" name="Google Shape;622;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3" name="Google Shape;623;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4" name="Google Shape;624;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5" name="Google Shape;625;p50"/>
          <p:cNvGrpSpPr/>
          <p:nvPr/>
        </p:nvGrpSpPr>
        <p:grpSpPr>
          <a:xfrm>
            <a:off x="323653" y="1652038"/>
            <a:ext cx="457200" cy="457200"/>
            <a:chOff x="1020916" y="1442088"/>
            <a:chExt cx="457200" cy="457200"/>
          </a:xfrm>
        </p:grpSpPr>
        <p:pic>
          <p:nvPicPr>
            <p:cNvPr id="626" name="Google Shape;62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7" name="Google Shape;62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8" name="Google Shape;628;p50"/>
          <p:cNvGrpSpPr/>
          <p:nvPr/>
        </p:nvGrpSpPr>
        <p:grpSpPr>
          <a:xfrm>
            <a:off x="323653" y="2461775"/>
            <a:ext cx="457200" cy="457200"/>
            <a:chOff x="1020916" y="1442088"/>
            <a:chExt cx="457200" cy="457200"/>
          </a:xfrm>
        </p:grpSpPr>
        <p:pic>
          <p:nvPicPr>
            <p:cNvPr id="629" name="Google Shape;629;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0" name="Google Shape;630;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1" name="Google Shape;631;p50"/>
          <p:cNvGrpSpPr/>
          <p:nvPr/>
        </p:nvGrpSpPr>
        <p:grpSpPr>
          <a:xfrm>
            <a:off x="323641" y="3271838"/>
            <a:ext cx="457200" cy="457200"/>
            <a:chOff x="1020916" y="1442088"/>
            <a:chExt cx="457200" cy="457200"/>
          </a:xfrm>
        </p:grpSpPr>
        <p:pic>
          <p:nvPicPr>
            <p:cNvPr id="632" name="Google Shape;63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3" name="Google Shape;63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4" name="Google Shape;634;p50"/>
          <p:cNvGrpSpPr/>
          <p:nvPr/>
        </p:nvGrpSpPr>
        <p:grpSpPr>
          <a:xfrm>
            <a:off x="323641" y="4081763"/>
            <a:ext cx="457200" cy="457200"/>
            <a:chOff x="1020916" y="1442088"/>
            <a:chExt cx="457200" cy="457200"/>
          </a:xfrm>
        </p:grpSpPr>
        <p:pic>
          <p:nvPicPr>
            <p:cNvPr id="635" name="Google Shape;63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6" name="Google Shape;63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7" name="Shape 637"/>
        <p:cNvGrpSpPr/>
        <p:nvPr/>
      </p:nvGrpSpPr>
      <p:grpSpPr>
        <a:xfrm>
          <a:off x="0" y="0"/>
          <a:ext cx="0" cy="0"/>
          <a:chOff x="0" y="0"/>
          <a:chExt cx="0" cy="0"/>
        </a:xfrm>
      </p:grpSpPr>
      <p:pic>
        <p:nvPicPr>
          <p:cNvPr id="638" name="Google Shape;638;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9" name="Google Shape;639;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1" name="Google Shape;641;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2" name="Google Shape;642;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3" name="Google Shape;643;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4" name="Google Shape;644;p51"/>
          <p:cNvSpPr/>
          <p:nvPr>
            <p:ph idx="3" type="pic"/>
          </p:nvPr>
        </p:nvSpPr>
        <p:spPr>
          <a:xfrm>
            <a:off x="324000" y="1893950"/>
            <a:ext cx="2555400" cy="1939500"/>
          </a:xfrm>
          <a:prstGeom prst="rect">
            <a:avLst/>
          </a:prstGeom>
          <a:noFill/>
          <a:ln>
            <a:noFill/>
          </a:ln>
        </p:spPr>
        <p:txBody>
          <a:bodyPr/>
          <a:p/>
        </p:txBody>
      </p:sp>
      <p:sp>
        <p:nvSpPr>
          <p:cNvPr id="645" name="Google Shape;645;p51"/>
          <p:cNvSpPr/>
          <p:nvPr>
            <p:ph idx="4" type="pic"/>
          </p:nvPr>
        </p:nvSpPr>
        <p:spPr>
          <a:xfrm>
            <a:off x="6256800" y="1893950"/>
            <a:ext cx="2555400" cy="1939500"/>
          </a:xfrm>
          <a:prstGeom prst="rect">
            <a:avLst/>
          </a:prstGeom>
          <a:noFill/>
          <a:ln>
            <a:noFill/>
          </a:ln>
        </p:spPr>
        <p:txBody>
          <a:bodyPr/>
          <a:p/>
        </p:txBody>
      </p:sp>
      <p:sp>
        <p:nvSpPr>
          <p:cNvPr id="646" name="Google Shape;646;p51"/>
          <p:cNvSpPr/>
          <p:nvPr>
            <p:ph idx="5" type="pic"/>
          </p:nvPr>
        </p:nvSpPr>
        <p:spPr>
          <a:xfrm>
            <a:off x="3294300" y="1893950"/>
            <a:ext cx="2555400" cy="1939500"/>
          </a:xfrm>
          <a:prstGeom prst="rect">
            <a:avLst/>
          </a:prstGeom>
          <a:noFill/>
          <a:ln>
            <a:noFill/>
          </a:ln>
        </p:spPr>
        <p:txBody>
          <a:bodyPr/>
          <a:p/>
        </p:txBody>
      </p:sp>
      <p:grpSp>
        <p:nvGrpSpPr>
          <p:cNvPr id="647" name="Google Shape;647;p51"/>
          <p:cNvGrpSpPr/>
          <p:nvPr/>
        </p:nvGrpSpPr>
        <p:grpSpPr>
          <a:xfrm>
            <a:off x="1381028" y="4148538"/>
            <a:ext cx="457200" cy="457200"/>
            <a:chOff x="1020916" y="1442088"/>
            <a:chExt cx="457200" cy="457200"/>
          </a:xfrm>
        </p:grpSpPr>
        <p:pic>
          <p:nvPicPr>
            <p:cNvPr id="648" name="Google Shape;648;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9" name="Google Shape;649;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0" name="Google Shape;650;p51"/>
          <p:cNvGrpSpPr/>
          <p:nvPr/>
        </p:nvGrpSpPr>
        <p:grpSpPr>
          <a:xfrm>
            <a:off x="4331066" y="4148550"/>
            <a:ext cx="457200" cy="457200"/>
            <a:chOff x="1020916" y="1442088"/>
            <a:chExt cx="457200" cy="457200"/>
          </a:xfrm>
        </p:grpSpPr>
        <p:pic>
          <p:nvPicPr>
            <p:cNvPr id="651" name="Google Shape;651;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2" name="Google Shape;652;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3" name="Google Shape;653;p51"/>
          <p:cNvGrpSpPr/>
          <p:nvPr/>
        </p:nvGrpSpPr>
        <p:grpSpPr>
          <a:xfrm>
            <a:off x="7305791" y="4148538"/>
            <a:ext cx="457200" cy="457200"/>
            <a:chOff x="1020916" y="1442088"/>
            <a:chExt cx="457200" cy="457200"/>
          </a:xfrm>
        </p:grpSpPr>
        <p:pic>
          <p:nvPicPr>
            <p:cNvPr id="654" name="Google Shape;65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6" name="Shape 656"/>
        <p:cNvGrpSpPr/>
        <p:nvPr/>
      </p:nvGrpSpPr>
      <p:grpSpPr>
        <a:xfrm>
          <a:off x="0" y="0"/>
          <a:ext cx="0" cy="0"/>
          <a:chOff x="0" y="0"/>
          <a:chExt cx="0" cy="0"/>
        </a:xfrm>
      </p:grpSpPr>
      <p:pic>
        <p:nvPicPr>
          <p:cNvPr id="657" name="Google Shape;657;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0" name="Google Shape;660;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1" name="Google Shape;661;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2" name="Google Shape;662;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3" name="Google Shape;663;p52"/>
          <p:cNvSpPr/>
          <p:nvPr>
            <p:ph idx="3" type="pic"/>
          </p:nvPr>
        </p:nvSpPr>
        <p:spPr>
          <a:xfrm>
            <a:off x="324000" y="1893950"/>
            <a:ext cx="2555400" cy="1939500"/>
          </a:xfrm>
          <a:prstGeom prst="rect">
            <a:avLst/>
          </a:prstGeom>
          <a:noFill/>
          <a:ln>
            <a:noFill/>
          </a:ln>
        </p:spPr>
        <p:txBody>
          <a:bodyPr/>
          <a:p/>
        </p:txBody>
      </p:sp>
      <p:sp>
        <p:nvSpPr>
          <p:cNvPr id="664" name="Google Shape;664;p52"/>
          <p:cNvSpPr/>
          <p:nvPr>
            <p:ph idx="4" type="pic"/>
          </p:nvPr>
        </p:nvSpPr>
        <p:spPr>
          <a:xfrm>
            <a:off x="6256800" y="1893950"/>
            <a:ext cx="2555400" cy="1939500"/>
          </a:xfrm>
          <a:prstGeom prst="rect">
            <a:avLst/>
          </a:prstGeom>
          <a:noFill/>
          <a:ln>
            <a:noFill/>
          </a:ln>
        </p:spPr>
        <p:txBody>
          <a:bodyPr/>
          <a:p/>
        </p:txBody>
      </p:sp>
      <p:sp>
        <p:nvSpPr>
          <p:cNvPr id="665" name="Google Shape;665;p52"/>
          <p:cNvSpPr/>
          <p:nvPr>
            <p:ph idx="5" type="pic"/>
          </p:nvPr>
        </p:nvSpPr>
        <p:spPr>
          <a:xfrm>
            <a:off x="3294300" y="1893950"/>
            <a:ext cx="2555400" cy="1939500"/>
          </a:xfrm>
          <a:prstGeom prst="rect">
            <a:avLst/>
          </a:prstGeom>
          <a:noFill/>
          <a:ln>
            <a:noFill/>
          </a:ln>
        </p:spPr>
        <p:txBody>
          <a:bodyPr/>
          <a:p/>
        </p:txBody>
      </p:sp>
      <p:grpSp>
        <p:nvGrpSpPr>
          <p:cNvPr id="666" name="Google Shape;666;p52"/>
          <p:cNvGrpSpPr/>
          <p:nvPr/>
        </p:nvGrpSpPr>
        <p:grpSpPr>
          <a:xfrm>
            <a:off x="1381028" y="4148538"/>
            <a:ext cx="457200" cy="457200"/>
            <a:chOff x="1020916" y="1442088"/>
            <a:chExt cx="457200" cy="457200"/>
          </a:xfrm>
        </p:grpSpPr>
        <p:pic>
          <p:nvPicPr>
            <p:cNvPr id="667" name="Google Shape;667;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8" name="Google Shape;668;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9" name="Google Shape;669;p52"/>
          <p:cNvGrpSpPr/>
          <p:nvPr/>
        </p:nvGrpSpPr>
        <p:grpSpPr>
          <a:xfrm>
            <a:off x="4331066" y="4148550"/>
            <a:ext cx="457200" cy="457200"/>
            <a:chOff x="1020916" y="1442088"/>
            <a:chExt cx="457200" cy="457200"/>
          </a:xfrm>
        </p:grpSpPr>
        <p:pic>
          <p:nvPicPr>
            <p:cNvPr id="670" name="Google Shape;670;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2" name="Google Shape;672;p52"/>
          <p:cNvGrpSpPr/>
          <p:nvPr/>
        </p:nvGrpSpPr>
        <p:grpSpPr>
          <a:xfrm>
            <a:off x="7305791" y="4148538"/>
            <a:ext cx="457200" cy="457200"/>
            <a:chOff x="1020916" y="1442088"/>
            <a:chExt cx="457200" cy="457200"/>
          </a:xfrm>
        </p:grpSpPr>
        <p:pic>
          <p:nvPicPr>
            <p:cNvPr id="673" name="Google Shape;67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5" name="Shape 675"/>
        <p:cNvGrpSpPr/>
        <p:nvPr/>
      </p:nvGrpSpPr>
      <p:grpSpPr>
        <a:xfrm>
          <a:off x="0" y="0"/>
          <a:ext cx="0" cy="0"/>
          <a:chOff x="0" y="0"/>
          <a:chExt cx="0" cy="0"/>
        </a:xfrm>
      </p:grpSpPr>
      <p:pic>
        <p:nvPicPr>
          <p:cNvPr id="676" name="Google Shape;676;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7" name="Google Shape;677;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9" name="Google Shape;679;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0" name="Google Shape;680;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1" name="Google Shape;681;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2" name="Google Shape;682;p53"/>
          <p:cNvSpPr/>
          <p:nvPr>
            <p:ph idx="3" type="pic"/>
          </p:nvPr>
        </p:nvSpPr>
        <p:spPr>
          <a:xfrm>
            <a:off x="324000" y="1893950"/>
            <a:ext cx="2555400" cy="1939500"/>
          </a:xfrm>
          <a:prstGeom prst="rect">
            <a:avLst/>
          </a:prstGeom>
          <a:noFill/>
          <a:ln>
            <a:noFill/>
          </a:ln>
        </p:spPr>
        <p:txBody>
          <a:bodyPr/>
          <a:p/>
        </p:txBody>
      </p:sp>
      <p:sp>
        <p:nvSpPr>
          <p:cNvPr id="683" name="Google Shape;683;p53"/>
          <p:cNvSpPr/>
          <p:nvPr>
            <p:ph idx="4" type="pic"/>
          </p:nvPr>
        </p:nvSpPr>
        <p:spPr>
          <a:xfrm>
            <a:off x="6256800" y="1893950"/>
            <a:ext cx="2555400" cy="1939500"/>
          </a:xfrm>
          <a:prstGeom prst="rect">
            <a:avLst/>
          </a:prstGeom>
          <a:noFill/>
          <a:ln>
            <a:noFill/>
          </a:ln>
        </p:spPr>
        <p:txBody>
          <a:bodyPr/>
          <a:p/>
        </p:txBody>
      </p:sp>
      <p:sp>
        <p:nvSpPr>
          <p:cNvPr id="684" name="Google Shape;684;p53"/>
          <p:cNvSpPr/>
          <p:nvPr>
            <p:ph idx="5" type="pic"/>
          </p:nvPr>
        </p:nvSpPr>
        <p:spPr>
          <a:xfrm>
            <a:off x="3294300" y="1893950"/>
            <a:ext cx="2555400" cy="1939500"/>
          </a:xfrm>
          <a:prstGeom prst="rect">
            <a:avLst/>
          </a:prstGeom>
          <a:noFill/>
          <a:ln>
            <a:noFill/>
          </a:ln>
        </p:spPr>
        <p:txBody>
          <a:bodyPr/>
          <a:p/>
        </p:txBody>
      </p:sp>
      <p:grpSp>
        <p:nvGrpSpPr>
          <p:cNvPr id="685" name="Google Shape;685;p53"/>
          <p:cNvGrpSpPr/>
          <p:nvPr/>
        </p:nvGrpSpPr>
        <p:grpSpPr>
          <a:xfrm>
            <a:off x="1381028" y="4148538"/>
            <a:ext cx="457200" cy="457200"/>
            <a:chOff x="1020916" y="1442088"/>
            <a:chExt cx="457200" cy="457200"/>
          </a:xfrm>
        </p:grpSpPr>
        <p:pic>
          <p:nvPicPr>
            <p:cNvPr id="686" name="Google Shape;686;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7" name="Google Shape;687;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8" name="Google Shape;688;p53"/>
          <p:cNvGrpSpPr/>
          <p:nvPr/>
        </p:nvGrpSpPr>
        <p:grpSpPr>
          <a:xfrm>
            <a:off x="4331066" y="4148550"/>
            <a:ext cx="457200" cy="457200"/>
            <a:chOff x="1020916" y="1442088"/>
            <a:chExt cx="457200" cy="457200"/>
          </a:xfrm>
        </p:grpSpPr>
        <p:pic>
          <p:nvPicPr>
            <p:cNvPr id="689" name="Google Shape;689;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0" name="Google Shape;690;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1" name="Google Shape;691;p53"/>
          <p:cNvGrpSpPr/>
          <p:nvPr/>
        </p:nvGrpSpPr>
        <p:grpSpPr>
          <a:xfrm>
            <a:off x="7305791" y="4148538"/>
            <a:ext cx="457200" cy="457200"/>
            <a:chOff x="1020916" y="1442088"/>
            <a:chExt cx="457200" cy="457200"/>
          </a:xfrm>
        </p:grpSpPr>
        <p:pic>
          <p:nvPicPr>
            <p:cNvPr id="692" name="Google Shape;69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4" name="Shape 694"/>
        <p:cNvGrpSpPr/>
        <p:nvPr/>
      </p:nvGrpSpPr>
      <p:grpSpPr>
        <a:xfrm>
          <a:off x="0" y="0"/>
          <a:ext cx="0" cy="0"/>
          <a:chOff x="0" y="0"/>
          <a:chExt cx="0" cy="0"/>
        </a:xfrm>
      </p:grpSpPr>
      <p:pic>
        <p:nvPicPr>
          <p:cNvPr id="695" name="Google Shape;695;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6" name="Google Shape;696;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8" name="Google Shape;698;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9" name="Google Shape;699;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0" name="Google Shape;700;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54"/>
          <p:cNvSpPr/>
          <p:nvPr>
            <p:ph idx="3" type="pic"/>
          </p:nvPr>
        </p:nvSpPr>
        <p:spPr>
          <a:xfrm>
            <a:off x="324000" y="1893950"/>
            <a:ext cx="2555400" cy="1939500"/>
          </a:xfrm>
          <a:prstGeom prst="rect">
            <a:avLst/>
          </a:prstGeom>
          <a:noFill/>
          <a:ln>
            <a:noFill/>
          </a:ln>
        </p:spPr>
        <p:txBody>
          <a:bodyPr/>
          <a:p/>
        </p:txBody>
      </p:sp>
      <p:sp>
        <p:nvSpPr>
          <p:cNvPr id="702" name="Google Shape;702;p54"/>
          <p:cNvSpPr/>
          <p:nvPr>
            <p:ph idx="4" type="pic"/>
          </p:nvPr>
        </p:nvSpPr>
        <p:spPr>
          <a:xfrm>
            <a:off x="6256800" y="1893950"/>
            <a:ext cx="2555400" cy="1939500"/>
          </a:xfrm>
          <a:prstGeom prst="rect">
            <a:avLst/>
          </a:prstGeom>
          <a:noFill/>
          <a:ln>
            <a:noFill/>
          </a:ln>
        </p:spPr>
        <p:txBody>
          <a:bodyPr/>
          <a:p/>
        </p:txBody>
      </p:sp>
      <p:sp>
        <p:nvSpPr>
          <p:cNvPr id="703" name="Google Shape;703;p54"/>
          <p:cNvSpPr/>
          <p:nvPr>
            <p:ph idx="5" type="pic"/>
          </p:nvPr>
        </p:nvSpPr>
        <p:spPr>
          <a:xfrm>
            <a:off x="3294300" y="1893950"/>
            <a:ext cx="2555400" cy="1939500"/>
          </a:xfrm>
          <a:prstGeom prst="rect">
            <a:avLst/>
          </a:prstGeom>
          <a:noFill/>
          <a:ln>
            <a:noFill/>
          </a:ln>
        </p:spPr>
        <p:txBody>
          <a:bodyPr/>
          <a:p/>
        </p:txBody>
      </p:sp>
      <p:grpSp>
        <p:nvGrpSpPr>
          <p:cNvPr id="704" name="Google Shape;704;p54"/>
          <p:cNvGrpSpPr/>
          <p:nvPr/>
        </p:nvGrpSpPr>
        <p:grpSpPr>
          <a:xfrm>
            <a:off x="1381028" y="4148538"/>
            <a:ext cx="457200" cy="457200"/>
            <a:chOff x="1020916" y="1442088"/>
            <a:chExt cx="457200" cy="457200"/>
          </a:xfrm>
        </p:grpSpPr>
        <p:pic>
          <p:nvPicPr>
            <p:cNvPr id="705" name="Google Shape;70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6" name="Google Shape;70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7" name="Google Shape;707;p54"/>
          <p:cNvGrpSpPr/>
          <p:nvPr/>
        </p:nvGrpSpPr>
        <p:grpSpPr>
          <a:xfrm>
            <a:off x="4331066" y="4148550"/>
            <a:ext cx="457200" cy="457200"/>
            <a:chOff x="1020916" y="1442088"/>
            <a:chExt cx="457200" cy="457200"/>
          </a:xfrm>
        </p:grpSpPr>
        <p:pic>
          <p:nvPicPr>
            <p:cNvPr id="708" name="Google Shape;70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9" name="Google Shape;70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0" name="Google Shape;710;p54"/>
          <p:cNvGrpSpPr/>
          <p:nvPr/>
        </p:nvGrpSpPr>
        <p:grpSpPr>
          <a:xfrm>
            <a:off x="7305791" y="4148538"/>
            <a:ext cx="457200" cy="457200"/>
            <a:chOff x="1020916" y="1442088"/>
            <a:chExt cx="457200" cy="457200"/>
          </a:xfrm>
        </p:grpSpPr>
        <p:pic>
          <p:nvPicPr>
            <p:cNvPr id="711" name="Google Shape;71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2" name="Google Shape;71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13" name="Shape 713"/>
        <p:cNvGrpSpPr/>
        <p:nvPr/>
      </p:nvGrpSpPr>
      <p:grpSpPr>
        <a:xfrm>
          <a:off x="0" y="0"/>
          <a:ext cx="0" cy="0"/>
          <a:chOff x="0" y="0"/>
          <a:chExt cx="0" cy="0"/>
        </a:xfrm>
      </p:grpSpPr>
      <p:pic>
        <p:nvPicPr>
          <p:cNvPr id="714" name="Google Shape;714;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5" name="Google Shape;715;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17" name="Google Shape;717;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8" name="Google Shape;71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9" name="Google Shape;719;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20" name="Shape 720"/>
        <p:cNvGrpSpPr/>
        <p:nvPr/>
      </p:nvGrpSpPr>
      <p:grpSpPr>
        <a:xfrm>
          <a:off x="0" y="0"/>
          <a:ext cx="0" cy="0"/>
          <a:chOff x="0" y="0"/>
          <a:chExt cx="0" cy="0"/>
        </a:xfrm>
      </p:grpSpPr>
      <p:pic>
        <p:nvPicPr>
          <p:cNvPr id="721" name="Google Shape;721;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2" name="Google Shape;722;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4" name="Google Shape;724;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5" name="Google Shape;725;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6" name="Google Shape;726;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7" name="Shape 727"/>
        <p:cNvGrpSpPr/>
        <p:nvPr/>
      </p:nvGrpSpPr>
      <p:grpSpPr>
        <a:xfrm>
          <a:off x="0" y="0"/>
          <a:ext cx="0" cy="0"/>
          <a:chOff x="0" y="0"/>
          <a:chExt cx="0" cy="0"/>
        </a:xfrm>
      </p:grpSpPr>
      <p:pic>
        <p:nvPicPr>
          <p:cNvPr id="728" name="Google Shape;728;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9" name="Google Shape;729;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1" name="Google Shape;731;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2" name="Google Shape;732;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3" name="Google Shape;733;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4" name="Shape 734"/>
        <p:cNvGrpSpPr/>
        <p:nvPr/>
      </p:nvGrpSpPr>
      <p:grpSpPr>
        <a:xfrm>
          <a:off x="0" y="0"/>
          <a:ext cx="0" cy="0"/>
          <a:chOff x="0" y="0"/>
          <a:chExt cx="0" cy="0"/>
        </a:xfrm>
      </p:grpSpPr>
      <p:pic>
        <p:nvPicPr>
          <p:cNvPr id="735" name="Google Shape;735;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6" name="Google Shape;736;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8" name="Google Shape;738;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9" name="Google Shape;739;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0" name="Google Shape;740;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41" name="Shape 741"/>
        <p:cNvGrpSpPr/>
        <p:nvPr/>
      </p:nvGrpSpPr>
      <p:grpSpPr>
        <a:xfrm>
          <a:off x="0" y="0"/>
          <a:ext cx="0" cy="0"/>
          <a:chOff x="0" y="0"/>
          <a:chExt cx="0" cy="0"/>
        </a:xfrm>
      </p:grpSpPr>
      <p:pic>
        <p:nvPicPr>
          <p:cNvPr id="742" name="Google Shape;742;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6" name="Google Shape;746;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7" name="Google Shape;747;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48" name="Google Shape;748;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9" name="Shape 749"/>
        <p:cNvGrpSpPr/>
        <p:nvPr/>
      </p:nvGrpSpPr>
      <p:grpSpPr>
        <a:xfrm>
          <a:off x="0" y="0"/>
          <a:ext cx="0" cy="0"/>
          <a:chOff x="0" y="0"/>
          <a:chExt cx="0" cy="0"/>
        </a:xfrm>
      </p:grpSpPr>
      <p:pic>
        <p:nvPicPr>
          <p:cNvPr id="750" name="Google Shape;750;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1" name="Google Shape;751;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3" name="Google Shape;753;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4" name="Google Shape;754;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5" name="Google Shape;755;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56" name="Google Shape;756;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7" name="Shape 757"/>
        <p:cNvGrpSpPr/>
        <p:nvPr/>
      </p:nvGrpSpPr>
      <p:grpSpPr>
        <a:xfrm>
          <a:off x="0" y="0"/>
          <a:ext cx="0" cy="0"/>
          <a:chOff x="0" y="0"/>
          <a:chExt cx="0" cy="0"/>
        </a:xfrm>
      </p:grpSpPr>
      <p:pic>
        <p:nvPicPr>
          <p:cNvPr id="758" name="Google Shape;758;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9" name="Google Shape;759;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1" name="Google Shape;761;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2" name="Google Shape;762;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3" name="Google Shape;763;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4" name="Google Shape;764;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5" name="Shape 765"/>
        <p:cNvGrpSpPr/>
        <p:nvPr/>
      </p:nvGrpSpPr>
      <p:grpSpPr>
        <a:xfrm>
          <a:off x="0" y="0"/>
          <a:ext cx="0" cy="0"/>
          <a:chOff x="0" y="0"/>
          <a:chExt cx="0" cy="0"/>
        </a:xfrm>
      </p:grpSpPr>
      <p:pic>
        <p:nvPicPr>
          <p:cNvPr id="766" name="Google Shape;766;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7" name="Google Shape;767;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9" name="Google Shape;769;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70" name="Google Shape;770;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1" name="Google Shape;771;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72" name="Google Shape;772;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73" name="Shape 773"/>
        <p:cNvGrpSpPr/>
        <p:nvPr/>
      </p:nvGrpSpPr>
      <p:grpSpPr>
        <a:xfrm>
          <a:off x="0" y="0"/>
          <a:ext cx="0" cy="0"/>
          <a:chOff x="0" y="0"/>
          <a:chExt cx="0" cy="0"/>
        </a:xfrm>
      </p:grpSpPr>
      <p:pic>
        <p:nvPicPr>
          <p:cNvPr id="774" name="Google Shape;774;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5" name="Google Shape;775;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7" name="Google Shape;777;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8" name="Google Shape;778;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9" name="Google Shape;779;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0" name="Google Shape;780;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81" name="Shape 781"/>
        <p:cNvGrpSpPr/>
        <p:nvPr/>
      </p:nvGrpSpPr>
      <p:grpSpPr>
        <a:xfrm>
          <a:off x="0" y="0"/>
          <a:ext cx="0" cy="0"/>
          <a:chOff x="0" y="0"/>
          <a:chExt cx="0" cy="0"/>
        </a:xfrm>
      </p:grpSpPr>
      <p:pic>
        <p:nvPicPr>
          <p:cNvPr id="782" name="Google Shape;782;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3" name="Google Shape;783;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5" name="Google Shape;785;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6" name="Google Shape;786;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7" name="Google Shape;787;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8" name="Google Shape;788;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9" name="Shape 789"/>
        <p:cNvGrpSpPr/>
        <p:nvPr/>
      </p:nvGrpSpPr>
      <p:grpSpPr>
        <a:xfrm>
          <a:off x="0" y="0"/>
          <a:ext cx="0" cy="0"/>
          <a:chOff x="0" y="0"/>
          <a:chExt cx="0" cy="0"/>
        </a:xfrm>
      </p:grpSpPr>
      <p:pic>
        <p:nvPicPr>
          <p:cNvPr id="790" name="Google Shape;790;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1" name="Google Shape;791;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3" name="Google Shape;793;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4" name="Google Shape;794;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5" name="Google Shape;795;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6" name="Google Shape;796;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7" name="Shape 797"/>
        <p:cNvGrpSpPr/>
        <p:nvPr/>
      </p:nvGrpSpPr>
      <p:grpSpPr>
        <a:xfrm>
          <a:off x="0" y="0"/>
          <a:ext cx="0" cy="0"/>
          <a:chOff x="0" y="0"/>
          <a:chExt cx="0" cy="0"/>
        </a:xfrm>
      </p:grpSpPr>
      <p:pic>
        <p:nvPicPr>
          <p:cNvPr id="798" name="Google Shape;798;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9" name="Google Shape;799;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1" name="Google Shape;801;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02" name="Google Shape;802;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3" name="Google Shape;803;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4" name="Google Shape;804;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5" name="Shape 805"/>
        <p:cNvGrpSpPr/>
        <p:nvPr/>
      </p:nvGrpSpPr>
      <p:grpSpPr>
        <a:xfrm>
          <a:off x="0" y="0"/>
          <a:ext cx="0" cy="0"/>
          <a:chOff x="0" y="0"/>
          <a:chExt cx="0" cy="0"/>
        </a:xfrm>
      </p:grpSpPr>
      <p:sp>
        <p:nvSpPr>
          <p:cNvPr id="806" name="Google Shape;806;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7" name="Google Shape;807;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8" name="Google Shape;808;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9" name="Google Shape;809;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0" name="Google Shape;810;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11" name="Shape 811"/>
        <p:cNvGrpSpPr/>
        <p:nvPr/>
      </p:nvGrpSpPr>
      <p:grpSpPr>
        <a:xfrm>
          <a:off x="0" y="0"/>
          <a:ext cx="0" cy="0"/>
          <a:chOff x="0" y="0"/>
          <a:chExt cx="0" cy="0"/>
        </a:xfrm>
      </p:grpSpPr>
      <p:sp>
        <p:nvSpPr>
          <p:cNvPr id="812" name="Google Shape;812;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3" name="Google Shape;813;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4" name="Google Shape;814;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5" name="Google Shape;815;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6" name="Google Shape;816;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7" name="Shape 817"/>
        <p:cNvGrpSpPr/>
        <p:nvPr/>
      </p:nvGrpSpPr>
      <p:grpSpPr>
        <a:xfrm>
          <a:off x="0" y="0"/>
          <a:ext cx="0" cy="0"/>
          <a:chOff x="0" y="0"/>
          <a:chExt cx="0" cy="0"/>
        </a:xfrm>
      </p:grpSpPr>
      <p:sp>
        <p:nvSpPr>
          <p:cNvPr id="819" name="Google Shape;819;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20" name="Shape 820"/>
        <p:cNvGrpSpPr/>
        <p:nvPr/>
      </p:nvGrpSpPr>
      <p:grpSpPr>
        <a:xfrm>
          <a:off x="0" y="0"/>
          <a:ext cx="0" cy="0"/>
          <a:chOff x="0" y="0"/>
          <a:chExt cx="0" cy="0"/>
        </a:xfrm>
      </p:grpSpPr>
      <p:sp>
        <p:nvSpPr>
          <p:cNvPr id="821" name="Google Shape;821;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22" name="Google Shape;822;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3" name="Google Shape;823;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5" name="Google Shape;825;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6" name="Google Shape;826;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7" name="Google Shape;827;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8" name="Google Shape;828;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9" name="Google Shape;829;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30" name="Shape 830"/>
        <p:cNvGrpSpPr/>
        <p:nvPr/>
      </p:nvGrpSpPr>
      <p:grpSpPr>
        <a:xfrm>
          <a:off x="0" y="0"/>
          <a:ext cx="0" cy="0"/>
          <a:chOff x="0" y="0"/>
          <a:chExt cx="0" cy="0"/>
        </a:xfrm>
      </p:grpSpPr>
      <p:pic>
        <p:nvPicPr>
          <p:cNvPr id="831" name="Google Shape;831;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32" name="Google Shape;832;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3" name="Shape 833"/>
        <p:cNvGrpSpPr/>
        <p:nvPr/>
      </p:nvGrpSpPr>
      <p:grpSpPr>
        <a:xfrm>
          <a:off x="0" y="0"/>
          <a:ext cx="0" cy="0"/>
          <a:chOff x="0" y="0"/>
          <a:chExt cx="0" cy="0"/>
        </a:xfrm>
      </p:grpSpPr>
      <p:sp>
        <p:nvSpPr>
          <p:cNvPr id="834" name="Google Shape;834;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1" showMasterSp="0">
  <p:cSld name="Title Slide 2_1_1_1_1_1_1_3">
    <p:bg>
      <p:bgPr>
        <a:solidFill>
          <a:srgbClr val="EBEDFE"/>
        </a:solidFill>
      </p:bgPr>
    </p:bg>
    <p:spTree>
      <p:nvGrpSpPr>
        <p:cNvPr id="835" name="Shape 835"/>
        <p:cNvGrpSpPr/>
        <p:nvPr/>
      </p:nvGrpSpPr>
      <p:grpSpPr>
        <a:xfrm>
          <a:off x="0" y="0"/>
          <a:ext cx="0" cy="0"/>
          <a:chOff x="0" y="0"/>
          <a:chExt cx="0" cy="0"/>
        </a:xfrm>
      </p:grpSpPr>
      <p:sp>
        <p:nvSpPr>
          <p:cNvPr id="836" name="Google Shape;836;p7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37" name="Google Shape;837;p73"/>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838" name="Google Shape;838;p73"/>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840" name="Google Shape;840;p7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41" name="Google Shape;841;p73"/>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842" name="Google Shape;842;p73"/>
          <p:cNvGrpSpPr/>
          <p:nvPr/>
        </p:nvGrpSpPr>
        <p:grpSpPr>
          <a:xfrm>
            <a:off x="6156975" y="0"/>
            <a:ext cx="2987025" cy="3854074"/>
            <a:chOff x="6156975" y="0"/>
            <a:chExt cx="2987025" cy="3854074"/>
          </a:xfrm>
        </p:grpSpPr>
        <p:pic>
          <p:nvPicPr>
            <p:cNvPr id="843" name="Google Shape;843;p7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4" name="Google Shape;844;p73"/>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5" name="Google Shape;845;p73"/>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2">
    <p:spTree>
      <p:nvGrpSpPr>
        <p:cNvPr id="846" name="Shape 846"/>
        <p:cNvGrpSpPr/>
        <p:nvPr/>
      </p:nvGrpSpPr>
      <p:grpSpPr>
        <a:xfrm>
          <a:off x="0" y="0"/>
          <a:ext cx="0" cy="0"/>
          <a:chOff x="0" y="0"/>
          <a:chExt cx="0" cy="0"/>
        </a:xfrm>
      </p:grpSpPr>
      <p:pic>
        <p:nvPicPr>
          <p:cNvPr id="847" name="Google Shape;847;p7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48" name="Google Shape;848;p7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7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0" name="Google Shape;850;p74"/>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851" name="Google Shape;851;p7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52" name="Google Shape;852;p7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53" name="Google Shape;853;p7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2">
    <p:bg>
      <p:bgPr>
        <a:solidFill>
          <a:srgbClr val="EBEDFE"/>
        </a:solidFill>
      </p:bgPr>
    </p:bg>
    <p:spTree>
      <p:nvGrpSpPr>
        <p:cNvPr id="854" name="Shape 854"/>
        <p:cNvGrpSpPr/>
        <p:nvPr/>
      </p:nvGrpSpPr>
      <p:grpSpPr>
        <a:xfrm>
          <a:off x="0" y="0"/>
          <a:ext cx="0" cy="0"/>
          <a:chOff x="0" y="0"/>
          <a:chExt cx="0" cy="0"/>
        </a:xfrm>
      </p:grpSpPr>
      <p:pic>
        <p:nvPicPr>
          <p:cNvPr id="855" name="Google Shape;855;p7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56" name="Google Shape;856;p7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7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8" name="Google Shape;858;p75"/>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859" name="Google Shape;859;p7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60" name="Google Shape;860;p7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1" name="Google Shape;861;p7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862" name="Shape 862"/>
        <p:cNvGrpSpPr/>
        <p:nvPr/>
      </p:nvGrpSpPr>
      <p:grpSpPr>
        <a:xfrm>
          <a:off x="0" y="0"/>
          <a:ext cx="0" cy="0"/>
          <a:chOff x="0" y="0"/>
          <a:chExt cx="0" cy="0"/>
        </a:xfrm>
      </p:grpSpPr>
      <p:pic>
        <p:nvPicPr>
          <p:cNvPr id="863" name="Google Shape;863;p7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4" name="Google Shape;864;p7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7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6" name="Google Shape;866;p7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67" name="Google Shape;867;p76"/>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868" name="Google Shape;868;p7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69" name="Google Shape;869;p76"/>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870" name="Shape 870"/>
        <p:cNvGrpSpPr/>
        <p:nvPr/>
      </p:nvGrpSpPr>
      <p:grpSpPr>
        <a:xfrm>
          <a:off x="0" y="0"/>
          <a:ext cx="0" cy="0"/>
          <a:chOff x="0" y="0"/>
          <a:chExt cx="0" cy="0"/>
        </a:xfrm>
      </p:grpSpPr>
      <p:pic>
        <p:nvPicPr>
          <p:cNvPr id="871" name="Google Shape;871;p7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72" name="Google Shape;872;p7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7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4" name="Google Shape;874;p7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875" name="Google Shape;875;p7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876" name="Google Shape;876;p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77" name="Google Shape;877;p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1">
  <p:cSld name="TITLE_AND_TWO_COLUMNS_1_1_5_1_3_1_2_2">
    <p:spTree>
      <p:nvGrpSpPr>
        <p:cNvPr id="878" name="Shape 878"/>
        <p:cNvGrpSpPr/>
        <p:nvPr/>
      </p:nvGrpSpPr>
      <p:grpSpPr>
        <a:xfrm>
          <a:off x="0" y="0"/>
          <a:ext cx="0" cy="0"/>
          <a:chOff x="0" y="0"/>
          <a:chExt cx="0" cy="0"/>
        </a:xfrm>
      </p:grpSpPr>
      <p:pic>
        <p:nvPicPr>
          <p:cNvPr id="879" name="Google Shape;879;p7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80" name="Google Shape;880;p7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7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2" name="Google Shape;882;p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83" name="Google Shape;883;p78"/>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884" name="Google Shape;884;p7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85" name="Google Shape;885;p7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1">
  <p:cSld name="TITLE_AND_TWO_COLUMNS_1_1_5_1_3_1_2_1_1">
    <p:bg>
      <p:bgPr>
        <a:solidFill>
          <a:srgbClr val="EBEDFE"/>
        </a:solidFill>
      </p:bgPr>
    </p:bg>
    <p:spTree>
      <p:nvGrpSpPr>
        <p:cNvPr id="886" name="Shape 886"/>
        <p:cNvGrpSpPr/>
        <p:nvPr/>
      </p:nvGrpSpPr>
      <p:grpSpPr>
        <a:xfrm>
          <a:off x="0" y="0"/>
          <a:ext cx="0" cy="0"/>
          <a:chOff x="0" y="0"/>
          <a:chExt cx="0" cy="0"/>
        </a:xfrm>
      </p:grpSpPr>
      <p:pic>
        <p:nvPicPr>
          <p:cNvPr id="887" name="Google Shape;887;p7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88" name="Google Shape;888;p7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7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90" name="Google Shape;890;p79"/>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891" name="Google Shape;891;p7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892" name="Google Shape;892;p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93" name="Google Shape;893;p7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2">
    <p:spTree>
      <p:nvGrpSpPr>
        <p:cNvPr id="894" name="Shape 894"/>
        <p:cNvGrpSpPr/>
        <p:nvPr/>
      </p:nvGrpSpPr>
      <p:grpSpPr>
        <a:xfrm>
          <a:off x="0" y="0"/>
          <a:ext cx="0" cy="0"/>
          <a:chOff x="0" y="0"/>
          <a:chExt cx="0" cy="0"/>
        </a:xfrm>
      </p:grpSpPr>
      <p:sp>
        <p:nvSpPr>
          <p:cNvPr id="895" name="Google Shape;895;p80"/>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6" name="Google Shape;896;p80"/>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97" name="Google Shape;897;p8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98" name="Google Shape;898;p8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99" name="Google Shape;899;p80"/>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 id="2147483724" r:id="rId78"/>
    <p:sldLayoutId id="2147483725" r:id="rId79"/>
    <p:sldLayoutId id="2147483726" r:id="rId8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83.png"/><Relationship Id="rId4" Type="http://schemas.openxmlformats.org/officeDocument/2006/relationships/image" Target="../media/image7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8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85.jpg"/><Relationship Id="rId4" Type="http://schemas.openxmlformats.org/officeDocument/2006/relationships/image" Target="../media/image84.jpg"/><Relationship Id="rId5" Type="http://schemas.openxmlformats.org/officeDocument/2006/relationships/image" Target="../media/image8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9.jpg"/><Relationship Id="rId4" Type="http://schemas.openxmlformats.org/officeDocument/2006/relationships/image" Target="../media/image8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89.png"/><Relationship Id="rId4" Type="http://schemas.openxmlformats.org/officeDocument/2006/relationships/image" Target="../media/image8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9.xml"/><Relationship Id="rId3" Type="http://schemas.openxmlformats.org/officeDocument/2006/relationships/image" Target="../media/image90.png"/><Relationship Id="rId4" Type="http://schemas.openxmlformats.org/officeDocument/2006/relationships/image" Target="../media/image62.png"/><Relationship Id="rId5" Type="http://schemas.openxmlformats.org/officeDocument/2006/relationships/image" Target="../media/image9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hyperlink" Target="http://oaknationalacademy-res.cloudinary.com/video/upload/v1718897376/j2w3sfgcvdo8fcmuxlzr.mp4" TargetMode="External"/><Relationship Id="rId4" Type="http://schemas.openxmlformats.org/officeDocument/2006/relationships/image" Target="../media/image93.png"/><Relationship Id="rId5" Type="http://schemas.openxmlformats.org/officeDocument/2006/relationships/image" Target="../media/image96.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9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9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 Id="rId3" Type="http://schemas.openxmlformats.org/officeDocument/2006/relationships/image" Target="../media/image95.png"/><Relationship Id="rId4" Type="http://schemas.openxmlformats.org/officeDocument/2006/relationships/image" Target="../media/image62.png"/><Relationship Id="rId5" Type="http://schemas.openxmlformats.org/officeDocument/2006/relationships/image" Target="../media/image9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110.jpg"/><Relationship Id="rId4" Type="http://schemas.openxmlformats.org/officeDocument/2006/relationships/image" Target="../media/image9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78.png"/><Relationship Id="rId4" Type="http://schemas.openxmlformats.org/officeDocument/2006/relationships/image" Target="../media/image9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6.xml"/><Relationship Id="rId3" Type="http://schemas.openxmlformats.org/officeDocument/2006/relationships/image" Target="../media/image78.png"/><Relationship Id="rId4" Type="http://schemas.openxmlformats.org/officeDocument/2006/relationships/image" Target="../media/image110.jpg"/><Relationship Id="rId5" Type="http://schemas.openxmlformats.org/officeDocument/2006/relationships/image" Target="../media/image9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 Id="rId3" Type="http://schemas.openxmlformats.org/officeDocument/2006/relationships/image" Target="../media/image78.png"/><Relationship Id="rId4" Type="http://schemas.openxmlformats.org/officeDocument/2006/relationships/image" Target="../media/image104.png"/><Relationship Id="rId5" Type="http://schemas.openxmlformats.org/officeDocument/2006/relationships/image" Target="../media/image10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8.xml"/><Relationship Id="rId3" Type="http://schemas.openxmlformats.org/officeDocument/2006/relationships/image" Target="../media/image103.png"/><Relationship Id="rId4" Type="http://schemas.openxmlformats.org/officeDocument/2006/relationships/image" Target="../media/image101.png"/><Relationship Id="rId5" Type="http://schemas.openxmlformats.org/officeDocument/2006/relationships/image" Target="../media/image100.png"/><Relationship Id="rId6" Type="http://schemas.openxmlformats.org/officeDocument/2006/relationships/image" Target="../media/image62.png"/><Relationship Id="rId7" Type="http://schemas.openxmlformats.org/officeDocument/2006/relationships/image" Target="../media/image9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9.xml"/><Relationship Id="rId3" Type="http://schemas.openxmlformats.org/officeDocument/2006/relationships/image" Target="../media/image62.png"/><Relationship Id="rId4" Type="http://schemas.openxmlformats.org/officeDocument/2006/relationships/image" Target="../media/image9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20.xml"/><Relationship Id="rId3" Type="http://schemas.openxmlformats.org/officeDocument/2006/relationships/image" Target="../media/image102.png"/><Relationship Id="rId4" Type="http://schemas.openxmlformats.org/officeDocument/2006/relationships/image" Target="../media/image10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1.xml"/><Relationship Id="rId3" Type="http://schemas.openxmlformats.org/officeDocument/2006/relationships/image" Target="../media/image10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8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 Id="rId3" Type="http://schemas.openxmlformats.org/officeDocument/2006/relationships/image" Target="../media/image108.png"/><Relationship Id="rId4" Type="http://schemas.openxmlformats.org/officeDocument/2006/relationships/image" Target="../media/image10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image" Target="../media/image7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78.png"/><Relationship Id="rId4" Type="http://schemas.openxmlformats.org/officeDocument/2006/relationships/image" Target="../media/image96.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 Id="rId3" Type="http://schemas.openxmlformats.org/officeDocument/2006/relationships/image" Target="../media/image97.png"/><Relationship Id="rId4" Type="http://schemas.openxmlformats.org/officeDocument/2006/relationships/image" Target="../media/image7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8.xml"/><Relationship Id="rId3" Type="http://schemas.openxmlformats.org/officeDocument/2006/relationships/image" Target="../media/image97.png"/><Relationship Id="rId4" Type="http://schemas.openxmlformats.org/officeDocument/2006/relationships/image" Target="../media/image78.png"/><Relationship Id="rId5" Type="http://schemas.openxmlformats.org/officeDocument/2006/relationships/image" Target="../media/image9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9.xml"/><Relationship Id="rId3" Type="http://schemas.openxmlformats.org/officeDocument/2006/relationships/image" Target="../media/image111.png"/><Relationship Id="rId4" Type="http://schemas.openxmlformats.org/officeDocument/2006/relationships/image" Target="../media/image78.png"/><Relationship Id="rId5" Type="http://schemas.openxmlformats.org/officeDocument/2006/relationships/image" Target="../media/image6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0.xml"/><Relationship Id="rId3" Type="http://schemas.openxmlformats.org/officeDocument/2006/relationships/image" Target="../media/image78.png"/><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 Id="rId3" Type="http://schemas.openxmlformats.org/officeDocument/2006/relationships/image" Target="../media/image8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3.xml"/><Relationship Id="rId3" Type="http://schemas.openxmlformats.org/officeDocument/2006/relationships/image" Target="../media/image112.png"/><Relationship Id="rId4" Type="http://schemas.openxmlformats.org/officeDocument/2006/relationships/image" Target="../media/image114.png"/><Relationship Id="rId5" Type="http://schemas.openxmlformats.org/officeDocument/2006/relationships/image" Target="../media/image113.png"/><Relationship Id="rId6" Type="http://schemas.openxmlformats.org/officeDocument/2006/relationships/image" Target="../media/image62.png"/><Relationship Id="rId7" Type="http://schemas.openxmlformats.org/officeDocument/2006/relationships/image" Target="../media/image9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36.xml"/><Relationship Id="rId3" Type="http://schemas.openxmlformats.org/officeDocument/2006/relationships/image" Target="../media/image111.png"/><Relationship Id="rId4"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81"/>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Jeegaan (spectrum) muuqda</a:t>
            </a:r>
            <a:endParaRPr/>
          </a:p>
        </p:txBody>
      </p:sp>
      <p:sp>
        <p:nvSpPr>
          <p:cNvPr id="905" name="Google Shape;905;p81"/>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Samaynta sawirada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9" name="Shape 909"/>
        <p:cNvGrpSpPr/>
        <p:nvPr/>
      </p:nvGrpSpPr>
      <p:grpSpPr>
        <a:xfrm>
          <a:off x="0" y="0"/>
          <a:ext cx="0" cy="0"/>
          <a:chOff x="0" y="0"/>
          <a:chExt cx="0" cy="0"/>
        </a:xfrm>
      </p:grpSpPr>
      <p:sp>
        <p:nvSpPr>
          <p:cNvPr id="910" name="Google Shape;910;p82"/>
          <p:cNvSpPr/>
          <p:nvPr/>
        </p:nvSpPr>
        <p:spPr>
          <a:xfrm>
            <a:off x="4824000" y="3673650"/>
            <a:ext cx="3423600" cy="8976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Darsigani wuxuu ku darayaa qalab dheeri ah oo laga soo dejin karo bogga darsiga.</a:t>
            </a:r>
            <a:endParaRPr/>
          </a:p>
        </p:txBody>
      </p:sp>
      <p:sp>
        <p:nvSpPr>
          <p:cNvPr id="911" name="Google Shape;911;p82"/>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83"/>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qeexi karaa waxa iftiin cad yahay, iyo sharaxaad sababta jeegaan (spectrum) muuqda looga soo saari karo iftiin cad.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84"/>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Iftiin cad</a:t>
            </a:r>
            <a:endParaRPr/>
          </a:p>
        </p:txBody>
      </p:sp>
      <p:sp>
        <p:nvSpPr>
          <p:cNvPr id="922" name="Google Shape;922;p84"/>
          <p:cNvSpPr txBox="1"/>
          <p:nvPr>
            <p:ph idx="2" type="subTitle"/>
          </p:nvPr>
        </p:nvSpPr>
        <p:spPr>
          <a:xfrm>
            <a:off x="2699325" y="810000"/>
            <a:ext cx="6120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Iftiin ka kooban iftiin cas, cagaar iyo buluug oo isle'eg, sidaas darteed wuxuu u muuqdaa cad.</a:t>
            </a:r>
            <a:br>
              <a:rPr lang="en-GB"/>
            </a:br>
            <a:r>
              <a:rPr lang="en-GB" sz="1100">
                <a:latin typeface="Lexend"/>
              </a:rPr>
              <a:t/>
            </a:r>
            <a:endParaRPr/>
          </a:p>
        </p:txBody>
      </p:sp>
      <p:sp>
        <p:nvSpPr>
          <p:cNvPr id="923" name="Google Shape;923;p84"/>
          <p:cNvSpPr txBox="1"/>
          <p:nvPr>
            <p:ph idx="3" type="subTitle"/>
          </p:nvPr>
        </p:nvSpPr>
        <p:spPr>
          <a:xfrm>
            <a:off x="324000" y="2698025"/>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Jeegaan (spectrum) iftiin muuqda</a:t>
            </a:r>
            <a:endParaRPr/>
          </a:p>
        </p:txBody>
      </p:sp>
      <p:sp>
        <p:nvSpPr>
          <p:cNvPr id="924" name="Google Shape;924;p84"/>
          <p:cNvSpPr txBox="1"/>
          <p:nvPr>
            <p:ph idx="4" type="subTitle"/>
          </p:nvPr>
        </p:nvSpPr>
        <p:spPr>
          <a:xfrm>
            <a:off x="2699325" y="2698025"/>
            <a:ext cx="58152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Qaab qaanso roobaad oo iftiin midab leh oo had iyo jeer ku yimaada isku nidaam midabbo.</a:t>
            </a:r>
            <a:endParaRPr/>
          </a:p>
        </p:txBody>
      </p:sp>
      <p:sp>
        <p:nvSpPr>
          <p:cNvPr id="925" name="Google Shape;925;p84"/>
          <p:cNvSpPr txBox="1"/>
          <p:nvPr>
            <p:ph idx="7" type="subTitle"/>
          </p:nvPr>
        </p:nvSpPr>
        <p:spPr>
          <a:xfrm>
            <a:off x="324000" y="1800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Murays saddexagal (triangular prism)</a:t>
            </a:r>
            <a:endParaRPr/>
          </a:p>
        </p:txBody>
      </p:sp>
      <p:sp>
        <p:nvSpPr>
          <p:cNvPr id="926" name="Google Shape;926;p84"/>
          <p:cNvSpPr txBox="1"/>
          <p:nvPr>
            <p:ph idx="8" type="subTitle"/>
          </p:nvPr>
        </p:nvSpPr>
        <p:spPr>
          <a:xfrm>
            <a:off x="2699325" y="1800600"/>
            <a:ext cx="47598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Qaab 3D isku mid ah oo leh darafyo saddexagal.</a:t>
            </a:r>
            <a:r>
              <a:rPr lang="en-GB" sz="1100">
                <a:latin typeface="Lexend"/>
              </a:rPr>
              <a:t/>
            </a:r>
            <a:r>
              <a:rPr lang="en-GB" sz="1100">
                <a:latin typeface="Lexend"/>
              </a:rPr>
              <a:t/>
            </a:r>
            <a:endParaRPr/>
          </a:p>
        </p:txBody>
      </p:sp>
      <p:sp>
        <p:nvSpPr>
          <p:cNvPr id="927" name="Google Shape;927;p84"/>
          <p:cNvSpPr txBox="1"/>
          <p:nvPr>
            <p:ph idx="9" type="subTitle"/>
          </p:nvPr>
        </p:nvSpPr>
        <p:spPr>
          <a:xfrm>
            <a:off x="324000" y="3781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Unugyada koorta (cone cells)</a:t>
            </a:r>
            <a:endParaRPr/>
          </a:p>
        </p:txBody>
      </p:sp>
      <p:sp>
        <p:nvSpPr>
          <p:cNvPr id="928" name="Google Shape;928;p84"/>
          <p:cNvSpPr txBox="1"/>
          <p:nvPr>
            <p:ph idx="13" type="subTitle"/>
          </p:nvPr>
        </p:nvSpPr>
        <p:spPr>
          <a:xfrm>
            <a:off x="2699325" y="3781800"/>
            <a:ext cx="5698800" cy="6570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Unugyada gadaasha isha ee ogaada midabka.</a:t>
            </a:r>
            <a:r>
              <a:rPr lang="en-GB" sz="1100">
                <a:latin typeface="Lexend"/>
              </a:rPr>
              <a:t/>
            </a:r>
            <a:endParaRPr/>
          </a:p>
        </p:txBody>
      </p:sp>
      <p:pic>
        <p:nvPicPr>
          <p:cNvPr id="929" name="Google Shape;929;p84"/>
          <p:cNvPicPr preferRelativeResize="0"/>
          <p:nvPr/>
        </p:nvPicPr>
        <p:blipFill>
          <a:blip r:embed="rId3">
            <a:alphaModFix/>
          </a:blip>
          <a:stretch>
            <a:fillRect/>
          </a:stretch>
        </p:blipFill>
        <p:spPr>
          <a:xfrm>
            <a:off x="7520550" y="1746775"/>
            <a:ext cx="747325" cy="777474"/>
          </a:xfrm>
          <a:prstGeom prst="rect">
            <a:avLst/>
          </a:prstGeom>
          <a:noFill/>
          <a:ln>
            <a:noFill/>
          </a:ln>
        </p:spPr>
      </p:pic>
      <p:pic>
        <p:nvPicPr>
          <p:cNvPr id="930" name="Google Shape;930;p84"/>
          <p:cNvPicPr preferRelativeResize="0"/>
          <p:nvPr/>
        </p:nvPicPr>
        <p:blipFill rotWithShape="1">
          <a:blip r:embed="rId4">
            <a:alphaModFix/>
          </a:blip>
          <a:srcRect b="10" l="24193" r="27352" t="0"/>
          <a:stretch/>
        </p:blipFill>
        <p:spPr>
          <a:xfrm>
            <a:off x="7520550" y="3010311"/>
            <a:ext cx="1209974" cy="30698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85"/>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 cad</a:t>
            </a:r>
            <a:endParaRPr/>
          </a:p>
        </p:txBody>
      </p:sp>
      <p:sp>
        <p:nvSpPr>
          <p:cNvPr id="936" name="Google Shape;936;p85"/>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Arkida jeegaan (spectrum) muuqda</a:t>
            </a:r>
            <a:endParaRPr/>
          </a:p>
        </p:txBody>
      </p:sp>
      <p:sp>
        <p:nvSpPr>
          <p:cNvPr id="937" name="Google Shape;937;p85"/>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Murays labaad</a:t>
            </a:r>
            <a:endParaRPr/>
          </a:p>
        </p:txBody>
      </p:sp>
      <p:sp>
        <p:nvSpPr>
          <p:cNvPr id="938" name="Google Shape;938;p85"/>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Jeegaan (spectrum) muuqda</a:t>
            </a:r>
            <a:endParaRPr/>
          </a:p>
        </p:txBody>
      </p:sp>
      <p:pic>
        <p:nvPicPr>
          <p:cNvPr id="939" name="Google Shape;939;p85"/>
          <p:cNvPicPr preferRelativeResize="0"/>
          <p:nvPr/>
        </p:nvPicPr>
        <p:blipFill>
          <a:blip r:embed="rId3">
            <a:alphaModFix/>
          </a:blip>
          <a:stretch>
            <a:fillRect/>
          </a:stretch>
        </p:blipFill>
        <p:spPr>
          <a:xfrm>
            <a:off x="412621" y="1748896"/>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 cad</a:t>
            </a:r>
            <a:endParaRPr/>
          </a:p>
        </p:txBody>
      </p:sp>
      <p:pic>
        <p:nvPicPr>
          <p:cNvPr id="945" name="Google Shape;945;p86"/>
          <p:cNvPicPr preferRelativeResize="0"/>
          <p:nvPr/>
        </p:nvPicPr>
        <p:blipFill>
          <a:blip r:embed="rId3">
            <a:alphaModFix/>
          </a:blip>
          <a:stretch>
            <a:fillRect/>
          </a:stretch>
        </p:blipFill>
        <p:spPr>
          <a:xfrm>
            <a:off x="324000" y="1264075"/>
            <a:ext cx="2941080" cy="2205824"/>
          </a:xfrm>
          <a:prstGeom prst="rect">
            <a:avLst/>
          </a:prstGeom>
          <a:noFill/>
          <a:ln>
            <a:noFill/>
          </a:ln>
        </p:spPr>
      </p:pic>
      <p:pic>
        <p:nvPicPr>
          <p:cNvPr id="946" name="Google Shape;946;p86"/>
          <p:cNvPicPr preferRelativeResize="0"/>
          <p:nvPr/>
        </p:nvPicPr>
        <p:blipFill rotWithShape="1">
          <a:blip r:embed="rId4">
            <a:alphaModFix/>
          </a:blip>
          <a:srcRect b="0" l="20848" r="18139" t="0"/>
          <a:stretch/>
        </p:blipFill>
        <p:spPr>
          <a:xfrm>
            <a:off x="3984831" y="1264075"/>
            <a:ext cx="2392669" cy="2205825"/>
          </a:xfrm>
          <a:prstGeom prst="rect">
            <a:avLst/>
          </a:prstGeom>
          <a:noFill/>
          <a:ln>
            <a:noFill/>
          </a:ln>
        </p:spPr>
      </p:pic>
      <p:pic>
        <p:nvPicPr>
          <p:cNvPr id="947" name="Google Shape;947;p86"/>
          <p:cNvPicPr preferRelativeResize="0"/>
          <p:nvPr/>
        </p:nvPicPr>
        <p:blipFill>
          <a:blip r:embed="rId5">
            <a:alphaModFix/>
          </a:blip>
          <a:stretch>
            <a:fillRect/>
          </a:stretch>
        </p:blipFill>
        <p:spPr>
          <a:xfrm>
            <a:off x="6460312" y="1264075"/>
            <a:ext cx="2044325" cy="2205825"/>
          </a:xfrm>
          <a:prstGeom prst="rect">
            <a:avLst/>
          </a:prstGeom>
          <a:noFill/>
          <a:ln>
            <a:noFill/>
          </a:ln>
        </p:spPr>
      </p:pic>
      <p:sp>
        <p:nvSpPr>
          <p:cNvPr id="948" name="Google Shape;948;p86"/>
          <p:cNvSpPr txBox="1"/>
          <p:nvPr/>
        </p:nvSpPr>
        <p:spPr>
          <a:xfrm>
            <a:off x="324000" y="870900"/>
            <a:ext cx="3577800" cy="418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Iftiin qaar waa midab leh.</a:t>
            </a:r>
            <a:endParaRPr sz="2000">
              <a:solidFill>
                <a:srgbClr val="000000"/>
              </a:solidFill>
              <a:latin typeface="Lexend"/>
              <a:ea typeface="Lexend"/>
              <a:cs typeface="Lexend"/>
              <a:sym typeface="Lexend"/>
            </a:endParaRPr>
          </a:p>
        </p:txBody>
      </p:sp>
      <p:sp>
        <p:nvSpPr>
          <p:cNvPr id="949" name="Google Shape;949;p86"/>
          <p:cNvSpPr txBox="1"/>
          <p:nvPr/>
        </p:nvSpPr>
        <p:spPr>
          <a:xfrm>
            <a:off x="3991625" y="870900"/>
            <a:ext cx="3554700" cy="340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Iftiin kale waa cad.</a:t>
            </a:r>
            <a:endParaRPr sz="2000">
              <a:solidFill>
                <a:srgbClr val="000000"/>
              </a:solidFill>
              <a:latin typeface="Lexend"/>
              <a:ea typeface="Lexend"/>
              <a:cs typeface="Lexend"/>
              <a:sym typeface="Lexend"/>
            </a:endParaRPr>
          </a:p>
        </p:txBody>
      </p:sp>
      <p:sp>
        <p:nvSpPr>
          <p:cNvPr id="950" name="Google Shape;950;p86"/>
          <p:cNvSpPr txBox="1"/>
          <p:nvPr/>
        </p:nvSpPr>
        <p:spPr>
          <a:xfrm>
            <a:off x="3991625" y="3614100"/>
            <a:ext cx="4512900" cy="74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Inta badan iftiinka guryaha waxaa loogu talagalay inuu soo saaro iftiin cad (ama mid aad ugu dhow iftiin cad).</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endParaRPr sz="2000">
              <a:solidFill>
                <a:srgbClr val="000000"/>
              </a:solidFill>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Iftiin cad</a:t>
            </a:r>
            <a:endParaRPr/>
          </a:p>
        </p:txBody>
      </p:sp>
      <p:sp>
        <p:nvSpPr>
          <p:cNvPr id="956" name="Google Shape;956;p87"/>
          <p:cNvSpPr txBox="1"/>
          <p:nvPr/>
        </p:nvSpPr>
        <p:spPr>
          <a:xfrm>
            <a:off x="324000" y="947100"/>
            <a:ext cx="4098600" cy="418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Iftiinka Qorraxdu waa caddaan (white).</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957" name="Google Shape;957;p87"/>
          <p:cNvPicPr preferRelativeResize="0"/>
          <p:nvPr/>
        </p:nvPicPr>
        <p:blipFill>
          <a:blip r:embed="rId3">
            <a:alphaModFix/>
          </a:blip>
          <a:stretch>
            <a:fillRect/>
          </a:stretch>
        </p:blipFill>
        <p:spPr>
          <a:xfrm>
            <a:off x="4572000" y="977725"/>
            <a:ext cx="2583327" cy="1451825"/>
          </a:xfrm>
          <a:prstGeom prst="rect">
            <a:avLst/>
          </a:prstGeom>
          <a:noFill/>
          <a:ln>
            <a:noFill/>
          </a:ln>
        </p:spPr>
      </p:pic>
      <p:sp>
        <p:nvSpPr>
          <p:cNvPr id="958" name="Google Shape;958;p87"/>
          <p:cNvSpPr txBox="1"/>
          <p:nvPr/>
        </p:nvSpPr>
        <p:spPr>
          <a:xfrm>
            <a:off x="324000" y="1785300"/>
            <a:ext cx="4189800" cy="679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Fikradda ah in Qorraxdu tahay jaalle, oranji ama casaan waa qalad.</a:t>
            </a:r>
            <a:endParaRPr sz="2000">
              <a:solidFill>
                <a:srgbClr val="000000"/>
              </a:solidFill>
              <a:latin typeface="Lexend"/>
              <a:ea typeface="Lexend"/>
              <a:cs typeface="Lexend"/>
              <a:sym typeface="Lexend"/>
            </a:endParaRPr>
          </a:p>
        </p:txBody>
      </p:sp>
      <p:grpSp>
        <p:nvGrpSpPr>
          <p:cNvPr id="959" name="Google Shape;959;p87"/>
          <p:cNvGrpSpPr/>
          <p:nvPr/>
        </p:nvGrpSpPr>
        <p:grpSpPr>
          <a:xfrm>
            <a:off x="324000" y="2889125"/>
            <a:ext cx="7833627" cy="1751099"/>
            <a:chOff x="324000" y="2965325"/>
            <a:chExt cx="7833627" cy="1751099"/>
          </a:xfrm>
        </p:grpSpPr>
        <p:sp>
          <p:nvSpPr>
            <p:cNvPr id="960" name="Google Shape;960;p87"/>
            <p:cNvSpPr txBox="1"/>
            <p:nvPr/>
          </p:nvSpPr>
          <p:spPr>
            <a:xfrm>
              <a:off x="324000" y="3309300"/>
              <a:ext cx="4558500" cy="1102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600">
                  <a:latin typeface="Lexend"/>
                  <a:ea typeface="Lexend"/>
                  <a:cs typeface="Lexend"/>
                  <a:sym typeface="Lexend"/>
                </a:rPr>
                <a:t>Haddii Qorraxda ama iftiinka qorraxdu yihiin jaalle, markaas shayyada ay iftiimiso qorraxdu waxay u ekaan lahaayeen jaalle. Laakiin ma eka.</a:t>
              </a:r>
              <a:endParaRPr sz="2000">
                <a:solidFill>
                  <a:srgbClr val="000000"/>
                </a:solidFill>
                <a:latin typeface="Lexend"/>
                <a:ea typeface="Lexend"/>
                <a:cs typeface="Lexend"/>
                <a:sym typeface="Lexend"/>
              </a:endParaRPr>
            </a:p>
          </p:txBody>
        </p:sp>
        <p:pic>
          <p:nvPicPr>
            <p:cNvPr id="961" name="Google Shape;961;p87"/>
            <p:cNvPicPr preferRelativeResize="0"/>
            <p:nvPr/>
          </p:nvPicPr>
          <p:blipFill>
            <a:blip r:embed="rId4">
              <a:alphaModFix/>
            </a:blip>
            <a:stretch>
              <a:fillRect/>
            </a:stretch>
          </p:blipFill>
          <p:spPr>
            <a:xfrm>
              <a:off x="6214076" y="2965325"/>
              <a:ext cx="1943550" cy="1751099"/>
            </a:xfrm>
            <a:prstGeom prst="rect">
              <a:avLst/>
            </a:prstGeom>
            <a:noFill/>
            <a:ln>
              <a:noFill/>
            </a:ln>
          </p:spPr>
        </p:pic>
      </p:grpSp>
      <p:cxnSp>
        <p:nvCxnSpPr>
          <p:cNvPr id="962" name="Google Shape;962;p87"/>
          <p:cNvCxnSpPr/>
          <p:nvPr/>
        </p:nvCxnSpPr>
        <p:spPr>
          <a:xfrm flipH="1" rot="10800000">
            <a:off x="4000500" y="3613200"/>
            <a:ext cx="2751000" cy="5229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 cad (White light)</a:t>
            </a:r>
            <a:endParaRPr/>
          </a:p>
        </p:txBody>
      </p:sp>
      <p:sp>
        <p:nvSpPr>
          <p:cNvPr id="968" name="Google Shape;968;p88"/>
          <p:cNvSpPr txBox="1"/>
          <p:nvPr/>
        </p:nvSpPr>
        <p:spPr>
          <a:xfrm>
            <a:off x="2036900" y="3142750"/>
            <a:ext cx="6436800" cy="58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Meel bannaan, ka sarreysa jawiga dhulka, waxaa la arki karaa in Qorraxdu tahay caddaan (white) wakhti kasta.</a:t>
            </a:r>
            <a:r>
              <a:rPr lang="en-GB" sz="18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969" name="Google Shape;969;p88"/>
          <p:cNvPicPr preferRelativeResize="0"/>
          <p:nvPr/>
        </p:nvPicPr>
        <p:blipFill>
          <a:blip r:embed="rId3">
            <a:alphaModFix/>
          </a:blip>
          <a:stretch>
            <a:fillRect/>
          </a:stretch>
        </p:blipFill>
        <p:spPr>
          <a:xfrm>
            <a:off x="400200" y="3142750"/>
            <a:ext cx="1433651" cy="1358825"/>
          </a:xfrm>
          <a:prstGeom prst="rect">
            <a:avLst/>
          </a:prstGeom>
          <a:noFill/>
          <a:ln>
            <a:noFill/>
          </a:ln>
        </p:spPr>
      </p:pic>
      <p:sp>
        <p:nvSpPr>
          <p:cNvPr id="970" name="Google Shape;970;p88"/>
          <p:cNvSpPr txBox="1"/>
          <p:nvPr/>
        </p:nvSpPr>
        <p:spPr>
          <a:xfrm>
            <a:off x="324000" y="1175700"/>
            <a:ext cx="6108000" cy="1418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Qorraxdu waxay mararka qaar u ekaan kartaa jaalle ama oranji markay qorrax soo baxdo ama dhacdo. Laakiin tani waxay ugu wacan tahay jawiga dhulka iyo xagasha hoose ee Qorraxda cirka waqtigan.</a:t>
            </a:r>
            <a:endParaRPr sz="2000">
              <a:solidFill>
                <a:srgbClr val="000000"/>
              </a:solidFill>
              <a:latin typeface="Lexend"/>
              <a:ea typeface="Lexend"/>
              <a:cs typeface="Lexend"/>
              <a:sym typeface="Lexend"/>
            </a:endParaRPr>
          </a:p>
        </p:txBody>
      </p:sp>
      <p:pic>
        <p:nvPicPr>
          <p:cNvPr id="971" name="Google Shape;971;p88"/>
          <p:cNvPicPr preferRelativeResize="0"/>
          <p:nvPr/>
        </p:nvPicPr>
        <p:blipFill>
          <a:blip r:embed="rId4">
            <a:alphaModFix/>
          </a:blip>
          <a:stretch>
            <a:fillRect/>
          </a:stretch>
        </p:blipFill>
        <p:spPr>
          <a:xfrm>
            <a:off x="6554700" y="1243500"/>
            <a:ext cx="2128399" cy="141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pic>
        <p:nvPicPr>
          <p:cNvPr id="976" name="Google Shape;976;p89"/>
          <p:cNvPicPr preferRelativeResize="0"/>
          <p:nvPr/>
        </p:nvPicPr>
        <p:blipFill>
          <a:blip r:embed="rId3">
            <a:alphaModFix/>
          </a:blip>
          <a:stretch>
            <a:fillRect/>
          </a:stretch>
        </p:blipFill>
        <p:spPr>
          <a:xfrm>
            <a:off x="5645901" y="1070700"/>
            <a:ext cx="3000951" cy="1703650"/>
          </a:xfrm>
          <a:prstGeom prst="rect">
            <a:avLst/>
          </a:prstGeom>
          <a:noFill/>
          <a:ln>
            <a:noFill/>
          </a:ln>
        </p:spPr>
      </p:pic>
      <p:sp>
        <p:nvSpPr>
          <p:cNvPr id="977" name="Google Shape;977;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 cad (White light)</a:t>
            </a:r>
            <a:endParaRPr/>
          </a:p>
        </p:txBody>
      </p:sp>
      <p:sp>
        <p:nvSpPr>
          <p:cNvPr id="978" name="Google Shape;978;p89"/>
          <p:cNvSpPr txBox="1"/>
          <p:nvPr>
            <p:ph idx="4294967295" type="subTitle"/>
          </p:nvPr>
        </p:nvSpPr>
        <p:spPr>
          <a:xfrm>
            <a:off x="324000" y="927600"/>
            <a:ext cx="38940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1) Waa maxay midabka iftiinka qorraxda?</a:t>
            </a:r>
            <a:endParaRPr/>
          </a:p>
        </p:txBody>
      </p:sp>
      <p:sp>
        <p:nvSpPr>
          <p:cNvPr id="979" name="Google Shape;979;p89"/>
          <p:cNvSpPr txBox="1"/>
          <p:nvPr>
            <p:ph idx="4294967295" type="subTitle"/>
          </p:nvPr>
        </p:nvSpPr>
        <p:spPr>
          <a:xfrm>
            <a:off x="324000" y="1842000"/>
            <a:ext cx="38940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2) Waa maxay midabka iftiinka maalinta?</a:t>
            </a:r>
            <a:endParaRPr/>
          </a:p>
        </p:txBody>
      </p:sp>
      <p:grpSp>
        <p:nvGrpSpPr>
          <p:cNvPr id="980" name="Google Shape;980;p89"/>
          <p:cNvGrpSpPr/>
          <p:nvPr/>
        </p:nvGrpSpPr>
        <p:grpSpPr>
          <a:xfrm>
            <a:off x="323991" y="3356500"/>
            <a:ext cx="457200" cy="457200"/>
            <a:chOff x="1020916" y="1442088"/>
            <a:chExt cx="457200" cy="457200"/>
          </a:xfrm>
        </p:grpSpPr>
        <p:pic>
          <p:nvPicPr>
            <p:cNvPr id="981" name="Google Shape;981;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2" name="Google Shape;982;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83" name="Google Shape;983;p89"/>
          <p:cNvGrpSpPr/>
          <p:nvPr/>
        </p:nvGrpSpPr>
        <p:grpSpPr>
          <a:xfrm>
            <a:off x="2099141" y="3356500"/>
            <a:ext cx="457200" cy="457200"/>
            <a:chOff x="1020916" y="1442088"/>
            <a:chExt cx="457200" cy="457200"/>
          </a:xfrm>
        </p:grpSpPr>
        <p:pic>
          <p:nvPicPr>
            <p:cNvPr id="984" name="Google Shape;984;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5" name="Google Shape;985;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86" name="Google Shape;986;p89"/>
          <p:cNvGrpSpPr/>
          <p:nvPr/>
        </p:nvGrpSpPr>
        <p:grpSpPr>
          <a:xfrm>
            <a:off x="4387466" y="3346125"/>
            <a:ext cx="457200" cy="457200"/>
            <a:chOff x="1020916" y="1442088"/>
            <a:chExt cx="457200" cy="457200"/>
          </a:xfrm>
        </p:grpSpPr>
        <p:pic>
          <p:nvPicPr>
            <p:cNvPr id="987" name="Google Shape;987;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8" name="Google Shape;988;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989" name="Google Shape;989;p89"/>
          <p:cNvGrpSpPr/>
          <p:nvPr/>
        </p:nvGrpSpPr>
        <p:grpSpPr>
          <a:xfrm>
            <a:off x="7377016" y="3346125"/>
            <a:ext cx="457200" cy="457200"/>
            <a:chOff x="1020916" y="1442088"/>
            <a:chExt cx="457200" cy="457200"/>
          </a:xfrm>
        </p:grpSpPr>
        <p:pic>
          <p:nvPicPr>
            <p:cNvPr id="990" name="Google Shape;990;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91" name="Google Shape;991;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2" name="Google Shape;992;p89"/>
          <p:cNvSpPr txBox="1"/>
          <p:nvPr>
            <p:ph idx="4294967295" type="subTitle"/>
          </p:nvPr>
        </p:nvSpPr>
        <p:spPr>
          <a:xfrm>
            <a:off x="891300" y="3459850"/>
            <a:ext cx="10461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caddaan (white)</a:t>
            </a:r>
            <a:endParaRPr/>
          </a:p>
        </p:txBody>
      </p:sp>
      <p:sp>
        <p:nvSpPr>
          <p:cNvPr id="993" name="Google Shape;993;p89"/>
          <p:cNvSpPr txBox="1"/>
          <p:nvPr>
            <p:ph idx="4294967295" type="subTitle"/>
          </p:nvPr>
        </p:nvSpPr>
        <p:spPr>
          <a:xfrm>
            <a:off x="2645075" y="3449475"/>
            <a:ext cx="14706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jaalle-cad (yellowish)</a:t>
            </a:r>
            <a:endParaRPr/>
          </a:p>
        </p:txBody>
      </p:sp>
      <p:sp>
        <p:nvSpPr>
          <p:cNvPr id="994" name="Google Shape;994;p89"/>
          <p:cNvSpPr txBox="1"/>
          <p:nvPr>
            <p:ph idx="4294967295" type="subTitle"/>
          </p:nvPr>
        </p:nvSpPr>
        <p:spPr>
          <a:xfrm>
            <a:off x="4933400" y="3352525"/>
            <a:ext cx="20334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isku dhafka jaalle, oranji iyo casaan (mixture of yellow, orange and red)</a:t>
            </a:r>
            <a:endParaRPr/>
          </a:p>
        </p:txBody>
      </p:sp>
      <p:sp>
        <p:nvSpPr>
          <p:cNvPr id="995" name="Google Shape;995;p89"/>
          <p:cNvSpPr txBox="1"/>
          <p:nvPr>
            <p:ph idx="4294967295" type="subTitle"/>
          </p:nvPr>
        </p:nvSpPr>
        <p:spPr>
          <a:xfrm>
            <a:off x="7922950" y="3418350"/>
            <a:ext cx="7311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buluug (blue)</a:t>
            </a:r>
            <a:endParaRPr/>
          </a:p>
        </p:txBody>
      </p:sp>
      <p:grpSp>
        <p:nvGrpSpPr>
          <p:cNvPr id="996" name="Google Shape;996;p89"/>
          <p:cNvGrpSpPr/>
          <p:nvPr/>
        </p:nvGrpSpPr>
        <p:grpSpPr>
          <a:xfrm>
            <a:off x="4305966" y="851400"/>
            <a:ext cx="457200" cy="457200"/>
            <a:chOff x="1020916" y="1442088"/>
            <a:chExt cx="457200" cy="457200"/>
          </a:xfrm>
        </p:grpSpPr>
        <p:pic>
          <p:nvPicPr>
            <p:cNvPr id="997" name="Google Shape;997;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98" name="Google Shape;998;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99" name="Google Shape;999;p89"/>
          <p:cNvGrpSpPr/>
          <p:nvPr/>
        </p:nvGrpSpPr>
        <p:grpSpPr>
          <a:xfrm>
            <a:off x="4305966" y="1830775"/>
            <a:ext cx="457200" cy="457200"/>
            <a:chOff x="1020916" y="1442088"/>
            <a:chExt cx="457200" cy="457200"/>
          </a:xfrm>
        </p:grpSpPr>
        <p:pic>
          <p:nvPicPr>
            <p:cNvPr id="1000" name="Google Shape;1000;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01" name="Google Shape;1001;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id="1002" name="Google Shape;1002;p89"/>
          <p:cNvPicPr preferRelativeResize="0"/>
          <p:nvPr/>
        </p:nvPicPr>
        <p:blipFill>
          <a:blip r:embed="rId5">
            <a:alphaModFix/>
          </a:blip>
          <a:stretch>
            <a:fillRect/>
          </a:stretch>
        </p:blipFill>
        <p:spPr>
          <a:xfrm>
            <a:off x="4832158" y="870450"/>
            <a:ext cx="396000" cy="419100"/>
          </a:xfrm>
          <a:prstGeom prst="rect">
            <a:avLst/>
          </a:prstGeom>
          <a:noFill/>
          <a:ln>
            <a:noFill/>
          </a:ln>
        </p:spPr>
      </p:pic>
      <p:pic>
        <p:nvPicPr>
          <p:cNvPr id="1003" name="Google Shape;1003;p89"/>
          <p:cNvPicPr preferRelativeResize="0"/>
          <p:nvPr/>
        </p:nvPicPr>
        <p:blipFill>
          <a:blip r:embed="rId5">
            <a:alphaModFix/>
          </a:blip>
          <a:stretch>
            <a:fillRect/>
          </a:stretch>
        </p:blipFill>
        <p:spPr>
          <a:xfrm>
            <a:off x="4802083" y="1849825"/>
            <a:ext cx="396000" cy="419100"/>
          </a:xfrm>
          <a:prstGeom prst="rect">
            <a:avLst/>
          </a:prstGeom>
          <a:noFill/>
          <a:ln>
            <a:noFill/>
          </a:ln>
        </p:spPr>
      </p:pic>
      <p:sp>
        <p:nvSpPr>
          <p:cNvPr id="1004" name="Google Shape;1004;p89"/>
          <p:cNvSpPr txBox="1"/>
          <p:nvPr>
            <p:ph idx="4294967295" type="subTitle"/>
          </p:nvPr>
        </p:nvSpPr>
        <p:spPr>
          <a:xfrm>
            <a:off x="7921009" y="1246424"/>
            <a:ext cx="5493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Qorrax (Sun)</a:t>
            </a:r>
            <a:endParaRPr sz="1500"/>
          </a:p>
        </p:txBody>
      </p:sp>
      <p:sp>
        <p:nvSpPr>
          <p:cNvPr id="1005" name="Google Shape;1005;p89"/>
          <p:cNvSpPr txBox="1"/>
          <p:nvPr>
            <p:ph idx="4294967295" type="subTitle"/>
          </p:nvPr>
        </p:nvSpPr>
        <p:spPr>
          <a:xfrm>
            <a:off x="6854209" y="1627424"/>
            <a:ext cx="5493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cir (sky)</a:t>
            </a:r>
            <a:endParaRPr sz="15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90"/>
          <p:cNvSpPr txBox="1"/>
          <p:nvPr>
            <p:ph idx="1" type="body"/>
          </p:nvPr>
        </p:nvSpPr>
        <p:spPr>
          <a:xfrm>
            <a:off x="324000" y="835500"/>
            <a:ext cx="8237700" cy="32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Midabada qaar waxaa la samayn karaa iyadoo la isku daro midabada kale ee iftiinka.</a:t>
            </a:r>
            <a:endParaRPr sz="1900"/>
          </a:p>
        </p:txBody>
      </p:sp>
      <p:sp>
        <p:nvSpPr>
          <p:cNvPr id="1011" name="Google Shape;1011;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Iftiin cad (White light)</a:t>
            </a:r>
            <a:endParaRPr/>
          </a:p>
        </p:txBody>
      </p:sp>
      <p:pic>
        <p:nvPicPr>
          <p:cNvPr id="1012" name="Google Shape;1012;p90">
            <a:hlinkClick r:id="rId3"/>
          </p:cNvPr>
          <p:cNvPicPr preferRelativeResize="0"/>
          <p:nvPr/>
        </p:nvPicPr>
        <p:blipFill rotWithShape="1">
          <a:blip r:embed="rId4">
            <a:alphaModFix/>
          </a:blip>
          <a:srcRect b="0" l="0" r="0" t="0"/>
          <a:stretch/>
        </p:blipFill>
        <p:spPr>
          <a:xfrm>
            <a:off x="360875" y="4020725"/>
            <a:ext cx="1133728" cy="515329"/>
          </a:xfrm>
          <a:prstGeom prst="rect">
            <a:avLst/>
          </a:prstGeom>
          <a:noFill/>
          <a:ln>
            <a:noFill/>
          </a:ln>
        </p:spPr>
      </p:pic>
      <p:pic>
        <p:nvPicPr>
          <p:cNvPr id="1013" name="Google Shape;1013;p90"/>
          <p:cNvPicPr preferRelativeResize="0"/>
          <p:nvPr/>
        </p:nvPicPr>
        <p:blipFill>
          <a:blip r:embed="rId5">
            <a:alphaModFix/>
          </a:blip>
          <a:stretch>
            <a:fillRect/>
          </a:stretch>
        </p:blipFill>
        <p:spPr>
          <a:xfrm>
            <a:off x="360875" y="1350900"/>
            <a:ext cx="4211126" cy="2477516"/>
          </a:xfrm>
          <a:prstGeom prst="rect">
            <a:avLst/>
          </a:prstGeom>
          <a:noFill/>
          <a:ln>
            <a:noFill/>
          </a:ln>
        </p:spPr>
      </p:pic>
      <p:sp>
        <p:nvSpPr>
          <p:cNvPr id="1014" name="Google Shape;1014;p90"/>
          <p:cNvSpPr txBox="1"/>
          <p:nvPr/>
        </p:nvSpPr>
        <p:spPr>
          <a:xfrm>
            <a:off x="0" y="4804800"/>
            <a:ext cx="89820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 (Simulation) by PhET Interactive Simulations, University of Colorado Boulder, licensed under CC–BY–4.0 (https://phet.colorado.edu).</a:t>
            </a:r>
            <a:endParaRPr sz="600">
              <a:solidFill>
                <a:schemeClr val="dk2"/>
              </a:solidFill>
              <a:latin typeface="Lexend"/>
              <a:ea typeface="Lexend"/>
              <a:cs typeface="Lexend"/>
              <a:sym typeface="Lexend"/>
            </a:endParaRPr>
          </a:p>
        </p:txBody>
      </p:sp>
      <p:grpSp>
        <p:nvGrpSpPr>
          <p:cNvPr id="1015" name="Google Shape;1015;p90"/>
          <p:cNvGrpSpPr/>
          <p:nvPr/>
        </p:nvGrpSpPr>
        <p:grpSpPr>
          <a:xfrm>
            <a:off x="5311850" y="1456800"/>
            <a:ext cx="3131999" cy="397353"/>
            <a:chOff x="5311850" y="1761600"/>
            <a:chExt cx="3131999" cy="397353"/>
          </a:xfrm>
        </p:grpSpPr>
        <p:sp>
          <p:nvSpPr>
            <p:cNvPr id="1016" name="Google Shape;1016;p90"/>
            <p:cNvSpPr/>
            <p:nvPr/>
          </p:nvSpPr>
          <p:spPr>
            <a:xfrm>
              <a:off x="5311850" y="1761600"/>
              <a:ext cx="376800" cy="383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R</a:t>
              </a:r>
              <a:endParaRPr>
                <a:latin typeface="Lexend"/>
                <a:ea typeface="Lexend"/>
                <a:cs typeface="Lexend"/>
                <a:sym typeface="Lexend"/>
              </a:endParaRPr>
            </a:p>
          </p:txBody>
        </p:sp>
        <p:sp>
          <p:nvSpPr>
            <p:cNvPr id="1017" name="Google Shape;1017;p90"/>
            <p:cNvSpPr/>
            <p:nvPr/>
          </p:nvSpPr>
          <p:spPr>
            <a:xfrm>
              <a:off x="6053082" y="1775553"/>
              <a:ext cx="376800" cy="383400"/>
            </a:xfrm>
            <a:prstGeom prst="rect">
              <a:avLst/>
            </a:prstGeom>
            <a:solidFill>
              <a:srgbClr val="00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G</a:t>
              </a:r>
              <a:endParaRPr>
                <a:latin typeface="Lexend"/>
                <a:ea typeface="Lexend"/>
                <a:cs typeface="Lexend"/>
                <a:sym typeface="Lexend"/>
              </a:endParaRPr>
            </a:p>
          </p:txBody>
        </p:sp>
        <p:sp>
          <p:nvSpPr>
            <p:cNvPr id="1018" name="Google Shape;1018;p90"/>
            <p:cNvSpPr/>
            <p:nvPr/>
          </p:nvSpPr>
          <p:spPr>
            <a:xfrm>
              <a:off x="6925000" y="1761600"/>
              <a:ext cx="376800" cy="383400"/>
            </a:xfrm>
            <a:prstGeom prst="rect">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9" name="Google Shape;1019;p90"/>
            <p:cNvSpPr txBox="1"/>
            <p:nvPr/>
          </p:nvSpPr>
          <p:spPr>
            <a:xfrm>
              <a:off x="5788744" y="1825500"/>
              <a:ext cx="1113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a:t>
              </a:r>
              <a:endParaRPr sz="1800">
                <a:latin typeface="Lexend"/>
                <a:ea typeface="Lexend"/>
                <a:cs typeface="Lexend"/>
                <a:sym typeface="Lexend"/>
              </a:endParaRPr>
            </a:p>
          </p:txBody>
        </p:sp>
        <p:cxnSp>
          <p:nvCxnSpPr>
            <p:cNvPr id="1020" name="Google Shape;1020;p90"/>
            <p:cNvCxnSpPr/>
            <p:nvPr/>
          </p:nvCxnSpPr>
          <p:spPr>
            <a:xfrm flipH="1" rot="10800000">
              <a:off x="6515548" y="1966350"/>
              <a:ext cx="349500" cy="4800"/>
            </a:xfrm>
            <a:prstGeom prst="straightConnector1">
              <a:avLst/>
            </a:prstGeom>
            <a:noFill/>
            <a:ln cap="flat" cmpd="sng" w="19050">
              <a:solidFill>
                <a:srgbClr val="000000"/>
              </a:solidFill>
              <a:prstDash val="solid"/>
              <a:round/>
              <a:headEnd len="med" w="med" type="none"/>
              <a:tailEnd len="med" w="med" type="triangle"/>
            </a:ln>
          </p:spPr>
        </p:cxnSp>
        <p:sp>
          <p:nvSpPr>
            <p:cNvPr id="1021" name="Google Shape;1021;p90"/>
            <p:cNvSpPr txBox="1"/>
            <p:nvPr/>
          </p:nvSpPr>
          <p:spPr>
            <a:xfrm>
              <a:off x="7419949" y="1827075"/>
              <a:ext cx="10239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jaalle (yellow)</a:t>
              </a:r>
              <a:endParaRPr sz="1800">
                <a:latin typeface="Lexend"/>
                <a:ea typeface="Lexend"/>
                <a:cs typeface="Lexend"/>
                <a:sym typeface="Lexend"/>
              </a:endParaRPr>
            </a:p>
            <a:p>
              <a:pPr indent="0" lvl="0" marL="0" rtl="0" algn="l">
                <a:lnSpc>
                  <a:spcPct val="115000"/>
                </a:lnSpc>
                <a:spcBef>
                  <a:spcPts val="0"/>
                </a:spcBef>
                <a:spcAft>
                  <a:spcPts val="0"/>
                </a:spcAft>
                <a:buNone/>
              </a:pPr>
              <a:r>
                <a:t/>
              </a:r>
              <a:endParaRPr sz="1800">
                <a:latin typeface="Lexend"/>
                <a:ea typeface="Lexend"/>
                <a:cs typeface="Lexend"/>
                <a:sym typeface="Lexend"/>
              </a:endParaRPr>
            </a:p>
          </p:txBody>
        </p:sp>
      </p:grpSp>
      <p:grpSp>
        <p:nvGrpSpPr>
          <p:cNvPr id="1022" name="Google Shape;1022;p90"/>
          <p:cNvGrpSpPr/>
          <p:nvPr/>
        </p:nvGrpSpPr>
        <p:grpSpPr>
          <a:xfrm>
            <a:off x="5311850" y="2282613"/>
            <a:ext cx="3241800" cy="397353"/>
            <a:chOff x="5311850" y="2334675"/>
            <a:chExt cx="3241800" cy="397353"/>
          </a:xfrm>
        </p:grpSpPr>
        <p:sp>
          <p:nvSpPr>
            <p:cNvPr id="1023" name="Google Shape;1023;p90"/>
            <p:cNvSpPr/>
            <p:nvPr/>
          </p:nvSpPr>
          <p:spPr>
            <a:xfrm>
              <a:off x="5311850" y="2334675"/>
              <a:ext cx="376800" cy="383400"/>
            </a:xfrm>
            <a:prstGeom prst="rect">
              <a:avLst/>
            </a:prstGeom>
            <a:solidFill>
              <a:srgbClr val="00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G</a:t>
              </a:r>
              <a:endParaRPr>
                <a:latin typeface="Lexend"/>
                <a:ea typeface="Lexend"/>
                <a:cs typeface="Lexend"/>
                <a:sym typeface="Lexend"/>
              </a:endParaRPr>
            </a:p>
          </p:txBody>
        </p:sp>
        <p:sp>
          <p:nvSpPr>
            <p:cNvPr id="1024" name="Google Shape;1024;p90"/>
            <p:cNvSpPr/>
            <p:nvPr/>
          </p:nvSpPr>
          <p:spPr>
            <a:xfrm>
              <a:off x="6053082" y="2348628"/>
              <a:ext cx="376800" cy="383400"/>
            </a:xfrm>
            <a:prstGeom prst="rect">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solidFill>
                    <a:srgbClr val="FFFFFF"/>
                  </a:solidFill>
                  <a:latin typeface="Lexend"/>
                  <a:ea typeface="Lexend"/>
                  <a:cs typeface="Lexend"/>
                  <a:sym typeface="Lexend"/>
                </a:rPr>
                <a:t>B</a:t>
              </a:r>
              <a:endParaRPr>
                <a:solidFill>
                  <a:srgbClr val="FFFFFF"/>
                </a:solidFill>
                <a:latin typeface="Lexend"/>
                <a:ea typeface="Lexend"/>
                <a:cs typeface="Lexend"/>
                <a:sym typeface="Lexend"/>
              </a:endParaRPr>
            </a:p>
          </p:txBody>
        </p:sp>
        <p:sp>
          <p:nvSpPr>
            <p:cNvPr id="1025" name="Google Shape;1025;p90"/>
            <p:cNvSpPr/>
            <p:nvPr/>
          </p:nvSpPr>
          <p:spPr>
            <a:xfrm>
              <a:off x="6925000" y="2334675"/>
              <a:ext cx="376800" cy="383400"/>
            </a:xfrm>
            <a:prstGeom prst="rect">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6" name="Google Shape;1026;p90"/>
            <p:cNvSpPr txBox="1"/>
            <p:nvPr/>
          </p:nvSpPr>
          <p:spPr>
            <a:xfrm>
              <a:off x="5793394" y="2398575"/>
              <a:ext cx="1020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a:t>
              </a:r>
              <a:endParaRPr sz="1800">
                <a:latin typeface="Lexend"/>
                <a:ea typeface="Lexend"/>
                <a:cs typeface="Lexend"/>
                <a:sym typeface="Lexend"/>
              </a:endParaRPr>
            </a:p>
          </p:txBody>
        </p:sp>
        <p:cxnSp>
          <p:nvCxnSpPr>
            <p:cNvPr id="1027" name="Google Shape;1027;p90"/>
            <p:cNvCxnSpPr/>
            <p:nvPr/>
          </p:nvCxnSpPr>
          <p:spPr>
            <a:xfrm flipH="1" rot="10800000">
              <a:off x="6515548" y="2532307"/>
              <a:ext cx="349500" cy="4800"/>
            </a:xfrm>
            <a:prstGeom prst="straightConnector1">
              <a:avLst/>
            </a:prstGeom>
            <a:noFill/>
            <a:ln cap="flat" cmpd="sng" w="19050">
              <a:solidFill>
                <a:srgbClr val="000000"/>
              </a:solidFill>
              <a:prstDash val="solid"/>
              <a:round/>
              <a:headEnd len="med" w="med" type="none"/>
              <a:tailEnd len="med" w="med" type="triangle"/>
            </a:ln>
          </p:spPr>
        </p:cxnSp>
        <p:sp>
          <p:nvSpPr>
            <p:cNvPr id="1028" name="Google Shape;1028;p90"/>
            <p:cNvSpPr txBox="1"/>
            <p:nvPr/>
          </p:nvSpPr>
          <p:spPr>
            <a:xfrm>
              <a:off x="7419950" y="2436675"/>
              <a:ext cx="11337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cyan (cyan)</a:t>
              </a:r>
              <a:endParaRPr sz="1800">
                <a:latin typeface="Lexend"/>
                <a:ea typeface="Lexend"/>
                <a:cs typeface="Lexend"/>
                <a:sym typeface="Lexend"/>
              </a:endParaRPr>
            </a:p>
            <a:p>
              <a:pPr indent="0" lvl="0" marL="0" rtl="0" algn="l">
                <a:lnSpc>
                  <a:spcPct val="115000"/>
                </a:lnSpc>
                <a:spcBef>
                  <a:spcPts val="0"/>
                </a:spcBef>
                <a:spcAft>
                  <a:spcPts val="0"/>
                </a:spcAft>
                <a:buNone/>
              </a:pPr>
              <a:r>
                <a:t/>
              </a:r>
              <a:endParaRPr sz="1800">
                <a:latin typeface="Lexend"/>
                <a:ea typeface="Lexend"/>
                <a:cs typeface="Lexend"/>
                <a:sym typeface="Lexend"/>
              </a:endParaRPr>
            </a:p>
          </p:txBody>
        </p:sp>
      </p:grpSp>
      <p:grpSp>
        <p:nvGrpSpPr>
          <p:cNvPr id="1029" name="Google Shape;1029;p90"/>
          <p:cNvGrpSpPr/>
          <p:nvPr/>
        </p:nvGrpSpPr>
        <p:grpSpPr>
          <a:xfrm>
            <a:off x="5314973" y="3108425"/>
            <a:ext cx="3238677" cy="397353"/>
            <a:chOff x="5314973" y="2906175"/>
            <a:chExt cx="3238677" cy="397353"/>
          </a:xfrm>
        </p:grpSpPr>
        <p:sp>
          <p:nvSpPr>
            <p:cNvPr id="1030" name="Google Shape;1030;p90"/>
            <p:cNvSpPr/>
            <p:nvPr/>
          </p:nvSpPr>
          <p:spPr>
            <a:xfrm>
              <a:off x="5314973" y="2906175"/>
              <a:ext cx="376800" cy="383400"/>
            </a:xfrm>
            <a:prstGeom prst="rect">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solidFill>
                    <a:srgbClr val="FFFFFF"/>
                  </a:solidFill>
                  <a:latin typeface="Lexend"/>
                  <a:ea typeface="Lexend"/>
                  <a:cs typeface="Lexend"/>
                  <a:sym typeface="Lexend"/>
                </a:rPr>
                <a:t>B</a:t>
              </a:r>
              <a:endParaRPr>
                <a:solidFill>
                  <a:srgbClr val="FFFFFF"/>
                </a:solidFill>
                <a:latin typeface="Lexend"/>
                <a:ea typeface="Lexend"/>
                <a:cs typeface="Lexend"/>
                <a:sym typeface="Lexend"/>
              </a:endParaRPr>
            </a:p>
          </p:txBody>
        </p:sp>
        <p:sp>
          <p:nvSpPr>
            <p:cNvPr id="1031" name="Google Shape;1031;p90"/>
            <p:cNvSpPr/>
            <p:nvPr/>
          </p:nvSpPr>
          <p:spPr>
            <a:xfrm>
              <a:off x="6056205" y="2920128"/>
              <a:ext cx="376800" cy="383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R</a:t>
              </a:r>
              <a:endParaRPr>
                <a:latin typeface="Lexend"/>
                <a:ea typeface="Lexend"/>
                <a:cs typeface="Lexend"/>
                <a:sym typeface="Lexend"/>
              </a:endParaRPr>
            </a:p>
          </p:txBody>
        </p:sp>
        <p:sp>
          <p:nvSpPr>
            <p:cNvPr id="1032" name="Google Shape;1032;p90"/>
            <p:cNvSpPr/>
            <p:nvPr/>
          </p:nvSpPr>
          <p:spPr>
            <a:xfrm>
              <a:off x="6928123" y="2906175"/>
              <a:ext cx="376800" cy="383400"/>
            </a:xfrm>
            <a:prstGeom prst="rect">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33" name="Google Shape;1033;p90"/>
            <p:cNvSpPr txBox="1"/>
            <p:nvPr/>
          </p:nvSpPr>
          <p:spPr>
            <a:xfrm>
              <a:off x="5787666" y="2970075"/>
              <a:ext cx="1197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a:t>
              </a:r>
              <a:endParaRPr sz="1800">
                <a:latin typeface="Lexend"/>
                <a:ea typeface="Lexend"/>
                <a:cs typeface="Lexend"/>
                <a:sym typeface="Lexend"/>
              </a:endParaRPr>
            </a:p>
          </p:txBody>
        </p:sp>
        <p:sp>
          <p:nvSpPr>
            <p:cNvPr id="1034" name="Google Shape;1034;p90"/>
            <p:cNvSpPr txBox="1"/>
            <p:nvPr/>
          </p:nvSpPr>
          <p:spPr>
            <a:xfrm>
              <a:off x="7419950" y="2970075"/>
              <a:ext cx="11337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magenta (magenta)</a:t>
              </a:r>
              <a:endParaRPr sz="1800">
                <a:latin typeface="Lexend"/>
                <a:ea typeface="Lexend"/>
                <a:cs typeface="Lexend"/>
                <a:sym typeface="Lexend"/>
              </a:endParaRPr>
            </a:p>
            <a:p>
              <a:pPr indent="0" lvl="0" marL="0" rtl="0" algn="l">
                <a:lnSpc>
                  <a:spcPct val="115000"/>
                </a:lnSpc>
                <a:spcBef>
                  <a:spcPts val="0"/>
                </a:spcBef>
                <a:spcAft>
                  <a:spcPts val="0"/>
                </a:spcAft>
                <a:buNone/>
              </a:pPr>
              <a:r>
                <a:t/>
              </a:r>
              <a:endParaRPr sz="1800">
                <a:latin typeface="Lexend"/>
                <a:ea typeface="Lexend"/>
                <a:cs typeface="Lexend"/>
                <a:sym typeface="Lexend"/>
              </a:endParaRPr>
            </a:p>
          </p:txBody>
        </p:sp>
        <p:cxnSp>
          <p:nvCxnSpPr>
            <p:cNvPr id="1035" name="Google Shape;1035;p90"/>
            <p:cNvCxnSpPr/>
            <p:nvPr/>
          </p:nvCxnSpPr>
          <p:spPr>
            <a:xfrm flipH="1" rot="10800000">
              <a:off x="6515548" y="3114000"/>
              <a:ext cx="349500" cy="4800"/>
            </a:xfrm>
            <a:prstGeom prst="straightConnector1">
              <a:avLst/>
            </a:prstGeom>
            <a:noFill/>
            <a:ln cap="flat" cmpd="sng" w="19050">
              <a:solidFill>
                <a:srgbClr val="000000"/>
              </a:solidFill>
              <a:prstDash val="solid"/>
              <a:round/>
              <a:headEnd len="med" w="med" type="none"/>
              <a:tailEnd len="med" w="med" type="triangle"/>
            </a:ln>
          </p:spPr>
        </p:cxnSp>
      </p:grpSp>
      <p:sp>
        <p:nvSpPr>
          <p:cNvPr id="1036" name="Google Shape;1036;p90"/>
          <p:cNvSpPr txBox="1"/>
          <p:nvPr>
            <p:ph idx="1" type="body"/>
          </p:nvPr>
        </p:nvSpPr>
        <p:spPr>
          <a:xfrm>
            <a:off x="8126150" y="4046550"/>
            <a:ext cx="855900" cy="32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caddaan (white)</a:t>
            </a:r>
            <a:endParaRPr sz="2000"/>
          </a:p>
        </p:txBody>
      </p:sp>
      <p:grpSp>
        <p:nvGrpSpPr>
          <p:cNvPr id="1037" name="Google Shape;1037;p90"/>
          <p:cNvGrpSpPr/>
          <p:nvPr/>
        </p:nvGrpSpPr>
        <p:grpSpPr>
          <a:xfrm>
            <a:off x="4865100" y="4010438"/>
            <a:ext cx="3129925" cy="388974"/>
            <a:chOff x="4865100" y="4010438"/>
            <a:chExt cx="3129925" cy="388974"/>
          </a:xfrm>
        </p:grpSpPr>
        <p:grpSp>
          <p:nvGrpSpPr>
            <p:cNvPr id="1038" name="Google Shape;1038;p90"/>
            <p:cNvGrpSpPr/>
            <p:nvPr/>
          </p:nvGrpSpPr>
          <p:grpSpPr>
            <a:xfrm>
              <a:off x="4865100" y="4010438"/>
              <a:ext cx="3129925" cy="388974"/>
              <a:chOff x="4865100" y="4010438"/>
              <a:chExt cx="3129925" cy="388974"/>
            </a:xfrm>
          </p:grpSpPr>
          <p:sp>
            <p:nvSpPr>
              <p:cNvPr id="1039" name="Google Shape;1039;p90"/>
              <p:cNvSpPr/>
              <p:nvPr/>
            </p:nvSpPr>
            <p:spPr>
              <a:xfrm>
                <a:off x="4865100" y="4010438"/>
                <a:ext cx="376800" cy="383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R</a:t>
                </a:r>
                <a:endParaRPr>
                  <a:latin typeface="Lexend"/>
                  <a:ea typeface="Lexend"/>
                  <a:cs typeface="Lexend"/>
                  <a:sym typeface="Lexend"/>
                </a:endParaRPr>
              </a:p>
            </p:txBody>
          </p:sp>
          <p:sp>
            <p:nvSpPr>
              <p:cNvPr id="1040" name="Google Shape;1040;p90"/>
              <p:cNvSpPr/>
              <p:nvPr/>
            </p:nvSpPr>
            <p:spPr>
              <a:xfrm>
                <a:off x="5703408" y="4010450"/>
                <a:ext cx="376800" cy="383400"/>
              </a:xfrm>
              <a:prstGeom prst="rect">
                <a:avLst/>
              </a:prstGeom>
              <a:solidFill>
                <a:srgbClr val="00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G</a:t>
                </a:r>
                <a:endParaRPr>
                  <a:latin typeface="Lexend"/>
                  <a:ea typeface="Lexend"/>
                  <a:cs typeface="Lexend"/>
                  <a:sym typeface="Lexend"/>
                </a:endParaRPr>
              </a:p>
            </p:txBody>
          </p:sp>
          <p:sp>
            <p:nvSpPr>
              <p:cNvPr id="1041" name="Google Shape;1041;p90"/>
              <p:cNvSpPr/>
              <p:nvPr/>
            </p:nvSpPr>
            <p:spPr>
              <a:xfrm>
                <a:off x="7618225" y="4010450"/>
                <a:ext cx="376800" cy="3834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42" name="Google Shape;1042;p90"/>
              <p:cNvSpPr txBox="1"/>
              <p:nvPr/>
            </p:nvSpPr>
            <p:spPr>
              <a:xfrm>
                <a:off x="5417004" y="4074350"/>
                <a:ext cx="1113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a:t>
                </a:r>
                <a:endParaRPr sz="1800">
                  <a:latin typeface="Lexend"/>
                  <a:ea typeface="Lexend"/>
                  <a:cs typeface="Lexend"/>
                  <a:sym typeface="Lexend"/>
                </a:endParaRPr>
              </a:p>
            </p:txBody>
          </p:sp>
          <p:sp>
            <p:nvSpPr>
              <p:cNvPr id="1043" name="Google Shape;1043;p90"/>
              <p:cNvSpPr/>
              <p:nvPr/>
            </p:nvSpPr>
            <p:spPr>
              <a:xfrm>
                <a:off x="6541717" y="4016012"/>
                <a:ext cx="376800" cy="383400"/>
              </a:xfrm>
              <a:prstGeom prst="rect">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solidFill>
                      <a:schemeClr val="lt1"/>
                    </a:solidFill>
                    <a:latin typeface="Lexend"/>
                    <a:ea typeface="Lexend"/>
                    <a:cs typeface="Lexend"/>
                    <a:sym typeface="Lexend"/>
                  </a:rPr>
                  <a:t>B</a:t>
                </a:r>
                <a:endParaRPr>
                  <a:solidFill>
                    <a:schemeClr val="lt1"/>
                  </a:solidFill>
                  <a:latin typeface="Lexend"/>
                  <a:ea typeface="Lexend"/>
                  <a:cs typeface="Lexend"/>
                  <a:sym typeface="Lexend"/>
                </a:endParaRPr>
              </a:p>
            </p:txBody>
          </p:sp>
          <p:sp>
            <p:nvSpPr>
              <p:cNvPr id="1044" name="Google Shape;1044;p90"/>
              <p:cNvSpPr txBox="1"/>
              <p:nvPr/>
            </p:nvSpPr>
            <p:spPr>
              <a:xfrm>
                <a:off x="6255313" y="4079912"/>
                <a:ext cx="1113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a:t>
                </a:r>
                <a:endParaRPr sz="1800">
                  <a:latin typeface="Lexend"/>
                  <a:ea typeface="Lexend"/>
                  <a:cs typeface="Lexend"/>
                  <a:sym typeface="Lexend"/>
                </a:endParaRPr>
              </a:p>
            </p:txBody>
          </p:sp>
        </p:grpSp>
        <p:cxnSp>
          <p:nvCxnSpPr>
            <p:cNvPr id="1045" name="Google Shape;1045;p90"/>
            <p:cNvCxnSpPr/>
            <p:nvPr/>
          </p:nvCxnSpPr>
          <p:spPr>
            <a:xfrm flipH="1" rot="10800000">
              <a:off x="7093621" y="4199750"/>
              <a:ext cx="349500" cy="4800"/>
            </a:xfrm>
            <a:prstGeom prst="straightConnector1">
              <a:avLst/>
            </a:prstGeom>
            <a:noFill/>
            <a:ln cap="flat" cmpd="sng" w="19050">
              <a:solidFill>
                <a:srgbClr val="000000"/>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grpSp>
        <p:nvGrpSpPr>
          <p:cNvPr id="1050" name="Google Shape;1050;p91"/>
          <p:cNvGrpSpPr/>
          <p:nvPr/>
        </p:nvGrpSpPr>
        <p:grpSpPr>
          <a:xfrm>
            <a:off x="4129431" y="1970550"/>
            <a:ext cx="4269773" cy="2262399"/>
            <a:chOff x="4129588" y="1965900"/>
            <a:chExt cx="4690512" cy="2262399"/>
          </a:xfrm>
        </p:grpSpPr>
        <p:pic>
          <p:nvPicPr>
            <p:cNvPr id="1051" name="Google Shape;1051;p91"/>
            <p:cNvPicPr preferRelativeResize="0"/>
            <p:nvPr/>
          </p:nvPicPr>
          <p:blipFill rotWithShape="1">
            <a:blip r:embed="rId3">
              <a:alphaModFix/>
            </a:blip>
            <a:srcRect b="57719" l="26459" r="18371" t="966"/>
            <a:stretch/>
          </p:blipFill>
          <p:spPr>
            <a:xfrm>
              <a:off x="4129588" y="2933075"/>
              <a:ext cx="2408525" cy="1295225"/>
            </a:xfrm>
            <a:prstGeom prst="rect">
              <a:avLst/>
            </a:prstGeom>
            <a:noFill/>
            <a:ln>
              <a:noFill/>
            </a:ln>
          </p:spPr>
        </p:pic>
        <p:sp>
          <p:nvSpPr>
            <p:cNvPr id="1052" name="Google Shape;1052;p91"/>
            <p:cNvSpPr txBox="1"/>
            <p:nvPr/>
          </p:nvSpPr>
          <p:spPr>
            <a:xfrm>
              <a:off x="4129600" y="1965900"/>
              <a:ext cx="4690500" cy="61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Qaabka qaanso roobaadka aad hesho waxaa loo yaqaan jeegaan (spectrum) midab ama jeegaan (spectrum) iftiin muuqda.</a:t>
              </a:r>
              <a:r>
                <a:rPr b="1" lang="en-GB" sz="1300">
                  <a:latin typeface="Lexend"/>
                  <a:ea typeface="Lexend"/>
                  <a:cs typeface="Lexend"/>
                  <a:sym typeface="Lexend"/>
                </a:rPr>
                <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grpSp>
      <p:sp>
        <p:nvSpPr>
          <p:cNvPr id="1053" name="Google Shape;1053;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 cad</a:t>
            </a:r>
            <a:endParaRPr/>
          </a:p>
        </p:txBody>
      </p:sp>
      <p:sp>
        <p:nvSpPr>
          <p:cNvPr id="1054" name="Google Shape;1054;p91"/>
          <p:cNvSpPr txBox="1"/>
          <p:nvPr/>
        </p:nvSpPr>
        <p:spPr>
          <a:xfrm>
            <a:off x="329950" y="818950"/>
            <a:ext cx="8069400" cy="96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Muraayad saddex geesood oo hufan waxay muujin kartaa in iftiinka cad ee qorraxda ama nalka uu dhab ahaantii ka kooban yahay dhammaan midabada iftiinka ee qaanso roobaadka.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nvGrpSpPr>
          <p:cNvPr id="1055" name="Google Shape;1055;p91"/>
          <p:cNvGrpSpPr/>
          <p:nvPr/>
        </p:nvGrpSpPr>
        <p:grpSpPr>
          <a:xfrm>
            <a:off x="357575" y="1976400"/>
            <a:ext cx="3486900" cy="2218500"/>
            <a:chOff x="357675" y="1971750"/>
            <a:chExt cx="3486900" cy="2218500"/>
          </a:xfrm>
        </p:grpSpPr>
        <p:grpSp>
          <p:nvGrpSpPr>
            <p:cNvPr id="1056" name="Google Shape;1056;p91"/>
            <p:cNvGrpSpPr/>
            <p:nvPr/>
          </p:nvGrpSpPr>
          <p:grpSpPr>
            <a:xfrm>
              <a:off x="357675" y="1971750"/>
              <a:ext cx="3486900" cy="2218500"/>
              <a:chOff x="357675" y="1971750"/>
              <a:chExt cx="3486900" cy="2218500"/>
            </a:xfrm>
          </p:grpSpPr>
          <p:grpSp>
            <p:nvGrpSpPr>
              <p:cNvPr id="1057" name="Google Shape;1057;p91"/>
              <p:cNvGrpSpPr/>
              <p:nvPr/>
            </p:nvGrpSpPr>
            <p:grpSpPr>
              <a:xfrm>
                <a:off x="357675" y="1971750"/>
                <a:ext cx="3486900" cy="2218500"/>
                <a:chOff x="357675" y="1666950"/>
                <a:chExt cx="3486900" cy="2218500"/>
              </a:xfrm>
            </p:grpSpPr>
            <p:sp>
              <p:nvSpPr>
                <p:cNvPr id="1058" name="Google Shape;1058;p91"/>
                <p:cNvSpPr/>
                <p:nvPr/>
              </p:nvSpPr>
              <p:spPr>
                <a:xfrm>
                  <a:off x="357675" y="1666950"/>
                  <a:ext cx="3486900" cy="2218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9" name="Google Shape;1059;p91"/>
                <p:cNvSpPr/>
                <p:nvPr/>
              </p:nvSpPr>
              <p:spPr>
                <a:xfrm>
                  <a:off x="1359385" y="1898208"/>
                  <a:ext cx="2050200" cy="1773000"/>
                </a:xfrm>
                <a:prstGeom prst="triangl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0" name="Google Shape;1060;p91"/>
                <p:cNvSpPr txBox="1"/>
                <p:nvPr/>
              </p:nvSpPr>
              <p:spPr>
                <a:xfrm>
                  <a:off x="2041300" y="3288075"/>
                  <a:ext cx="800100" cy="2868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galaas</a:t>
                  </a:r>
                  <a:endParaRPr sz="1800">
                    <a:solidFill>
                      <a:srgbClr val="000000"/>
                    </a:solidFill>
                    <a:latin typeface="Lexend"/>
                    <a:ea typeface="Lexend"/>
                    <a:cs typeface="Lexend"/>
                    <a:sym typeface="Lexend"/>
                  </a:endParaRPr>
                </a:p>
              </p:txBody>
            </p:sp>
            <p:sp>
              <p:nvSpPr>
                <p:cNvPr id="1061" name="Google Shape;1061;p91"/>
                <p:cNvSpPr txBox="1"/>
                <p:nvPr/>
              </p:nvSpPr>
              <p:spPr>
                <a:xfrm rot="-1056956">
                  <a:off x="393727" y="2461635"/>
                  <a:ext cx="1393758" cy="286722"/>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solidFill>
                        <a:schemeClr val="lt1"/>
                      </a:solidFill>
                      <a:latin typeface="Lexend"/>
                      <a:ea typeface="Lexend"/>
                      <a:cs typeface="Lexend"/>
                      <a:sym typeface="Lexend"/>
                    </a:rPr>
                    <a:t>iftiin cad</a:t>
                  </a:r>
                  <a:endParaRPr sz="1800">
                    <a:solidFill>
                      <a:schemeClr val="lt1"/>
                    </a:solidFill>
                    <a:latin typeface="Lexend"/>
                    <a:ea typeface="Lexend"/>
                    <a:cs typeface="Lexend"/>
                    <a:sym typeface="Lexend"/>
                  </a:endParaRPr>
                </a:p>
              </p:txBody>
            </p:sp>
          </p:grpSp>
          <p:sp>
            <p:nvSpPr>
              <p:cNvPr id="1062" name="Google Shape;1062;p91"/>
              <p:cNvSpPr/>
              <p:nvPr/>
            </p:nvSpPr>
            <p:spPr>
              <a:xfrm rot="4333817">
                <a:off x="662368" y="3167345"/>
                <a:ext cx="130737" cy="87570"/>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063" name="Google Shape;1063;p91"/>
            <p:cNvCxnSpPr/>
            <p:nvPr/>
          </p:nvCxnSpPr>
          <p:spPr>
            <a:xfrm flipH="1" rot="10800000">
              <a:off x="357687" y="2756390"/>
              <a:ext cx="1721400" cy="577800"/>
            </a:xfrm>
            <a:prstGeom prst="straightConnector1">
              <a:avLst/>
            </a:prstGeom>
            <a:noFill/>
            <a:ln cap="flat" cmpd="sng" w="9525">
              <a:solidFill>
                <a:srgbClr val="FFFFFF"/>
              </a:solidFill>
              <a:prstDash val="solid"/>
              <a:round/>
              <a:headEnd len="med" w="med" type="none"/>
              <a:tailEnd len="med" w="med" type="none"/>
            </a:ln>
          </p:spPr>
        </p:cxnSp>
      </p:grpSp>
      <p:grpSp>
        <p:nvGrpSpPr>
          <p:cNvPr id="1064" name="Google Shape;1064;p91"/>
          <p:cNvGrpSpPr/>
          <p:nvPr/>
        </p:nvGrpSpPr>
        <p:grpSpPr>
          <a:xfrm>
            <a:off x="2067532" y="2743178"/>
            <a:ext cx="1047395" cy="143636"/>
            <a:chOff x="6642050" y="2060875"/>
            <a:chExt cx="527575" cy="72350"/>
          </a:xfrm>
        </p:grpSpPr>
        <p:cxnSp>
          <p:nvCxnSpPr>
            <p:cNvPr id="1065" name="Google Shape;1065;p91"/>
            <p:cNvCxnSpPr/>
            <p:nvPr/>
          </p:nvCxnSpPr>
          <p:spPr>
            <a:xfrm>
              <a:off x="6643689" y="2073232"/>
              <a:ext cx="324000" cy="10500"/>
            </a:xfrm>
            <a:prstGeom prst="straightConnector1">
              <a:avLst/>
            </a:prstGeom>
            <a:noFill/>
            <a:ln cap="flat" cmpd="sng" w="9525">
              <a:solidFill>
                <a:srgbClr val="8E7CC3"/>
              </a:solidFill>
              <a:prstDash val="solid"/>
              <a:round/>
              <a:headEnd len="med" w="med" type="none"/>
              <a:tailEnd len="med" w="med" type="none"/>
            </a:ln>
          </p:spPr>
        </p:cxnSp>
        <p:cxnSp>
          <p:nvCxnSpPr>
            <p:cNvPr id="1066" name="Google Shape;1066;p91"/>
            <p:cNvCxnSpPr/>
            <p:nvPr/>
          </p:nvCxnSpPr>
          <p:spPr>
            <a:xfrm rot="10800000">
              <a:off x="6964125" y="2082225"/>
              <a:ext cx="205500" cy="51000"/>
            </a:xfrm>
            <a:prstGeom prst="straightConnector1">
              <a:avLst/>
            </a:prstGeom>
            <a:noFill/>
            <a:ln cap="flat" cmpd="sng" w="9525">
              <a:solidFill>
                <a:srgbClr val="8E7CC3"/>
              </a:solidFill>
              <a:prstDash val="solid"/>
              <a:round/>
              <a:headEnd len="med" w="med" type="none"/>
              <a:tailEnd len="med" w="med" type="none"/>
            </a:ln>
          </p:spPr>
        </p:cxnSp>
        <p:cxnSp>
          <p:nvCxnSpPr>
            <p:cNvPr id="1067" name="Google Shape;1067;p91"/>
            <p:cNvCxnSpPr/>
            <p:nvPr/>
          </p:nvCxnSpPr>
          <p:spPr>
            <a:xfrm>
              <a:off x="6644457" y="2073232"/>
              <a:ext cx="321000" cy="5100"/>
            </a:xfrm>
            <a:prstGeom prst="straightConnector1">
              <a:avLst/>
            </a:prstGeom>
            <a:noFill/>
            <a:ln cap="flat" cmpd="sng" w="9525">
              <a:solidFill>
                <a:srgbClr val="4A86E8"/>
              </a:solidFill>
              <a:prstDash val="solid"/>
              <a:round/>
              <a:headEnd len="med" w="med" type="none"/>
              <a:tailEnd len="med" w="med" type="none"/>
            </a:ln>
          </p:spPr>
        </p:cxnSp>
        <p:cxnSp>
          <p:nvCxnSpPr>
            <p:cNvPr id="1068" name="Google Shape;1068;p91"/>
            <p:cNvCxnSpPr/>
            <p:nvPr/>
          </p:nvCxnSpPr>
          <p:spPr>
            <a:xfrm rot="10800000">
              <a:off x="6963825" y="2077175"/>
              <a:ext cx="205800" cy="51900"/>
            </a:xfrm>
            <a:prstGeom prst="straightConnector1">
              <a:avLst/>
            </a:prstGeom>
            <a:noFill/>
            <a:ln cap="flat" cmpd="sng" w="9525">
              <a:solidFill>
                <a:srgbClr val="4A86E8"/>
              </a:solidFill>
              <a:prstDash val="solid"/>
              <a:round/>
              <a:headEnd len="med" w="med" type="none"/>
              <a:tailEnd len="med" w="med" type="none"/>
            </a:ln>
          </p:spPr>
        </p:cxnSp>
        <p:cxnSp>
          <p:nvCxnSpPr>
            <p:cNvPr id="1069" name="Google Shape;1069;p91"/>
            <p:cNvCxnSpPr/>
            <p:nvPr/>
          </p:nvCxnSpPr>
          <p:spPr>
            <a:xfrm>
              <a:off x="6644457" y="2073232"/>
              <a:ext cx="319500" cy="2100"/>
            </a:xfrm>
            <a:prstGeom prst="straightConnector1">
              <a:avLst/>
            </a:prstGeom>
            <a:noFill/>
            <a:ln cap="flat" cmpd="sng" w="9525">
              <a:solidFill>
                <a:srgbClr val="00FFFF"/>
              </a:solidFill>
              <a:prstDash val="solid"/>
              <a:round/>
              <a:headEnd len="med" w="med" type="none"/>
              <a:tailEnd len="med" w="med" type="none"/>
            </a:ln>
          </p:spPr>
        </p:cxnSp>
        <p:cxnSp>
          <p:nvCxnSpPr>
            <p:cNvPr id="1070" name="Google Shape;1070;p91"/>
            <p:cNvCxnSpPr/>
            <p:nvPr/>
          </p:nvCxnSpPr>
          <p:spPr>
            <a:xfrm rot="10800000">
              <a:off x="6963850" y="2074475"/>
              <a:ext cx="203400" cy="52800"/>
            </a:xfrm>
            <a:prstGeom prst="straightConnector1">
              <a:avLst/>
            </a:prstGeom>
            <a:noFill/>
            <a:ln cap="flat" cmpd="sng" w="9525">
              <a:solidFill>
                <a:srgbClr val="00FFFF"/>
              </a:solidFill>
              <a:prstDash val="solid"/>
              <a:round/>
              <a:headEnd len="med" w="med" type="none"/>
              <a:tailEnd len="med" w="med" type="none"/>
            </a:ln>
          </p:spPr>
        </p:cxnSp>
        <p:cxnSp>
          <p:nvCxnSpPr>
            <p:cNvPr id="1071" name="Google Shape;1071;p91"/>
            <p:cNvCxnSpPr/>
            <p:nvPr/>
          </p:nvCxnSpPr>
          <p:spPr>
            <a:xfrm flipH="1" rot="10800000">
              <a:off x="6642800" y="2070650"/>
              <a:ext cx="316500" cy="900"/>
            </a:xfrm>
            <a:prstGeom prst="straightConnector1">
              <a:avLst/>
            </a:prstGeom>
            <a:noFill/>
            <a:ln cap="flat" cmpd="sng" w="9525">
              <a:solidFill>
                <a:srgbClr val="00FF00"/>
              </a:solidFill>
              <a:prstDash val="solid"/>
              <a:round/>
              <a:headEnd len="med" w="med" type="none"/>
              <a:tailEnd len="med" w="med" type="none"/>
            </a:ln>
          </p:spPr>
        </p:cxnSp>
        <p:cxnSp>
          <p:nvCxnSpPr>
            <p:cNvPr id="1072" name="Google Shape;1072;p91"/>
            <p:cNvCxnSpPr/>
            <p:nvPr/>
          </p:nvCxnSpPr>
          <p:spPr>
            <a:xfrm rot="10800000">
              <a:off x="6958450" y="2070925"/>
              <a:ext cx="208800" cy="51600"/>
            </a:xfrm>
            <a:prstGeom prst="straightConnector1">
              <a:avLst/>
            </a:prstGeom>
            <a:noFill/>
            <a:ln cap="flat" cmpd="sng" w="9525">
              <a:solidFill>
                <a:srgbClr val="00FF00"/>
              </a:solidFill>
              <a:prstDash val="solid"/>
              <a:round/>
              <a:headEnd len="med" w="med" type="none"/>
              <a:tailEnd len="med" w="med" type="none"/>
            </a:ln>
          </p:spPr>
        </p:cxnSp>
        <p:cxnSp>
          <p:nvCxnSpPr>
            <p:cNvPr id="1073" name="Google Shape;1073;p91"/>
            <p:cNvCxnSpPr/>
            <p:nvPr/>
          </p:nvCxnSpPr>
          <p:spPr>
            <a:xfrm flipH="1" rot="10800000">
              <a:off x="6642050" y="2068425"/>
              <a:ext cx="318000" cy="3900"/>
            </a:xfrm>
            <a:prstGeom prst="straightConnector1">
              <a:avLst/>
            </a:prstGeom>
            <a:noFill/>
            <a:ln cap="flat" cmpd="sng" w="9525">
              <a:solidFill>
                <a:srgbClr val="FFFF00"/>
              </a:solidFill>
              <a:prstDash val="solid"/>
              <a:round/>
              <a:headEnd len="med" w="med" type="none"/>
              <a:tailEnd len="med" w="med" type="none"/>
            </a:ln>
          </p:spPr>
        </p:cxnSp>
        <p:cxnSp>
          <p:nvCxnSpPr>
            <p:cNvPr id="1074" name="Google Shape;1074;p91"/>
            <p:cNvCxnSpPr/>
            <p:nvPr/>
          </p:nvCxnSpPr>
          <p:spPr>
            <a:xfrm rot="10800000">
              <a:off x="6957925" y="2068600"/>
              <a:ext cx="199200" cy="45000"/>
            </a:xfrm>
            <a:prstGeom prst="straightConnector1">
              <a:avLst/>
            </a:prstGeom>
            <a:noFill/>
            <a:ln cap="flat" cmpd="sng" w="9525">
              <a:solidFill>
                <a:srgbClr val="FFFF00"/>
              </a:solidFill>
              <a:prstDash val="solid"/>
              <a:round/>
              <a:headEnd len="med" w="med" type="none"/>
              <a:tailEnd len="med" w="med" type="none"/>
            </a:ln>
          </p:spPr>
        </p:cxnSp>
        <p:cxnSp>
          <p:nvCxnSpPr>
            <p:cNvPr id="1075" name="Google Shape;1075;p91"/>
            <p:cNvCxnSpPr/>
            <p:nvPr/>
          </p:nvCxnSpPr>
          <p:spPr>
            <a:xfrm flipH="1" rot="10800000">
              <a:off x="6642150" y="2063875"/>
              <a:ext cx="315600" cy="7500"/>
            </a:xfrm>
            <a:prstGeom prst="straightConnector1">
              <a:avLst/>
            </a:prstGeom>
            <a:noFill/>
            <a:ln cap="flat" cmpd="sng" w="9525">
              <a:solidFill>
                <a:srgbClr val="FF9900"/>
              </a:solidFill>
              <a:prstDash val="solid"/>
              <a:round/>
              <a:headEnd len="med" w="med" type="none"/>
              <a:tailEnd len="med" w="med" type="none"/>
            </a:ln>
          </p:spPr>
        </p:cxnSp>
        <p:cxnSp>
          <p:nvCxnSpPr>
            <p:cNvPr id="1076" name="Google Shape;1076;p91"/>
            <p:cNvCxnSpPr/>
            <p:nvPr/>
          </p:nvCxnSpPr>
          <p:spPr>
            <a:xfrm rot="10800000">
              <a:off x="6952550" y="2063250"/>
              <a:ext cx="201600" cy="43200"/>
            </a:xfrm>
            <a:prstGeom prst="straightConnector1">
              <a:avLst/>
            </a:prstGeom>
            <a:noFill/>
            <a:ln cap="flat" cmpd="sng" w="9525">
              <a:solidFill>
                <a:srgbClr val="FF9900"/>
              </a:solidFill>
              <a:prstDash val="solid"/>
              <a:round/>
              <a:headEnd len="med" w="med" type="none"/>
              <a:tailEnd len="med" w="med" type="none"/>
            </a:ln>
          </p:spPr>
        </p:cxnSp>
        <p:cxnSp>
          <p:nvCxnSpPr>
            <p:cNvPr id="1077" name="Google Shape;1077;p91"/>
            <p:cNvCxnSpPr/>
            <p:nvPr/>
          </p:nvCxnSpPr>
          <p:spPr>
            <a:xfrm flipH="1" rot="10800000">
              <a:off x="6642150" y="2060875"/>
              <a:ext cx="312000" cy="10500"/>
            </a:xfrm>
            <a:prstGeom prst="straightConnector1">
              <a:avLst/>
            </a:prstGeom>
            <a:noFill/>
            <a:ln cap="flat" cmpd="sng" w="9525">
              <a:solidFill>
                <a:srgbClr val="FF0000"/>
              </a:solidFill>
              <a:prstDash val="solid"/>
              <a:round/>
              <a:headEnd len="med" w="med" type="none"/>
              <a:tailEnd len="med" w="med" type="none"/>
            </a:ln>
          </p:spPr>
        </p:cxnSp>
        <p:cxnSp>
          <p:nvCxnSpPr>
            <p:cNvPr id="1078" name="Google Shape;1078;p91"/>
            <p:cNvCxnSpPr/>
            <p:nvPr/>
          </p:nvCxnSpPr>
          <p:spPr>
            <a:xfrm rot="10800000">
              <a:off x="6951375" y="2060900"/>
              <a:ext cx="197400" cy="37800"/>
            </a:xfrm>
            <a:prstGeom prst="straightConnector1">
              <a:avLst/>
            </a:prstGeom>
            <a:noFill/>
            <a:ln cap="flat" cmpd="sng" w="9525">
              <a:solidFill>
                <a:srgbClr val="FF0000"/>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92"/>
          <p:cNvSpPr txBox="1"/>
          <p:nvPr/>
        </p:nvSpPr>
        <p:spPr>
          <a:xfrm>
            <a:off x="324000" y="837850"/>
            <a:ext cx="3876900" cy="972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dhammaan midabada iftiinka ee jeegaan (spectrum) muuqda ay isku mar galaan ishaada, waxaad arkaysaa cad.</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084" name="Google Shape;1084;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Iftiin cad</a:t>
            </a:r>
            <a:endParaRPr/>
          </a:p>
        </p:txBody>
      </p:sp>
      <p:sp>
        <p:nvSpPr>
          <p:cNvPr id="1085" name="Google Shape;1085;p92"/>
          <p:cNvSpPr txBox="1"/>
          <p:nvPr>
            <p:ph idx="1" type="body"/>
          </p:nvPr>
        </p:nvSpPr>
        <p:spPr>
          <a:xfrm>
            <a:off x="4591700" y="1699750"/>
            <a:ext cx="2599800" cy="8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iftiin qorraxda (iftiin dhammaan midabada jeegaan (spectrum))</a:t>
            </a:r>
            <a:br>
              <a:rPr lang="en-GB" sz="1800"/>
            </a:br>
            <a:r>
              <a:rPr lang="en-GB" sz="1100">
                <a:latin typeface="Lexend"/>
              </a:rPr>
              <a:t/>
            </a:r>
            <a:r>
              <a:rPr lang="en-GB" sz="1100">
                <a:latin typeface="Lexend"/>
              </a:rPr>
              <a:t/>
            </a:r>
            <a:endParaRPr sz="1800"/>
          </a:p>
        </p:txBody>
      </p:sp>
      <p:grpSp>
        <p:nvGrpSpPr>
          <p:cNvPr id="1086" name="Google Shape;1086;p92"/>
          <p:cNvGrpSpPr/>
          <p:nvPr/>
        </p:nvGrpSpPr>
        <p:grpSpPr>
          <a:xfrm>
            <a:off x="7306800" y="926003"/>
            <a:ext cx="1413326" cy="1597699"/>
            <a:chOff x="7459200" y="773603"/>
            <a:chExt cx="1413326" cy="1597699"/>
          </a:xfrm>
        </p:grpSpPr>
        <p:pic>
          <p:nvPicPr>
            <p:cNvPr id="1087" name="Google Shape;1087;p92"/>
            <p:cNvPicPr preferRelativeResize="0"/>
            <p:nvPr/>
          </p:nvPicPr>
          <p:blipFill>
            <a:blip r:embed="rId3">
              <a:alphaModFix/>
            </a:blip>
            <a:stretch>
              <a:fillRect/>
            </a:stretch>
          </p:blipFill>
          <p:spPr>
            <a:xfrm flipH="1">
              <a:off x="7459200" y="773603"/>
              <a:ext cx="1413326" cy="1597699"/>
            </a:xfrm>
            <a:prstGeom prst="rect">
              <a:avLst/>
            </a:prstGeom>
            <a:noFill/>
            <a:ln>
              <a:noFill/>
            </a:ln>
          </p:spPr>
        </p:pic>
        <p:sp>
          <p:nvSpPr>
            <p:cNvPr id="1088" name="Google Shape;1088;p92"/>
            <p:cNvSpPr/>
            <p:nvPr/>
          </p:nvSpPr>
          <p:spPr>
            <a:xfrm>
              <a:off x="7758850" y="786150"/>
              <a:ext cx="688500" cy="34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9" name="Google Shape;1089;p92"/>
            <p:cNvSpPr/>
            <p:nvPr/>
          </p:nvSpPr>
          <p:spPr>
            <a:xfrm>
              <a:off x="8447350" y="1080000"/>
              <a:ext cx="327900" cy="137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0" name="Google Shape;1090;p92"/>
            <p:cNvSpPr/>
            <p:nvPr/>
          </p:nvSpPr>
          <p:spPr>
            <a:xfrm>
              <a:off x="8607700" y="1326449"/>
              <a:ext cx="202500" cy="96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91" name="Google Shape;1091;p92"/>
            <p:cNvSpPr/>
            <p:nvPr/>
          </p:nvSpPr>
          <p:spPr>
            <a:xfrm>
              <a:off x="8694700" y="1530150"/>
              <a:ext cx="125400" cy="90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092" name="Google Shape;1092;p92"/>
          <p:cNvCxnSpPr/>
          <p:nvPr/>
        </p:nvCxnSpPr>
        <p:spPr>
          <a:xfrm rot="-28360">
            <a:off x="5617574" y="1791537"/>
            <a:ext cx="1854663" cy="900"/>
          </a:xfrm>
          <a:prstGeom prst="straightConnector1">
            <a:avLst/>
          </a:prstGeom>
          <a:noFill/>
          <a:ln cap="flat" cmpd="sng" w="19050">
            <a:solidFill>
              <a:srgbClr val="FF0000"/>
            </a:solidFill>
            <a:prstDash val="solid"/>
            <a:round/>
            <a:headEnd len="med" w="med" type="none"/>
            <a:tailEnd len="med" w="med" type="none"/>
          </a:ln>
        </p:spPr>
      </p:cxnSp>
      <p:cxnSp>
        <p:nvCxnSpPr>
          <p:cNvPr id="1093" name="Google Shape;1093;p92"/>
          <p:cNvCxnSpPr/>
          <p:nvPr/>
        </p:nvCxnSpPr>
        <p:spPr>
          <a:xfrm rot="-28360">
            <a:off x="5617574" y="1808801"/>
            <a:ext cx="1854663" cy="900"/>
          </a:xfrm>
          <a:prstGeom prst="straightConnector1">
            <a:avLst/>
          </a:prstGeom>
          <a:noFill/>
          <a:ln cap="flat" cmpd="sng" w="19050">
            <a:solidFill>
              <a:srgbClr val="FF9900"/>
            </a:solidFill>
            <a:prstDash val="solid"/>
            <a:round/>
            <a:headEnd len="med" w="med" type="none"/>
            <a:tailEnd len="med" w="med" type="none"/>
          </a:ln>
        </p:spPr>
      </p:cxnSp>
      <p:cxnSp>
        <p:nvCxnSpPr>
          <p:cNvPr id="1094" name="Google Shape;1094;p92"/>
          <p:cNvCxnSpPr/>
          <p:nvPr/>
        </p:nvCxnSpPr>
        <p:spPr>
          <a:xfrm rot="-28360">
            <a:off x="5617574" y="1826665"/>
            <a:ext cx="1854663" cy="900"/>
          </a:xfrm>
          <a:prstGeom prst="straightConnector1">
            <a:avLst/>
          </a:prstGeom>
          <a:noFill/>
          <a:ln cap="flat" cmpd="sng" w="19050">
            <a:solidFill>
              <a:srgbClr val="FFFF00"/>
            </a:solidFill>
            <a:prstDash val="solid"/>
            <a:round/>
            <a:headEnd len="med" w="med" type="none"/>
            <a:tailEnd len="med" w="med" type="none"/>
          </a:ln>
        </p:spPr>
      </p:cxnSp>
      <p:cxnSp>
        <p:nvCxnSpPr>
          <p:cNvPr id="1095" name="Google Shape;1095;p92"/>
          <p:cNvCxnSpPr/>
          <p:nvPr/>
        </p:nvCxnSpPr>
        <p:spPr>
          <a:xfrm rot="-28360">
            <a:off x="5617574" y="1843924"/>
            <a:ext cx="1854663" cy="900"/>
          </a:xfrm>
          <a:prstGeom prst="straightConnector1">
            <a:avLst/>
          </a:prstGeom>
          <a:noFill/>
          <a:ln cap="flat" cmpd="sng" w="19050">
            <a:solidFill>
              <a:srgbClr val="00FF00"/>
            </a:solidFill>
            <a:prstDash val="solid"/>
            <a:round/>
            <a:headEnd len="med" w="med" type="none"/>
            <a:tailEnd len="med" w="med" type="none"/>
          </a:ln>
        </p:spPr>
      </p:cxnSp>
      <p:cxnSp>
        <p:nvCxnSpPr>
          <p:cNvPr id="1096" name="Google Shape;1096;p92"/>
          <p:cNvCxnSpPr/>
          <p:nvPr/>
        </p:nvCxnSpPr>
        <p:spPr>
          <a:xfrm rot="-28360">
            <a:off x="5617574" y="1859407"/>
            <a:ext cx="1854663" cy="900"/>
          </a:xfrm>
          <a:prstGeom prst="straightConnector1">
            <a:avLst/>
          </a:prstGeom>
          <a:noFill/>
          <a:ln cap="flat" cmpd="sng" w="19050">
            <a:solidFill>
              <a:srgbClr val="00FFFF"/>
            </a:solidFill>
            <a:prstDash val="solid"/>
            <a:round/>
            <a:headEnd len="med" w="med" type="none"/>
            <a:tailEnd len="med" w="med" type="none"/>
          </a:ln>
        </p:spPr>
      </p:cxnSp>
      <p:cxnSp>
        <p:nvCxnSpPr>
          <p:cNvPr id="1097" name="Google Shape;1097;p92"/>
          <p:cNvCxnSpPr/>
          <p:nvPr/>
        </p:nvCxnSpPr>
        <p:spPr>
          <a:xfrm rot="-28360">
            <a:off x="5617574" y="1894723"/>
            <a:ext cx="1854663" cy="900"/>
          </a:xfrm>
          <a:prstGeom prst="straightConnector1">
            <a:avLst/>
          </a:prstGeom>
          <a:noFill/>
          <a:ln cap="flat" cmpd="sng" w="19050">
            <a:solidFill>
              <a:srgbClr val="6D9EEB"/>
            </a:solidFill>
            <a:prstDash val="solid"/>
            <a:round/>
            <a:headEnd len="med" w="med" type="none"/>
            <a:tailEnd len="med" w="med" type="none"/>
          </a:ln>
        </p:spPr>
      </p:cxnSp>
      <p:cxnSp>
        <p:nvCxnSpPr>
          <p:cNvPr id="1098" name="Google Shape;1098;p92"/>
          <p:cNvCxnSpPr/>
          <p:nvPr/>
        </p:nvCxnSpPr>
        <p:spPr>
          <a:xfrm rot="-28360">
            <a:off x="5617574" y="1911392"/>
            <a:ext cx="1854663" cy="900"/>
          </a:xfrm>
          <a:prstGeom prst="straightConnector1">
            <a:avLst/>
          </a:prstGeom>
          <a:noFill/>
          <a:ln cap="flat" cmpd="sng" w="19050">
            <a:solidFill>
              <a:srgbClr val="B4A7D6"/>
            </a:solidFill>
            <a:prstDash val="solid"/>
            <a:round/>
            <a:headEnd len="med" w="med" type="none"/>
            <a:tailEnd len="med" w="med" type="none"/>
          </a:ln>
        </p:spPr>
      </p:cxnSp>
      <p:cxnSp>
        <p:nvCxnSpPr>
          <p:cNvPr id="1099" name="Google Shape;1099;p92"/>
          <p:cNvCxnSpPr/>
          <p:nvPr/>
        </p:nvCxnSpPr>
        <p:spPr>
          <a:xfrm rot="-2549148">
            <a:off x="5889954" y="1544952"/>
            <a:ext cx="299819" cy="270941"/>
          </a:xfrm>
          <a:prstGeom prst="straightConnector1">
            <a:avLst/>
          </a:prstGeom>
          <a:noFill/>
          <a:ln cap="flat" cmpd="sng" w="28575">
            <a:solidFill>
              <a:srgbClr val="000000"/>
            </a:solidFill>
            <a:prstDash val="solid"/>
            <a:round/>
            <a:headEnd len="med" w="med" type="none"/>
            <a:tailEnd len="med" w="med" type="triangle"/>
          </a:ln>
        </p:spPr>
      </p:cxnSp>
      <p:cxnSp>
        <p:nvCxnSpPr>
          <p:cNvPr id="1100" name="Google Shape;1100;p92"/>
          <p:cNvCxnSpPr/>
          <p:nvPr/>
        </p:nvCxnSpPr>
        <p:spPr>
          <a:xfrm rot="-28360">
            <a:off x="5617574" y="1875861"/>
            <a:ext cx="1854663" cy="900"/>
          </a:xfrm>
          <a:prstGeom prst="straightConnector1">
            <a:avLst/>
          </a:prstGeom>
          <a:noFill/>
          <a:ln cap="flat" cmpd="sng" w="19050">
            <a:solidFill>
              <a:srgbClr val="1174F2"/>
            </a:solidFill>
            <a:prstDash val="solid"/>
            <a:round/>
            <a:headEnd len="med" w="med" type="none"/>
            <a:tailEnd len="med" w="med" type="none"/>
          </a:ln>
        </p:spPr>
      </p:cxnSp>
      <p:sp>
        <p:nvSpPr>
          <p:cNvPr id="1101" name="Google Shape;1101;p92"/>
          <p:cNvSpPr txBox="1"/>
          <p:nvPr/>
        </p:nvSpPr>
        <p:spPr>
          <a:xfrm>
            <a:off x="0" y="4804800"/>
            <a:ext cx="89820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 (Simulation) by PhET Interactive Simulations, University of Colorado Boulder, licensed under CC–BY–4.0 (https://phet.colorado.edu).</a:t>
            </a:r>
            <a:endParaRPr sz="600">
              <a:solidFill>
                <a:schemeClr val="dk2"/>
              </a:solidFill>
              <a:latin typeface="Lexend"/>
              <a:ea typeface="Lexend"/>
              <a:cs typeface="Lexend"/>
              <a:sym typeface="Lexend"/>
            </a:endParaRPr>
          </a:p>
        </p:txBody>
      </p:sp>
      <p:sp>
        <p:nvSpPr>
          <p:cNvPr id="1102" name="Google Shape;1102;p92"/>
          <p:cNvSpPr txBox="1"/>
          <p:nvPr>
            <p:ph idx="1" type="body"/>
          </p:nvPr>
        </p:nvSpPr>
        <p:spPr>
          <a:xfrm>
            <a:off x="4589050" y="3097438"/>
            <a:ext cx="1799700" cy="32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iftiin casaan, cagaar iyo buluug</a:t>
            </a:r>
            <a:br>
              <a:rPr lang="en-GB" sz="1800"/>
            </a:br>
            <a:r>
              <a:rPr lang="en-GB" sz="1100">
                <a:latin typeface="Lexend"/>
              </a:rPr>
              <a:t/>
            </a:r>
            <a:endParaRPr sz="1800"/>
          </a:p>
        </p:txBody>
      </p:sp>
      <p:sp>
        <p:nvSpPr>
          <p:cNvPr id="1103" name="Google Shape;1103;p92"/>
          <p:cNvSpPr txBox="1"/>
          <p:nvPr/>
        </p:nvSpPr>
        <p:spPr>
          <a:xfrm>
            <a:off x="324000" y="3390150"/>
            <a:ext cx="3938100" cy="574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Labada xaaladba, midabada kala duwan ee iftiinka ayaa isku dhala oo soo saara iftiin cad.</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104" name="Google Shape;1104;p92"/>
          <p:cNvSpPr txBox="1"/>
          <p:nvPr/>
        </p:nvSpPr>
        <p:spPr>
          <a:xfrm>
            <a:off x="324000" y="2057050"/>
            <a:ext cx="3715800" cy="916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Tani waa isla saamaynta marka iftiinka casaan, cagaar iyo buluug ay isku mar galaan ishaada.</a:t>
            </a:r>
            <a:endParaRPr sz="1800">
              <a:latin typeface="Lexend"/>
              <a:ea typeface="Lexend"/>
              <a:cs typeface="Lexend"/>
              <a:sym typeface="Lexend"/>
            </a:endParaRPr>
          </a:p>
        </p:txBody>
      </p:sp>
      <p:grpSp>
        <p:nvGrpSpPr>
          <p:cNvPr id="1105" name="Google Shape;1105;p92"/>
          <p:cNvGrpSpPr/>
          <p:nvPr/>
        </p:nvGrpSpPr>
        <p:grpSpPr>
          <a:xfrm>
            <a:off x="5780625" y="2754803"/>
            <a:ext cx="2939501" cy="1597699"/>
            <a:chOff x="5780625" y="2602403"/>
            <a:chExt cx="2939501" cy="1597699"/>
          </a:xfrm>
        </p:grpSpPr>
        <p:grpSp>
          <p:nvGrpSpPr>
            <p:cNvPr id="1106" name="Google Shape;1106;p92"/>
            <p:cNvGrpSpPr/>
            <p:nvPr/>
          </p:nvGrpSpPr>
          <p:grpSpPr>
            <a:xfrm>
              <a:off x="5789475" y="3447786"/>
              <a:ext cx="1455725" cy="2019"/>
              <a:chOff x="3979925" y="1341538"/>
              <a:chExt cx="1455725" cy="2019"/>
            </a:xfrm>
          </p:grpSpPr>
          <p:cxnSp>
            <p:nvCxnSpPr>
              <p:cNvPr id="1107" name="Google Shape;1107;p92"/>
              <p:cNvCxnSpPr/>
              <p:nvPr/>
            </p:nvCxnSpPr>
            <p:spPr>
              <a:xfrm>
                <a:off x="3979925" y="1341538"/>
                <a:ext cx="552000" cy="0"/>
              </a:xfrm>
              <a:prstGeom prst="straightConnector1">
                <a:avLst/>
              </a:prstGeom>
              <a:noFill/>
              <a:ln cap="flat" cmpd="sng" w="28575">
                <a:solidFill>
                  <a:srgbClr val="64FF00"/>
                </a:solidFill>
                <a:prstDash val="solid"/>
                <a:round/>
                <a:headEnd len="med" w="med" type="none"/>
                <a:tailEnd len="med" w="med" type="triangle"/>
              </a:ln>
            </p:spPr>
          </p:cxnSp>
          <p:cxnSp>
            <p:nvCxnSpPr>
              <p:cNvPr id="1108" name="Google Shape;1108;p92"/>
              <p:cNvCxnSpPr/>
              <p:nvPr/>
            </p:nvCxnSpPr>
            <p:spPr>
              <a:xfrm>
                <a:off x="4412650" y="1343557"/>
                <a:ext cx="1023000" cy="0"/>
              </a:xfrm>
              <a:prstGeom prst="straightConnector1">
                <a:avLst/>
              </a:prstGeom>
              <a:noFill/>
              <a:ln cap="flat" cmpd="sng" w="28575">
                <a:solidFill>
                  <a:srgbClr val="64FF00"/>
                </a:solidFill>
                <a:prstDash val="solid"/>
                <a:round/>
                <a:headEnd len="med" w="med" type="none"/>
                <a:tailEnd len="med" w="med" type="none"/>
              </a:ln>
            </p:spPr>
          </p:cxnSp>
        </p:grpSp>
        <p:grpSp>
          <p:nvGrpSpPr>
            <p:cNvPr id="1109" name="Google Shape;1109;p92"/>
            <p:cNvGrpSpPr/>
            <p:nvPr/>
          </p:nvGrpSpPr>
          <p:grpSpPr>
            <a:xfrm>
              <a:off x="5780625" y="3352088"/>
              <a:ext cx="1459475" cy="2025"/>
              <a:chOff x="3971075" y="1254725"/>
              <a:chExt cx="1459475" cy="2025"/>
            </a:xfrm>
          </p:grpSpPr>
          <p:cxnSp>
            <p:nvCxnSpPr>
              <p:cNvPr id="1110" name="Google Shape;1110;p92"/>
              <p:cNvCxnSpPr/>
              <p:nvPr/>
            </p:nvCxnSpPr>
            <p:spPr>
              <a:xfrm>
                <a:off x="3971075" y="1254725"/>
                <a:ext cx="789300" cy="0"/>
              </a:xfrm>
              <a:prstGeom prst="straightConnector1">
                <a:avLst/>
              </a:prstGeom>
              <a:noFill/>
              <a:ln cap="flat" cmpd="sng" w="28575">
                <a:solidFill>
                  <a:srgbClr val="FF0000"/>
                </a:solidFill>
                <a:prstDash val="solid"/>
                <a:round/>
                <a:headEnd len="med" w="med" type="none"/>
                <a:tailEnd len="med" w="med" type="triangle"/>
              </a:ln>
            </p:spPr>
          </p:cxnSp>
          <p:cxnSp>
            <p:nvCxnSpPr>
              <p:cNvPr id="1111" name="Google Shape;1111;p92"/>
              <p:cNvCxnSpPr/>
              <p:nvPr/>
            </p:nvCxnSpPr>
            <p:spPr>
              <a:xfrm>
                <a:off x="4641250" y="1256750"/>
                <a:ext cx="789300" cy="0"/>
              </a:xfrm>
              <a:prstGeom prst="straightConnector1">
                <a:avLst/>
              </a:prstGeom>
              <a:noFill/>
              <a:ln cap="flat" cmpd="sng" w="28575">
                <a:solidFill>
                  <a:srgbClr val="FF0000"/>
                </a:solidFill>
                <a:prstDash val="solid"/>
                <a:round/>
                <a:headEnd len="med" w="med" type="none"/>
                <a:tailEnd len="med" w="med" type="none"/>
              </a:ln>
            </p:spPr>
          </p:cxnSp>
        </p:grpSp>
        <p:grpSp>
          <p:nvGrpSpPr>
            <p:cNvPr id="1112" name="Google Shape;1112;p92"/>
            <p:cNvGrpSpPr/>
            <p:nvPr/>
          </p:nvGrpSpPr>
          <p:grpSpPr>
            <a:xfrm>
              <a:off x="5780625" y="3543479"/>
              <a:ext cx="1459475" cy="2025"/>
              <a:chOff x="3971075" y="1446116"/>
              <a:chExt cx="1459475" cy="2025"/>
            </a:xfrm>
          </p:grpSpPr>
          <p:cxnSp>
            <p:nvCxnSpPr>
              <p:cNvPr id="1113" name="Google Shape;1113;p92"/>
              <p:cNvCxnSpPr/>
              <p:nvPr/>
            </p:nvCxnSpPr>
            <p:spPr>
              <a:xfrm>
                <a:off x="3971075" y="1446116"/>
                <a:ext cx="789300" cy="0"/>
              </a:xfrm>
              <a:prstGeom prst="straightConnector1">
                <a:avLst/>
              </a:prstGeom>
              <a:noFill/>
              <a:ln cap="flat" cmpd="sng" w="28575">
                <a:solidFill>
                  <a:srgbClr val="0000FF"/>
                </a:solidFill>
                <a:prstDash val="solid"/>
                <a:round/>
                <a:headEnd len="med" w="med" type="none"/>
                <a:tailEnd len="med" w="med" type="triangle"/>
              </a:ln>
            </p:spPr>
          </p:cxnSp>
          <p:cxnSp>
            <p:nvCxnSpPr>
              <p:cNvPr id="1114" name="Google Shape;1114;p92"/>
              <p:cNvCxnSpPr/>
              <p:nvPr/>
            </p:nvCxnSpPr>
            <p:spPr>
              <a:xfrm>
                <a:off x="4641250" y="1448141"/>
                <a:ext cx="789300" cy="0"/>
              </a:xfrm>
              <a:prstGeom prst="straightConnector1">
                <a:avLst/>
              </a:prstGeom>
              <a:noFill/>
              <a:ln cap="flat" cmpd="sng" w="28575">
                <a:solidFill>
                  <a:srgbClr val="0000FF"/>
                </a:solidFill>
                <a:prstDash val="solid"/>
                <a:round/>
                <a:headEnd len="med" w="med" type="none"/>
                <a:tailEnd len="med" w="med" type="none"/>
              </a:ln>
            </p:spPr>
          </p:cxnSp>
        </p:grpSp>
        <p:grpSp>
          <p:nvGrpSpPr>
            <p:cNvPr id="1115" name="Google Shape;1115;p92"/>
            <p:cNvGrpSpPr/>
            <p:nvPr/>
          </p:nvGrpSpPr>
          <p:grpSpPr>
            <a:xfrm>
              <a:off x="7306800" y="2602403"/>
              <a:ext cx="1413326" cy="1597699"/>
              <a:chOff x="7459200" y="773603"/>
              <a:chExt cx="1413326" cy="1597699"/>
            </a:xfrm>
          </p:grpSpPr>
          <p:pic>
            <p:nvPicPr>
              <p:cNvPr id="1116" name="Google Shape;1116;p92"/>
              <p:cNvPicPr preferRelativeResize="0"/>
              <p:nvPr/>
            </p:nvPicPr>
            <p:blipFill>
              <a:blip r:embed="rId3">
                <a:alphaModFix/>
              </a:blip>
              <a:stretch>
                <a:fillRect/>
              </a:stretch>
            </p:blipFill>
            <p:spPr>
              <a:xfrm flipH="1">
                <a:off x="7459200" y="773603"/>
                <a:ext cx="1413326" cy="1597699"/>
              </a:xfrm>
              <a:prstGeom prst="rect">
                <a:avLst/>
              </a:prstGeom>
              <a:noFill/>
              <a:ln>
                <a:noFill/>
              </a:ln>
            </p:spPr>
          </p:pic>
          <p:sp>
            <p:nvSpPr>
              <p:cNvPr id="1117" name="Google Shape;1117;p92"/>
              <p:cNvSpPr/>
              <p:nvPr/>
            </p:nvSpPr>
            <p:spPr>
              <a:xfrm>
                <a:off x="7758850" y="786150"/>
                <a:ext cx="688500" cy="34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8" name="Google Shape;1118;p92"/>
              <p:cNvSpPr/>
              <p:nvPr/>
            </p:nvSpPr>
            <p:spPr>
              <a:xfrm>
                <a:off x="8447350" y="1080000"/>
                <a:ext cx="327900" cy="137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9" name="Google Shape;1119;p92"/>
              <p:cNvSpPr/>
              <p:nvPr/>
            </p:nvSpPr>
            <p:spPr>
              <a:xfrm>
                <a:off x="8607700" y="1326449"/>
                <a:ext cx="202500" cy="96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20" name="Google Shape;1120;p92"/>
              <p:cNvSpPr/>
              <p:nvPr/>
            </p:nvSpPr>
            <p:spPr>
              <a:xfrm>
                <a:off x="8694700" y="1530150"/>
                <a:ext cx="125400" cy="90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 cad</a:t>
            </a:r>
            <a:endParaRPr/>
          </a:p>
        </p:txBody>
      </p:sp>
      <p:sp>
        <p:nvSpPr>
          <p:cNvPr id="1126" name="Google Shape;1126;p93"/>
          <p:cNvSpPr txBox="1"/>
          <p:nvPr/>
        </p:nvSpPr>
        <p:spPr>
          <a:xfrm>
            <a:off x="324000" y="807650"/>
            <a:ext cx="53685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iftiinka cad uu dhex maro muraayad saddex geesood, waxaa soo baxa jeegaan (spectrum) iftiin. Ii sheeg bayaan kee sababta?</a:t>
            </a:r>
            <a:br>
              <a:rPr lang="en-GB" sz="2000">
                <a:latin typeface="Lexend"/>
                <a:ea typeface="Lexend"/>
                <a:cs typeface="Lexend"/>
                <a:sym typeface="Lexend"/>
              </a:rPr>
            </a:br>
            <a:r>
              <a:rPr lang="en-GB" sz="1100">
                <a:latin typeface="Lexend"/>
                <a:ea typeface="Lexend"/>
                <a:cs typeface="Lexend"/>
                <a:sym typeface="Lexend"/>
              </a:rPr>
              <a:t/>
            </a:r>
            <a:br>
              <a:rPr lang="en-GB" sz="2000">
                <a:latin typeface="Lexend"/>
                <a:ea typeface="Lexend"/>
                <a:cs typeface="Lexend"/>
                <a:sym typeface="Lexend"/>
              </a:rPr>
            </a:b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1127" name="Google Shape;1127;p93"/>
          <p:cNvPicPr preferRelativeResize="0"/>
          <p:nvPr/>
        </p:nvPicPr>
        <p:blipFill>
          <a:blip r:embed="rId3">
            <a:alphaModFix/>
          </a:blip>
          <a:stretch>
            <a:fillRect/>
          </a:stretch>
        </p:blipFill>
        <p:spPr>
          <a:xfrm>
            <a:off x="6963725" y="907075"/>
            <a:ext cx="1578000" cy="1408100"/>
          </a:xfrm>
          <a:prstGeom prst="rect">
            <a:avLst/>
          </a:prstGeom>
          <a:noFill/>
          <a:ln>
            <a:noFill/>
          </a:ln>
        </p:spPr>
      </p:pic>
      <p:grpSp>
        <p:nvGrpSpPr>
          <p:cNvPr id="1128" name="Google Shape;1128;p93"/>
          <p:cNvGrpSpPr/>
          <p:nvPr/>
        </p:nvGrpSpPr>
        <p:grpSpPr>
          <a:xfrm>
            <a:off x="339041" y="2273125"/>
            <a:ext cx="6395409" cy="457200"/>
            <a:chOff x="339041" y="1511125"/>
            <a:chExt cx="6395409" cy="457200"/>
          </a:xfrm>
        </p:grpSpPr>
        <p:grpSp>
          <p:nvGrpSpPr>
            <p:cNvPr id="1129" name="Google Shape;1129;p93"/>
            <p:cNvGrpSpPr/>
            <p:nvPr/>
          </p:nvGrpSpPr>
          <p:grpSpPr>
            <a:xfrm>
              <a:off x="339041" y="1511125"/>
              <a:ext cx="457200" cy="457200"/>
              <a:chOff x="1020916" y="1442088"/>
              <a:chExt cx="457200" cy="457200"/>
            </a:xfrm>
          </p:grpSpPr>
          <p:pic>
            <p:nvPicPr>
              <p:cNvPr id="1130" name="Google Shape;1130;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1" name="Google Shape;1131;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132" name="Google Shape;1132;p93"/>
            <p:cNvSpPr txBox="1"/>
            <p:nvPr/>
          </p:nvSpPr>
          <p:spPr>
            <a:xfrm>
              <a:off x="931250" y="1587775"/>
              <a:ext cx="5803200" cy="303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Iftiinku wuxuu ka qaataa midab galaaska.</a:t>
              </a:r>
              <a:endParaRPr sz="2000">
                <a:solidFill>
                  <a:srgbClr val="000000"/>
                </a:solidFill>
                <a:latin typeface="Lexend"/>
                <a:ea typeface="Lexend"/>
                <a:cs typeface="Lexend"/>
                <a:sym typeface="Lexend"/>
              </a:endParaRPr>
            </a:p>
          </p:txBody>
        </p:sp>
      </p:grpSp>
      <p:grpSp>
        <p:nvGrpSpPr>
          <p:cNvPr id="1133" name="Google Shape;1133;p93"/>
          <p:cNvGrpSpPr/>
          <p:nvPr/>
        </p:nvGrpSpPr>
        <p:grpSpPr>
          <a:xfrm>
            <a:off x="339041" y="3858750"/>
            <a:ext cx="7476309" cy="560700"/>
            <a:chOff x="339041" y="3054130"/>
            <a:chExt cx="7476309" cy="560700"/>
          </a:xfrm>
        </p:grpSpPr>
        <p:grpSp>
          <p:nvGrpSpPr>
            <p:cNvPr id="1134" name="Google Shape;1134;p93"/>
            <p:cNvGrpSpPr/>
            <p:nvPr/>
          </p:nvGrpSpPr>
          <p:grpSpPr>
            <a:xfrm>
              <a:off x="339041" y="3105884"/>
              <a:ext cx="457200" cy="457200"/>
              <a:chOff x="1020916" y="1442088"/>
              <a:chExt cx="457200" cy="457200"/>
            </a:xfrm>
          </p:grpSpPr>
          <p:pic>
            <p:nvPicPr>
              <p:cNvPr id="1135" name="Google Shape;1135;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6" name="Google Shape;1136;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137" name="Google Shape;1137;p93"/>
            <p:cNvSpPr txBox="1"/>
            <p:nvPr/>
          </p:nvSpPr>
          <p:spPr>
            <a:xfrm>
              <a:off x="931250" y="3054130"/>
              <a:ext cx="6884100" cy="5607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Muraayadda saddex geesood waxay kala qaybisaa iftiinka cad ee ay ka kooban tahay midabada kala duwan.</a:t>
              </a:r>
              <a:endParaRPr sz="2000">
                <a:solidFill>
                  <a:srgbClr val="000000"/>
                </a:solidFill>
                <a:latin typeface="Lexend"/>
                <a:ea typeface="Lexend"/>
                <a:cs typeface="Lexend"/>
                <a:sym typeface="Lexend"/>
              </a:endParaRPr>
            </a:p>
          </p:txBody>
        </p:sp>
      </p:grpSp>
      <p:grpSp>
        <p:nvGrpSpPr>
          <p:cNvPr id="1138" name="Google Shape;1138;p93"/>
          <p:cNvGrpSpPr/>
          <p:nvPr/>
        </p:nvGrpSpPr>
        <p:grpSpPr>
          <a:xfrm>
            <a:off x="339041" y="3065938"/>
            <a:ext cx="8175609" cy="457200"/>
            <a:chOff x="339041" y="2229000"/>
            <a:chExt cx="8175609" cy="457200"/>
          </a:xfrm>
        </p:grpSpPr>
        <p:grpSp>
          <p:nvGrpSpPr>
            <p:cNvPr id="1139" name="Google Shape;1139;p93"/>
            <p:cNvGrpSpPr/>
            <p:nvPr/>
          </p:nvGrpSpPr>
          <p:grpSpPr>
            <a:xfrm>
              <a:off x="339041" y="2229000"/>
              <a:ext cx="457200" cy="457200"/>
              <a:chOff x="1020916" y="1442088"/>
              <a:chExt cx="457200" cy="457200"/>
            </a:xfrm>
          </p:grpSpPr>
          <p:pic>
            <p:nvPicPr>
              <p:cNvPr id="1140" name="Google Shape;1140;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41" name="Google Shape;1141;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142" name="Google Shape;1142;p93"/>
            <p:cNvSpPr txBox="1"/>
            <p:nvPr/>
          </p:nvSpPr>
          <p:spPr>
            <a:xfrm>
              <a:off x="931250" y="2305650"/>
              <a:ext cx="7583400" cy="303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Iftiinku wuxuu la falgalaa galaaska oo wuxuu beddelaa midabkiisa.</a:t>
              </a:r>
              <a:endParaRPr sz="2000">
                <a:solidFill>
                  <a:srgbClr val="000000"/>
                </a:solidFill>
                <a:latin typeface="Lexend"/>
                <a:ea typeface="Lexend"/>
                <a:cs typeface="Lexend"/>
                <a:sym typeface="Lexend"/>
              </a:endParaRPr>
            </a:p>
          </p:txBody>
        </p:sp>
      </p:grpSp>
      <p:pic>
        <p:nvPicPr>
          <p:cNvPr id="1143" name="Google Shape;1143;p93"/>
          <p:cNvPicPr preferRelativeResize="0"/>
          <p:nvPr/>
        </p:nvPicPr>
        <p:blipFill>
          <a:blip r:embed="rId5">
            <a:alphaModFix/>
          </a:blip>
          <a:stretch>
            <a:fillRect/>
          </a:stretch>
        </p:blipFill>
        <p:spPr>
          <a:xfrm>
            <a:off x="7063208" y="4052200"/>
            <a:ext cx="396000" cy="419100"/>
          </a:xfrm>
          <a:prstGeom prst="rect">
            <a:avLst/>
          </a:prstGeom>
          <a:noFill/>
          <a:ln>
            <a:noFill/>
          </a:ln>
        </p:spPr>
      </p:pic>
      <p:cxnSp>
        <p:nvCxnSpPr>
          <p:cNvPr id="1144" name="Google Shape;1144;p93"/>
          <p:cNvCxnSpPr/>
          <p:nvPr/>
        </p:nvCxnSpPr>
        <p:spPr>
          <a:xfrm>
            <a:off x="5492200" y="1007400"/>
            <a:ext cx="2228100" cy="566100"/>
          </a:xfrm>
          <a:prstGeom prst="straightConnector1">
            <a:avLst/>
          </a:prstGeom>
          <a:noFill/>
          <a:ln cap="flat" cmpd="sng" w="38100">
            <a:solidFill>
              <a:srgbClr val="4F7BE8"/>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94"/>
          <p:cNvSpPr txBox="1"/>
          <p:nvPr>
            <p:ph idx="1" type="body"/>
          </p:nvPr>
        </p:nvSpPr>
        <p:spPr>
          <a:xfrm>
            <a:off x="324000" y="759300"/>
            <a:ext cx="8237700" cy="39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Qaanso roobaadka cirka waxaa keena hab la mid ah.</a:t>
            </a:r>
            <a:endParaRPr sz="2000"/>
          </a:p>
        </p:txBody>
      </p:sp>
      <p:sp>
        <p:nvSpPr>
          <p:cNvPr id="1150" name="Google Shape;1150;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 cad</a:t>
            </a:r>
            <a:endParaRPr/>
          </a:p>
        </p:txBody>
      </p:sp>
      <p:pic>
        <p:nvPicPr>
          <p:cNvPr id="1151" name="Google Shape;1151;p94"/>
          <p:cNvPicPr preferRelativeResize="0"/>
          <p:nvPr/>
        </p:nvPicPr>
        <p:blipFill>
          <a:blip r:embed="rId3">
            <a:alphaModFix/>
          </a:blip>
          <a:stretch>
            <a:fillRect/>
          </a:stretch>
        </p:blipFill>
        <p:spPr>
          <a:xfrm flipH="1">
            <a:off x="344625" y="1238050"/>
            <a:ext cx="1543500" cy="2315250"/>
          </a:xfrm>
          <a:prstGeom prst="rect">
            <a:avLst/>
          </a:prstGeom>
          <a:noFill/>
          <a:ln>
            <a:noFill/>
          </a:ln>
        </p:spPr>
      </p:pic>
      <p:sp>
        <p:nvSpPr>
          <p:cNvPr id="1152" name="Google Shape;1152;p94"/>
          <p:cNvSpPr txBox="1"/>
          <p:nvPr>
            <p:ph idx="1" type="body"/>
          </p:nvPr>
        </p:nvSpPr>
        <p:spPr>
          <a:xfrm>
            <a:off x="2128075" y="1226550"/>
            <a:ext cx="6579600" cy="107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400">
                <a:latin typeface="Lexend"/>
              </a:rPr>
              <a:t>Iftiin cad oo ka yimaada qorraxda waxaa kala qaybin kara dhammaan midabada jeegaan (spectrum) muuqda dhibco roob oo fog.</a:t>
            </a:r>
            <a:r>
              <a:rPr b="1" lang="en-GB" sz="1400">
                <a:latin typeface="Lexend"/>
              </a:rPr>
              <a:t/>
            </a:r>
            <a:r>
              <a:rPr lang="en-GB" sz="1400">
                <a:latin typeface="Lexend"/>
              </a:rPr>
              <a:t/>
            </a:r>
            <a:r>
              <a:rPr lang="en-GB" sz="1400">
                <a:latin typeface="Lexend"/>
              </a:rPr>
              <a:t/>
            </a:r>
            <a:r>
              <a:rPr b="1" lang="en-GB" sz="1400">
                <a:latin typeface="Lexend"/>
              </a:rPr>
              <a:t/>
            </a:r>
            <a:r>
              <a:rPr b="1" lang="en-GB" sz="1400">
                <a:latin typeface="Lexend"/>
              </a:rPr>
              <a:t/>
            </a:r>
            <a:r>
              <a:rPr lang="en-GB" sz="1400">
                <a:latin typeface="Lexend"/>
              </a:rPr>
              <a:t/>
            </a:r>
            <a:endParaRPr sz="2000"/>
          </a:p>
        </p:txBody>
      </p:sp>
      <p:sp>
        <p:nvSpPr>
          <p:cNvPr id="1153" name="Google Shape;1153;p94"/>
          <p:cNvSpPr txBox="1"/>
          <p:nvPr>
            <p:ph idx="1" type="body"/>
          </p:nvPr>
        </p:nvSpPr>
        <p:spPr>
          <a:xfrm>
            <a:off x="2524787" y="2520513"/>
            <a:ext cx="1583400" cy="64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iftiin cad oo ka yimaada qorraxda (gadaashaada)</a:t>
            </a:r>
            <a:endParaRPr sz="1800"/>
          </a:p>
        </p:txBody>
      </p:sp>
      <p:sp>
        <p:nvSpPr>
          <p:cNvPr id="1154" name="Google Shape;1154;p94"/>
          <p:cNvSpPr txBox="1"/>
          <p:nvPr>
            <p:ph idx="1" type="body"/>
          </p:nvPr>
        </p:nvSpPr>
        <p:spPr>
          <a:xfrm>
            <a:off x="7188368" y="3296625"/>
            <a:ext cx="1059300" cy="33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hal dhibic roob oo fog</a:t>
            </a:r>
            <a:r>
              <a:rPr lang="en-GB" sz="1100">
                <a:latin typeface="Lexend"/>
              </a:rPr>
              <a:t/>
            </a:r>
            <a:endParaRPr sz="1800"/>
          </a:p>
        </p:txBody>
      </p:sp>
      <p:grpSp>
        <p:nvGrpSpPr>
          <p:cNvPr id="1155" name="Google Shape;1155;p94"/>
          <p:cNvGrpSpPr/>
          <p:nvPr/>
        </p:nvGrpSpPr>
        <p:grpSpPr>
          <a:xfrm>
            <a:off x="3957537" y="2558725"/>
            <a:ext cx="3099827" cy="1964213"/>
            <a:chOff x="3957537" y="2558725"/>
            <a:chExt cx="3099827" cy="1964213"/>
          </a:xfrm>
        </p:grpSpPr>
        <p:cxnSp>
          <p:nvCxnSpPr>
            <p:cNvPr id="1156" name="Google Shape;1156;p94"/>
            <p:cNvCxnSpPr/>
            <p:nvPr/>
          </p:nvCxnSpPr>
          <p:spPr>
            <a:xfrm flipH="1" rot="10800000">
              <a:off x="3957537" y="2842713"/>
              <a:ext cx="708600" cy="4200"/>
            </a:xfrm>
            <a:prstGeom prst="straightConnector1">
              <a:avLst/>
            </a:prstGeom>
            <a:noFill/>
            <a:ln cap="flat" cmpd="sng" w="28575">
              <a:solidFill>
                <a:schemeClr val="dk1"/>
              </a:solidFill>
              <a:prstDash val="solid"/>
              <a:round/>
              <a:headEnd len="med" w="med" type="none"/>
              <a:tailEnd len="med" w="med" type="triangle"/>
            </a:ln>
          </p:spPr>
        </p:cxnSp>
        <p:grpSp>
          <p:nvGrpSpPr>
            <p:cNvPr id="1157" name="Google Shape;1157;p94"/>
            <p:cNvGrpSpPr/>
            <p:nvPr/>
          </p:nvGrpSpPr>
          <p:grpSpPr>
            <a:xfrm>
              <a:off x="4691612" y="2558725"/>
              <a:ext cx="2365752" cy="1964213"/>
              <a:chOff x="4691612" y="2558725"/>
              <a:chExt cx="2365752" cy="1964213"/>
            </a:xfrm>
          </p:grpSpPr>
          <p:pic>
            <p:nvPicPr>
              <p:cNvPr id="1158" name="Google Shape;1158;p94"/>
              <p:cNvPicPr preferRelativeResize="0"/>
              <p:nvPr/>
            </p:nvPicPr>
            <p:blipFill>
              <a:blip r:embed="rId4">
                <a:alphaModFix/>
              </a:blip>
              <a:stretch>
                <a:fillRect/>
              </a:stretch>
            </p:blipFill>
            <p:spPr>
              <a:xfrm>
                <a:off x="4691612" y="2558725"/>
                <a:ext cx="2365752" cy="1659899"/>
              </a:xfrm>
              <a:prstGeom prst="rect">
                <a:avLst/>
              </a:prstGeom>
              <a:noFill/>
              <a:ln>
                <a:noFill/>
              </a:ln>
            </p:spPr>
          </p:pic>
          <p:cxnSp>
            <p:nvCxnSpPr>
              <p:cNvPr id="1159" name="Google Shape;1159;p94"/>
              <p:cNvCxnSpPr/>
              <p:nvPr/>
            </p:nvCxnSpPr>
            <p:spPr>
              <a:xfrm flipH="1">
                <a:off x="5090137" y="4272438"/>
                <a:ext cx="250500" cy="250500"/>
              </a:xfrm>
              <a:prstGeom prst="straightConnector1">
                <a:avLst/>
              </a:prstGeom>
              <a:noFill/>
              <a:ln cap="flat" cmpd="sng" w="28575">
                <a:solidFill>
                  <a:schemeClr val="dk1"/>
                </a:solidFill>
                <a:prstDash val="solid"/>
                <a:round/>
                <a:headEnd len="med" w="med" type="none"/>
                <a:tailEnd len="med" w="med" type="triangle"/>
              </a:ln>
            </p:spPr>
          </p:cxnSp>
        </p:grpSp>
      </p:grpSp>
      <p:sp>
        <p:nvSpPr>
          <p:cNvPr id="1160" name="Google Shape;1160;p94"/>
          <p:cNvSpPr txBox="1"/>
          <p:nvPr>
            <p:ph idx="1" type="body"/>
          </p:nvPr>
        </p:nvSpPr>
        <p:spPr>
          <a:xfrm>
            <a:off x="324000" y="4091400"/>
            <a:ext cx="42480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Iftiinkan wuxuu u safraa ishaada isagoo keenaya qayb ka mid ah qaanso-roobaadka in la arko.</a:t>
            </a:r>
            <a:endParaRPr sz="1800"/>
          </a:p>
        </p:txBody>
      </p:sp>
      <p:cxnSp>
        <p:nvCxnSpPr>
          <p:cNvPr id="1161" name="Google Shape;1161;p94"/>
          <p:cNvCxnSpPr/>
          <p:nvPr/>
        </p:nvCxnSpPr>
        <p:spPr>
          <a:xfrm flipH="1">
            <a:off x="3957550" y="4424600"/>
            <a:ext cx="1104900" cy="42900"/>
          </a:xfrm>
          <a:prstGeom prst="straightConnector1">
            <a:avLst/>
          </a:prstGeom>
          <a:noFill/>
          <a:ln cap="flat" cmpd="sng" w="38100">
            <a:solidFill>
              <a:schemeClr val="accent4"/>
            </a:solidFill>
            <a:prstDash val="solid"/>
            <a:round/>
            <a:headEnd len="med" w="med" type="none"/>
            <a:tailEnd len="med" w="med" type="none"/>
          </a:ln>
        </p:spPr>
      </p:cxnSp>
      <p:cxnSp>
        <p:nvCxnSpPr>
          <p:cNvPr id="1162" name="Google Shape;1162;p94"/>
          <p:cNvCxnSpPr/>
          <p:nvPr/>
        </p:nvCxnSpPr>
        <p:spPr>
          <a:xfrm rot="10800000">
            <a:off x="6214862" y="3636138"/>
            <a:ext cx="943800" cy="1245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Iftiin cad (White light)</a:t>
            </a:r>
            <a:endParaRPr/>
          </a:p>
        </p:txBody>
      </p:sp>
      <p:sp>
        <p:nvSpPr>
          <p:cNvPr id="1168" name="Google Shape;1168;p95"/>
          <p:cNvSpPr txBox="1"/>
          <p:nvPr/>
        </p:nvSpPr>
        <p:spPr>
          <a:xfrm>
            <a:off x="324000" y="810000"/>
            <a:ext cx="3345300" cy="960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Dhaqan ahaan, jeeganka iftiinka la arki karo (visible light spectrum) waxaa la sheegaa inuu ka kooban yahay toddoba midab.</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69" name="Google Shape;1169;p95"/>
          <p:cNvSpPr txBox="1"/>
          <p:nvPr/>
        </p:nvSpPr>
        <p:spPr>
          <a:xfrm>
            <a:off x="343650" y="2328325"/>
            <a:ext cx="8445000" cy="350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Xaqiiqda, jeeganka iftiinka la arki karo (visible light spectrum) waa kala-duwanaansho joogto ah oo midabyo ah.</a:t>
            </a:r>
            <a:endParaRPr sz="1800">
              <a:solidFill>
                <a:schemeClr val="dk1"/>
              </a:solidFill>
              <a:latin typeface="Lexend"/>
              <a:ea typeface="Lexend"/>
              <a:cs typeface="Lexend"/>
              <a:sym typeface="Lexend"/>
            </a:endParaRPr>
          </a:p>
        </p:txBody>
      </p:sp>
      <p:pic>
        <p:nvPicPr>
          <p:cNvPr id="1170" name="Google Shape;1170;p95"/>
          <p:cNvPicPr preferRelativeResize="0"/>
          <p:nvPr/>
        </p:nvPicPr>
        <p:blipFill rotWithShape="1">
          <a:blip r:embed="rId3">
            <a:alphaModFix/>
          </a:blip>
          <a:srcRect b="10" l="24193" r="27352" t="0"/>
          <a:stretch/>
        </p:blipFill>
        <p:spPr>
          <a:xfrm>
            <a:off x="4167599" y="832200"/>
            <a:ext cx="4006125" cy="915900"/>
          </a:xfrm>
          <a:prstGeom prst="rect">
            <a:avLst/>
          </a:prstGeom>
          <a:noFill/>
          <a:ln>
            <a:noFill/>
          </a:ln>
        </p:spPr>
      </p:pic>
      <p:sp>
        <p:nvSpPr>
          <p:cNvPr id="1171" name="Google Shape;1171;p95"/>
          <p:cNvSpPr txBox="1"/>
          <p:nvPr/>
        </p:nvSpPr>
        <p:spPr>
          <a:xfrm>
            <a:off x="3178875" y="1877500"/>
            <a:ext cx="5678700" cy="319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guduud orange jaalle cagaar buluug indigo violet</a:t>
            </a:r>
            <a:endParaRPr sz="1800">
              <a:solidFill>
                <a:srgbClr val="000000"/>
              </a:solidFill>
              <a:latin typeface="Lexend"/>
              <a:ea typeface="Lexend"/>
              <a:cs typeface="Lexend"/>
              <a:sym typeface="Lexend"/>
            </a:endParaRPr>
          </a:p>
        </p:txBody>
      </p:sp>
      <p:cxnSp>
        <p:nvCxnSpPr>
          <p:cNvPr id="1172" name="Google Shape;1172;p95"/>
          <p:cNvCxnSpPr/>
          <p:nvPr/>
        </p:nvCxnSpPr>
        <p:spPr>
          <a:xfrm flipH="1" rot="10800000">
            <a:off x="3489600" y="1483588"/>
            <a:ext cx="836700" cy="356100"/>
          </a:xfrm>
          <a:prstGeom prst="straightConnector1">
            <a:avLst/>
          </a:prstGeom>
          <a:noFill/>
          <a:ln cap="flat" cmpd="sng" w="38100">
            <a:solidFill>
              <a:schemeClr val="dk1"/>
            </a:solidFill>
            <a:prstDash val="solid"/>
            <a:round/>
            <a:headEnd len="med" w="med" type="none"/>
            <a:tailEnd len="med" w="med" type="none"/>
          </a:ln>
        </p:spPr>
      </p:cxnSp>
      <p:cxnSp>
        <p:nvCxnSpPr>
          <p:cNvPr id="1173" name="Google Shape;1173;p95"/>
          <p:cNvCxnSpPr/>
          <p:nvPr/>
        </p:nvCxnSpPr>
        <p:spPr>
          <a:xfrm flipH="1" rot="10800000">
            <a:off x="4235800" y="1518975"/>
            <a:ext cx="357000" cy="322800"/>
          </a:xfrm>
          <a:prstGeom prst="straightConnector1">
            <a:avLst/>
          </a:prstGeom>
          <a:noFill/>
          <a:ln cap="flat" cmpd="sng" w="38100">
            <a:solidFill>
              <a:schemeClr val="dk1"/>
            </a:solidFill>
            <a:prstDash val="solid"/>
            <a:round/>
            <a:headEnd len="med" w="med" type="none"/>
            <a:tailEnd len="med" w="med" type="none"/>
          </a:ln>
        </p:spPr>
      </p:cxnSp>
      <p:cxnSp>
        <p:nvCxnSpPr>
          <p:cNvPr id="1174" name="Google Shape;1174;p95"/>
          <p:cNvCxnSpPr/>
          <p:nvPr/>
        </p:nvCxnSpPr>
        <p:spPr>
          <a:xfrm flipH="1" rot="10800000">
            <a:off x="5097700" y="1510250"/>
            <a:ext cx="1500" cy="337500"/>
          </a:xfrm>
          <a:prstGeom prst="straightConnector1">
            <a:avLst/>
          </a:prstGeom>
          <a:noFill/>
          <a:ln cap="flat" cmpd="sng" w="38100">
            <a:solidFill>
              <a:schemeClr val="dk1"/>
            </a:solidFill>
            <a:prstDash val="solid"/>
            <a:round/>
            <a:headEnd len="med" w="med" type="none"/>
            <a:tailEnd len="med" w="med" type="none"/>
          </a:ln>
        </p:spPr>
      </p:cxnSp>
      <p:cxnSp>
        <p:nvCxnSpPr>
          <p:cNvPr id="1175" name="Google Shape;1175;p95"/>
          <p:cNvCxnSpPr/>
          <p:nvPr/>
        </p:nvCxnSpPr>
        <p:spPr>
          <a:xfrm rot="10800000">
            <a:off x="5676600" y="1528075"/>
            <a:ext cx="69600" cy="355200"/>
          </a:xfrm>
          <a:prstGeom prst="straightConnector1">
            <a:avLst/>
          </a:prstGeom>
          <a:noFill/>
          <a:ln cap="flat" cmpd="sng" w="38100">
            <a:solidFill>
              <a:schemeClr val="dk1"/>
            </a:solidFill>
            <a:prstDash val="solid"/>
            <a:round/>
            <a:headEnd len="med" w="med" type="none"/>
            <a:tailEnd len="med" w="med" type="none"/>
          </a:ln>
        </p:spPr>
      </p:cxnSp>
      <p:cxnSp>
        <p:nvCxnSpPr>
          <p:cNvPr id="1176" name="Google Shape;1176;p95"/>
          <p:cNvCxnSpPr/>
          <p:nvPr/>
        </p:nvCxnSpPr>
        <p:spPr>
          <a:xfrm flipH="1" rot="10800000">
            <a:off x="6670075" y="1518950"/>
            <a:ext cx="223500" cy="328800"/>
          </a:xfrm>
          <a:prstGeom prst="straightConnector1">
            <a:avLst/>
          </a:prstGeom>
          <a:noFill/>
          <a:ln cap="flat" cmpd="sng" w="38100">
            <a:solidFill>
              <a:schemeClr val="dk1"/>
            </a:solidFill>
            <a:prstDash val="solid"/>
            <a:round/>
            <a:headEnd len="med" w="med" type="none"/>
            <a:tailEnd len="med" w="med" type="none"/>
          </a:ln>
        </p:spPr>
      </p:cxnSp>
      <p:cxnSp>
        <p:nvCxnSpPr>
          <p:cNvPr id="1177" name="Google Shape;1177;p95"/>
          <p:cNvCxnSpPr/>
          <p:nvPr/>
        </p:nvCxnSpPr>
        <p:spPr>
          <a:xfrm flipH="1" rot="10800000">
            <a:off x="7469575" y="1519075"/>
            <a:ext cx="72600" cy="319800"/>
          </a:xfrm>
          <a:prstGeom prst="straightConnector1">
            <a:avLst/>
          </a:prstGeom>
          <a:noFill/>
          <a:ln cap="flat" cmpd="sng" w="38100">
            <a:solidFill>
              <a:schemeClr val="dk1"/>
            </a:solidFill>
            <a:prstDash val="solid"/>
            <a:round/>
            <a:headEnd len="med" w="med" type="none"/>
            <a:tailEnd len="med" w="med" type="none"/>
          </a:ln>
        </p:spPr>
      </p:cxnSp>
      <p:cxnSp>
        <p:nvCxnSpPr>
          <p:cNvPr id="1178" name="Google Shape;1178;p95"/>
          <p:cNvCxnSpPr/>
          <p:nvPr/>
        </p:nvCxnSpPr>
        <p:spPr>
          <a:xfrm rot="10800000">
            <a:off x="8084000" y="1510250"/>
            <a:ext cx="229500" cy="337500"/>
          </a:xfrm>
          <a:prstGeom prst="straightConnector1">
            <a:avLst/>
          </a:prstGeom>
          <a:noFill/>
          <a:ln cap="flat" cmpd="sng" w="38100">
            <a:solidFill>
              <a:schemeClr val="dk1"/>
            </a:solidFill>
            <a:prstDash val="solid"/>
            <a:round/>
            <a:headEnd len="med" w="med" type="none"/>
            <a:tailEnd len="med" w="med" type="none"/>
          </a:ln>
        </p:spPr>
      </p:cxnSp>
      <p:sp>
        <p:nvSpPr>
          <p:cNvPr id="1179" name="Google Shape;1179;p95"/>
          <p:cNvSpPr txBox="1"/>
          <p:nvPr/>
        </p:nvSpPr>
        <p:spPr>
          <a:xfrm>
            <a:off x="324000" y="3519525"/>
            <a:ext cx="5078100" cy="1260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Tani waa sababtoo ah midab kasta oo iftiin ah wuxuu leeyahay astaamo wax yar ka duwan oo wuxuu u safraa jihada wax yar ka duwan iyada oo loo marayo muraayad (prism) (ama dhibic roob).</a:t>
            </a:r>
            <a:r>
              <a:rPr b="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grpSp>
        <p:nvGrpSpPr>
          <p:cNvPr id="1180" name="Google Shape;1180;p95"/>
          <p:cNvGrpSpPr/>
          <p:nvPr/>
        </p:nvGrpSpPr>
        <p:grpSpPr>
          <a:xfrm>
            <a:off x="324000" y="3062325"/>
            <a:ext cx="8320200" cy="1712900"/>
            <a:chOff x="324000" y="3062325"/>
            <a:chExt cx="8320200" cy="1712900"/>
          </a:xfrm>
        </p:grpSpPr>
        <p:sp>
          <p:nvSpPr>
            <p:cNvPr id="1181" name="Google Shape;1181;p95"/>
            <p:cNvSpPr txBox="1"/>
            <p:nvPr/>
          </p:nvSpPr>
          <p:spPr>
            <a:xfrm>
              <a:off x="324000" y="3062325"/>
              <a:ext cx="8320200" cy="319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Midabada ku jira jeeganka iftiinka la arki karo (visible light spectrum) had iyo jeer waxay u muuqdaan isku nidaam.</a:t>
              </a:r>
              <a:endParaRPr sz="1800">
                <a:latin typeface="Lexend"/>
                <a:ea typeface="Lexend"/>
                <a:cs typeface="Lexend"/>
                <a:sym typeface="Lexend"/>
              </a:endParaRPr>
            </a:p>
            <a:p>
              <a:pPr indent="0" lvl="0" marL="0" rtl="0" algn="l">
                <a:lnSpc>
                  <a:spcPct val="115000"/>
                </a:lnSpc>
                <a:spcBef>
                  <a:spcPts val="1000"/>
                </a:spcBef>
                <a:spcAft>
                  <a:spcPts val="1000"/>
                </a:spcAft>
                <a:buNone/>
              </a:pPr>
              <a:r>
                <a:t/>
              </a:r>
              <a:endParaRPr sz="1800">
                <a:latin typeface="Lexend"/>
                <a:ea typeface="Lexend"/>
                <a:cs typeface="Lexend"/>
                <a:sym typeface="Lexend"/>
              </a:endParaRPr>
            </a:p>
          </p:txBody>
        </p:sp>
        <p:pic>
          <p:nvPicPr>
            <p:cNvPr id="1182" name="Google Shape;1182;p95"/>
            <p:cNvPicPr preferRelativeResize="0"/>
            <p:nvPr/>
          </p:nvPicPr>
          <p:blipFill>
            <a:blip r:embed="rId4">
              <a:alphaModFix/>
            </a:blip>
            <a:stretch>
              <a:fillRect/>
            </a:stretch>
          </p:blipFill>
          <p:spPr>
            <a:xfrm>
              <a:off x="5934675" y="3367125"/>
              <a:ext cx="1578000" cy="1408100"/>
            </a:xfrm>
            <a:prstGeom prst="rect">
              <a:avLst/>
            </a:prstGeom>
            <a:noFill/>
            <a:ln>
              <a:noFill/>
            </a:ln>
          </p:spPr>
        </p:pic>
      </p:grpSp>
      <p:sp>
        <p:nvSpPr>
          <p:cNvPr id="1183" name="Google Shape;1183;p95"/>
          <p:cNvSpPr txBox="1"/>
          <p:nvPr/>
        </p:nvSpPr>
        <p:spPr>
          <a:xfrm>
            <a:off x="343650" y="2644375"/>
            <a:ext cx="8445000" cy="350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Kala soocida buluug, indigo iyo violet ma cadda.</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96"/>
          <p:cNvSpPr txBox="1"/>
          <p:nvPr>
            <p:ph idx="1" type="body"/>
          </p:nvPr>
        </p:nvSpPr>
        <p:spPr>
          <a:xfrm>
            <a:off x="324000" y="861150"/>
            <a:ext cx="7135200" cy="111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Laga bilaabo guduud, sheeg magacyada toddobada midab ee dhaqameed ee jeeganka iftiinka la arki karo (visible light spectrum) sida ay u kala horreeyaan ee ay uga muuqdaan jeeganka.</a:t>
            </a:r>
            <a:endParaRPr/>
          </a:p>
        </p:txBody>
      </p:sp>
      <p:sp>
        <p:nvSpPr>
          <p:cNvPr id="1189" name="Google Shape;1189;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Iftiin cad (White light)</a:t>
            </a:r>
            <a:endParaRPr/>
          </a:p>
        </p:txBody>
      </p:sp>
      <p:sp>
        <p:nvSpPr>
          <p:cNvPr id="1190" name="Google Shape;1190;p96"/>
          <p:cNvSpPr txBox="1"/>
          <p:nvPr>
            <p:ph idx="1" type="body"/>
          </p:nvPr>
        </p:nvSpPr>
        <p:spPr>
          <a:xfrm>
            <a:off x="324000" y="2461350"/>
            <a:ext cx="5506500" cy="42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guduud, orange, jaalle, cagaar, buluug, indigo, violet</a:t>
            </a:r>
            <a:endParaRPr>
              <a:latin typeface="Kalam"/>
              <a:ea typeface="Kalam"/>
              <a:cs typeface="Kalam"/>
              <a:sym typeface="Kalam"/>
            </a:endParaRPr>
          </a:p>
        </p:txBody>
      </p:sp>
      <p:grpSp>
        <p:nvGrpSpPr>
          <p:cNvPr id="1191" name="Google Shape;1191;p96"/>
          <p:cNvGrpSpPr/>
          <p:nvPr/>
        </p:nvGrpSpPr>
        <p:grpSpPr>
          <a:xfrm>
            <a:off x="538221" y="2004750"/>
            <a:ext cx="7359154" cy="2315250"/>
            <a:chOff x="538221" y="2004750"/>
            <a:chExt cx="7359154" cy="2315250"/>
          </a:xfrm>
        </p:grpSpPr>
        <p:pic>
          <p:nvPicPr>
            <p:cNvPr id="1192" name="Google Shape;1192;p96"/>
            <p:cNvPicPr preferRelativeResize="0"/>
            <p:nvPr/>
          </p:nvPicPr>
          <p:blipFill rotWithShape="1">
            <a:blip r:embed="rId3">
              <a:alphaModFix/>
            </a:blip>
            <a:srcRect b="10" l="24193" r="27352" t="0"/>
            <a:stretch/>
          </p:blipFill>
          <p:spPr>
            <a:xfrm>
              <a:off x="538221" y="3050750"/>
              <a:ext cx="4732176" cy="915900"/>
            </a:xfrm>
            <a:prstGeom prst="rect">
              <a:avLst/>
            </a:prstGeom>
            <a:noFill/>
            <a:ln>
              <a:noFill/>
            </a:ln>
          </p:spPr>
        </p:pic>
        <p:pic>
          <p:nvPicPr>
            <p:cNvPr id="1193" name="Google Shape;1193;p96"/>
            <p:cNvPicPr preferRelativeResize="0"/>
            <p:nvPr/>
          </p:nvPicPr>
          <p:blipFill>
            <a:blip r:embed="rId4">
              <a:alphaModFix/>
            </a:blip>
            <a:stretch>
              <a:fillRect/>
            </a:stretch>
          </p:blipFill>
          <p:spPr>
            <a:xfrm flipH="1">
              <a:off x="6353875" y="2004750"/>
              <a:ext cx="1543500" cy="2315250"/>
            </a:xfrm>
            <a:prstGeom prst="rect">
              <a:avLst/>
            </a:prstGeom>
            <a:noFill/>
            <a:ln>
              <a:noFill/>
            </a:ln>
          </p:spPr>
        </p:pic>
        <p:pic>
          <p:nvPicPr>
            <p:cNvPr id="1194" name="Google Shape;1194;p96"/>
            <p:cNvPicPr preferRelativeResize="0"/>
            <p:nvPr/>
          </p:nvPicPr>
          <p:blipFill>
            <a:blip r:embed="rId5">
              <a:alphaModFix/>
            </a:blip>
            <a:stretch>
              <a:fillRect/>
            </a:stretch>
          </p:blipFill>
          <p:spPr>
            <a:xfrm>
              <a:off x="5529733" y="2571750"/>
              <a:ext cx="396000" cy="419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Iftiin cad (White light)</a:t>
            </a:r>
            <a:endParaRPr/>
          </a:p>
        </p:txBody>
      </p:sp>
      <p:sp>
        <p:nvSpPr>
          <p:cNvPr id="1200" name="Google Shape;1200;p97"/>
          <p:cNvSpPr txBox="1"/>
          <p:nvPr/>
        </p:nvSpPr>
        <p:spPr>
          <a:xfrm>
            <a:off x="324000" y="810000"/>
            <a:ext cx="42885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Jeeganka iftiinka la arki karo (visible light spectrum) wuxuu muujinayaa kala-duwanaanshaha midabyada ee iftiinku yeelan karo.</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201" name="Google Shape;1201;p97"/>
          <p:cNvPicPr preferRelativeResize="0"/>
          <p:nvPr/>
        </p:nvPicPr>
        <p:blipFill rotWithShape="1">
          <a:blip r:embed="rId3">
            <a:alphaModFix/>
          </a:blip>
          <a:srcRect b="10" l="24193" r="27352" t="0"/>
          <a:stretch/>
        </p:blipFill>
        <p:spPr>
          <a:xfrm>
            <a:off x="4654737" y="810000"/>
            <a:ext cx="3610225" cy="915897"/>
          </a:xfrm>
          <a:prstGeom prst="rect">
            <a:avLst/>
          </a:prstGeom>
          <a:noFill/>
          <a:ln>
            <a:noFill/>
          </a:ln>
        </p:spPr>
      </p:pic>
      <p:sp>
        <p:nvSpPr>
          <p:cNvPr id="1202" name="Google Shape;1202;p97"/>
          <p:cNvSpPr txBox="1"/>
          <p:nvPr/>
        </p:nvSpPr>
        <p:spPr>
          <a:xfrm>
            <a:off x="0" y="4804800"/>
            <a:ext cx="89820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Jilitaanka PhET Interactive Simulations, University of Colorado Boulder, oo shatiyeysan CC–BY–4.0 (https://phet.colorado.edu).</a:t>
            </a:r>
            <a:endParaRPr sz="600">
              <a:solidFill>
                <a:schemeClr val="dk2"/>
              </a:solidFill>
              <a:latin typeface="Lexend"/>
              <a:ea typeface="Lexend"/>
              <a:cs typeface="Lexend"/>
              <a:sym typeface="Lexend"/>
            </a:endParaRPr>
          </a:p>
        </p:txBody>
      </p:sp>
      <p:grpSp>
        <p:nvGrpSpPr>
          <p:cNvPr id="1203" name="Google Shape;1203;p97"/>
          <p:cNvGrpSpPr/>
          <p:nvPr/>
        </p:nvGrpSpPr>
        <p:grpSpPr>
          <a:xfrm>
            <a:off x="324000" y="1809475"/>
            <a:ext cx="8238300" cy="648000"/>
            <a:chOff x="324000" y="3028675"/>
            <a:chExt cx="8238300" cy="648000"/>
          </a:xfrm>
        </p:grpSpPr>
        <p:sp>
          <p:nvSpPr>
            <p:cNvPr id="1204" name="Google Shape;1204;p97"/>
            <p:cNvSpPr txBox="1"/>
            <p:nvPr/>
          </p:nvSpPr>
          <p:spPr>
            <a:xfrm>
              <a:off x="324000" y="3028675"/>
              <a:ext cx="8238300" cy="648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latin typeface="Lexend"/>
                  <a:ea typeface="Lexend"/>
                  <a:cs typeface="Lexend"/>
                  <a:sym typeface="Lexend"/>
                </a:rPr>
                <a:t>Midab kasta oo aan ka mid ahayn jeeganka, sida cad ama magenta ( ), waxaa lagu abuuri karaa oo kaliya isku darka midabyada iftiinka ee jeeganka.</a:t>
              </a:r>
              <a:br>
                <a:rPr lang="en-GB" sz="1800">
                  <a:latin typeface="Lexend"/>
                  <a:ea typeface="Lexend"/>
                  <a:cs typeface="Lexend"/>
                  <a:sym typeface="Lexend"/>
                </a:rPr>
              </a:b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05" name="Google Shape;1205;p97"/>
            <p:cNvSpPr/>
            <p:nvPr/>
          </p:nvSpPr>
          <p:spPr>
            <a:xfrm>
              <a:off x="435372" y="3406646"/>
              <a:ext cx="207000" cy="198600"/>
            </a:xfrm>
            <a:prstGeom prst="rect">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206" name="Google Shape;1206;p97"/>
          <p:cNvGrpSpPr/>
          <p:nvPr/>
        </p:nvGrpSpPr>
        <p:grpSpPr>
          <a:xfrm>
            <a:off x="341323" y="2595900"/>
            <a:ext cx="3238677" cy="397353"/>
            <a:chOff x="5314973" y="2906175"/>
            <a:chExt cx="3238677" cy="397353"/>
          </a:xfrm>
        </p:grpSpPr>
        <p:sp>
          <p:nvSpPr>
            <p:cNvPr id="1207" name="Google Shape;1207;p97"/>
            <p:cNvSpPr/>
            <p:nvPr/>
          </p:nvSpPr>
          <p:spPr>
            <a:xfrm>
              <a:off x="5314973" y="2906175"/>
              <a:ext cx="376800" cy="383400"/>
            </a:xfrm>
            <a:prstGeom prst="rect">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solidFill>
                    <a:srgbClr val="FFFFFF"/>
                  </a:solidFill>
                  <a:latin typeface="Lexend"/>
                  <a:ea typeface="Lexend"/>
                  <a:cs typeface="Lexend"/>
                  <a:sym typeface="Lexend"/>
                </a:rPr>
                <a:t>B</a:t>
              </a:r>
              <a:endParaRPr>
                <a:solidFill>
                  <a:srgbClr val="FFFFFF"/>
                </a:solidFill>
                <a:latin typeface="Lexend"/>
                <a:ea typeface="Lexend"/>
                <a:cs typeface="Lexend"/>
                <a:sym typeface="Lexend"/>
              </a:endParaRPr>
            </a:p>
          </p:txBody>
        </p:sp>
        <p:sp>
          <p:nvSpPr>
            <p:cNvPr id="1208" name="Google Shape;1208;p97"/>
            <p:cNvSpPr/>
            <p:nvPr/>
          </p:nvSpPr>
          <p:spPr>
            <a:xfrm>
              <a:off x="6056205" y="2920128"/>
              <a:ext cx="376800" cy="383400"/>
            </a:xfrm>
            <a:prstGeom prst="rect">
              <a:avLst/>
            </a:prstGeom>
            <a:solidFill>
              <a:srgbClr val="FF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R</a:t>
              </a:r>
              <a:endParaRPr>
                <a:latin typeface="Lexend"/>
                <a:ea typeface="Lexend"/>
                <a:cs typeface="Lexend"/>
                <a:sym typeface="Lexend"/>
              </a:endParaRPr>
            </a:p>
          </p:txBody>
        </p:sp>
        <p:sp>
          <p:nvSpPr>
            <p:cNvPr id="1209" name="Google Shape;1209;p97"/>
            <p:cNvSpPr/>
            <p:nvPr/>
          </p:nvSpPr>
          <p:spPr>
            <a:xfrm>
              <a:off x="6928123" y="2906175"/>
              <a:ext cx="376800" cy="383400"/>
            </a:xfrm>
            <a:prstGeom prst="rect">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0" name="Google Shape;1210;p97"/>
            <p:cNvSpPr txBox="1"/>
            <p:nvPr/>
          </p:nvSpPr>
          <p:spPr>
            <a:xfrm>
              <a:off x="5787666" y="2970075"/>
              <a:ext cx="1197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a:t>
              </a:r>
              <a:endParaRPr sz="1800">
                <a:latin typeface="Lexend"/>
                <a:ea typeface="Lexend"/>
                <a:cs typeface="Lexend"/>
                <a:sym typeface="Lexend"/>
              </a:endParaRPr>
            </a:p>
          </p:txBody>
        </p:sp>
        <p:sp>
          <p:nvSpPr>
            <p:cNvPr id="1211" name="Google Shape;1211;p97"/>
            <p:cNvSpPr txBox="1"/>
            <p:nvPr/>
          </p:nvSpPr>
          <p:spPr>
            <a:xfrm>
              <a:off x="7419950" y="2970075"/>
              <a:ext cx="1133700" cy="255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magenta</a:t>
              </a:r>
              <a:endParaRPr sz="1800">
                <a:latin typeface="Lexend"/>
                <a:ea typeface="Lexend"/>
                <a:cs typeface="Lexend"/>
                <a:sym typeface="Lexend"/>
              </a:endParaRPr>
            </a:p>
            <a:p>
              <a:pPr indent="0" lvl="0" marL="0" rtl="0" algn="l">
                <a:lnSpc>
                  <a:spcPct val="115000"/>
                </a:lnSpc>
                <a:spcBef>
                  <a:spcPts val="0"/>
                </a:spcBef>
                <a:spcAft>
                  <a:spcPts val="0"/>
                </a:spcAft>
                <a:buNone/>
              </a:pPr>
              <a:r>
                <a:t/>
              </a:r>
              <a:endParaRPr sz="1800">
                <a:latin typeface="Lexend"/>
                <a:ea typeface="Lexend"/>
                <a:cs typeface="Lexend"/>
                <a:sym typeface="Lexend"/>
              </a:endParaRPr>
            </a:p>
          </p:txBody>
        </p:sp>
        <p:cxnSp>
          <p:nvCxnSpPr>
            <p:cNvPr id="1212" name="Google Shape;1212;p97"/>
            <p:cNvCxnSpPr/>
            <p:nvPr/>
          </p:nvCxnSpPr>
          <p:spPr>
            <a:xfrm flipH="1" rot="10800000">
              <a:off x="6515548" y="3114000"/>
              <a:ext cx="349500" cy="4800"/>
            </a:xfrm>
            <a:prstGeom prst="straightConnector1">
              <a:avLst/>
            </a:prstGeom>
            <a:noFill/>
            <a:ln cap="flat" cmpd="sng" w="19050">
              <a:solidFill>
                <a:srgbClr val="000000"/>
              </a:solidFill>
              <a:prstDash val="solid"/>
              <a:round/>
              <a:headEnd len="med" w="med" type="none"/>
              <a:tailEnd len="med" w="med" type="triangle"/>
            </a:ln>
          </p:spPr>
        </p:cxnSp>
      </p:grpSp>
      <p:grpSp>
        <p:nvGrpSpPr>
          <p:cNvPr id="1213" name="Google Shape;1213;p97"/>
          <p:cNvGrpSpPr/>
          <p:nvPr/>
        </p:nvGrpSpPr>
        <p:grpSpPr>
          <a:xfrm>
            <a:off x="1092650" y="2770937"/>
            <a:ext cx="7655526" cy="1562263"/>
            <a:chOff x="1092650" y="2770937"/>
            <a:chExt cx="7655526" cy="1562263"/>
          </a:xfrm>
        </p:grpSpPr>
        <p:pic>
          <p:nvPicPr>
            <p:cNvPr id="1214" name="Google Shape;1214;p97"/>
            <p:cNvPicPr preferRelativeResize="0"/>
            <p:nvPr/>
          </p:nvPicPr>
          <p:blipFill rotWithShape="1">
            <a:blip r:embed="rId4">
              <a:alphaModFix/>
            </a:blip>
            <a:srcRect b="7501" l="0" r="0" t="0"/>
            <a:stretch/>
          </p:blipFill>
          <p:spPr>
            <a:xfrm>
              <a:off x="6017350" y="2770937"/>
              <a:ext cx="2730826" cy="1526467"/>
            </a:xfrm>
            <a:prstGeom prst="rect">
              <a:avLst/>
            </a:prstGeom>
            <a:noFill/>
            <a:ln>
              <a:noFill/>
            </a:ln>
          </p:spPr>
        </p:pic>
        <p:sp>
          <p:nvSpPr>
            <p:cNvPr id="1215" name="Google Shape;1215;p97"/>
            <p:cNvSpPr txBox="1"/>
            <p:nvPr/>
          </p:nvSpPr>
          <p:spPr>
            <a:xfrm>
              <a:off x="1092650" y="3685200"/>
              <a:ext cx="4681500" cy="648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latin typeface="Lexend"/>
                  <a:ea typeface="Lexend"/>
                  <a:cs typeface="Lexend"/>
                  <a:sym typeface="Lexend"/>
                </a:rPr>
                <a:t>Waxaan uun aragnaa magenta marka iftiinka guduud iyo buluug ay isku waqti galaan indhaha.</a:t>
              </a:r>
              <a:endParaRPr sz="1800">
                <a:solidFill>
                  <a:srgbClr val="000000"/>
                </a:solidFill>
                <a:latin typeface="Lexend"/>
                <a:ea typeface="Lexend"/>
                <a:cs typeface="Lexend"/>
                <a:sym typeface="Lexend"/>
              </a:endParaRPr>
            </a:p>
          </p:txBody>
        </p:sp>
      </p:grpSp>
      <p:grpSp>
        <p:nvGrpSpPr>
          <p:cNvPr id="1216" name="Google Shape;1216;p97"/>
          <p:cNvGrpSpPr/>
          <p:nvPr/>
        </p:nvGrpSpPr>
        <p:grpSpPr>
          <a:xfrm>
            <a:off x="341324" y="3304199"/>
            <a:ext cx="5103126" cy="915901"/>
            <a:chOff x="341324" y="3304199"/>
            <a:chExt cx="5103126" cy="915901"/>
          </a:xfrm>
        </p:grpSpPr>
        <p:pic>
          <p:nvPicPr>
            <p:cNvPr id="1217" name="Google Shape;1217;p97"/>
            <p:cNvPicPr preferRelativeResize="0"/>
            <p:nvPr/>
          </p:nvPicPr>
          <p:blipFill>
            <a:blip r:embed="rId5">
              <a:alphaModFix/>
            </a:blip>
            <a:stretch>
              <a:fillRect/>
            </a:stretch>
          </p:blipFill>
          <p:spPr>
            <a:xfrm>
              <a:off x="341324" y="3304199"/>
              <a:ext cx="680517" cy="915901"/>
            </a:xfrm>
            <a:prstGeom prst="rect">
              <a:avLst/>
            </a:prstGeom>
            <a:noFill/>
            <a:ln>
              <a:noFill/>
            </a:ln>
          </p:spPr>
        </p:pic>
        <p:sp>
          <p:nvSpPr>
            <p:cNvPr id="1218" name="Google Shape;1218;p97"/>
            <p:cNvSpPr txBox="1"/>
            <p:nvPr/>
          </p:nvSpPr>
          <p:spPr>
            <a:xfrm>
              <a:off x="1090250" y="3304200"/>
              <a:ext cx="4354200" cy="305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latin typeface="Lexend"/>
                  <a:ea typeface="Lexend"/>
                  <a:cs typeface="Lexend"/>
                  <a:sym typeface="Lexend"/>
                </a:rPr>
                <a:t>Iftiinku run ahaantii ma noqon karo magenta.</a:t>
              </a:r>
              <a:endParaRPr sz="1800">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sp>
        <p:nvSpPr>
          <p:cNvPr id="1223" name="Google Shape;1223;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Iftiin cad (White light)</a:t>
            </a:r>
            <a:endParaRPr/>
          </a:p>
        </p:txBody>
      </p:sp>
      <p:sp>
        <p:nvSpPr>
          <p:cNvPr id="1224" name="Google Shape;1224;p98"/>
          <p:cNvSpPr txBox="1"/>
          <p:nvPr/>
        </p:nvSpPr>
        <p:spPr>
          <a:xfrm>
            <a:off x="830150" y="3812225"/>
            <a:ext cx="1781100" cy="73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soo saarista hal midab oo iftiin ah</a:t>
            </a:r>
            <a:endParaRPr sz="1800">
              <a:solidFill>
                <a:srgbClr val="000000"/>
              </a:solidFill>
              <a:latin typeface="Lexend"/>
              <a:ea typeface="Lexend"/>
              <a:cs typeface="Lexend"/>
              <a:sym typeface="Lexend"/>
            </a:endParaRPr>
          </a:p>
        </p:txBody>
      </p:sp>
      <p:sp>
        <p:nvSpPr>
          <p:cNvPr id="1225" name="Google Shape;1225;p98"/>
          <p:cNvSpPr txBox="1"/>
          <p:nvPr/>
        </p:nvSpPr>
        <p:spPr>
          <a:xfrm>
            <a:off x="3468450" y="3812225"/>
            <a:ext cx="1781100" cy="355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soo saarista laba midab oo iftiin ah</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26" name="Google Shape;1226;p98"/>
          <p:cNvSpPr txBox="1"/>
          <p:nvPr/>
        </p:nvSpPr>
        <p:spPr>
          <a:xfrm>
            <a:off x="6080100" y="3812225"/>
            <a:ext cx="2677500" cy="666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soo saarista dhammaan midabyada iftiinka ee jeeganka</a:t>
            </a:r>
            <a:endParaRPr sz="1800">
              <a:solidFill>
                <a:srgbClr val="000000"/>
              </a:solidFill>
              <a:latin typeface="Lexend"/>
              <a:ea typeface="Lexend"/>
              <a:cs typeface="Lexend"/>
              <a:sym typeface="Lexend"/>
            </a:endParaRPr>
          </a:p>
        </p:txBody>
      </p:sp>
      <p:sp>
        <p:nvSpPr>
          <p:cNvPr id="1227" name="Google Shape;1227;p98"/>
          <p:cNvSpPr txBox="1"/>
          <p:nvPr>
            <p:ph idx="1" type="body"/>
          </p:nvPr>
        </p:nvSpPr>
        <p:spPr>
          <a:xfrm>
            <a:off x="324000" y="816875"/>
            <a:ext cx="7168500" cy="52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Ku xid nalkasta tirada midabbada iftiinka uu soo saaro.</a:t>
            </a:r>
            <a:endParaRPr sz="1800"/>
          </a:p>
        </p:txBody>
      </p:sp>
      <p:pic>
        <p:nvPicPr>
          <p:cNvPr id="1228" name="Google Shape;1228;p98"/>
          <p:cNvPicPr preferRelativeResize="0"/>
          <p:nvPr/>
        </p:nvPicPr>
        <p:blipFill>
          <a:blip r:embed="rId3">
            <a:alphaModFix/>
          </a:blip>
          <a:stretch>
            <a:fillRect/>
          </a:stretch>
        </p:blipFill>
        <p:spPr>
          <a:xfrm>
            <a:off x="5967600" y="1690448"/>
            <a:ext cx="882146" cy="1187100"/>
          </a:xfrm>
          <a:prstGeom prst="rect">
            <a:avLst/>
          </a:prstGeom>
          <a:noFill/>
          <a:ln>
            <a:noFill/>
          </a:ln>
        </p:spPr>
      </p:pic>
      <p:pic>
        <p:nvPicPr>
          <p:cNvPr id="1229" name="Google Shape;1229;p98"/>
          <p:cNvPicPr preferRelativeResize="0"/>
          <p:nvPr/>
        </p:nvPicPr>
        <p:blipFill>
          <a:blip r:embed="rId4">
            <a:alphaModFix/>
          </a:blip>
          <a:stretch>
            <a:fillRect/>
          </a:stretch>
        </p:blipFill>
        <p:spPr>
          <a:xfrm>
            <a:off x="3287472" y="1690448"/>
            <a:ext cx="920322" cy="1187100"/>
          </a:xfrm>
          <a:prstGeom prst="rect">
            <a:avLst/>
          </a:prstGeom>
          <a:noFill/>
          <a:ln>
            <a:noFill/>
          </a:ln>
        </p:spPr>
      </p:pic>
      <p:pic>
        <p:nvPicPr>
          <p:cNvPr id="1230" name="Google Shape;1230;p98"/>
          <p:cNvPicPr preferRelativeResize="0"/>
          <p:nvPr/>
        </p:nvPicPr>
        <p:blipFill>
          <a:blip r:embed="rId5">
            <a:alphaModFix/>
          </a:blip>
          <a:stretch>
            <a:fillRect/>
          </a:stretch>
        </p:blipFill>
        <p:spPr>
          <a:xfrm>
            <a:off x="616598" y="1690448"/>
            <a:ext cx="882151" cy="1187271"/>
          </a:xfrm>
          <a:prstGeom prst="rect">
            <a:avLst/>
          </a:prstGeom>
          <a:noFill/>
          <a:ln>
            <a:noFill/>
          </a:ln>
        </p:spPr>
      </p:pic>
      <p:sp>
        <p:nvSpPr>
          <p:cNvPr id="1231" name="Google Shape;1231;p98"/>
          <p:cNvSpPr txBox="1"/>
          <p:nvPr>
            <p:ph idx="1" type="body"/>
          </p:nvPr>
        </p:nvSpPr>
        <p:spPr>
          <a:xfrm>
            <a:off x="324000" y="1332703"/>
            <a:ext cx="382500" cy="403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a:t>
            </a:r>
            <a:endParaRPr sz="1800"/>
          </a:p>
        </p:txBody>
      </p:sp>
      <p:sp>
        <p:nvSpPr>
          <p:cNvPr id="1232" name="Google Shape;1232;p98"/>
          <p:cNvSpPr txBox="1"/>
          <p:nvPr>
            <p:ph idx="1" type="body"/>
          </p:nvPr>
        </p:nvSpPr>
        <p:spPr>
          <a:xfrm>
            <a:off x="2991000" y="1332703"/>
            <a:ext cx="382500" cy="403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a:t>
            </a:r>
            <a:r>
              <a:rPr lang="en-GB" sz="1400">
                <a:latin typeface="Lexend"/>
              </a:rPr>
              <a:t>)</a:t>
            </a:r>
            <a:endParaRPr sz="1800"/>
          </a:p>
        </p:txBody>
      </p:sp>
      <p:sp>
        <p:nvSpPr>
          <p:cNvPr id="1233" name="Google Shape;1233;p98"/>
          <p:cNvSpPr txBox="1"/>
          <p:nvPr>
            <p:ph idx="1" type="body"/>
          </p:nvPr>
        </p:nvSpPr>
        <p:spPr>
          <a:xfrm>
            <a:off x="5690100" y="1332703"/>
            <a:ext cx="382500" cy="403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a:t>
            </a:r>
            <a:r>
              <a:rPr lang="en-GB" sz="1400">
                <a:latin typeface="Lexend"/>
              </a:rPr>
              <a:t>)</a:t>
            </a:r>
            <a:endParaRPr sz="1800"/>
          </a:p>
        </p:txBody>
      </p:sp>
      <p:grpSp>
        <p:nvGrpSpPr>
          <p:cNvPr id="1234" name="Google Shape;1234;p98"/>
          <p:cNvGrpSpPr/>
          <p:nvPr/>
        </p:nvGrpSpPr>
        <p:grpSpPr>
          <a:xfrm>
            <a:off x="323925" y="3812216"/>
            <a:ext cx="394244" cy="394244"/>
            <a:chOff x="1020916" y="1442088"/>
            <a:chExt cx="457200" cy="457200"/>
          </a:xfrm>
        </p:grpSpPr>
        <p:pic>
          <p:nvPicPr>
            <p:cNvPr id="1235" name="Google Shape;1235;p98"/>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1236" name="Google Shape;1236;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37" name="Google Shape;1237;p98"/>
          <p:cNvGrpSpPr/>
          <p:nvPr/>
        </p:nvGrpSpPr>
        <p:grpSpPr>
          <a:xfrm>
            <a:off x="5553707" y="3812207"/>
            <a:ext cx="394244" cy="394244"/>
            <a:chOff x="1020916" y="1442088"/>
            <a:chExt cx="457200" cy="457200"/>
          </a:xfrm>
        </p:grpSpPr>
        <p:pic>
          <p:nvPicPr>
            <p:cNvPr id="1238" name="Google Shape;1238;p98"/>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1239" name="Google Shape;1239;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40" name="Google Shape;1240;p98"/>
          <p:cNvGrpSpPr/>
          <p:nvPr/>
        </p:nvGrpSpPr>
        <p:grpSpPr>
          <a:xfrm>
            <a:off x="6446407" y="2886410"/>
            <a:ext cx="928201" cy="447425"/>
            <a:chOff x="4846207" y="2743313"/>
            <a:chExt cx="928201" cy="447425"/>
          </a:xfrm>
        </p:grpSpPr>
        <p:grpSp>
          <p:nvGrpSpPr>
            <p:cNvPr id="1241" name="Google Shape;1241;p98"/>
            <p:cNvGrpSpPr/>
            <p:nvPr/>
          </p:nvGrpSpPr>
          <p:grpSpPr>
            <a:xfrm>
              <a:off x="4846207" y="2796494"/>
              <a:ext cx="394244" cy="394244"/>
              <a:chOff x="1020916" y="1442088"/>
              <a:chExt cx="457200" cy="457200"/>
            </a:xfrm>
          </p:grpSpPr>
          <p:pic>
            <p:nvPicPr>
              <p:cNvPr id="1242" name="Google Shape;1242;p98"/>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1243" name="Google Shape;1243;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1244" name="Google Shape;1244;p98"/>
            <p:cNvPicPr preferRelativeResize="0"/>
            <p:nvPr/>
          </p:nvPicPr>
          <p:blipFill>
            <a:blip r:embed="rId7">
              <a:alphaModFix/>
            </a:blip>
            <a:stretch>
              <a:fillRect/>
            </a:stretch>
          </p:blipFill>
          <p:spPr>
            <a:xfrm>
              <a:off x="5378408" y="2743313"/>
              <a:ext cx="396000" cy="419100"/>
            </a:xfrm>
            <a:prstGeom prst="rect">
              <a:avLst/>
            </a:prstGeom>
            <a:noFill/>
            <a:ln>
              <a:noFill/>
            </a:ln>
          </p:spPr>
        </p:pic>
      </p:grpSp>
      <p:grpSp>
        <p:nvGrpSpPr>
          <p:cNvPr id="1245" name="Google Shape;1245;p98"/>
          <p:cNvGrpSpPr/>
          <p:nvPr/>
        </p:nvGrpSpPr>
        <p:grpSpPr>
          <a:xfrm>
            <a:off x="3813550" y="2927160"/>
            <a:ext cx="889108" cy="419100"/>
            <a:chOff x="2975350" y="2784063"/>
            <a:chExt cx="889108" cy="419100"/>
          </a:xfrm>
        </p:grpSpPr>
        <p:grpSp>
          <p:nvGrpSpPr>
            <p:cNvPr id="1246" name="Google Shape;1246;p98"/>
            <p:cNvGrpSpPr/>
            <p:nvPr/>
          </p:nvGrpSpPr>
          <p:grpSpPr>
            <a:xfrm>
              <a:off x="2975350" y="2796491"/>
              <a:ext cx="394244" cy="394244"/>
              <a:chOff x="1020916" y="1442088"/>
              <a:chExt cx="457200" cy="457200"/>
            </a:xfrm>
          </p:grpSpPr>
          <p:pic>
            <p:nvPicPr>
              <p:cNvPr id="1247" name="Google Shape;1247;p98"/>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1248" name="Google Shape;1248;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pic>
          <p:nvPicPr>
            <p:cNvPr id="1249" name="Google Shape;1249;p98"/>
            <p:cNvPicPr preferRelativeResize="0"/>
            <p:nvPr/>
          </p:nvPicPr>
          <p:blipFill>
            <a:blip r:embed="rId7">
              <a:alphaModFix/>
            </a:blip>
            <a:stretch>
              <a:fillRect/>
            </a:stretch>
          </p:blipFill>
          <p:spPr>
            <a:xfrm>
              <a:off x="3468458" y="2784063"/>
              <a:ext cx="396000" cy="419100"/>
            </a:xfrm>
            <a:prstGeom prst="rect">
              <a:avLst/>
            </a:prstGeom>
            <a:noFill/>
            <a:ln>
              <a:noFill/>
            </a:ln>
          </p:spPr>
        </p:pic>
      </p:grpSp>
      <p:grpSp>
        <p:nvGrpSpPr>
          <p:cNvPr id="1250" name="Google Shape;1250;p98"/>
          <p:cNvGrpSpPr/>
          <p:nvPr/>
        </p:nvGrpSpPr>
        <p:grpSpPr>
          <a:xfrm>
            <a:off x="1109168" y="2882187"/>
            <a:ext cx="879837" cy="459190"/>
            <a:chOff x="1109168" y="2739089"/>
            <a:chExt cx="879837" cy="459190"/>
          </a:xfrm>
        </p:grpSpPr>
        <p:grpSp>
          <p:nvGrpSpPr>
            <p:cNvPr id="1251" name="Google Shape;1251;p98"/>
            <p:cNvGrpSpPr/>
            <p:nvPr/>
          </p:nvGrpSpPr>
          <p:grpSpPr>
            <a:xfrm>
              <a:off x="1109168" y="2804035"/>
              <a:ext cx="394244" cy="394244"/>
              <a:chOff x="1020916" y="1442088"/>
              <a:chExt cx="457200" cy="457200"/>
            </a:xfrm>
          </p:grpSpPr>
          <p:pic>
            <p:nvPicPr>
              <p:cNvPr id="1252" name="Google Shape;1252;p98"/>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1253" name="Google Shape;1253;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254" name="Google Shape;1254;p98"/>
            <p:cNvPicPr preferRelativeResize="0"/>
            <p:nvPr/>
          </p:nvPicPr>
          <p:blipFill>
            <a:blip r:embed="rId7">
              <a:alphaModFix/>
            </a:blip>
            <a:stretch>
              <a:fillRect/>
            </a:stretch>
          </p:blipFill>
          <p:spPr>
            <a:xfrm>
              <a:off x="1593005" y="2739089"/>
              <a:ext cx="396000" cy="419100"/>
            </a:xfrm>
            <a:prstGeom prst="rect">
              <a:avLst/>
            </a:prstGeom>
            <a:noFill/>
            <a:ln>
              <a:noFill/>
            </a:ln>
          </p:spPr>
        </p:pic>
      </p:grpSp>
      <p:grpSp>
        <p:nvGrpSpPr>
          <p:cNvPr id="1255" name="Google Shape;1255;p98"/>
          <p:cNvGrpSpPr/>
          <p:nvPr/>
        </p:nvGrpSpPr>
        <p:grpSpPr>
          <a:xfrm>
            <a:off x="2990925" y="3812216"/>
            <a:ext cx="394244" cy="394244"/>
            <a:chOff x="1020916" y="1442088"/>
            <a:chExt cx="457200" cy="457200"/>
          </a:xfrm>
        </p:grpSpPr>
        <p:pic>
          <p:nvPicPr>
            <p:cNvPr id="1256" name="Google Shape;1256;p98"/>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1257" name="Google Shape;1257;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258" name="Google Shape;1258;p98"/>
          <p:cNvSpPr txBox="1"/>
          <p:nvPr>
            <p:ph idx="1" type="body"/>
          </p:nvPr>
        </p:nvSpPr>
        <p:spPr>
          <a:xfrm>
            <a:off x="619498" y="1332703"/>
            <a:ext cx="1781100" cy="35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nalka magenta</a:t>
            </a:r>
            <a:endParaRPr sz="1800"/>
          </a:p>
        </p:txBody>
      </p:sp>
      <p:sp>
        <p:nvSpPr>
          <p:cNvPr id="1259" name="Google Shape;1259;p98"/>
          <p:cNvSpPr txBox="1"/>
          <p:nvPr>
            <p:ph idx="1" type="body"/>
          </p:nvPr>
        </p:nvSpPr>
        <p:spPr>
          <a:xfrm>
            <a:off x="3286498" y="1332703"/>
            <a:ext cx="1781100" cy="35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nalka cas</a:t>
            </a:r>
            <a:r>
              <a:rPr lang="en-GB" sz="1400">
                <a:latin typeface="Lexend"/>
              </a:rPr>
              <a:t/>
            </a:r>
            <a:endParaRPr sz="1800"/>
          </a:p>
        </p:txBody>
      </p:sp>
      <p:sp>
        <p:nvSpPr>
          <p:cNvPr id="1260" name="Google Shape;1260;p98"/>
          <p:cNvSpPr txBox="1"/>
          <p:nvPr>
            <p:ph idx="1" type="body"/>
          </p:nvPr>
        </p:nvSpPr>
        <p:spPr>
          <a:xfrm>
            <a:off x="5953498" y="1332703"/>
            <a:ext cx="1781100" cy="35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nalka cad</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99"/>
          <p:cNvSpPr txBox="1"/>
          <p:nvPr>
            <p:ph idx="1" type="body"/>
          </p:nvPr>
        </p:nvSpPr>
        <p:spPr>
          <a:xfrm>
            <a:off x="324000" y="759300"/>
            <a:ext cx="8237700" cy="42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kee qeexida ugu saxsan ee iftiinka cad?</a:t>
            </a:r>
            <a:endParaRPr sz="2100"/>
          </a:p>
        </p:txBody>
      </p:sp>
      <p:sp>
        <p:nvSpPr>
          <p:cNvPr id="1266" name="Google Shape;1266;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Iftiin cad</a:t>
            </a:r>
            <a:endParaRPr/>
          </a:p>
        </p:txBody>
      </p:sp>
      <p:grpSp>
        <p:nvGrpSpPr>
          <p:cNvPr id="1267" name="Google Shape;1267;p99"/>
          <p:cNvGrpSpPr/>
          <p:nvPr/>
        </p:nvGrpSpPr>
        <p:grpSpPr>
          <a:xfrm>
            <a:off x="361866" y="1532925"/>
            <a:ext cx="457200" cy="457200"/>
            <a:chOff x="1020916" y="1442088"/>
            <a:chExt cx="457200" cy="457200"/>
          </a:xfrm>
        </p:grpSpPr>
        <p:pic>
          <p:nvPicPr>
            <p:cNvPr id="1268" name="Google Shape;1268;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69" name="Google Shape;1269;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70" name="Google Shape;1270;p99"/>
          <p:cNvGrpSpPr/>
          <p:nvPr/>
        </p:nvGrpSpPr>
        <p:grpSpPr>
          <a:xfrm>
            <a:off x="361866" y="2359900"/>
            <a:ext cx="457200" cy="457200"/>
            <a:chOff x="1020916" y="1442088"/>
            <a:chExt cx="457200" cy="457200"/>
          </a:xfrm>
        </p:grpSpPr>
        <p:pic>
          <p:nvPicPr>
            <p:cNvPr id="1271" name="Google Shape;1271;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72" name="Google Shape;1272;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273" name="Google Shape;1273;p99"/>
          <p:cNvSpPr txBox="1"/>
          <p:nvPr>
            <p:ph idx="1" type="body"/>
          </p:nvPr>
        </p:nvSpPr>
        <p:spPr>
          <a:xfrm>
            <a:off x="1018125" y="1549125"/>
            <a:ext cx="1511700" cy="42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Iftiin saafi ah.</a:t>
            </a:r>
            <a:r>
              <a:rPr lang="en-GB" sz="1400">
                <a:latin typeface="Lexend"/>
              </a:rPr>
              <a:t/>
            </a:r>
            <a:r>
              <a:rPr lang="en-GB" sz="1400">
                <a:latin typeface="Lexend"/>
              </a:rPr>
              <a:t/>
            </a:r>
            <a:endParaRPr/>
          </a:p>
        </p:txBody>
      </p:sp>
      <p:sp>
        <p:nvSpPr>
          <p:cNvPr id="1274" name="Google Shape;1274;p99"/>
          <p:cNvSpPr txBox="1"/>
          <p:nvPr>
            <p:ph idx="1" type="body"/>
          </p:nvPr>
        </p:nvSpPr>
        <p:spPr>
          <a:xfrm>
            <a:off x="1018125" y="2387325"/>
            <a:ext cx="4651200" cy="42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Iftiin aan lahayn midab.</a:t>
            </a:r>
            <a:r>
              <a:rPr lang="en-GB" sz="1400">
                <a:latin typeface="Lexend"/>
              </a:rPr>
              <a:t/>
            </a:r>
            <a:r>
              <a:rPr lang="en-GB" sz="1400">
                <a:latin typeface="Lexend"/>
              </a:rPr>
              <a:t/>
            </a:r>
            <a:endParaRPr/>
          </a:p>
        </p:txBody>
      </p:sp>
      <p:grpSp>
        <p:nvGrpSpPr>
          <p:cNvPr id="1275" name="Google Shape;1275;p99"/>
          <p:cNvGrpSpPr/>
          <p:nvPr/>
        </p:nvGrpSpPr>
        <p:grpSpPr>
          <a:xfrm>
            <a:off x="361866" y="3198100"/>
            <a:ext cx="457200" cy="457200"/>
            <a:chOff x="1020916" y="1442088"/>
            <a:chExt cx="457200" cy="457200"/>
          </a:xfrm>
        </p:grpSpPr>
        <p:pic>
          <p:nvPicPr>
            <p:cNvPr id="1276" name="Google Shape;1276;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77" name="Google Shape;1277;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278" name="Google Shape;1278;p99"/>
          <p:cNvSpPr txBox="1"/>
          <p:nvPr>
            <p:ph idx="1" type="body"/>
          </p:nvPr>
        </p:nvSpPr>
        <p:spPr>
          <a:xfrm>
            <a:off x="1018125" y="3225525"/>
            <a:ext cx="4651200" cy="42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Maqnaanshaha iftiinka.</a:t>
            </a:r>
            <a:r>
              <a:rPr lang="en-GB" sz="1400">
                <a:latin typeface="Lexend"/>
              </a:rPr>
              <a:t/>
            </a:r>
            <a:r>
              <a:rPr lang="en-GB" sz="1400">
                <a:latin typeface="Lexend"/>
              </a:rPr>
              <a:t/>
            </a:r>
            <a:endParaRPr/>
          </a:p>
        </p:txBody>
      </p:sp>
      <p:grpSp>
        <p:nvGrpSpPr>
          <p:cNvPr id="1279" name="Google Shape;1279;p99"/>
          <p:cNvGrpSpPr/>
          <p:nvPr/>
        </p:nvGrpSpPr>
        <p:grpSpPr>
          <a:xfrm>
            <a:off x="361866" y="4036300"/>
            <a:ext cx="457200" cy="457200"/>
            <a:chOff x="1020916" y="1442088"/>
            <a:chExt cx="457200" cy="457200"/>
          </a:xfrm>
        </p:grpSpPr>
        <p:pic>
          <p:nvPicPr>
            <p:cNvPr id="1280" name="Google Shape;1280;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81" name="Google Shape;1281;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282" name="Google Shape;1282;p99"/>
          <p:cNvSpPr txBox="1"/>
          <p:nvPr>
            <p:ph idx="1" type="body"/>
          </p:nvPr>
        </p:nvSpPr>
        <p:spPr>
          <a:xfrm>
            <a:off x="1018125" y="4063725"/>
            <a:ext cx="5581200" cy="42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Isku darka midabbo kala duwan oo iftiin ah.</a:t>
            </a:r>
            <a:r>
              <a:rPr lang="en-GB" sz="1400">
                <a:latin typeface="Lexend"/>
              </a:rPr>
              <a:t/>
            </a:r>
            <a:r>
              <a:rPr lang="en-GB" sz="1400">
                <a:latin typeface="Lexend"/>
              </a:rPr>
              <a:t/>
            </a:r>
            <a:endParaRPr/>
          </a:p>
        </p:txBody>
      </p:sp>
      <p:pic>
        <p:nvPicPr>
          <p:cNvPr id="1283" name="Google Shape;1283;p99"/>
          <p:cNvPicPr preferRelativeResize="0"/>
          <p:nvPr/>
        </p:nvPicPr>
        <p:blipFill>
          <a:blip r:embed="rId4">
            <a:alphaModFix/>
          </a:blip>
          <a:stretch>
            <a:fillRect/>
          </a:stretch>
        </p:blipFill>
        <p:spPr>
          <a:xfrm>
            <a:off x="6240858" y="395616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100"/>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Iftiin cad</a:t>
            </a:r>
            <a:endParaRPr/>
          </a:p>
        </p:txBody>
      </p:sp>
      <p:sp>
        <p:nvSpPr>
          <p:cNvPr id="1289" name="Google Shape;1289;p100"/>
          <p:cNvSpPr txBox="1"/>
          <p:nvPr/>
        </p:nvSpPr>
        <p:spPr>
          <a:xfrm>
            <a:off x="324000" y="1908391"/>
            <a:ext cx="5151900" cy="10065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2"/>
            </a:pPr>
            <a:r>
              <a:rPr lang="en-GB" sz="1400">
                <a:latin typeface="Lexend"/>
                <a:ea typeface="Lexend"/>
                <a:cs typeface="Lexend"/>
                <a:sym typeface="Lexend"/>
              </a:rPr>
              <a:t>Saadaali waxa aad u malaynayso inaad arki doonto marka iftiinka cad ee soo dhaca lagu beddelo iftiin cas. Miyuu soo bixi doonaa jeegaan (spectrum)?</a:t>
            </a:r>
            <a:r>
              <a:rPr lang="en-GB" sz="1400">
                <a:latin typeface="Lexend"/>
                <a:ea typeface="Lexend"/>
                <a:cs typeface="Lexend"/>
                <a:sym typeface="Lexend"/>
              </a:rPr>
              <a:t/>
            </a:r>
            <a:endParaRPr sz="1800">
              <a:latin typeface="Lexend"/>
              <a:ea typeface="Lexend"/>
              <a:cs typeface="Lexend"/>
              <a:sym typeface="Lexend"/>
            </a:endParaRPr>
          </a:p>
        </p:txBody>
      </p:sp>
      <p:sp>
        <p:nvSpPr>
          <p:cNvPr id="1290" name="Google Shape;1290;p100"/>
          <p:cNvSpPr txBox="1"/>
          <p:nvPr/>
        </p:nvSpPr>
        <p:spPr>
          <a:xfrm>
            <a:off x="329950" y="779275"/>
            <a:ext cx="4773300" cy="9465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a:pPr>
            <a:r>
              <a:rPr lang="en-GB" sz="1400">
                <a:latin typeface="Lexend"/>
                <a:ea typeface="Lexend"/>
                <a:cs typeface="Lexend"/>
                <a:sym typeface="Lexend"/>
              </a:rPr>
              <a:t>Isticmaal sanduuqa laydhka, dalool iyo muraayad saddexagal oo hufan si aad uga abuurto iftiin cad jeegaan (spectrum) iftiin muuqda.</a:t>
            </a:r>
            <a:endParaRPr sz="1800">
              <a:solidFill>
                <a:srgbClr val="000000"/>
              </a:solidFill>
              <a:latin typeface="Lexend"/>
              <a:ea typeface="Lexend"/>
              <a:cs typeface="Lexend"/>
              <a:sym typeface="Lexend"/>
            </a:endParaRPr>
          </a:p>
        </p:txBody>
      </p:sp>
      <p:sp>
        <p:nvSpPr>
          <p:cNvPr id="1291" name="Google Shape;1291;p100"/>
          <p:cNvSpPr txBox="1"/>
          <p:nvPr/>
        </p:nvSpPr>
        <p:spPr>
          <a:xfrm>
            <a:off x="324000" y="3649422"/>
            <a:ext cx="3237600" cy="3693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4"/>
            </a:pPr>
            <a:r>
              <a:rPr lang="en-GB" sz="1400">
                <a:latin typeface="Lexend"/>
                <a:ea typeface="Lexend"/>
                <a:cs typeface="Lexend"/>
                <a:sym typeface="Lexend"/>
              </a:rPr>
              <a:t>Daawo muujin.</a:t>
            </a:r>
            <a:endParaRPr sz="1800">
              <a:solidFill>
                <a:srgbClr val="000000"/>
              </a:solidFill>
              <a:latin typeface="Lexend"/>
              <a:ea typeface="Lexend"/>
              <a:cs typeface="Lexend"/>
              <a:sym typeface="Lexend"/>
            </a:endParaRPr>
          </a:p>
        </p:txBody>
      </p:sp>
      <p:sp>
        <p:nvSpPr>
          <p:cNvPr id="1292" name="Google Shape;1292;p100"/>
          <p:cNvSpPr txBox="1"/>
          <p:nvPr/>
        </p:nvSpPr>
        <p:spPr>
          <a:xfrm>
            <a:off x="324000" y="4201338"/>
            <a:ext cx="8220000" cy="6879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5"/>
            </a:pPr>
            <a:r>
              <a:rPr lang="en-GB" sz="1400">
                <a:latin typeface="Lexend"/>
                <a:ea typeface="Lexend"/>
                <a:cs typeface="Lexend"/>
                <a:sym typeface="Lexend"/>
              </a:rPr>
              <a:t>Ma sax ahayd saadaashaada iyo sharaxaaddaada?</a:t>
            </a:r>
            <a:endParaRPr sz="1800">
              <a:latin typeface="Lexend"/>
              <a:ea typeface="Lexend"/>
              <a:cs typeface="Lexend"/>
              <a:sym typeface="Lexend"/>
            </a:endParaRPr>
          </a:p>
          <a:p>
            <a:pPr indent="0" lvl="0" marL="457200" rtl="0" algn="l">
              <a:lnSpc>
                <a:spcPct val="115000"/>
              </a:lnSpc>
              <a:spcBef>
                <a:spcPts val="0"/>
              </a:spcBef>
              <a:spcAft>
                <a:spcPts val="0"/>
              </a:spcAft>
              <a:buNone/>
            </a:pPr>
            <a:r>
              <a:rPr lang="en-GB" sz="1400">
                <a:solidFill>
                  <a:srgbClr val="000000"/>
                </a:solidFill>
                <a:latin typeface="Lexend"/>
                <a:ea typeface="Lexend"/>
                <a:cs typeface="Lexend"/>
                <a:sym typeface="Lexend"/>
              </a:rPr>
              <a:t>Qor sharaxaad ka fiican oo ku saabsan waxa aad aragtay.</a:t>
            </a:r>
            <a:r>
              <a:rPr lang="en-GB" sz="1400">
                <a:latin typeface="Lexend"/>
                <a:ea typeface="Lexend"/>
                <a:cs typeface="Lexend"/>
                <a:sym typeface="Lexend"/>
              </a:rPr>
              <a:t/>
            </a:r>
            <a:endParaRPr sz="1800">
              <a:latin typeface="Lexend"/>
              <a:ea typeface="Lexend"/>
              <a:cs typeface="Lexend"/>
              <a:sym typeface="Lexend"/>
            </a:endParaRPr>
          </a:p>
        </p:txBody>
      </p:sp>
      <p:sp>
        <p:nvSpPr>
          <p:cNvPr id="1293" name="Google Shape;1293;p100"/>
          <p:cNvSpPr txBox="1"/>
          <p:nvPr/>
        </p:nvSpPr>
        <p:spPr>
          <a:xfrm>
            <a:off x="324000" y="3097506"/>
            <a:ext cx="5205600" cy="3693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3"/>
            </a:pPr>
            <a:r>
              <a:rPr lang="en-GB" sz="1400">
                <a:latin typeface="Lexend"/>
                <a:ea typeface="Lexend"/>
                <a:cs typeface="Lexend"/>
                <a:sym typeface="Lexend"/>
              </a:rPr>
              <a:t>Sharax sababta aad u malaynayso inaad arki doonto tan.</a:t>
            </a:r>
            <a:endParaRPr sz="1800">
              <a:solidFill>
                <a:srgbClr val="000000"/>
              </a:solidFill>
              <a:latin typeface="Lexend"/>
              <a:ea typeface="Lexend"/>
              <a:cs typeface="Lexend"/>
              <a:sym typeface="Lexend"/>
            </a:endParaRPr>
          </a:p>
        </p:txBody>
      </p:sp>
      <p:pic>
        <p:nvPicPr>
          <p:cNvPr id="1294" name="Google Shape;1294;p100"/>
          <p:cNvPicPr preferRelativeResize="0"/>
          <p:nvPr/>
        </p:nvPicPr>
        <p:blipFill>
          <a:blip r:embed="rId3">
            <a:alphaModFix/>
          </a:blip>
          <a:stretch>
            <a:fillRect/>
          </a:stretch>
        </p:blipFill>
        <p:spPr>
          <a:xfrm>
            <a:off x="5704603" y="733800"/>
            <a:ext cx="2005774" cy="1335100"/>
          </a:xfrm>
          <a:prstGeom prst="rect">
            <a:avLst/>
          </a:prstGeom>
          <a:noFill/>
          <a:ln>
            <a:noFill/>
          </a:ln>
        </p:spPr>
      </p:pic>
      <p:pic>
        <p:nvPicPr>
          <p:cNvPr id="1295" name="Google Shape;1295;p100"/>
          <p:cNvPicPr preferRelativeResize="0"/>
          <p:nvPr/>
        </p:nvPicPr>
        <p:blipFill>
          <a:blip r:embed="rId4">
            <a:alphaModFix/>
          </a:blip>
          <a:stretch>
            <a:fillRect/>
          </a:stretch>
        </p:blipFill>
        <p:spPr>
          <a:xfrm>
            <a:off x="5704600" y="2240089"/>
            <a:ext cx="2470574" cy="163431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101"/>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Iftiin cad</a:t>
            </a:r>
            <a:endParaRPr/>
          </a:p>
        </p:txBody>
      </p:sp>
      <p:sp>
        <p:nvSpPr>
          <p:cNvPr id="1301" name="Google Shape;1301;p101"/>
          <p:cNvSpPr txBox="1"/>
          <p:nvPr/>
        </p:nvSpPr>
        <p:spPr>
          <a:xfrm>
            <a:off x="324000" y="1159788"/>
            <a:ext cx="13095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Saadaal:</a:t>
            </a:r>
            <a:endParaRPr sz="1800">
              <a:solidFill>
                <a:srgbClr val="000000"/>
              </a:solidFill>
              <a:latin typeface="Lexend"/>
              <a:ea typeface="Lexend"/>
              <a:cs typeface="Lexend"/>
              <a:sym typeface="Lexend"/>
            </a:endParaRPr>
          </a:p>
        </p:txBody>
      </p:sp>
      <p:sp>
        <p:nvSpPr>
          <p:cNvPr id="1302" name="Google Shape;1302;p101"/>
          <p:cNvSpPr txBox="1"/>
          <p:nvPr/>
        </p:nvSpPr>
        <p:spPr>
          <a:xfrm>
            <a:off x="324000" y="1144925"/>
            <a:ext cx="6214200" cy="146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Iftiinka cas kuma soo bixin doono jeegaan (spectrum) midab ah, mana beddeli doono midabkiisa. Iftiinka cas wuxuu raaci doonaa waddo isku mid ah dhexda muraayadda sida iftiinka cas ee ka yimid iftiinka cad.</a:t>
            </a:r>
            <a:endParaRPr sz="2000">
              <a:latin typeface="Kalam"/>
              <a:ea typeface="Kalam"/>
              <a:cs typeface="Kalam"/>
              <a:sym typeface="Kalam"/>
            </a:endParaRPr>
          </a:p>
        </p:txBody>
      </p:sp>
      <p:sp>
        <p:nvSpPr>
          <p:cNvPr id="1303" name="Google Shape;1303;p101"/>
          <p:cNvSpPr txBox="1"/>
          <p:nvPr/>
        </p:nvSpPr>
        <p:spPr>
          <a:xfrm>
            <a:off x="324000" y="2896469"/>
            <a:ext cx="14913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Sharaxaad:</a:t>
            </a:r>
            <a:endParaRPr sz="1800">
              <a:solidFill>
                <a:srgbClr val="000000"/>
              </a:solidFill>
              <a:latin typeface="Lexend"/>
              <a:ea typeface="Lexend"/>
              <a:cs typeface="Lexend"/>
              <a:sym typeface="Lexend"/>
            </a:endParaRPr>
          </a:p>
        </p:txBody>
      </p:sp>
      <p:sp>
        <p:nvSpPr>
          <p:cNvPr id="1304" name="Google Shape;1304;p101"/>
          <p:cNvSpPr txBox="1"/>
          <p:nvPr/>
        </p:nvSpPr>
        <p:spPr>
          <a:xfrm>
            <a:off x="331150" y="2881600"/>
            <a:ext cx="8094300" cy="1816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Muraayadaha saddexagalka ah ma beddelaan midabka iftiinka. Waxay kala qaybin karaan iftiinka midabbo kala duwan oo ka kooban iftiinka. Laakiin iftiinka cas waa midab kaliya oo iftiin ah, ma aha isku darka midabbo, marka kala qaybin ma dhacdo. (Muraayaduhu waxay u beddelaan jihada midab kasta oo iftiin ah xagal yar oo kala duwan.)</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305" name="Google Shape;1305;p101"/>
          <p:cNvSpPr txBox="1"/>
          <p:nvPr/>
        </p:nvSpPr>
        <p:spPr>
          <a:xfrm>
            <a:off x="331150" y="693447"/>
            <a:ext cx="66033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Jawaabo tusaale.</a:t>
            </a:r>
            <a:endParaRPr sz="2000">
              <a:solidFill>
                <a:srgbClr val="000000"/>
              </a:solidFill>
              <a:latin typeface="Lexend"/>
              <a:ea typeface="Lexend"/>
              <a:cs typeface="Lexend"/>
              <a:sym typeface="Lexend"/>
            </a:endParaRPr>
          </a:p>
        </p:txBody>
      </p:sp>
      <p:pic>
        <p:nvPicPr>
          <p:cNvPr id="1306" name="Google Shape;1306;p101"/>
          <p:cNvPicPr preferRelativeResize="0"/>
          <p:nvPr/>
        </p:nvPicPr>
        <p:blipFill>
          <a:blip r:embed="rId3">
            <a:alphaModFix/>
          </a:blip>
          <a:stretch>
            <a:fillRect/>
          </a:stretch>
        </p:blipFill>
        <p:spPr>
          <a:xfrm>
            <a:off x="6689227" y="1171001"/>
            <a:ext cx="2130725" cy="13503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pic>
        <p:nvPicPr>
          <p:cNvPr id="1311" name="Google Shape;1311;p102"/>
          <p:cNvPicPr preferRelativeResize="0"/>
          <p:nvPr/>
        </p:nvPicPr>
        <p:blipFill>
          <a:blip r:embed="rId3">
            <a:alphaModFix/>
          </a:blip>
          <a:stretch>
            <a:fillRect/>
          </a:stretch>
        </p:blipFill>
        <p:spPr>
          <a:xfrm>
            <a:off x="412621" y="2772257"/>
            <a:ext cx="450575" cy="446750"/>
          </a:xfrm>
          <a:prstGeom prst="rect">
            <a:avLst/>
          </a:prstGeom>
          <a:noFill/>
          <a:ln>
            <a:noFill/>
          </a:ln>
        </p:spPr>
      </p:pic>
      <p:sp>
        <p:nvSpPr>
          <p:cNvPr id="1312" name="Google Shape;1312;p102"/>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 cad (White light)</a:t>
            </a:r>
            <a:endParaRPr/>
          </a:p>
        </p:txBody>
      </p:sp>
      <p:sp>
        <p:nvSpPr>
          <p:cNvPr id="1313" name="Google Shape;1313;p102"/>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Arinta jeegaan (spectrum) muuqda</a:t>
            </a:r>
            <a:endParaRPr/>
          </a:p>
        </p:txBody>
      </p:sp>
      <p:sp>
        <p:nvSpPr>
          <p:cNvPr id="1314" name="Google Shape;1314;p102"/>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Muraayad labaad (A second prism)</a:t>
            </a:r>
            <a:endParaRPr/>
          </a:p>
        </p:txBody>
      </p:sp>
      <p:sp>
        <p:nvSpPr>
          <p:cNvPr id="1315" name="Google Shape;1315;p102"/>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Jeegaan (spectrum) muuqda</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pic>
        <p:nvPicPr>
          <p:cNvPr id="1320" name="Google Shape;1320;p103"/>
          <p:cNvPicPr preferRelativeResize="0"/>
          <p:nvPr/>
        </p:nvPicPr>
        <p:blipFill>
          <a:blip r:embed="rId3">
            <a:alphaModFix/>
          </a:blip>
          <a:stretch>
            <a:fillRect/>
          </a:stretch>
        </p:blipFill>
        <p:spPr>
          <a:xfrm>
            <a:off x="2030424" y="1826369"/>
            <a:ext cx="2119849" cy="2119849"/>
          </a:xfrm>
          <a:prstGeom prst="rect">
            <a:avLst/>
          </a:prstGeom>
          <a:noFill/>
          <a:ln>
            <a:noFill/>
          </a:ln>
        </p:spPr>
      </p:pic>
      <p:sp>
        <p:nvSpPr>
          <p:cNvPr id="1321" name="Google Shape;1321;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Arinta jeegaan (spectrum) muuqda</a:t>
            </a:r>
            <a:endParaRPr/>
          </a:p>
        </p:txBody>
      </p:sp>
      <p:cxnSp>
        <p:nvCxnSpPr>
          <p:cNvPr id="1322" name="Google Shape;1322;p103"/>
          <p:cNvCxnSpPr/>
          <p:nvPr/>
        </p:nvCxnSpPr>
        <p:spPr>
          <a:xfrm flipH="1" rot="306530">
            <a:off x="1303099" y="2805188"/>
            <a:ext cx="2342914" cy="232337"/>
          </a:xfrm>
          <a:prstGeom prst="straightConnector1">
            <a:avLst/>
          </a:prstGeom>
          <a:noFill/>
          <a:ln cap="flat" cmpd="sng" w="38100">
            <a:solidFill>
              <a:srgbClr val="000000"/>
            </a:solidFill>
            <a:prstDash val="solid"/>
            <a:round/>
            <a:headEnd len="med" w="med" type="none"/>
            <a:tailEnd len="med" w="med" type="none"/>
          </a:ln>
        </p:spPr>
      </p:cxnSp>
      <p:grpSp>
        <p:nvGrpSpPr>
          <p:cNvPr id="1323" name="Google Shape;1323;p103"/>
          <p:cNvGrpSpPr/>
          <p:nvPr/>
        </p:nvGrpSpPr>
        <p:grpSpPr>
          <a:xfrm>
            <a:off x="3626175" y="2369900"/>
            <a:ext cx="1285875" cy="406300"/>
            <a:chOff x="5531175" y="1912700"/>
            <a:chExt cx="1285875" cy="406300"/>
          </a:xfrm>
        </p:grpSpPr>
        <p:sp>
          <p:nvSpPr>
            <p:cNvPr id="1324" name="Google Shape;1324;p103"/>
            <p:cNvSpPr txBox="1"/>
            <p:nvPr/>
          </p:nvSpPr>
          <p:spPr>
            <a:xfrm>
              <a:off x="5937750" y="1912700"/>
              <a:ext cx="879300" cy="318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retina</a:t>
              </a:r>
              <a:endParaRPr sz="1800">
                <a:solidFill>
                  <a:srgbClr val="000000"/>
                </a:solidFill>
                <a:latin typeface="Lexend"/>
                <a:ea typeface="Lexend"/>
                <a:cs typeface="Lexend"/>
                <a:sym typeface="Lexend"/>
              </a:endParaRPr>
            </a:p>
          </p:txBody>
        </p:sp>
        <p:cxnSp>
          <p:nvCxnSpPr>
            <p:cNvPr id="1325" name="Google Shape;1325;p103"/>
            <p:cNvCxnSpPr/>
            <p:nvPr/>
          </p:nvCxnSpPr>
          <p:spPr>
            <a:xfrm flipH="1" rot="10800000">
              <a:off x="5531175" y="2100600"/>
              <a:ext cx="389700" cy="218400"/>
            </a:xfrm>
            <a:prstGeom prst="straightConnector1">
              <a:avLst/>
            </a:prstGeom>
            <a:noFill/>
            <a:ln cap="flat" cmpd="sng" w="38100">
              <a:solidFill>
                <a:schemeClr val="accent5"/>
              </a:solidFill>
              <a:prstDash val="solid"/>
              <a:round/>
              <a:headEnd len="med" w="med" type="none"/>
              <a:tailEnd len="med" w="med" type="none"/>
            </a:ln>
          </p:spPr>
        </p:cxnSp>
      </p:grpSp>
      <p:sp>
        <p:nvSpPr>
          <p:cNvPr id="1326" name="Google Shape;1326;p103"/>
          <p:cNvSpPr txBox="1"/>
          <p:nvPr/>
        </p:nvSpPr>
        <p:spPr>
          <a:xfrm>
            <a:off x="1953925" y="1682100"/>
            <a:ext cx="3424800" cy="318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jaantus isha (aragti-dhinac)</a:t>
            </a:r>
            <a:endParaRPr sz="1800">
              <a:solidFill>
                <a:srgbClr val="000000"/>
              </a:solidFill>
              <a:latin typeface="Lexend"/>
              <a:ea typeface="Lexend"/>
              <a:cs typeface="Lexend"/>
              <a:sym typeface="Lexend"/>
            </a:endParaRPr>
          </a:p>
        </p:txBody>
      </p:sp>
      <p:sp>
        <p:nvSpPr>
          <p:cNvPr id="1327" name="Google Shape;1327;p103"/>
          <p:cNvSpPr txBox="1"/>
          <p:nvPr/>
        </p:nvSpPr>
        <p:spPr>
          <a:xfrm>
            <a:off x="329950" y="818950"/>
            <a:ext cx="7129200" cy="649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aragnaa marka iftiinku galo isha oo uu nuugo unugyada ku yaal retina.</a:t>
            </a:r>
            <a:br>
              <a:rPr lang="en-GB" sz="1800">
                <a:latin typeface="Lexend"/>
                <a:ea typeface="Lexend"/>
                <a:cs typeface="Lexend"/>
                <a:sym typeface="Lexend"/>
              </a:rPr>
            </a:b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328" name="Google Shape;1328;p103"/>
          <p:cNvPicPr preferRelativeResize="0"/>
          <p:nvPr/>
        </p:nvPicPr>
        <p:blipFill>
          <a:blip r:embed="rId4">
            <a:alphaModFix/>
          </a:blip>
          <a:stretch>
            <a:fillRect/>
          </a:stretch>
        </p:blipFill>
        <p:spPr>
          <a:xfrm>
            <a:off x="421475" y="2077200"/>
            <a:ext cx="1092605" cy="613500"/>
          </a:xfrm>
          <a:prstGeom prst="rect">
            <a:avLst/>
          </a:prstGeom>
          <a:noFill/>
          <a:ln>
            <a:noFill/>
          </a:ln>
        </p:spPr>
      </p:pic>
      <p:sp>
        <p:nvSpPr>
          <p:cNvPr id="1329" name="Google Shape;1329;p103"/>
          <p:cNvSpPr txBox="1"/>
          <p:nvPr/>
        </p:nvSpPr>
        <p:spPr>
          <a:xfrm>
            <a:off x="448000" y="3156750"/>
            <a:ext cx="760200" cy="318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pupil</a:t>
            </a:r>
            <a:endParaRPr sz="1800">
              <a:solidFill>
                <a:srgbClr val="000000"/>
              </a:solidFill>
              <a:latin typeface="Lexend"/>
              <a:ea typeface="Lexend"/>
              <a:cs typeface="Lexend"/>
              <a:sym typeface="Lexend"/>
            </a:endParaRPr>
          </a:p>
        </p:txBody>
      </p:sp>
      <p:cxnSp>
        <p:nvCxnSpPr>
          <p:cNvPr id="1330" name="Google Shape;1330;p103"/>
          <p:cNvCxnSpPr/>
          <p:nvPr/>
        </p:nvCxnSpPr>
        <p:spPr>
          <a:xfrm flipH="1" rot="10800000">
            <a:off x="673350" y="2463650"/>
            <a:ext cx="261000" cy="707400"/>
          </a:xfrm>
          <a:prstGeom prst="straightConnector1">
            <a:avLst/>
          </a:prstGeom>
          <a:noFill/>
          <a:ln cap="flat" cmpd="sng" w="38100">
            <a:solidFill>
              <a:srgbClr val="0B5FA5"/>
            </a:solidFill>
            <a:prstDash val="solid"/>
            <a:round/>
            <a:headEnd len="med" w="med" type="none"/>
            <a:tailEnd len="med" w="med" type="none"/>
          </a:ln>
        </p:spPr>
      </p:cxnSp>
      <p:cxnSp>
        <p:nvCxnSpPr>
          <p:cNvPr id="1331" name="Google Shape;1331;p103"/>
          <p:cNvCxnSpPr/>
          <p:nvPr/>
        </p:nvCxnSpPr>
        <p:spPr>
          <a:xfrm flipH="1" rot="10800000">
            <a:off x="1065906" y="3022363"/>
            <a:ext cx="1335000" cy="256200"/>
          </a:xfrm>
          <a:prstGeom prst="straightConnector1">
            <a:avLst/>
          </a:prstGeom>
          <a:noFill/>
          <a:ln cap="flat" cmpd="sng" w="38100">
            <a:solidFill>
              <a:srgbClr val="0B5FA5"/>
            </a:solidFill>
            <a:prstDash val="solid"/>
            <a:round/>
            <a:headEnd len="med" w="med" type="none"/>
            <a:tailEnd len="med" w="med" type="none"/>
          </a:ln>
        </p:spPr>
      </p:cxnSp>
      <p:sp>
        <p:nvSpPr>
          <p:cNvPr id="1332" name="Google Shape;1332;p103"/>
          <p:cNvSpPr txBox="1"/>
          <p:nvPr/>
        </p:nvSpPr>
        <p:spPr>
          <a:xfrm>
            <a:off x="5339725" y="1735050"/>
            <a:ext cx="34803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Unugyada Rod ee retina waxay dareemaan iftiin (brightness), unugyada cone-na waxay dareemaan midab (colour).</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33" name="Google Shape;1333;p103"/>
          <p:cNvSpPr txBox="1"/>
          <p:nvPr/>
        </p:nvSpPr>
        <p:spPr>
          <a:xfrm>
            <a:off x="5339725" y="2952550"/>
            <a:ext cx="3380100" cy="1569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Waxaa jira saddex nooc oo unug cone ah: mid ogaada iftiin guduudan (R), mid ogaada iftiin cagaaran (G), iyo mid ogaada iftiin buluug (B).</a:t>
            </a:r>
            <a:endParaRPr sz="1800">
              <a:solidFill>
                <a:srgbClr val="000000"/>
              </a:solidFill>
              <a:latin typeface="Lexend"/>
              <a:ea typeface="Lexend"/>
              <a:cs typeface="Lexend"/>
              <a:sym typeface="Lexend"/>
            </a:endParaRPr>
          </a:p>
        </p:txBody>
      </p:sp>
      <p:cxnSp>
        <p:nvCxnSpPr>
          <p:cNvPr id="1334" name="Google Shape;1334;p103"/>
          <p:cNvCxnSpPr/>
          <p:nvPr/>
        </p:nvCxnSpPr>
        <p:spPr>
          <a:xfrm>
            <a:off x="1323625" y="2931525"/>
            <a:ext cx="630600" cy="0"/>
          </a:xfrm>
          <a:prstGeom prst="straightConnector1">
            <a:avLst/>
          </a:prstGeom>
          <a:noFill/>
          <a:ln cap="flat" cmpd="sng" w="38100">
            <a:solidFill>
              <a:schemeClr val="dk1"/>
            </a:solidFill>
            <a:prstDash val="solid"/>
            <a:round/>
            <a:headEnd len="med" w="med"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8" name="Shape 1338"/>
        <p:cNvGrpSpPr/>
        <p:nvPr/>
      </p:nvGrpSpPr>
      <p:grpSpPr>
        <a:xfrm>
          <a:off x="0" y="0"/>
          <a:ext cx="0" cy="0"/>
          <a:chOff x="0" y="0"/>
          <a:chExt cx="0" cy="0"/>
        </a:xfrm>
      </p:grpSpPr>
      <p:sp>
        <p:nvSpPr>
          <p:cNvPr id="1339" name="Google Shape;1339;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Arinta jeegaan (spectrum) muuqda</a:t>
            </a:r>
            <a:endParaRPr/>
          </a:p>
        </p:txBody>
      </p:sp>
      <p:sp>
        <p:nvSpPr>
          <p:cNvPr id="1340" name="Google Shape;1340;p104"/>
          <p:cNvSpPr txBox="1"/>
          <p:nvPr/>
        </p:nvSpPr>
        <p:spPr>
          <a:xfrm>
            <a:off x="329950" y="818950"/>
            <a:ext cx="6803400" cy="372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Miyaa hadal kastaa khuseeyaa unugyada rod, unugyada cone, ama labadaba?</a:t>
            </a:r>
            <a:endParaRPr sz="2000">
              <a:solidFill>
                <a:srgbClr val="000000"/>
              </a:solidFill>
              <a:latin typeface="Lexend"/>
              <a:ea typeface="Lexend"/>
              <a:cs typeface="Lexend"/>
              <a:sym typeface="Lexend"/>
            </a:endParaRPr>
          </a:p>
        </p:txBody>
      </p:sp>
      <p:sp>
        <p:nvSpPr>
          <p:cNvPr id="1341" name="Google Shape;1341;p104"/>
          <p:cNvSpPr txBox="1"/>
          <p:nvPr/>
        </p:nvSpPr>
        <p:spPr>
          <a:xfrm>
            <a:off x="329950" y="1809550"/>
            <a:ext cx="6803400" cy="2415600"/>
          </a:xfrm>
          <a:prstGeom prst="rect">
            <a:avLst/>
          </a:prstGeom>
          <a:noFill/>
          <a:ln>
            <a:noFill/>
          </a:ln>
        </p:spPr>
        <p:txBody>
          <a:bodyPr anchorCtr="0" anchor="t" bIns="91425" lIns="0" spcFirstLastPara="1" rIns="91425" wrap="square" tIns="0">
            <a:normAutofit/>
          </a:bodyPr>
          <a:lstStyle/>
          <a:p>
            <a:pPr indent="-355600" lvl="0" marL="457200" rtl="0" algn="l">
              <a:lnSpc>
                <a:spcPct val="200000"/>
              </a:lnSpc>
              <a:spcBef>
                <a:spcPts val="0"/>
              </a:spcBef>
              <a:spcAft>
                <a:spcPts val="0"/>
              </a:spcAft>
              <a:buClr>
                <a:srgbClr val="000000"/>
              </a:buClr>
              <a:buSzPts val="2000"/>
              <a:buFont typeface="Lexend"/>
              <a:buAutoNum type="arabicParenR"/>
            </a:pPr>
            <a:r>
              <a:rPr lang="en-GB" sz="1100">
                <a:latin typeface="Lexend"/>
                <a:ea typeface="Lexend"/>
                <a:cs typeface="Lexend"/>
                <a:sym typeface="Lexend"/>
              </a:rPr>
              <a:t>ogaada midabka (detect colour)</a:t>
            </a:r>
            <a:endParaRPr sz="2000">
              <a:latin typeface="Lexend"/>
              <a:ea typeface="Lexend"/>
              <a:cs typeface="Lexend"/>
              <a:sym typeface="Lexend"/>
            </a:endParaRPr>
          </a:p>
          <a:p>
            <a:pPr indent="-355600" lvl="0" marL="457200" rtl="0" algn="l">
              <a:lnSpc>
                <a:spcPct val="200000"/>
              </a:lnSpc>
              <a:spcBef>
                <a:spcPts val="0"/>
              </a:spcBef>
              <a:spcAft>
                <a:spcPts val="0"/>
              </a:spcAft>
              <a:buClr>
                <a:srgbClr val="000000"/>
              </a:buClr>
              <a:buSzPts val="2000"/>
              <a:buFont typeface="Lexend"/>
              <a:buAutoNum type="arabicParenR"/>
            </a:pPr>
            <a:r>
              <a:rPr lang="en-GB" sz="1100">
                <a:latin typeface="Lexend"/>
                <a:ea typeface="Lexend"/>
                <a:cs typeface="Lexend"/>
                <a:sym typeface="Lexend"/>
              </a:rPr>
              <a:t>ogaada iftiinka (detect brightness)</a:t>
            </a:r>
            <a:endParaRPr sz="2000">
              <a:latin typeface="Lexend"/>
              <a:ea typeface="Lexend"/>
              <a:cs typeface="Lexend"/>
              <a:sym typeface="Lexend"/>
            </a:endParaRPr>
          </a:p>
          <a:p>
            <a:pPr indent="-355600" lvl="0" marL="457200" rtl="0" algn="l">
              <a:lnSpc>
                <a:spcPct val="200000"/>
              </a:lnSpc>
              <a:spcBef>
                <a:spcPts val="0"/>
              </a:spcBef>
              <a:spcAft>
                <a:spcPts val="0"/>
              </a:spcAft>
              <a:buSzPts val="2000"/>
              <a:buFont typeface="Lexend"/>
              <a:buAutoNum type="arabicParenR"/>
            </a:pPr>
            <a:r>
              <a:rPr lang="en-GB" sz="1100">
                <a:latin typeface="Lexend"/>
                <a:ea typeface="Lexend"/>
                <a:cs typeface="Lexend"/>
                <a:sym typeface="Lexend"/>
              </a:rPr>
              <a:t>waxaa jira saddex nooc</a:t>
            </a:r>
            <a:endParaRPr sz="2000">
              <a:latin typeface="Lexend"/>
              <a:ea typeface="Lexend"/>
              <a:cs typeface="Lexend"/>
              <a:sym typeface="Lexend"/>
            </a:endParaRPr>
          </a:p>
          <a:p>
            <a:pPr indent="-355600" lvl="0" marL="457200" rtl="0" algn="l">
              <a:lnSpc>
                <a:spcPct val="200000"/>
              </a:lnSpc>
              <a:spcBef>
                <a:spcPts val="0"/>
              </a:spcBef>
              <a:spcAft>
                <a:spcPts val="0"/>
              </a:spcAft>
              <a:buSzPts val="2000"/>
              <a:buFont typeface="Lexend"/>
              <a:buAutoNum type="arabicParenR"/>
            </a:pPr>
            <a:r>
              <a:rPr lang="en-GB" sz="1100">
                <a:latin typeface="Lexend"/>
                <a:ea typeface="Lexend"/>
                <a:cs typeface="Lexend"/>
                <a:sym typeface="Lexend"/>
              </a:rPr>
              <a:t>laga helaa retina (dusha dambe ee isha)</a:t>
            </a:r>
            <a:endParaRPr sz="2000">
              <a:latin typeface="Lexend"/>
              <a:ea typeface="Lexend"/>
              <a:cs typeface="Lexend"/>
              <a:sym typeface="Lexend"/>
            </a:endParaRPr>
          </a:p>
        </p:txBody>
      </p:sp>
      <p:sp>
        <p:nvSpPr>
          <p:cNvPr id="1342" name="Google Shape;1342;p104"/>
          <p:cNvSpPr txBox="1"/>
          <p:nvPr/>
        </p:nvSpPr>
        <p:spPr>
          <a:xfrm>
            <a:off x="3153750" y="1809550"/>
            <a:ext cx="1391700" cy="372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unugyada cone (cone cells)</a:t>
            </a:r>
            <a:endParaRPr sz="2000">
              <a:solidFill>
                <a:srgbClr val="000000"/>
              </a:solidFill>
              <a:latin typeface="Kalam"/>
              <a:ea typeface="Kalam"/>
              <a:cs typeface="Kalam"/>
              <a:sym typeface="Kalam"/>
            </a:endParaRPr>
          </a:p>
        </p:txBody>
      </p:sp>
      <p:sp>
        <p:nvSpPr>
          <p:cNvPr id="1343" name="Google Shape;1343;p104"/>
          <p:cNvSpPr txBox="1"/>
          <p:nvPr/>
        </p:nvSpPr>
        <p:spPr>
          <a:xfrm>
            <a:off x="3610950" y="2419150"/>
            <a:ext cx="1391700" cy="372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unugyada rod (rod cells)</a:t>
            </a:r>
            <a:r>
              <a:rPr lang="en-GB" sz="1100">
                <a:latin typeface="Kalam"/>
                <a:ea typeface="Kalam"/>
                <a:cs typeface="Kalam"/>
                <a:sym typeface="Kalam"/>
              </a:rPr>
              <a:t/>
            </a:r>
            <a:endParaRPr sz="2000">
              <a:solidFill>
                <a:srgbClr val="000000"/>
              </a:solidFill>
              <a:latin typeface="Kalam"/>
              <a:ea typeface="Kalam"/>
              <a:cs typeface="Kalam"/>
              <a:sym typeface="Kalam"/>
            </a:endParaRPr>
          </a:p>
        </p:txBody>
      </p:sp>
      <p:sp>
        <p:nvSpPr>
          <p:cNvPr id="1344" name="Google Shape;1344;p104"/>
          <p:cNvSpPr txBox="1"/>
          <p:nvPr/>
        </p:nvSpPr>
        <p:spPr>
          <a:xfrm>
            <a:off x="3839550" y="3028750"/>
            <a:ext cx="1391700" cy="372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unugyada cone (cone cells)</a:t>
            </a:r>
            <a:r>
              <a:rPr lang="en-GB" sz="1100">
                <a:latin typeface="Kalam"/>
                <a:ea typeface="Kalam"/>
                <a:cs typeface="Kalam"/>
                <a:sym typeface="Kalam"/>
              </a:rPr>
              <a:t/>
            </a:r>
            <a:endParaRPr sz="2000">
              <a:solidFill>
                <a:srgbClr val="000000"/>
              </a:solidFill>
              <a:latin typeface="Kalam"/>
              <a:ea typeface="Kalam"/>
              <a:cs typeface="Kalam"/>
              <a:sym typeface="Kalam"/>
            </a:endParaRPr>
          </a:p>
        </p:txBody>
      </p:sp>
      <p:sp>
        <p:nvSpPr>
          <p:cNvPr id="1345" name="Google Shape;1345;p104"/>
          <p:cNvSpPr txBox="1"/>
          <p:nvPr/>
        </p:nvSpPr>
        <p:spPr>
          <a:xfrm>
            <a:off x="6717250" y="3635050"/>
            <a:ext cx="1391700" cy="372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labadaba (both)</a:t>
            </a:r>
            <a:endParaRPr sz="20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9" name="Shape 1349"/>
        <p:cNvGrpSpPr/>
        <p:nvPr/>
      </p:nvGrpSpPr>
      <p:grpSpPr>
        <a:xfrm>
          <a:off x="0" y="0"/>
          <a:ext cx="0" cy="0"/>
          <a:chOff x="0" y="0"/>
          <a:chExt cx="0" cy="0"/>
        </a:xfrm>
      </p:grpSpPr>
      <p:sp>
        <p:nvSpPr>
          <p:cNvPr id="1350" name="Google Shape;1350;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jeegaan (spectrum) muuqda</a:t>
            </a:r>
            <a:endParaRPr/>
          </a:p>
        </p:txBody>
      </p:sp>
      <p:pic>
        <p:nvPicPr>
          <p:cNvPr id="1351" name="Google Shape;1351;p105"/>
          <p:cNvPicPr preferRelativeResize="0"/>
          <p:nvPr/>
        </p:nvPicPr>
        <p:blipFill rotWithShape="1">
          <a:blip r:embed="rId3">
            <a:alphaModFix/>
          </a:blip>
          <a:srcRect b="10" l="23619" r="28645" t="0"/>
          <a:stretch/>
        </p:blipFill>
        <p:spPr>
          <a:xfrm>
            <a:off x="2094650" y="1974174"/>
            <a:ext cx="3679750" cy="314262"/>
          </a:xfrm>
          <a:prstGeom prst="rect">
            <a:avLst/>
          </a:prstGeom>
          <a:noFill/>
          <a:ln>
            <a:noFill/>
          </a:ln>
        </p:spPr>
      </p:pic>
      <p:sp>
        <p:nvSpPr>
          <p:cNvPr id="1352" name="Google Shape;1352;p105"/>
          <p:cNvSpPr txBox="1"/>
          <p:nvPr/>
        </p:nvSpPr>
        <p:spPr>
          <a:xfrm>
            <a:off x="324000" y="751925"/>
            <a:ext cx="84960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midabka saxda ah ee iftiinku ku dhaco unugga koofiyadda (cone cell), wuxuu u diraa calaamad neerf oo koronto ah maskaxda si aad u aragto midab.</a:t>
            </a:r>
            <a:r>
              <a:rPr b="1" lang="en-GB" sz="1100">
                <a:latin typeface="Lexend"/>
                <a:ea typeface="Lexend"/>
                <a:cs typeface="Lexend"/>
                <a:sym typeface="Lexend"/>
              </a:rPr>
              <a:t/>
            </a:r>
            <a:r>
              <a:rPr lang="en-GB" sz="1100">
                <a:latin typeface="Lexend"/>
                <a:ea typeface="Lexend"/>
                <a:cs typeface="Lexend"/>
                <a:sym typeface="Lexend"/>
              </a:rPr>
              <a:t/>
            </a:r>
            <a:br>
              <a:rPr lang="en-GB" sz="1800">
                <a:latin typeface="Lexend"/>
                <a:ea typeface="Lexend"/>
                <a:cs typeface="Lexend"/>
                <a:sym typeface="Lexend"/>
              </a:rPr>
            </a:b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53" name="Google Shape;1353;p105"/>
          <p:cNvSpPr txBox="1"/>
          <p:nvPr/>
        </p:nvSpPr>
        <p:spPr>
          <a:xfrm>
            <a:off x="324000" y="1540900"/>
            <a:ext cx="8496000" cy="337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Nooc kasta oo unug koofiyad (cone cell) ah ayaa dhab ahaan u nugul kala duwanaanshaha midabada iftiinka.</a:t>
            </a:r>
            <a:endParaRPr sz="1800">
              <a:latin typeface="Lexend"/>
              <a:ea typeface="Lexend"/>
              <a:cs typeface="Lexend"/>
              <a:sym typeface="Lexend"/>
            </a:endParaRPr>
          </a:p>
        </p:txBody>
      </p:sp>
      <p:grpSp>
        <p:nvGrpSpPr>
          <p:cNvPr id="1354" name="Google Shape;1354;p105"/>
          <p:cNvGrpSpPr/>
          <p:nvPr/>
        </p:nvGrpSpPr>
        <p:grpSpPr>
          <a:xfrm>
            <a:off x="343150" y="2382306"/>
            <a:ext cx="3046207" cy="1087744"/>
            <a:chOff x="343150" y="2534706"/>
            <a:chExt cx="3046207" cy="1087744"/>
          </a:xfrm>
        </p:grpSpPr>
        <p:cxnSp>
          <p:nvCxnSpPr>
            <p:cNvPr id="1355" name="Google Shape;1355;p105"/>
            <p:cNvCxnSpPr/>
            <p:nvPr/>
          </p:nvCxnSpPr>
          <p:spPr>
            <a:xfrm flipH="1">
              <a:off x="2128757" y="2534706"/>
              <a:ext cx="1260600" cy="4200"/>
            </a:xfrm>
            <a:prstGeom prst="straightConnector1">
              <a:avLst/>
            </a:prstGeom>
            <a:noFill/>
            <a:ln cap="flat" cmpd="sng" w="38100">
              <a:solidFill>
                <a:srgbClr val="FF0000"/>
              </a:solidFill>
              <a:prstDash val="solid"/>
              <a:round/>
              <a:headEnd len="med" w="med" type="triangle"/>
              <a:tailEnd len="med" w="med" type="triangle"/>
            </a:ln>
          </p:spPr>
        </p:cxnSp>
        <p:sp>
          <p:nvSpPr>
            <p:cNvPr id="1356" name="Google Shape;1356;p105"/>
            <p:cNvSpPr txBox="1"/>
            <p:nvPr/>
          </p:nvSpPr>
          <p:spPr>
            <a:xfrm>
              <a:off x="343150" y="2654950"/>
              <a:ext cx="2544300" cy="967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Midabadaan iftiinka ayaa kiciya unugyada koofiyadda 'R' (cone cells).</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nvGrpSpPr>
          <p:cNvPr id="1357" name="Google Shape;1357;p105"/>
          <p:cNvGrpSpPr/>
          <p:nvPr/>
        </p:nvGrpSpPr>
        <p:grpSpPr>
          <a:xfrm>
            <a:off x="2942685" y="2601867"/>
            <a:ext cx="1971290" cy="1469933"/>
            <a:chOff x="2942685" y="2754267"/>
            <a:chExt cx="1971290" cy="1469933"/>
          </a:xfrm>
        </p:grpSpPr>
        <p:cxnSp>
          <p:nvCxnSpPr>
            <p:cNvPr id="1358" name="Google Shape;1358;p105"/>
            <p:cNvCxnSpPr/>
            <p:nvPr/>
          </p:nvCxnSpPr>
          <p:spPr>
            <a:xfrm flipH="1">
              <a:off x="2942685" y="2754267"/>
              <a:ext cx="1847400" cy="7500"/>
            </a:xfrm>
            <a:prstGeom prst="straightConnector1">
              <a:avLst/>
            </a:prstGeom>
            <a:noFill/>
            <a:ln cap="flat" cmpd="sng" w="38100">
              <a:solidFill>
                <a:srgbClr val="00FF00"/>
              </a:solidFill>
              <a:prstDash val="solid"/>
              <a:round/>
              <a:headEnd len="med" w="med" type="triangle"/>
              <a:tailEnd len="med" w="med" type="triangle"/>
            </a:ln>
          </p:spPr>
        </p:cxnSp>
        <p:sp>
          <p:nvSpPr>
            <p:cNvPr id="1359" name="Google Shape;1359;p105"/>
            <p:cNvSpPr txBox="1"/>
            <p:nvPr/>
          </p:nvSpPr>
          <p:spPr>
            <a:xfrm>
              <a:off x="2970275" y="2958200"/>
              <a:ext cx="1943700" cy="12660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Midabadaan iftiinka ayaa kiciya unugyada koofiyadda 'G' (cone cells).</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nvGrpSpPr>
          <p:cNvPr id="1360" name="Google Shape;1360;p105"/>
          <p:cNvGrpSpPr/>
          <p:nvPr/>
        </p:nvGrpSpPr>
        <p:grpSpPr>
          <a:xfrm>
            <a:off x="4199496" y="2473150"/>
            <a:ext cx="4559279" cy="1370050"/>
            <a:chOff x="4199496" y="2625550"/>
            <a:chExt cx="4559279" cy="1370050"/>
          </a:xfrm>
        </p:grpSpPr>
        <p:cxnSp>
          <p:nvCxnSpPr>
            <p:cNvPr id="1361" name="Google Shape;1361;p105"/>
            <p:cNvCxnSpPr/>
            <p:nvPr/>
          </p:nvCxnSpPr>
          <p:spPr>
            <a:xfrm rot="10800000">
              <a:off x="4199496" y="2625550"/>
              <a:ext cx="1491600" cy="0"/>
            </a:xfrm>
            <a:prstGeom prst="straightConnector1">
              <a:avLst/>
            </a:prstGeom>
            <a:noFill/>
            <a:ln cap="flat" cmpd="sng" w="38100">
              <a:solidFill>
                <a:srgbClr val="0000FF"/>
              </a:solidFill>
              <a:prstDash val="solid"/>
              <a:round/>
              <a:headEnd len="med" w="med" type="triangle"/>
              <a:tailEnd len="med" w="med" type="triangle"/>
            </a:ln>
          </p:spPr>
        </p:cxnSp>
        <p:sp>
          <p:nvSpPr>
            <p:cNvPr id="1362" name="Google Shape;1362;p105"/>
            <p:cNvSpPr txBox="1"/>
            <p:nvPr/>
          </p:nvSpPr>
          <p:spPr>
            <a:xfrm>
              <a:off x="5561075" y="2729600"/>
              <a:ext cx="3197700" cy="12660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Clr>
                  <a:srgbClr val="000000"/>
                </a:buClr>
                <a:buSzPts val="1100"/>
                <a:buFont typeface="Arial"/>
                <a:buNone/>
              </a:pPr>
              <a:r>
                <a:rPr lang="en-GB" sz="1000">
                  <a:solidFill>
                    <a:schemeClr val="dk1"/>
                  </a:solidFill>
                  <a:latin typeface="Lexend"/>
                  <a:ea typeface="Lexend"/>
                  <a:cs typeface="Lexend"/>
                  <a:sym typeface="Lexend"/>
                </a:rPr>
                <a:t>Midabadaan iftiinka ayaa kiciya unugyada koofiyadda 'B' (cone cells).</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sp>
        <p:nvSpPr>
          <p:cNvPr id="1363" name="Google Shape;1363;p105"/>
          <p:cNvSpPr txBox="1"/>
          <p:nvPr/>
        </p:nvSpPr>
        <p:spPr>
          <a:xfrm>
            <a:off x="324000" y="3876125"/>
            <a:ext cx="7978500" cy="912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Dadka indhuhu midabada u kala saari waayaan (colour blind) waxaa laga yaabaa inay kaliya 2 nooc oo unug koofiyad (cone cell) ah ku yaalaan xuubka dambe ee isha (retina). Ama, mid ka mid ah noocyada unugyada koofiyadda ayaa laga yaabaa inuu u soo diro calaamado kala duwan maskaxda oo maskaxdu aysan fasiri karin.</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7" name="Shape 1367"/>
        <p:cNvGrpSpPr/>
        <p:nvPr/>
      </p:nvGrpSpPr>
      <p:grpSpPr>
        <a:xfrm>
          <a:off x="0" y="0"/>
          <a:ext cx="0" cy="0"/>
          <a:chOff x="0" y="0"/>
          <a:chExt cx="0" cy="0"/>
        </a:xfrm>
      </p:grpSpPr>
      <p:sp>
        <p:nvSpPr>
          <p:cNvPr id="1368" name="Google Shape;1368;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jeegaan (spectrum) muuqda</a:t>
            </a:r>
            <a:endParaRPr/>
          </a:p>
        </p:txBody>
      </p:sp>
      <p:grpSp>
        <p:nvGrpSpPr>
          <p:cNvPr id="1369" name="Google Shape;1369;p106"/>
          <p:cNvGrpSpPr/>
          <p:nvPr/>
        </p:nvGrpSpPr>
        <p:grpSpPr>
          <a:xfrm>
            <a:off x="2094650" y="2126574"/>
            <a:ext cx="3679750" cy="635193"/>
            <a:chOff x="5075175" y="1540899"/>
            <a:chExt cx="3679750" cy="635193"/>
          </a:xfrm>
        </p:grpSpPr>
        <p:pic>
          <p:nvPicPr>
            <p:cNvPr id="1370" name="Google Shape;1370;p106"/>
            <p:cNvPicPr preferRelativeResize="0"/>
            <p:nvPr/>
          </p:nvPicPr>
          <p:blipFill rotWithShape="1">
            <a:blip r:embed="rId3">
              <a:alphaModFix/>
            </a:blip>
            <a:srcRect b="10" l="23619" r="28645" t="0"/>
            <a:stretch/>
          </p:blipFill>
          <p:spPr>
            <a:xfrm>
              <a:off x="5075175" y="1540899"/>
              <a:ext cx="3679750" cy="314262"/>
            </a:xfrm>
            <a:prstGeom prst="rect">
              <a:avLst/>
            </a:prstGeom>
            <a:noFill/>
            <a:ln>
              <a:noFill/>
            </a:ln>
          </p:spPr>
        </p:pic>
        <p:cxnSp>
          <p:nvCxnSpPr>
            <p:cNvPr id="1371" name="Google Shape;1371;p106"/>
            <p:cNvCxnSpPr/>
            <p:nvPr/>
          </p:nvCxnSpPr>
          <p:spPr>
            <a:xfrm rot="10800000">
              <a:off x="7180021" y="2039875"/>
              <a:ext cx="1491600" cy="0"/>
            </a:xfrm>
            <a:prstGeom prst="straightConnector1">
              <a:avLst/>
            </a:prstGeom>
            <a:noFill/>
            <a:ln cap="flat" cmpd="sng" w="38100">
              <a:solidFill>
                <a:srgbClr val="0000FF"/>
              </a:solidFill>
              <a:prstDash val="solid"/>
              <a:round/>
              <a:headEnd len="med" w="med" type="triangle"/>
              <a:tailEnd len="med" w="med" type="triangle"/>
            </a:ln>
          </p:spPr>
        </p:cxnSp>
        <p:cxnSp>
          <p:nvCxnSpPr>
            <p:cNvPr id="1372" name="Google Shape;1372;p106"/>
            <p:cNvCxnSpPr/>
            <p:nvPr/>
          </p:nvCxnSpPr>
          <p:spPr>
            <a:xfrm flipH="1">
              <a:off x="5923210" y="2168592"/>
              <a:ext cx="1847400" cy="7500"/>
            </a:xfrm>
            <a:prstGeom prst="straightConnector1">
              <a:avLst/>
            </a:prstGeom>
            <a:noFill/>
            <a:ln cap="flat" cmpd="sng" w="38100">
              <a:solidFill>
                <a:srgbClr val="00FF00"/>
              </a:solidFill>
              <a:prstDash val="solid"/>
              <a:round/>
              <a:headEnd len="med" w="med" type="triangle"/>
              <a:tailEnd len="med" w="med" type="triangle"/>
            </a:ln>
          </p:spPr>
        </p:cxnSp>
        <p:cxnSp>
          <p:nvCxnSpPr>
            <p:cNvPr id="1373" name="Google Shape;1373;p106"/>
            <p:cNvCxnSpPr/>
            <p:nvPr/>
          </p:nvCxnSpPr>
          <p:spPr>
            <a:xfrm flipH="1">
              <a:off x="5109282" y="1949031"/>
              <a:ext cx="1260600" cy="4200"/>
            </a:xfrm>
            <a:prstGeom prst="straightConnector1">
              <a:avLst/>
            </a:prstGeom>
            <a:noFill/>
            <a:ln cap="flat" cmpd="sng" w="38100">
              <a:solidFill>
                <a:srgbClr val="FF0000"/>
              </a:solidFill>
              <a:prstDash val="solid"/>
              <a:round/>
              <a:headEnd len="med" w="med" type="triangle"/>
              <a:tailEnd len="med" w="med" type="triangle"/>
            </a:ln>
          </p:spPr>
        </p:cxnSp>
      </p:grpSp>
      <p:sp>
        <p:nvSpPr>
          <p:cNvPr id="1374" name="Google Shape;1374;p106"/>
          <p:cNvSpPr txBox="1"/>
          <p:nvPr/>
        </p:nvSpPr>
        <p:spPr>
          <a:xfrm>
            <a:off x="324000" y="776325"/>
            <a:ext cx="2570400" cy="971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Iftiinka cas (red light) wuxuu kiciyaa oo kaliya unugyada koofiyadda 'R' (cone cells).</a:t>
            </a:r>
            <a:endParaRPr sz="1800">
              <a:latin typeface="Lexend"/>
              <a:ea typeface="Lexend"/>
              <a:cs typeface="Lexend"/>
              <a:sym typeface="Lexend"/>
            </a:endParaRPr>
          </a:p>
        </p:txBody>
      </p:sp>
      <p:cxnSp>
        <p:nvCxnSpPr>
          <p:cNvPr id="1375" name="Google Shape;1375;p106"/>
          <p:cNvCxnSpPr/>
          <p:nvPr/>
        </p:nvCxnSpPr>
        <p:spPr>
          <a:xfrm rot="10800000">
            <a:off x="2486525" y="1131450"/>
            <a:ext cx="0" cy="1370700"/>
          </a:xfrm>
          <a:prstGeom prst="straightConnector1">
            <a:avLst/>
          </a:prstGeom>
          <a:noFill/>
          <a:ln cap="flat" cmpd="sng" w="38100">
            <a:solidFill>
              <a:srgbClr val="FF0000"/>
            </a:solidFill>
            <a:prstDash val="dot"/>
            <a:round/>
            <a:headEnd len="med" w="med" type="none"/>
            <a:tailEnd len="med" w="med" type="none"/>
          </a:ln>
        </p:spPr>
      </p:cxnSp>
      <p:grpSp>
        <p:nvGrpSpPr>
          <p:cNvPr id="1376" name="Google Shape;1376;p106"/>
          <p:cNvGrpSpPr/>
          <p:nvPr/>
        </p:nvGrpSpPr>
        <p:grpSpPr>
          <a:xfrm>
            <a:off x="3102750" y="810000"/>
            <a:ext cx="1947000" cy="1853425"/>
            <a:chOff x="3102750" y="810000"/>
            <a:chExt cx="1947000" cy="1853425"/>
          </a:xfrm>
        </p:grpSpPr>
        <p:sp>
          <p:nvSpPr>
            <p:cNvPr id="1377" name="Google Shape;1377;p106"/>
            <p:cNvSpPr txBox="1"/>
            <p:nvPr/>
          </p:nvSpPr>
          <p:spPr>
            <a:xfrm>
              <a:off x="3102750" y="810000"/>
              <a:ext cx="1947000" cy="971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Clr>
                  <a:srgbClr val="000000"/>
                </a:buClr>
                <a:buSzPts val="1100"/>
                <a:buFont typeface="Arial"/>
                <a:buNone/>
              </a:pPr>
              <a:r>
                <a:rPr lang="en-GB" sz="1000">
                  <a:latin typeface="Lexend"/>
                  <a:ea typeface="Lexend"/>
                  <a:cs typeface="Lexend"/>
                  <a:sym typeface="Lexend"/>
                </a:rPr>
                <a:t>Iftiinka cagaaran (green light) wuxuu kiciyaa oo kaliya unugyada koofiyadda 'G' (cone cells).</a:t>
              </a:r>
              <a:r>
                <a:rPr lang="en-GB" sz="1000">
                  <a:latin typeface="Lexend"/>
                  <a:ea typeface="Lexend"/>
                  <a:cs typeface="Lexend"/>
                  <a:sym typeface="Lexend"/>
                </a:rPr>
                <a:t/>
              </a:r>
              <a:endParaRPr sz="1800">
                <a:latin typeface="Lexend"/>
                <a:ea typeface="Lexend"/>
                <a:cs typeface="Lexend"/>
                <a:sym typeface="Lexend"/>
              </a:endParaRPr>
            </a:p>
          </p:txBody>
        </p:sp>
        <p:cxnSp>
          <p:nvCxnSpPr>
            <p:cNvPr id="1378" name="Google Shape;1378;p106"/>
            <p:cNvCxnSpPr/>
            <p:nvPr/>
          </p:nvCxnSpPr>
          <p:spPr>
            <a:xfrm rot="10800000">
              <a:off x="3525800" y="1725625"/>
              <a:ext cx="0" cy="937800"/>
            </a:xfrm>
            <a:prstGeom prst="straightConnector1">
              <a:avLst/>
            </a:prstGeom>
            <a:noFill/>
            <a:ln cap="flat" cmpd="sng" w="38100">
              <a:solidFill>
                <a:srgbClr val="64FF00"/>
              </a:solidFill>
              <a:prstDash val="dot"/>
              <a:round/>
              <a:headEnd len="med" w="med" type="none"/>
              <a:tailEnd len="med" w="med" type="none"/>
            </a:ln>
          </p:spPr>
        </p:cxnSp>
      </p:grpSp>
      <p:grpSp>
        <p:nvGrpSpPr>
          <p:cNvPr id="1379" name="Google Shape;1379;p106"/>
          <p:cNvGrpSpPr/>
          <p:nvPr/>
        </p:nvGrpSpPr>
        <p:grpSpPr>
          <a:xfrm>
            <a:off x="5143025" y="1382318"/>
            <a:ext cx="2664367" cy="1189149"/>
            <a:chOff x="5151557" y="1424932"/>
            <a:chExt cx="2657458" cy="1730426"/>
          </a:xfrm>
        </p:grpSpPr>
        <p:cxnSp>
          <p:nvCxnSpPr>
            <p:cNvPr id="1380" name="Google Shape;1380;p106"/>
            <p:cNvCxnSpPr/>
            <p:nvPr/>
          </p:nvCxnSpPr>
          <p:spPr>
            <a:xfrm>
              <a:off x="5151557" y="2128158"/>
              <a:ext cx="0" cy="1027200"/>
            </a:xfrm>
            <a:prstGeom prst="straightConnector1">
              <a:avLst/>
            </a:prstGeom>
            <a:noFill/>
            <a:ln cap="flat" cmpd="sng" w="38100">
              <a:solidFill>
                <a:srgbClr val="0000FF"/>
              </a:solidFill>
              <a:prstDash val="dot"/>
              <a:round/>
              <a:headEnd len="med" w="med" type="none"/>
              <a:tailEnd len="med" w="med" type="none"/>
            </a:ln>
          </p:spPr>
        </p:cxnSp>
        <p:sp>
          <p:nvSpPr>
            <p:cNvPr id="1381" name="Google Shape;1381;p106"/>
            <p:cNvSpPr txBox="1"/>
            <p:nvPr/>
          </p:nvSpPr>
          <p:spPr>
            <a:xfrm>
              <a:off x="5199614" y="1424932"/>
              <a:ext cx="2609400" cy="662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Clr>
                  <a:srgbClr val="000000"/>
                </a:buClr>
                <a:buSzPts val="1100"/>
                <a:buFont typeface="Arial"/>
                <a:buNone/>
              </a:pPr>
              <a:r>
                <a:rPr lang="en-GB" sz="1000">
                  <a:latin typeface="Lexend"/>
                  <a:ea typeface="Lexend"/>
                  <a:cs typeface="Lexend"/>
                  <a:sym typeface="Lexend"/>
                </a:rPr>
                <a:t>Iftiinka buluuga ah (blue light) wuxuu kiciyaa oo kaliya</a:t>
              </a:r>
              <a:r>
                <a:rPr lang="en-GB" sz="1000">
                  <a:latin typeface="Lexend"/>
                  <a:ea typeface="Lexend"/>
                  <a:cs typeface="Lexend"/>
                  <a:sym typeface="Lexend"/>
                </a:rPr>
                <a:t/>
              </a:r>
              <a:endParaRPr sz="1800">
                <a:latin typeface="Lexend"/>
                <a:ea typeface="Lexend"/>
                <a:cs typeface="Lexend"/>
                <a:sym typeface="Lexend"/>
              </a:endParaRPr>
            </a:p>
            <a:p>
              <a:pPr indent="0" lvl="0" marL="0" rtl="0" algn="l">
                <a:lnSpc>
                  <a:spcPct val="115000"/>
                </a:lnSpc>
                <a:spcBef>
                  <a:spcPts val="0"/>
                </a:spcBef>
                <a:spcAft>
                  <a:spcPts val="0"/>
                </a:spcAft>
                <a:buClr>
                  <a:srgbClr val="000000"/>
                </a:buClr>
                <a:buSzPts val="1100"/>
                <a:buFont typeface="Arial"/>
                <a:buNone/>
              </a:pPr>
              <a:r>
                <a:rPr lang="en-GB" sz="1000">
                  <a:latin typeface="Lexend"/>
                  <a:ea typeface="Lexend"/>
                  <a:cs typeface="Lexend"/>
                  <a:sym typeface="Lexend"/>
                </a:rPr>
                <a:t>unugyada koofiyadda 'B' (cone cells).</a:t>
              </a:r>
              <a:endParaRPr sz="1800">
                <a:latin typeface="Lexend"/>
                <a:ea typeface="Lexend"/>
                <a:cs typeface="Lexend"/>
                <a:sym typeface="Lexend"/>
              </a:endParaRPr>
            </a:p>
          </p:txBody>
        </p:sp>
      </p:grpSp>
      <p:sp>
        <p:nvSpPr>
          <p:cNvPr id="1382" name="Google Shape;1382;p106"/>
          <p:cNvSpPr txBox="1"/>
          <p:nvPr/>
        </p:nvSpPr>
        <p:spPr>
          <a:xfrm>
            <a:off x="0" y="4804800"/>
            <a:ext cx="89820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Jilitaanka PhET Interactive Simulations, University of Colorado Boulder, oo shatiyeysan CC–BY–4.0 (https://phet.colorado.edu).</a:t>
            </a:r>
            <a:endParaRPr sz="600">
              <a:solidFill>
                <a:schemeClr val="dk2"/>
              </a:solidFill>
              <a:latin typeface="Lexend"/>
              <a:ea typeface="Lexend"/>
              <a:cs typeface="Lexend"/>
              <a:sym typeface="Lexend"/>
            </a:endParaRPr>
          </a:p>
        </p:txBody>
      </p:sp>
      <p:grpSp>
        <p:nvGrpSpPr>
          <p:cNvPr id="1383" name="Google Shape;1383;p106"/>
          <p:cNvGrpSpPr/>
          <p:nvPr/>
        </p:nvGrpSpPr>
        <p:grpSpPr>
          <a:xfrm>
            <a:off x="345200" y="2896429"/>
            <a:ext cx="8204900" cy="1512220"/>
            <a:chOff x="345200" y="2896429"/>
            <a:chExt cx="8204900" cy="1512220"/>
          </a:xfrm>
        </p:grpSpPr>
        <p:sp>
          <p:nvSpPr>
            <p:cNvPr id="1384" name="Google Shape;1384;p106"/>
            <p:cNvSpPr txBox="1"/>
            <p:nvPr/>
          </p:nvSpPr>
          <p:spPr>
            <a:xfrm>
              <a:off x="345200" y="3153600"/>
              <a:ext cx="5527800" cy="961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Clr>
                  <a:srgbClr val="000000"/>
                </a:buClr>
                <a:buSzPts val="1100"/>
                <a:buFont typeface="Arial"/>
                <a:buNone/>
              </a:pPr>
              <a:r>
                <a:rPr lang="en-GB" sz="1000">
                  <a:latin typeface="Lexend"/>
                  <a:ea typeface="Lexend"/>
                  <a:cs typeface="Lexend"/>
                  <a:sym typeface="Lexend"/>
                </a:rPr>
                <a:t>Haddii in ka badan hal nooc oo unug koofiyad (cone cell) ah ay 'xirmaan' isku mar, maskaxdu waxay isku daraa calaamadaha si ay u samayso midabyo kale. Midabka aan aragno wuxuu ku xiran yahay heerarka calaamadaha R, G iyo B ee maskaxdu hesho.</a:t>
              </a:r>
              <a:r>
                <a:rPr b="1" lang="en-GB" sz="1000">
                  <a:latin typeface="Lexend"/>
                  <a:ea typeface="Lexend"/>
                  <a:cs typeface="Lexend"/>
                  <a:sym typeface="Lexend"/>
                </a:rPr>
                <a:t/>
              </a:r>
              <a:r>
                <a:rPr lang="en-GB" sz="1000">
                  <a:latin typeface="Lexend"/>
                  <a:ea typeface="Lexend"/>
                  <a:cs typeface="Lexend"/>
                  <a:sym typeface="Lexend"/>
                </a:rPr>
                <a:t/>
              </a:r>
              <a:r>
                <a:rPr lang="en-GB" sz="1000">
                  <a:solidFill>
                    <a:srgbClr val="000000"/>
                  </a:solidFill>
                  <a:latin typeface="Lexend"/>
                  <a:ea typeface="Lexend"/>
                  <a:cs typeface="Lexend"/>
                  <a:sym typeface="Lexend"/>
                </a:rPr>
                <a:t/>
              </a:r>
              <a:endParaRPr sz="1800">
                <a:latin typeface="Lexend"/>
                <a:ea typeface="Lexend"/>
                <a:cs typeface="Lexend"/>
                <a:sym typeface="Lexend"/>
              </a:endParaRPr>
            </a:p>
          </p:txBody>
        </p:sp>
        <p:pic>
          <p:nvPicPr>
            <p:cNvPr id="1385" name="Google Shape;1385;p106"/>
            <p:cNvPicPr preferRelativeResize="0"/>
            <p:nvPr/>
          </p:nvPicPr>
          <p:blipFill>
            <a:blip r:embed="rId4">
              <a:alphaModFix/>
            </a:blip>
            <a:stretch>
              <a:fillRect/>
            </a:stretch>
          </p:blipFill>
          <p:spPr>
            <a:xfrm>
              <a:off x="5979700" y="2896429"/>
              <a:ext cx="2570400" cy="151222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grpSp>
        <p:nvGrpSpPr>
          <p:cNvPr id="1390" name="Google Shape;1390;p107"/>
          <p:cNvGrpSpPr/>
          <p:nvPr/>
        </p:nvGrpSpPr>
        <p:grpSpPr>
          <a:xfrm>
            <a:off x="7699345" y="1468208"/>
            <a:ext cx="999645" cy="1120466"/>
            <a:chOff x="7699345" y="1468208"/>
            <a:chExt cx="999645" cy="1120466"/>
          </a:xfrm>
        </p:grpSpPr>
        <p:grpSp>
          <p:nvGrpSpPr>
            <p:cNvPr id="1391" name="Google Shape;1391;p107"/>
            <p:cNvGrpSpPr/>
            <p:nvPr/>
          </p:nvGrpSpPr>
          <p:grpSpPr>
            <a:xfrm>
              <a:off x="7699345" y="1468208"/>
              <a:ext cx="999645" cy="1120466"/>
              <a:chOff x="7459200" y="773603"/>
              <a:chExt cx="1413326" cy="1597699"/>
            </a:xfrm>
          </p:grpSpPr>
          <p:pic>
            <p:nvPicPr>
              <p:cNvPr id="1392" name="Google Shape;1392;p107"/>
              <p:cNvPicPr preferRelativeResize="0"/>
              <p:nvPr/>
            </p:nvPicPr>
            <p:blipFill>
              <a:blip r:embed="rId3">
                <a:alphaModFix/>
              </a:blip>
              <a:stretch>
                <a:fillRect/>
              </a:stretch>
            </p:blipFill>
            <p:spPr>
              <a:xfrm flipH="1">
                <a:off x="7459200" y="773603"/>
                <a:ext cx="1413326" cy="1597699"/>
              </a:xfrm>
              <a:prstGeom prst="rect">
                <a:avLst/>
              </a:prstGeom>
              <a:noFill/>
              <a:ln>
                <a:noFill/>
              </a:ln>
            </p:spPr>
          </p:pic>
          <p:sp>
            <p:nvSpPr>
              <p:cNvPr id="1393" name="Google Shape;1393;p107"/>
              <p:cNvSpPr/>
              <p:nvPr/>
            </p:nvSpPr>
            <p:spPr>
              <a:xfrm>
                <a:off x="7758850" y="786150"/>
                <a:ext cx="688500" cy="34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94" name="Google Shape;1394;p107"/>
              <p:cNvSpPr/>
              <p:nvPr/>
            </p:nvSpPr>
            <p:spPr>
              <a:xfrm>
                <a:off x="8447350" y="1080000"/>
                <a:ext cx="327900" cy="137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95" name="Google Shape;1395;p107"/>
              <p:cNvSpPr/>
              <p:nvPr/>
            </p:nvSpPr>
            <p:spPr>
              <a:xfrm>
                <a:off x="8607700" y="1326449"/>
                <a:ext cx="202500" cy="96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96" name="Google Shape;1396;p107"/>
              <p:cNvSpPr/>
              <p:nvPr/>
            </p:nvSpPr>
            <p:spPr>
              <a:xfrm>
                <a:off x="8694700" y="1530150"/>
                <a:ext cx="125400" cy="90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97" name="Google Shape;1397;p107"/>
            <p:cNvGrpSpPr/>
            <p:nvPr/>
          </p:nvGrpSpPr>
          <p:grpSpPr>
            <a:xfrm>
              <a:off x="7914003" y="1480807"/>
              <a:ext cx="744255" cy="585515"/>
              <a:chOff x="7752799" y="780099"/>
              <a:chExt cx="1061250" cy="834900"/>
            </a:xfrm>
          </p:grpSpPr>
          <p:sp>
            <p:nvSpPr>
              <p:cNvPr id="1398" name="Google Shape;1398;p107"/>
              <p:cNvSpPr/>
              <p:nvPr/>
            </p:nvSpPr>
            <p:spPr>
              <a:xfrm>
                <a:off x="7752799" y="780099"/>
                <a:ext cx="688500" cy="3477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Y</a:t>
                </a:r>
                <a:endParaRPr>
                  <a:latin typeface="Lexend"/>
                  <a:ea typeface="Lexend"/>
                  <a:cs typeface="Lexend"/>
                  <a:sym typeface="Lexend"/>
                </a:endParaRPr>
              </a:p>
            </p:txBody>
          </p:sp>
          <p:sp>
            <p:nvSpPr>
              <p:cNvPr id="1399" name="Google Shape;1399;p107"/>
              <p:cNvSpPr/>
              <p:nvPr/>
            </p:nvSpPr>
            <p:spPr>
              <a:xfrm>
                <a:off x="8441299" y="1073949"/>
                <a:ext cx="327900" cy="1371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0" name="Google Shape;1400;p107"/>
              <p:cNvSpPr/>
              <p:nvPr/>
            </p:nvSpPr>
            <p:spPr>
              <a:xfrm>
                <a:off x="8601649" y="1320397"/>
                <a:ext cx="202500" cy="969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01" name="Google Shape;1401;p107"/>
              <p:cNvSpPr/>
              <p:nvPr/>
            </p:nvSpPr>
            <p:spPr>
              <a:xfrm>
                <a:off x="8688649" y="1524099"/>
                <a:ext cx="125400" cy="909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1402" name="Google Shape;1402;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jeegaan (spectrum) muuqda</a:t>
            </a:r>
            <a:endParaRPr/>
          </a:p>
        </p:txBody>
      </p:sp>
      <p:grpSp>
        <p:nvGrpSpPr>
          <p:cNvPr id="1403" name="Google Shape;1403;p107"/>
          <p:cNvGrpSpPr/>
          <p:nvPr/>
        </p:nvGrpSpPr>
        <p:grpSpPr>
          <a:xfrm>
            <a:off x="2094650" y="2202774"/>
            <a:ext cx="3679750" cy="635193"/>
            <a:chOff x="5075175" y="1540899"/>
            <a:chExt cx="3679750" cy="635193"/>
          </a:xfrm>
        </p:grpSpPr>
        <p:pic>
          <p:nvPicPr>
            <p:cNvPr id="1404" name="Google Shape;1404;p107"/>
            <p:cNvPicPr preferRelativeResize="0"/>
            <p:nvPr/>
          </p:nvPicPr>
          <p:blipFill rotWithShape="1">
            <a:blip r:embed="rId4">
              <a:alphaModFix/>
            </a:blip>
            <a:srcRect b="10" l="23619" r="28645" t="0"/>
            <a:stretch/>
          </p:blipFill>
          <p:spPr>
            <a:xfrm>
              <a:off x="5075175" y="1540899"/>
              <a:ext cx="3679750" cy="314262"/>
            </a:xfrm>
            <a:prstGeom prst="rect">
              <a:avLst/>
            </a:prstGeom>
            <a:noFill/>
            <a:ln>
              <a:noFill/>
            </a:ln>
          </p:spPr>
        </p:pic>
        <p:cxnSp>
          <p:nvCxnSpPr>
            <p:cNvPr id="1405" name="Google Shape;1405;p107"/>
            <p:cNvCxnSpPr/>
            <p:nvPr/>
          </p:nvCxnSpPr>
          <p:spPr>
            <a:xfrm rot="10800000">
              <a:off x="7180021" y="2039875"/>
              <a:ext cx="1491600" cy="0"/>
            </a:xfrm>
            <a:prstGeom prst="straightConnector1">
              <a:avLst/>
            </a:prstGeom>
            <a:noFill/>
            <a:ln cap="flat" cmpd="sng" w="38100">
              <a:solidFill>
                <a:srgbClr val="0000FF"/>
              </a:solidFill>
              <a:prstDash val="solid"/>
              <a:round/>
              <a:headEnd len="med" w="med" type="triangle"/>
              <a:tailEnd len="med" w="med" type="triangle"/>
            </a:ln>
          </p:spPr>
        </p:cxnSp>
        <p:cxnSp>
          <p:nvCxnSpPr>
            <p:cNvPr id="1406" name="Google Shape;1406;p107"/>
            <p:cNvCxnSpPr/>
            <p:nvPr/>
          </p:nvCxnSpPr>
          <p:spPr>
            <a:xfrm flipH="1">
              <a:off x="5923210" y="2168592"/>
              <a:ext cx="1847400" cy="7500"/>
            </a:xfrm>
            <a:prstGeom prst="straightConnector1">
              <a:avLst/>
            </a:prstGeom>
            <a:noFill/>
            <a:ln cap="flat" cmpd="sng" w="38100">
              <a:solidFill>
                <a:srgbClr val="00FF00"/>
              </a:solidFill>
              <a:prstDash val="solid"/>
              <a:round/>
              <a:headEnd len="med" w="med" type="triangle"/>
              <a:tailEnd len="med" w="med" type="triangle"/>
            </a:ln>
          </p:spPr>
        </p:cxnSp>
        <p:cxnSp>
          <p:nvCxnSpPr>
            <p:cNvPr id="1407" name="Google Shape;1407;p107"/>
            <p:cNvCxnSpPr/>
            <p:nvPr/>
          </p:nvCxnSpPr>
          <p:spPr>
            <a:xfrm flipH="1">
              <a:off x="5109282" y="1949031"/>
              <a:ext cx="1260600" cy="4200"/>
            </a:xfrm>
            <a:prstGeom prst="straightConnector1">
              <a:avLst/>
            </a:prstGeom>
            <a:noFill/>
            <a:ln cap="flat" cmpd="sng" w="38100">
              <a:solidFill>
                <a:srgbClr val="FF0000"/>
              </a:solidFill>
              <a:prstDash val="solid"/>
              <a:round/>
              <a:headEnd len="med" w="med" type="triangle"/>
              <a:tailEnd len="med" w="med" type="triangle"/>
            </a:ln>
          </p:spPr>
        </p:cxnSp>
      </p:grpSp>
      <p:sp>
        <p:nvSpPr>
          <p:cNvPr id="1408" name="Google Shape;1408;p107"/>
          <p:cNvSpPr txBox="1"/>
          <p:nvPr/>
        </p:nvSpPr>
        <p:spPr>
          <a:xfrm>
            <a:off x="324000" y="751925"/>
            <a:ext cx="71352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Iftiinka jaalaha ah ee saafiga ah (hal midab oo iftiin ah oo ka yimid jeegaan (spectrum)) wuxuu isku mar kiciyaa unugyada koofiyadda R iyo G (cone cells). Tani waxay nagu sababaysaa inaan aragno jaale.</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409" name="Google Shape;1409;p107"/>
          <p:cNvCxnSpPr/>
          <p:nvPr/>
        </p:nvCxnSpPr>
        <p:spPr>
          <a:xfrm rot="10800000">
            <a:off x="3000100" y="1716250"/>
            <a:ext cx="12600" cy="1099200"/>
          </a:xfrm>
          <a:prstGeom prst="straightConnector1">
            <a:avLst/>
          </a:prstGeom>
          <a:noFill/>
          <a:ln cap="flat" cmpd="sng" w="38100">
            <a:solidFill>
              <a:srgbClr val="FFD966"/>
            </a:solidFill>
            <a:prstDash val="dot"/>
            <a:round/>
            <a:headEnd len="med" w="med" type="none"/>
            <a:tailEnd len="med" w="med" type="none"/>
          </a:ln>
        </p:spPr>
      </p:cxnSp>
      <p:cxnSp>
        <p:nvCxnSpPr>
          <p:cNvPr id="1410" name="Google Shape;1410;p107"/>
          <p:cNvCxnSpPr/>
          <p:nvPr/>
        </p:nvCxnSpPr>
        <p:spPr>
          <a:xfrm rot="-28300">
            <a:off x="6504555" y="2099807"/>
            <a:ext cx="1311944" cy="600"/>
          </a:xfrm>
          <a:prstGeom prst="straightConnector1">
            <a:avLst/>
          </a:prstGeom>
          <a:noFill/>
          <a:ln cap="flat" cmpd="sng" w="19050">
            <a:solidFill>
              <a:srgbClr val="FFFF00"/>
            </a:solidFill>
            <a:prstDash val="solid"/>
            <a:round/>
            <a:headEnd len="med" w="med" type="none"/>
            <a:tailEnd len="med" w="med" type="none"/>
          </a:ln>
        </p:spPr>
      </p:cxnSp>
      <p:cxnSp>
        <p:nvCxnSpPr>
          <p:cNvPr id="1411" name="Google Shape;1411;p107"/>
          <p:cNvCxnSpPr/>
          <p:nvPr/>
        </p:nvCxnSpPr>
        <p:spPr>
          <a:xfrm rot="-2534121">
            <a:off x="6697578" y="1902005"/>
            <a:ext cx="211105" cy="190648"/>
          </a:xfrm>
          <a:prstGeom prst="straightConnector1">
            <a:avLst/>
          </a:prstGeom>
          <a:noFill/>
          <a:ln cap="flat" cmpd="sng" w="9525">
            <a:solidFill>
              <a:srgbClr val="000000"/>
            </a:solidFill>
            <a:prstDash val="solid"/>
            <a:round/>
            <a:headEnd len="med" w="med" type="none"/>
            <a:tailEnd len="med" w="med" type="triangle"/>
          </a:ln>
        </p:spPr>
      </p:cxnSp>
      <p:sp>
        <p:nvSpPr>
          <p:cNvPr id="1412" name="Google Shape;1412;p107"/>
          <p:cNvSpPr/>
          <p:nvPr/>
        </p:nvSpPr>
        <p:spPr>
          <a:xfrm rot="5400000">
            <a:off x="6826175" y="2042975"/>
            <a:ext cx="564000" cy="149700"/>
          </a:xfrm>
          <a:prstGeom prst="parallelogram">
            <a:avLst>
              <a:gd fmla="val 125035" name="adj"/>
            </a:avLst>
          </a:prstGeom>
          <a:solidFill>
            <a:srgbClr val="FFFF00">
              <a:alpha val="43750"/>
            </a:srgbClr>
          </a:solidFill>
          <a:ln cap="flat" cmpd="sng" w="9525">
            <a:solidFill>
              <a:srgbClr val="FFD966"/>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13" name="Google Shape;1413;p107"/>
          <p:cNvGrpSpPr/>
          <p:nvPr/>
        </p:nvGrpSpPr>
        <p:grpSpPr>
          <a:xfrm>
            <a:off x="319750" y="2510650"/>
            <a:ext cx="6626100" cy="1939475"/>
            <a:chOff x="319750" y="2510650"/>
            <a:chExt cx="6626100" cy="1939475"/>
          </a:xfrm>
        </p:grpSpPr>
        <p:sp>
          <p:nvSpPr>
            <p:cNvPr id="1414" name="Google Shape;1414;p107"/>
            <p:cNvSpPr txBox="1"/>
            <p:nvPr/>
          </p:nvSpPr>
          <p:spPr>
            <a:xfrm>
              <a:off x="319750" y="3457125"/>
              <a:ext cx="6626100" cy="9930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Saamayntu waxay la mid tahay haddii qadar isku mid ah oo iftiin cas iyo cagaar ah ay galaan indhaha si ay isku mar u kiciyaan unugyada koofiyadda R iyo G (cone cells); waxaan arki lahayn jaale.</a:t>
              </a:r>
              <a:br>
                <a:rPr lang="en-GB" sz="1800">
                  <a:latin typeface="Lexend"/>
                  <a:ea typeface="Lexend"/>
                  <a:cs typeface="Lexend"/>
                  <a:sym typeface="Lexend"/>
                </a:rPr>
              </a:b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415" name="Google Shape;1415;p107"/>
            <p:cNvCxnSpPr/>
            <p:nvPr/>
          </p:nvCxnSpPr>
          <p:spPr>
            <a:xfrm>
              <a:off x="2495225" y="2510650"/>
              <a:ext cx="0" cy="959100"/>
            </a:xfrm>
            <a:prstGeom prst="straightConnector1">
              <a:avLst/>
            </a:prstGeom>
            <a:noFill/>
            <a:ln cap="flat" cmpd="sng" w="38100">
              <a:solidFill>
                <a:srgbClr val="FF0000"/>
              </a:solidFill>
              <a:prstDash val="dot"/>
              <a:round/>
              <a:headEnd len="med" w="med" type="none"/>
              <a:tailEnd len="med" w="med" type="none"/>
            </a:ln>
          </p:spPr>
        </p:cxnSp>
        <p:cxnSp>
          <p:nvCxnSpPr>
            <p:cNvPr id="1416" name="Google Shape;1416;p107"/>
            <p:cNvCxnSpPr/>
            <p:nvPr/>
          </p:nvCxnSpPr>
          <p:spPr>
            <a:xfrm>
              <a:off x="3525800" y="2520276"/>
              <a:ext cx="0" cy="983400"/>
            </a:xfrm>
            <a:prstGeom prst="straightConnector1">
              <a:avLst/>
            </a:prstGeom>
            <a:noFill/>
            <a:ln cap="flat" cmpd="sng" w="38100">
              <a:solidFill>
                <a:srgbClr val="64FF00"/>
              </a:solidFill>
              <a:prstDash val="dot"/>
              <a:round/>
              <a:headEnd len="med" w="med" type="none"/>
              <a:tailEnd len="med" w="med" type="none"/>
            </a:ln>
          </p:spPr>
        </p:cxnSp>
      </p:grpSp>
      <p:cxnSp>
        <p:nvCxnSpPr>
          <p:cNvPr id="1417" name="Google Shape;1417;p107"/>
          <p:cNvCxnSpPr/>
          <p:nvPr/>
        </p:nvCxnSpPr>
        <p:spPr>
          <a:xfrm rot="-61230">
            <a:off x="6504528" y="2075172"/>
            <a:ext cx="606396" cy="600"/>
          </a:xfrm>
          <a:prstGeom prst="straightConnector1">
            <a:avLst/>
          </a:prstGeom>
          <a:noFill/>
          <a:ln cap="flat" cmpd="sng" w="19050">
            <a:solidFill>
              <a:srgbClr val="FF0000"/>
            </a:solidFill>
            <a:prstDash val="solid"/>
            <a:round/>
            <a:headEnd len="med" w="med" type="none"/>
            <a:tailEnd len="med" w="med" type="none"/>
          </a:ln>
        </p:spPr>
      </p:cxnSp>
      <p:sp>
        <p:nvSpPr>
          <p:cNvPr id="1418" name="Google Shape;1418;p107"/>
          <p:cNvSpPr txBox="1"/>
          <p:nvPr>
            <p:ph idx="1" type="body"/>
          </p:nvPr>
        </p:nvSpPr>
        <p:spPr>
          <a:xfrm>
            <a:off x="6149625" y="3294313"/>
            <a:ext cx="1799700" cy="32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Iftiin R+G</a:t>
            </a:r>
            <a:endParaRPr sz="1800"/>
          </a:p>
        </p:txBody>
      </p:sp>
      <p:cxnSp>
        <p:nvCxnSpPr>
          <p:cNvPr id="1419" name="Google Shape;1419;p107"/>
          <p:cNvCxnSpPr/>
          <p:nvPr/>
        </p:nvCxnSpPr>
        <p:spPr>
          <a:xfrm rot="-61230">
            <a:off x="6504528" y="2087269"/>
            <a:ext cx="606396" cy="600"/>
          </a:xfrm>
          <a:prstGeom prst="straightConnector1">
            <a:avLst/>
          </a:prstGeom>
          <a:noFill/>
          <a:ln cap="flat" cmpd="sng" w="19050">
            <a:solidFill>
              <a:srgbClr val="FF9900"/>
            </a:solidFill>
            <a:prstDash val="solid"/>
            <a:round/>
            <a:headEnd len="med" w="med" type="none"/>
            <a:tailEnd len="med" w="med" type="none"/>
          </a:ln>
        </p:spPr>
      </p:cxnSp>
      <p:grpSp>
        <p:nvGrpSpPr>
          <p:cNvPr id="1420" name="Google Shape;1420;p107"/>
          <p:cNvGrpSpPr/>
          <p:nvPr/>
        </p:nvGrpSpPr>
        <p:grpSpPr>
          <a:xfrm>
            <a:off x="7708102" y="3012983"/>
            <a:ext cx="991165" cy="1120466"/>
            <a:chOff x="7459200" y="773603"/>
            <a:chExt cx="1413326" cy="1597699"/>
          </a:xfrm>
        </p:grpSpPr>
        <p:pic>
          <p:nvPicPr>
            <p:cNvPr id="1421" name="Google Shape;1421;p107"/>
            <p:cNvPicPr preferRelativeResize="0"/>
            <p:nvPr/>
          </p:nvPicPr>
          <p:blipFill>
            <a:blip r:embed="rId3">
              <a:alphaModFix/>
            </a:blip>
            <a:stretch>
              <a:fillRect/>
            </a:stretch>
          </p:blipFill>
          <p:spPr>
            <a:xfrm flipH="1">
              <a:off x="7459200" y="773603"/>
              <a:ext cx="1413326" cy="1597699"/>
            </a:xfrm>
            <a:prstGeom prst="rect">
              <a:avLst/>
            </a:prstGeom>
            <a:noFill/>
            <a:ln>
              <a:noFill/>
            </a:ln>
          </p:spPr>
        </p:pic>
        <p:sp>
          <p:nvSpPr>
            <p:cNvPr id="1422" name="Google Shape;1422;p107"/>
            <p:cNvSpPr/>
            <p:nvPr/>
          </p:nvSpPr>
          <p:spPr>
            <a:xfrm>
              <a:off x="7758850" y="786150"/>
              <a:ext cx="688500" cy="3477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l">
                <a:spcBef>
                  <a:spcPts val="0"/>
                </a:spcBef>
                <a:spcAft>
                  <a:spcPts val="0"/>
                </a:spcAft>
                <a:buNone/>
                <a:defRPr/>
              </a:pPr>
              <a:r>
                <a:rPr lang="en-GB" sz="1000">
                  <a:latin typeface="Lexend"/>
                  <a:ea typeface="Lexend"/>
                  <a:cs typeface="Lexend"/>
                  <a:sym typeface="Lexend"/>
                </a:rPr>
                <a:t>Y</a:t>
              </a:r>
              <a:endParaRPr>
                <a:latin typeface="Lexend"/>
                <a:ea typeface="Lexend"/>
                <a:cs typeface="Lexend"/>
                <a:sym typeface="Lexend"/>
              </a:endParaRPr>
            </a:p>
          </p:txBody>
        </p:sp>
        <p:sp>
          <p:nvSpPr>
            <p:cNvPr id="1423" name="Google Shape;1423;p107"/>
            <p:cNvSpPr/>
            <p:nvPr/>
          </p:nvSpPr>
          <p:spPr>
            <a:xfrm>
              <a:off x="8447350" y="1080000"/>
              <a:ext cx="327900" cy="1371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24" name="Google Shape;1424;p107"/>
            <p:cNvSpPr/>
            <p:nvPr/>
          </p:nvSpPr>
          <p:spPr>
            <a:xfrm>
              <a:off x="8607700" y="1326449"/>
              <a:ext cx="202500" cy="969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25" name="Google Shape;1425;p107"/>
            <p:cNvSpPr/>
            <p:nvPr/>
          </p:nvSpPr>
          <p:spPr>
            <a:xfrm>
              <a:off x="8694700" y="1530150"/>
              <a:ext cx="125400" cy="90900"/>
            </a:xfrm>
            <a:prstGeom prst="ellipse">
              <a:avLst/>
            </a:prstGeom>
            <a:solidFill>
              <a:srgbClr val="FF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426" name="Google Shape;1426;p107"/>
          <p:cNvCxnSpPr/>
          <p:nvPr/>
        </p:nvCxnSpPr>
        <p:spPr>
          <a:xfrm rot="-61230">
            <a:off x="6504528" y="2111905"/>
            <a:ext cx="606396" cy="600"/>
          </a:xfrm>
          <a:prstGeom prst="straightConnector1">
            <a:avLst/>
          </a:prstGeom>
          <a:noFill/>
          <a:ln cap="flat" cmpd="sng" w="19050">
            <a:solidFill>
              <a:srgbClr val="00FF00"/>
            </a:solidFill>
            <a:prstDash val="solid"/>
            <a:round/>
            <a:headEnd len="med" w="med" type="none"/>
            <a:tailEnd len="med" w="med" type="none"/>
          </a:ln>
        </p:spPr>
      </p:cxnSp>
      <p:cxnSp>
        <p:nvCxnSpPr>
          <p:cNvPr id="1427" name="Google Shape;1427;p107"/>
          <p:cNvCxnSpPr/>
          <p:nvPr/>
        </p:nvCxnSpPr>
        <p:spPr>
          <a:xfrm rot="-61230">
            <a:off x="6504528" y="2122763"/>
            <a:ext cx="606396" cy="600"/>
          </a:xfrm>
          <a:prstGeom prst="straightConnector1">
            <a:avLst/>
          </a:prstGeom>
          <a:noFill/>
          <a:ln cap="flat" cmpd="sng" w="19050">
            <a:solidFill>
              <a:srgbClr val="00FFFF"/>
            </a:solidFill>
            <a:prstDash val="solid"/>
            <a:round/>
            <a:headEnd len="med" w="med" type="none"/>
            <a:tailEnd len="med" w="med" type="none"/>
          </a:ln>
        </p:spPr>
      </p:cxnSp>
      <p:cxnSp>
        <p:nvCxnSpPr>
          <p:cNvPr id="1428" name="Google Shape;1428;p107"/>
          <p:cNvCxnSpPr/>
          <p:nvPr/>
        </p:nvCxnSpPr>
        <p:spPr>
          <a:xfrm rot="-61230">
            <a:off x="6504528" y="2147544"/>
            <a:ext cx="606396" cy="600"/>
          </a:xfrm>
          <a:prstGeom prst="straightConnector1">
            <a:avLst/>
          </a:prstGeom>
          <a:noFill/>
          <a:ln cap="flat" cmpd="sng" w="19050">
            <a:solidFill>
              <a:srgbClr val="6D9EEB"/>
            </a:solidFill>
            <a:prstDash val="solid"/>
            <a:round/>
            <a:headEnd len="med" w="med" type="none"/>
            <a:tailEnd len="med" w="med" type="none"/>
          </a:ln>
        </p:spPr>
      </p:cxnSp>
      <p:cxnSp>
        <p:nvCxnSpPr>
          <p:cNvPr id="1429" name="Google Shape;1429;p107"/>
          <p:cNvCxnSpPr/>
          <p:nvPr/>
        </p:nvCxnSpPr>
        <p:spPr>
          <a:xfrm rot="-61230">
            <a:off x="6504528" y="2159219"/>
            <a:ext cx="606396" cy="600"/>
          </a:xfrm>
          <a:prstGeom prst="straightConnector1">
            <a:avLst/>
          </a:prstGeom>
          <a:noFill/>
          <a:ln cap="flat" cmpd="sng" w="19050">
            <a:solidFill>
              <a:srgbClr val="B4A7D6"/>
            </a:solidFill>
            <a:prstDash val="solid"/>
            <a:round/>
            <a:headEnd len="med" w="med" type="none"/>
            <a:tailEnd len="med" w="med" type="none"/>
          </a:ln>
        </p:spPr>
      </p:cxnSp>
      <p:cxnSp>
        <p:nvCxnSpPr>
          <p:cNvPr id="1430" name="Google Shape;1430;p107"/>
          <p:cNvCxnSpPr/>
          <p:nvPr/>
        </p:nvCxnSpPr>
        <p:spPr>
          <a:xfrm rot="-61230">
            <a:off x="6504528" y="2134310"/>
            <a:ext cx="606396" cy="600"/>
          </a:xfrm>
          <a:prstGeom prst="straightConnector1">
            <a:avLst/>
          </a:prstGeom>
          <a:noFill/>
          <a:ln cap="flat" cmpd="sng" w="19050">
            <a:solidFill>
              <a:srgbClr val="1174F2"/>
            </a:solidFill>
            <a:prstDash val="solid"/>
            <a:round/>
            <a:headEnd len="med" w="med" type="none"/>
            <a:tailEnd len="med" w="med" type="none"/>
          </a:ln>
        </p:spPr>
      </p:cxnSp>
      <p:cxnSp>
        <p:nvCxnSpPr>
          <p:cNvPr id="1431" name="Google Shape;1431;p107"/>
          <p:cNvCxnSpPr/>
          <p:nvPr/>
        </p:nvCxnSpPr>
        <p:spPr>
          <a:xfrm flipH="1" rot="10800000">
            <a:off x="6504578" y="2098007"/>
            <a:ext cx="607500" cy="7200"/>
          </a:xfrm>
          <a:prstGeom prst="straightConnector1">
            <a:avLst/>
          </a:prstGeom>
          <a:noFill/>
          <a:ln cap="flat" cmpd="sng" w="19050">
            <a:solidFill>
              <a:srgbClr val="FFFF00"/>
            </a:solidFill>
            <a:prstDash val="solid"/>
            <a:round/>
            <a:headEnd len="med" w="med" type="none"/>
            <a:tailEnd len="med" w="med" type="none"/>
          </a:ln>
        </p:spPr>
      </p:cxnSp>
      <p:sp>
        <p:nvSpPr>
          <p:cNvPr id="1432" name="Google Shape;1432;p107"/>
          <p:cNvSpPr txBox="1"/>
          <p:nvPr/>
        </p:nvSpPr>
        <p:spPr>
          <a:xfrm>
            <a:off x="0" y="4804800"/>
            <a:ext cx="89820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Jilitaanka PhET Interactive Simulations, University of Colorado Boulder, oo shatiyeysan CC–BY–4.0 (https://phet.colorado.edu).</a:t>
            </a:r>
            <a:endParaRPr sz="600">
              <a:solidFill>
                <a:schemeClr val="dk2"/>
              </a:solidFill>
              <a:latin typeface="Lexend"/>
              <a:ea typeface="Lexend"/>
              <a:cs typeface="Lexend"/>
              <a:sym typeface="Lexend"/>
            </a:endParaRPr>
          </a:p>
        </p:txBody>
      </p:sp>
      <p:grpSp>
        <p:nvGrpSpPr>
          <p:cNvPr id="1433" name="Google Shape;1433;p107"/>
          <p:cNvGrpSpPr/>
          <p:nvPr/>
        </p:nvGrpSpPr>
        <p:grpSpPr>
          <a:xfrm>
            <a:off x="6648375" y="3677106"/>
            <a:ext cx="1176346" cy="1894"/>
            <a:chOff x="3974277" y="1317401"/>
            <a:chExt cx="1677379" cy="2700"/>
          </a:xfrm>
        </p:grpSpPr>
        <p:cxnSp>
          <p:nvCxnSpPr>
            <p:cNvPr id="1434" name="Google Shape;1434;p107"/>
            <p:cNvCxnSpPr/>
            <p:nvPr/>
          </p:nvCxnSpPr>
          <p:spPr>
            <a:xfrm flipH="1" rot="10800000">
              <a:off x="3974277" y="1317401"/>
              <a:ext cx="557700" cy="2700"/>
            </a:xfrm>
            <a:prstGeom prst="straightConnector1">
              <a:avLst/>
            </a:prstGeom>
            <a:noFill/>
            <a:ln cap="flat" cmpd="sng" w="19050">
              <a:solidFill>
                <a:srgbClr val="64FF00"/>
              </a:solidFill>
              <a:prstDash val="solid"/>
              <a:round/>
              <a:headEnd len="med" w="med" type="none"/>
              <a:tailEnd len="med" w="med" type="triangle"/>
            </a:ln>
          </p:spPr>
        </p:cxnSp>
        <p:cxnSp>
          <p:nvCxnSpPr>
            <p:cNvPr id="1435" name="Google Shape;1435;p107"/>
            <p:cNvCxnSpPr/>
            <p:nvPr/>
          </p:nvCxnSpPr>
          <p:spPr>
            <a:xfrm>
              <a:off x="4412655" y="1319363"/>
              <a:ext cx="1239000" cy="0"/>
            </a:xfrm>
            <a:prstGeom prst="straightConnector1">
              <a:avLst/>
            </a:prstGeom>
            <a:noFill/>
            <a:ln cap="flat" cmpd="sng" w="19050">
              <a:solidFill>
                <a:srgbClr val="64FF00"/>
              </a:solidFill>
              <a:prstDash val="solid"/>
              <a:round/>
              <a:headEnd len="med" w="med" type="none"/>
              <a:tailEnd len="med" w="med" type="none"/>
            </a:ln>
          </p:spPr>
        </p:cxnSp>
      </p:grpSp>
      <p:grpSp>
        <p:nvGrpSpPr>
          <p:cNvPr id="1436" name="Google Shape;1436;p107"/>
          <p:cNvGrpSpPr/>
          <p:nvPr/>
        </p:nvGrpSpPr>
        <p:grpSpPr>
          <a:xfrm>
            <a:off x="6646130" y="3632873"/>
            <a:ext cx="1174380" cy="1413"/>
            <a:chOff x="3971075" y="1254725"/>
            <a:chExt cx="1674576" cy="2015"/>
          </a:xfrm>
        </p:grpSpPr>
        <p:cxnSp>
          <p:nvCxnSpPr>
            <p:cNvPr id="1437" name="Google Shape;1437;p107"/>
            <p:cNvCxnSpPr/>
            <p:nvPr/>
          </p:nvCxnSpPr>
          <p:spPr>
            <a:xfrm>
              <a:off x="3971075" y="1254725"/>
              <a:ext cx="789300" cy="0"/>
            </a:xfrm>
            <a:prstGeom prst="straightConnector1">
              <a:avLst/>
            </a:prstGeom>
            <a:noFill/>
            <a:ln cap="flat" cmpd="sng" w="19050">
              <a:solidFill>
                <a:srgbClr val="FF0000"/>
              </a:solidFill>
              <a:prstDash val="solid"/>
              <a:round/>
              <a:headEnd len="med" w="med" type="none"/>
              <a:tailEnd len="med" w="med" type="triangle"/>
            </a:ln>
          </p:spPr>
        </p:cxnSp>
        <p:cxnSp>
          <p:nvCxnSpPr>
            <p:cNvPr id="1438" name="Google Shape;1438;p107"/>
            <p:cNvCxnSpPr/>
            <p:nvPr/>
          </p:nvCxnSpPr>
          <p:spPr>
            <a:xfrm>
              <a:off x="4689551" y="1256740"/>
              <a:ext cx="956100" cy="0"/>
            </a:xfrm>
            <a:prstGeom prst="straightConnector1">
              <a:avLst/>
            </a:prstGeom>
            <a:noFill/>
            <a:ln cap="flat" cmpd="sng" w="19050">
              <a:solidFill>
                <a:srgbClr val="FF0000"/>
              </a:solidFill>
              <a:prstDash val="solid"/>
              <a:round/>
              <a:headEnd len="med" w="med" type="none"/>
              <a:tailEnd len="med" w="med" type="none"/>
            </a:ln>
          </p:spPr>
        </p:cxnSp>
      </p:grpSp>
      <p:grpSp>
        <p:nvGrpSpPr>
          <p:cNvPr id="1439" name="Google Shape;1439;p107"/>
          <p:cNvGrpSpPr/>
          <p:nvPr/>
        </p:nvGrpSpPr>
        <p:grpSpPr>
          <a:xfrm>
            <a:off x="7849375" y="1945177"/>
            <a:ext cx="708600" cy="2334900"/>
            <a:chOff x="7849375" y="1945177"/>
            <a:chExt cx="708600" cy="2334900"/>
          </a:xfrm>
        </p:grpSpPr>
        <p:sp>
          <p:nvSpPr>
            <p:cNvPr id="1440" name="Google Shape;1440;p107"/>
            <p:cNvSpPr/>
            <p:nvPr/>
          </p:nvSpPr>
          <p:spPr>
            <a:xfrm>
              <a:off x="7849375" y="1945177"/>
              <a:ext cx="708600" cy="734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sz="1000">
                  <a:latin typeface="Lexend"/>
                  <a:ea typeface="Lexend"/>
                  <a:cs typeface="Lexend"/>
                  <a:sym typeface="Lexend"/>
                </a:rPr>
                <a:t>Unugyada koofiyadda R+G ayaa xirma (fire)</a:t>
              </a:r>
              <a:endParaRPr>
                <a:latin typeface="Lexend"/>
                <a:ea typeface="Lexend"/>
                <a:cs typeface="Lexend"/>
                <a:sym typeface="Lexend"/>
              </a:endParaRPr>
            </a:p>
          </p:txBody>
        </p:sp>
        <p:sp>
          <p:nvSpPr>
            <p:cNvPr id="1441" name="Google Shape;1441;p107"/>
            <p:cNvSpPr/>
            <p:nvPr/>
          </p:nvSpPr>
          <p:spPr>
            <a:xfrm>
              <a:off x="7849375" y="3545377"/>
              <a:ext cx="708600" cy="734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sz="1000">
                  <a:latin typeface="Lexend"/>
                  <a:ea typeface="Lexend"/>
                  <a:cs typeface="Lexend"/>
                  <a:sym typeface="Lexend"/>
                </a:rPr>
                <a:t>Unugyada koofiyadda R+G ayaa xirma (fire)</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5" name="Shape 1445"/>
        <p:cNvGrpSpPr/>
        <p:nvPr/>
      </p:nvGrpSpPr>
      <p:grpSpPr>
        <a:xfrm>
          <a:off x="0" y="0"/>
          <a:ext cx="0" cy="0"/>
          <a:chOff x="0" y="0"/>
          <a:chExt cx="0" cy="0"/>
        </a:xfrm>
      </p:grpSpPr>
      <p:grpSp>
        <p:nvGrpSpPr>
          <p:cNvPr id="1446" name="Google Shape;1446;p108"/>
          <p:cNvGrpSpPr/>
          <p:nvPr/>
        </p:nvGrpSpPr>
        <p:grpSpPr>
          <a:xfrm>
            <a:off x="6646130" y="3012983"/>
            <a:ext cx="2053137" cy="1120466"/>
            <a:chOff x="6646130" y="3012983"/>
            <a:chExt cx="2053137" cy="1120466"/>
          </a:xfrm>
        </p:grpSpPr>
        <p:grpSp>
          <p:nvGrpSpPr>
            <p:cNvPr id="1447" name="Google Shape;1447;p108"/>
            <p:cNvGrpSpPr/>
            <p:nvPr/>
          </p:nvGrpSpPr>
          <p:grpSpPr>
            <a:xfrm>
              <a:off x="7708102" y="3012983"/>
              <a:ext cx="991165" cy="1120466"/>
              <a:chOff x="7459200" y="773603"/>
              <a:chExt cx="1413326" cy="1597699"/>
            </a:xfrm>
          </p:grpSpPr>
          <p:pic>
            <p:nvPicPr>
              <p:cNvPr id="1448" name="Google Shape;1448;p108"/>
              <p:cNvPicPr preferRelativeResize="0"/>
              <p:nvPr/>
            </p:nvPicPr>
            <p:blipFill>
              <a:blip r:embed="rId3">
                <a:alphaModFix/>
              </a:blip>
              <a:stretch>
                <a:fillRect/>
              </a:stretch>
            </p:blipFill>
            <p:spPr>
              <a:xfrm flipH="1">
                <a:off x="7459200" y="773603"/>
                <a:ext cx="1413326" cy="1597699"/>
              </a:xfrm>
              <a:prstGeom prst="rect">
                <a:avLst/>
              </a:prstGeom>
              <a:noFill/>
              <a:ln>
                <a:noFill/>
              </a:ln>
            </p:spPr>
          </p:pic>
          <p:sp>
            <p:nvSpPr>
              <p:cNvPr id="1449" name="Google Shape;1449;p108"/>
              <p:cNvSpPr/>
              <p:nvPr/>
            </p:nvSpPr>
            <p:spPr>
              <a:xfrm>
                <a:off x="7758850" y="786150"/>
                <a:ext cx="688500" cy="347700"/>
              </a:xfrm>
              <a:prstGeom prst="ellipse">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C</a:t>
                </a:r>
                <a:endParaRPr>
                  <a:latin typeface="Lexend"/>
                  <a:ea typeface="Lexend"/>
                  <a:cs typeface="Lexend"/>
                  <a:sym typeface="Lexend"/>
                </a:endParaRPr>
              </a:p>
            </p:txBody>
          </p:sp>
          <p:sp>
            <p:nvSpPr>
              <p:cNvPr id="1450" name="Google Shape;1450;p108"/>
              <p:cNvSpPr/>
              <p:nvPr/>
            </p:nvSpPr>
            <p:spPr>
              <a:xfrm>
                <a:off x="8447350" y="1080000"/>
                <a:ext cx="327900" cy="137100"/>
              </a:xfrm>
              <a:prstGeom prst="ellipse">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1" name="Google Shape;1451;p108"/>
              <p:cNvSpPr/>
              <p:nvPr/>
            </p:nvSpPr>
            <p:spPr>
              <a:xfrm>
                <a:off x="8607700" y="1326449"/>
                <a:ext cx="202500" cy="96900"/>
              </a:xfrm>
              <a:prstGeom prst="ellipse">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52" name="Google Shape;1452;p108"/>
              <p:cNvSpPr/>
              <p:nvPr/>
            </p:nvSpPr>
            <p:spPr>
              <a:xfrm>
                <a:off x="8694700" y="1530150"/>
                <a:ext cx="125400" cy="90900"/>
              </a:xfrm>
              <a:prstGeom prst="ellipse">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53" name="Google Shape;1453;p108"/>
            <p:cNvGrpSpPr/>
            <p:nvPr/>
          </p:nvGrpSpPr>
          <p:grpSpPr>
            <a:xfrm>
              <a:off x="6648375" y="3677106"/>
              <a:ext cx="1176346" cy="1894"/>
              <a:chOff x="3974277" y="1317401"/>
              <a:chExt cx="1677379" cy="2700"/>
            </a:xfrm>
          </p:grpSpPr>
          <p:cxnSp>
            <p:nvCxnSpPr>
              <p:cNvPr id="1454" name="Google Shape;1454;p108"/>
              <p:cNvCxnSpPr/>
              <p:nvPr/>
            </p:nvCxnSpPr>
            <p:spPr>
              <a:xfrm flipH="1" rot="10800000">
                <a:off x="3974277" y="1317401"/>
                <a:ext cx="557700" cy="2700"/>
              </a:xfrm>
              <a:prstGeom prst="straightConnector1">
                <a:avLst/>
              </a:prstGeom>
              <a:noFill/>
              <a:ln cap="flat" cmpd="sng" w="19050">
                <a:solidFill>
                  <a:srgbClr val="374CF1"/>
                </a:solidFill>
                <a:prstDash val="solid"/>
                <a:round/>
                <a:headEnd len="med" w="med" type="none"/>
                <a:tailEnd len="med" w="med" type="triangle"/>
              </a:ln>
            </p:spPr>
          </p:cxnSp>
          <p:cxnSp>
            <p:nvCxnSpPr>
              <p:cNvPr id="1455" name="Google Shape;1455;p108"/>
              <p:cNvCxnSpPr/>
              <p:nvPr/>
            </p:nvCxnSpPr>
            <p:spPr>
              <a:xfrm>
                <a:off x="4412655" y="1319363"/>
                <a:ext cx="1239000" cy="0"/>
              </a:xfrm>
              <a:prstGeom prst="straightConnector1">
                <a:avLst/>
              </a:prstGeom>
              <a:noFill/>
              <a:ln cap="flat" cmpd="sng" w="19050">
                <a:solidFill>
                  <a:srgbClr val="374CF1"/>
                </a:solidFill>
                <a:prstDash val="solid"/>
                <a:round/>
                <a:headEnd len="med" w="med" type="none"/>
                <a:tailEnd len="med" w="med" type="none"/>
              </a:ln>
            </p:spPr>
          </p:cxnSp>
        </p:grpSp>
        <p:grpSp>
          <p:nvGrpSpPr>
            <p:cNvPr id="1456" name="Google Shape;1456;p108"/>
            <p:cNvGrpSpPr/>
            <p:nvPr/>
          </p:nvGrpSpPr>
          <p:grpSpPr>
            <a:xfrm>
              <a:off x="6646130" y="3632873"/>
              <a:ext cx="1174380" cy="1413"/>
              <a:chOff x="3971075" y="1254725"/>
              <a:chExt cx="1674576" cy="2015"/>
            </a:xfrm>
          </p:grpSpPr>
          <p:cxnSp>
            <p:nvCxnSpPr>
              <p:cNvPr id="1457" name="Google Shape;1457;p108"/>
              <p:cNvCxnSpPr/>
              <p:nvPr/>
            </p:nvCxnSpPr>
            <p:spPr>
              <a:xfrm>
                <a:off x="3971075" y="1254725"/>
                <a:ext cx="789300" cy="0"/>
              </a:xfrm>
              <a:prstGeom prst="straightConnector1">
                <a:avLst/>
              </a:prstGeom>
              <a:noFill/>
              <a:ln cap="flat" cmpd="sng" w="19050">
                <a:solidFill>
                  <a:srgbClr val="00FF00"/>
                </a:solidFill>
                <a:prstDash val="solid"/>
                <a:round/>
                <a:headEnd len="med" w="med" type="none"/>
                <a:tailEnd len="med" w="med" type="triangle"/>
              </a:ln>
            </p:spPr>
          </p:cxnSp>
          <p:cxnSp>
            <p:nvCxnSpPr>
              <p:cNvPr id="1458" name="Google Shape;1458;p108"/>
              <p:cNvCxnSpPr/>
              <p:nvPr/>
            </p:nvCxnSpPr>
            <p:spPr>
              <a:xfrm>
                <a:off x="4689551" y="1256740"/>
                <a:ext cx="956100" cy="0"/>
              </a:xfrm>
              <a:prstGeom prst="straightConnector1">
                <a:avLst/>
              </a:prstGeom>
              <a:noFill/>
              <a:ln cap="flat" cmpd="sng" w="19050">
                <a:solidFill>
                  <a:srgbClr val="00FF00"/>
                </a:solidFill>
                <a:prstDash val="solid"/>
                <a:round/>
                <a:headEnd len="med" w="med" type="none"/>
                <a:tailEnd len="med" w="med" type="none"/>
              </a:ln>
            </p:spPr>
          </p:cxnSp>
        </p:grpSp>
      </p:grpSp>
      <p:grpSp>
        <p:nvGrpSpPr>
          <p:cNvPr id="1459" name="Google Shape;1459;p108"/>
          <p:cNvGrpSpPr/>
          <p:nvPr/>
        </p:nvGrpSpPr>
        <p:grpSpPr>
          <a:xfrm>
            <a:off x="7699345" y="1468208"/>
            <a:ext cx="999645" cy="1120466"/>
            <a:chOff x="7699345" y="1468208"/>
            <a:chExt cx="999645" cy="1120466"/>
          </a:xfrm>
        </p:grpSpPr>
        <p:grpSp>
          <p:nvGrpSpPr>
            <p:cNvPr id="1460" name="Google Shape;1460;p108"/>
            <p:cNvGrpSpPr/>
            <p:nvPr/>
          </p:nvGrpSpPr>
          <p:grpSpPr>
            <a:xfrm>
              <a:off x="7699345" y="1468208"/>
              <a:ext cx="999645" cy="1120466"/>
              <a:chOff x="7459200" y="773603"/>
              <a:chExt cx="1413326" cy="1597699"/>
            </a:xfrm>
          </p:grpSpPr>
          <p:pic>
            <p:nvPicPr>
              <p:cNvPr id="1461" name="Google Shape;1461;p108"/>
              <p:cNvPicPr preferRelativeResize="0"/>
              <p:nvPr/>
            </p:nvPicPr>
            <p:blipFill>
              <a:blip r:embed="rId3">
                <a:alphaModFix/>
              </a:blip>
              <a:stretch>
                <a:fillRect/>
              </a:stretch>
            </p:blipFill>
            <p:spPr>
              <a:xfrm flipH="1">
                <a:off x="7459200" y="773603"/>
                <a:ext cx="1413326" cy="1597699"/>
              </a:xfrm>
              <a:prstGeom prst="rect">
                <a:avLst/>
              </a:prstGeom>
              <a:noFill/>
              <a:ln>
                <a:noFill/>
              </a:ln>
            </p:spPr>
          </p:pic>
          <p:sp>
            <p:nvSpPr>
              <p:cNvPr id="1462" name="Google Shape;1462;p108"/>
              <p:cNvSpPr/>
              <p:nvPr/>
            </p:nvSpPr>
            <p:spPr>
              <a:xfrm>
                <a:off x="7758850" y="786150"/>
                <a:ext cx="688500" cy="34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3" name="Google Shape;1463;p108"/>
              <p:cNvSpPr/>
              <p:nvPr/>
            </p:nvSpPr>
            <p:spPr>
              <a:xfrm>
                <a:off x="8447350" y="1080000"/>
                <a:ext cx="327900" cy="137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4" name="Google Shape;1464;p108"/>
              <p:cNvSpPr/>
              <p:nvPr/>
            </p:nvSpPr>
            <p:spPr>
              <a:xfrm>
                <a:off x="8607700" y="1326449"/>
                <a:ext cx="202500" cy="96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5" name="Google Shape;1465;p108"/>
              <p:cNvSpPr/>
              <p:nvPr/>
            </p:nvSpPr>
            <p:spPr>
              <a:xfrm>
                <a:off x="8694700" y="1530150"/>
                <a:ext cx="125400" cy="90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466" name="Google Shape;1466;p108"/>
            <p:cNvGrpSpPr/>
            <p:nvPr/>
          </p:nvGrpSpPr>
          <p:grpSpPr>
            <a:xfrm>
              <a:off x="7914003" y="1480807"/>
              <a:ext cx="744255" cy="585515"/>
              <a:chOff x="7752799" y="780099"/>
              <a:chExt cx="1061250" cy="834900"/>
            </a:xfrm>
          </p:grpSpPr>
          <p:sp>
            <p:nvSpPr>
              <p:cNvPr id="1467" name="Google Shape;1467;p108"/>
              <p:cNvSpPr/>
              <p:nvPr/>
            </p:nvSpPr>
            <p:spPr>
              <a:xfrm>
                <a:off x="7752799" y="780099"/>
                <a:ext cx="688500" cy="347700"/>
              </a:xfrm>
              <a:prstGeom prst="ellipse">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defRPr/>
                </a:pPr>
                <a:r>
                  <a:rPr lang="en-GB" sz="1000">
                    <a:latin typeface="Lexend"/>
                    <a:ea typeface="Lexend"/>
                    <a:cs typeface="Lexend"/>
                    <a:sym typeface="Lexend"/>
                  </a:rPr>
                  <a:t>C</a:t>
                </a:r>
                <a:endParaRPr>
                  <a:latin typeface="Lexend"/>
                  <a:ea typeface="Lexend"/>
                  <a:cs typeface="Lexend"/>
                  <a:sym typeface="Lexend"/>
                </a:endParaRPr>
              </a:p>
            </p:txBody>
          </p:sp>
          <p:sp>
            <p:nvSpPr>
              <p:cNvPr id="1468" name="Google Shape;1468;p108"/>
              <p:cNvSpPr/>
              <p:nvPr/>
            </p:nvSpPr>
            <p:spPr>
              <a:xfrm>
                <a:off x="8441299" y="1073949"/>
                <a:ext cx="327900" cy="137100"/>
              </a:xfrm>
              <a:prstGeom prst="ellipse">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69" name="Google Shape;1469;p108"/>
              <p:cNvSpPr/>
              <p:nvPr/>
            </p:nvSpPr>
            <p:spPr>
              <a:xfrm>
                <a:off x="8601649" y="1320397"/>
                <a:ext cx="202500" cy="96900"/>
              </a:xfrm>
              <a:prstGeom prst="ellipse">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470" name="Google Shape;1470;p108"/>
              <p:cNvSpPr/>
              <p:nvPr/>
            </p:nvSpPr>
            <p:spPr>
              <a:xfrm>
                <a:off x="8688649" y="1524099"/>
                <a:ext cx="125400" cy="90900"/>
              </a:xfrm>
              <a:prstGeom prst="ellipse">
                <a:avLst/>
              </a:prstGeom>
              <a:solidFill>
                <a:srgbClr val="00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1471" name="Google Shape;1471;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jeegaan (spectrum) muuqda</a:t>
            </a:r>
            <a:endParaRPr/>
          </a:p>
        </p:txBody>
      </p:sp>
      <p:grpSp>
        <p:nvGrpSpPr>
          <p:cNvPr id="1472" name="Google Shape;1472;p108"/>
          <p:cNvGrpSpPr/>
          <p:nvPr/>
        </p:nvGrpSpPr>
        <p:grpSpPr>
          <a:xfrm>
            <a:off x="2094650" y="2202774"/>
            <a:ext cx="3679750" cy="635193"/>
            <a:chOff x="5075175" y="1540899"/>
            <a:chExt cx="3679750" cy="635193"/>
          </a:xfrm>
        </p:grpSpPr>
        <p:pic>
          <p:nvPicPr>
            <p:cNvPr id="1473" name="Google Shape;1473;p108"/>
            <p:cNvPicPr preferRelativeResize="0"/>
            <p:nvPr/>
          </p:nvPicPr>
          <p:blipFill rotWithShape="1">
            <a:blip r:embed="rId4">
              <a:alphaModFix/>
            </a:blip>
            <a:srcRect b="10" l="23619" r="28645" t="0"/>
            <a:stretch/>
          </p:blipFill>
          <p:spPr>
            <a:xfrm>
              <a:off x="5075175" y="1540899"/>
              <a:ext cx="3679750" cy="314262"/>
            </a:xfrm>
            <a:prstGeom prst="rect">
              <a:avLst/>
            </a:prstGeom>
            <a:noFill/>
            <a:ln>
              <a:noFill/>
            </a:ln>
          </p:spPr>
        </p:pic>
        <p:cxnSp>
          <p:nvCxnSpPr>
            <p:cNvPr id="1474" name="Google Shape;1474;p108"/>
            <p:cNvCxnSpPr/>
            <p:nvPr/>
          </p:nvCxnSpPr>
          <p:spPr>
            <a:xfrm rot="10800000">
              <a:off x="7092421" y="2039875"/>
              <a:ext cx="1579200" cy="0"/>
            </a:xfrm>
            <a:prstGeom prst="straightConnector1">
              <a:avLst/>
            </a:prstGeom>
            <a:noFill/>
            <a:ln cap="flat" cmpd="sng" w="38100">
              <a:solidFill>
                <a:srgbClr val="0000FF"/>
              </a:solidFill>
              <a:prstDash val="solid"/>
              <a:round/>
              <a:headEnd len="med" w="med" type="triangle"/>
              <a:tailEnd len="med" w="med" type="triangle"/>
            </a:ln>
          </p:spPr>
        </p:cxnSp>
        <p:cxnSp>
          <p:nvCxnSpPr>
            <p:cNvPr id="1475" name="Google Shape;1475;p108"/>
            <p:cNvCxnSpPr/>
            <p:nvPr/>
          </p:nvCxnSpPr>
          <p:spPr>
            <a:xfrm flipH="1">
              <a:off x="5923210" y="2168592"/>
              <a:ext cx="1847400" cy="7500"/>
            </a:xfrm>
            <a:prstGeom prst="straightConnector1">
              <a:avLst/>
            </a:prstGeom>
            <a:noFill/>
            <a:ln cap="flat" cmpd="sng" w="38100">
              <a:solidFill>
                <a:srgbClr val="00FF00"/>
              </a:solidFill>
              <a:prstDash val="solid"/>
              <a:round/>
              <a:headEnd len="med" w="med" type="triangle"/>
              <a:tailEnd len="med" w="med" type="triangle"/>
            </a:ln>
          </p:spPr>
        </p:cxnSp>
        <p:cxnSp>
          <p:nvCxnSpPr>
            <p:cNvPr id="1476" name="Google Shape;1476;p108"/>
            <p:cNvCxnSpPr/>
            <p:nvPr/>
          </p:nvCxnSpPr>
          <p:spPr>
            <a:xfrm flipH="1">
              <a:off x="5109282" y="1949031"/>
              <a:ext cx="1260600" cy="4200"/>
            </a:xfrm>
            <a:prstGeom prst="straightConnector1">
              <a:avLst/>
            </a:prstGeom>
            <a:noFill/>
            <a:ln cap="flat" cmpd="sng" w="38100">
              <a:solidFill>
                <a:srgbClr val="FF0000"/>
              </a:solidFill>
              <a:prstDash val="solid"/>
              <a:round/>
              <a:headEnd len="med" w="med" type="triangle"/>
              <a:tailEnd len="med" w="med" type="triangle"/>
            </a:ln>
          </p:spPr>
        </p:cxnSp>
      </p:grpSp>
      <p:sp>
        <p:nvSpPr>
          <p:cNvPr id="1477" name="Google Shape;1477;p108"/>
          <p:cNvSpPr txBox="1"/>
          <p:nvPr/>
        </p:nvSpPr>
        <p:spPr>
          <a:xfrm>
            <a:off x="324000" y="1132925"/>
            <a:ext cx="6962100" cy="96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Iftiinka cyan saafiga ah (midab kaliya oo iftiinka ah oo ka yimid jeegaan (spectrum)) wuxuu kiciyaa unugyada (cone cells) __ iyo __ isku mar. Tani waxay naga dhigaysaa inaan aragno cyan.</a:t>
            </a:r>
            <a:r>
              <a:rPr lang="en-GB" sz="1100" u="sng">
                <a:latin typeface="Lexend"/>
                <a:ea typeface="Lexend"/>
                <a:cs typeface="Lexend"/>
                <a:sym typeface="Lexend"/>
              </a:rPr>
              <a:t/>
            </a:r>
            <a:r>
              <a:rPr lang="en-GB" sz="1100">
                <a:latin typeface="Lexend"/>
                <a:ea typeface="Lexend"/>
                <a:cs typeface="Lexend"/>
                <a:sym typeface="Lexend"/>
              </a:rPr>
              <a:t/>
            </a:r>
            <a:r>
              <a:rPr lang="en-GB" sz="1100" u="sng">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478" name="Google Shape;1478;p108"/>
          <p:cNvCxnSpPr/>
          <p:nvPr/>
        </p:nvCxnSpPr>
        <p:spPr>
          <a:xfrm rot="10800000">
            <a:off x="4220188" y="1963175"/>
            <a:ext cx="0" cy="874800"/>
          </a:xfrm>
          <a:prstGeom prst="straightConnector1">
            <a:avLst/>
          </a:prstGeom>
          <a:noFill/>
          <a:ln cap="flat" cmpd="sng" w="38100">
            <a:solidFill>
              <a:srgbClr val="00FFFF"/>
            </a:solidFill>
            <a:prstDash val="dot"/>
            <a:round/>
            <a:headEnd len="med" w="med" type="none"/>
            <a:tailEnd len="med" w="med" type="none"/>
          </a:ln>
        </p:spPr>
      </p:cxnSp>
      <p:cxnSp>
        <p:nvCxnSpPr>
          <p:cNvPr id="1479" name="Google Shape;1479;p108"/>
          <p:cNvCxnSpPr/>
          <p:nvPr/>
        </p:nvCxnSpPr>
        <p:spPr>
          <a:xfrm rot="-28300">
            <a:off x="6504555" y="2116783"/>
            <a:ext cx="1311944" cy="600"/>
          </a:xfrm>
          <a:prstGeom prst="straightConnector1">
            <a:avLst/>
          </a:prstGeom>
          <a:noFill/>
          <a:ln cap="flat" cmpd="sng" w="19050">
            <a:solidFill>
              <a:srgbClr val="00FFFF"/>
            </a:solidFill>
            <a:prstDash val="solid"/>
            <a:round/>
            <a:headEnd len="med" w="med" type="none"/>
            <a:tailEnd len="med" w="med" type="none"/>
          </a:ln>
        </p:spPr>
      </p:cxnSp>
      <p:cxnSp>
        <p:nvCxnSpPr>
          <p:cNvPr id="1480" name="Google Shape;1480;p108"/>
          <p:cNvCxnSpPr/>
          <p:nvPr/>
        </p:nvCxnSpPr>
        <p:spPr>
          <a:xfrm rot="-2534121">
            <a:off x="6697578" y="1902005"/>
            <a:ext cx="211105" cy="190648"/>
          </a:xfrm>
          <a:prstGeom prst="straightConnector1">
            <a:avLst/>
          </a:prstGeom>
          <a:noFill/>
          <a:ln cap="flat" cmpd="sng" w="9525">
            <a:solidFill>
              <a:srgbClr val="000000"/>
            </a:solidFill>
            <a:prstDash val="solid"/>
            <a:round/>
            <a:headEnd len="med" w="med" type="none"/>
            <a:tailEnd len="med" w="med" type="triangle"/>
          </a:ln>
        </p:spPr>
      </p:cxnSp>
      <p:sp>
        <p:nvSpPr>
          <p:cNvPr id="1481" name="Google Shape;1481;p108"/>
          <p:cNvSpPr/>
          <p:nvPr/>
        </p:nvSpPr>
        <p:spPr>
          <a:xfrm rot="5400000">
            <a:off x="6826175" y="2042975"/>
            <a:ext cx="564000" cy="149700"/>
          </a:xfrm>
          <a:prstGeom prst="parallelogram">
            <a:avLst>
              <a:gd fmla="val 125035" name="adj"/>
            </a:avLst>
          </a:prstGeom>
          <a:solidFill>
            <a:srgbClr val="00FFFF">
              <a:alpha val="25630"/>
            </a:srgbClr>
          </a:solidFill>
          <a:ln cap="flat" cmpd="sng" w="9525">
            <a:solidFill>
              <a:srgbClr val="00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82" name="Google Shape;1482;p108"/>
          <p:cNvCxnSpPr/>
          <p:nvPr/>
        </p:nvCxnSpPr>
        <p:spPr>
          <a:xfrm rot="-61230">
            <a:off x="6504528" y="2075172"/>
            <a:ext cx="606396" cy="600"/>
          </a:xfrm>
          <a:prstGeom prst="straightConnector1">
            <a:avLst/>
          </a:prstGeom>
          <a:noFill/>
          <a:ln cap="flat" cmpd="sng" w="19050">
            <a:solidFill>
              <a:srgbClr val="FF0000"/>
            </a:solidFill>
            <a:prstDash val="solid"/>
            <a:round/>
            <a:headEnd len="med" w="med" type="none"/>
            <a:tailEnd len="med" w="med" type="none"/>
          </a:ln>
        </p:spPr>
      </p:cxnSp>
      <p:cxnSp>
        <p:nvCxnSpPr>
          <p:cNvPr id="1483" name="Google Shape;1483;p108"/>
          <p:cNvCxnSpPr/>
          <p:nvPr/>
        </p:nvCxnSpPr>
        <p:spPr>
          <a:xfrm rot="-61230">
            <a:off x="6504528" y="2087269"/>
            <a:ext cx="606396" cy="600"/>
          </a:xfrm>
          <a:prstGeom prst="straightConnector1">
            <a:avLst/>
          </a:prstGeom>
          <a:noFill/>
          <a:ln cap="flat" cmpd="sng" w="19050">
            <a:solidFill>
              <a:srgbClr val="FF9900"/>
            </a:solidFill>
            <a:prstDash val="solid"/>
            <a:round/>
            <a:headEnd len="med" w="med" type="none"/>
            <a:tailEnd len="med" w="med" type="none"/>
          </a:ln>
        </p:spPr>
      </p:cxnSp>
      <p:cxnSp>
        <p:nvCxnSpPr>
          <p:cNvPr id="1484" name="Google Shape;1484;p108"/>
          <p:cNvCxnSpPr/>
          <p:nvPr/>
        </p:nvCxnSpPr>
        <p:spPr>
          <a:xfrm rot="-61230">
            <a:off x="6504528" y="2111905"/>
            <a:ext cx="606396" cy="600"/>
          </a:xfrm>
          <a:prstGeom prst="straightConnector1">
            <a:avLst/>
          </a:prstGeom>
          <a:noFill/>
          <a:ln cap="flat" cmpd="sng" w="19050">
            <a:solidFill>
              <a:srgbClr val="00FF00"/>
            </a:solidFill>
            <a:prstDash val="solid"/>
            <a:round/>
            <a:headEnd len="med" w="med" type="none"/>
            <a:tailEnd len="med" w="med" type="none"/>
          </a:ln>
        </p:spPr>
      </p:cxnSp>
      <p:cxnSp>
        <p:nvCxnSpPr>
          <p:cNvPr id="1485" name="Google Shape;1485;p108"/>
          <p:cNvCxnSpPr/>
          <p:nvPr/>
        </p:nvCxnSpPr>
        <p:spPr>
          <a:xfrm rot="-61230">
            <a:off x="6504528" y="2122763"/>
            <a:ext cx="606396" cy="600"/>
          </a:xfrm>
          <a:prstGeom prst="straightConnector1">
            <a:avLst/>
          </a:prstGeom>
          <a:noFill/>
          <a:ln cap="flat" cmpd="sng" w="19050">
            <a:solidFill>
              <a:srgbClr val="00FFFF"/>
            </a:solidFill>
            <a:prstDash val="solid"/>
            <a:round/>
            <a:headEnd len="med" w="med" type="none"/>
            <a:tailEnd len="med" w="med" type="none"/>
          </a:ln>
        </p:spPr>
      </p:cxnSp>
      <p:cxnSp>
        <p:nvCxnSpPr>
          <p:cNvPr id="1486" name="Google Shape;1486;p108"/>
          <p:cNvCxnSpPr/>
          <p:nvPr/>
        </p:nvCxnSpPr>
        <p:spPr>
          <a:xfrm rot="-61230">
            <a:off x="6504528" y="2147544"/>
            <a:ext cx="606396" cy="600"/>
          </a:xfrm>
          <a:prstGeom prst="straightConnector1">
            <a:avLst/>
          </a:prstGeom>
          <a:noFill/>
          <a:ln cap="flat" cmpd="sng" w="19050">
            <a:solidFill>
              <a:srgbClr val="6D9EEB"/>
            </a:solidFill>
            <a:prstDash val="solid"/>
            <a:round/>
            <a:headEnd len="med" w="med" type="none"/>
            <a:tailEnd len="med" w="med" type="none"/>
          </a:ln>
        </p:spPr>
      </p:cxnSp>
      <p:cxnSp>
        <p:nvCxnSpPr>
          <p:cNvPr id="1487" name="Google Shape;1487;p108"/>
          <p:cNvCxnSpPr/>
          <p:nvPr/>
        </p:nvCxnSpPr>
        <p:spPr>
          <a:xfrm rot="-61230">
            <a:off x="6504528" y="2159219"/>
            <a:ext cx="606396" cy="600"/>
          </a:xfrm>
          <a:prstGeom prst="straightConnector1">
            <a:avLst/>
          </a:prstGeom>
          <a:noFill/>
          <a:ln cap="flat" cmpd="sng" w="19050">
            <a:solidFill>
              <a:srgbClr val="B4A7D6"/>
            </a:solidFill>
            <a:prstDash val="solid"/>
            <a:round/>
            <a:headEnd len="med" w="med" type="none"/>
            <a:tailEnd len="med" w="med" type="none"/>
          </a:ln>
        </p:spPr>
      </p:cxnSp>
      <p:cxnSp>
        <p:nvCxnSpPr>
          <p:cNvPr id="1488" name="Google Shape;1488;p108"/>
          <p:cNvCxnSpPr/>
          <p:nvPr/>
        </p:nvCxnSpPr>
        <p:spPr>
          <a:xfrm rot="-61230">
            <a:off x="6504528" y="2134310"/>
            <a:ext cx="606396" cy="600"/>
          </a:xfrm>
          <a:prstGeom prst="straightConnector1">
            <a:avLst/>
          </a:prstGeom>
          <a:noFill/>
          <a:ln cap="flat" cmpd="sng" w="19050">
            <a:solidFill>
              <a:srgbClr val="1174F2"/>
            </a:solidFill>
            <a:prstDash val="solid"/>
            <a:round/>
            <a:headEnd len="med" w="med" type="none"/>
            <a:tailEnd len="med" w="med" type="none"/>
          </a:ln>
        </p:spPr>
      </p:cxnSp>
      <p:cxnSp>
        <p:nvCxnSpPr>
          <p:cNvPr id="1489" name="Google Shape;1489;p108"/>
          <p:cNvCxnSpPr/>
          <p:nvPr/>
        </p:nvCxnSpPr>
        <p:spPr>
          <a:xfrm flipH="1" rot="10800000">
            <a:off x="6504578" y="2098007"/>
            <a:ext cx="607500" cy="7200"/>
          </a:xfrm>
          <a:prstGeom prst="straightConnector1">
            <a:avLst/>
          </a:prstGeom>
          <a:noFill/>
          <a:ln cap="flat" cmpd="sng" w="19050">
            <a:solidFill>
              <a:srgbClr val="FFFF00"/>
            </a:solidFill>
            <a:prstDash val="solid"/>
            <a:round/>
            <a:headEnd len="med" w="med" type="none"/>
            <a:tailEnd len="med" w="med" type="none"/>
          </a:ln>
        </p:spPr>
      </p:cxnSp>
      <p:sp>
        <p:nvSpPr>
          <p:cNvPr id="1490" name="Google Shape;1490;p108"/>
          <p:cNvSpPr txBox="1"/>
          <p:nvPr/>
        </p:nvSpPr>
        <p:spPr>
          <a:xfrm>
            <a:off x="324000" y="675725"/>
            <a:ext cx="6962100" cy="323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1) Ka dooro R, G iyo B si aad u buuxiso meelahan bannaan.</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91" name="Google Shape;1491;p108"/>
          <p:cNvSpPr txBox="1"/>
          <p:nvPr>
            <p:ph idx="1" type="body"/>
          </p:nvPr>
        </p:nvSpPr>
        <p:spPr>
          <a:xfrm>
            <a:off x="6504763" y="3254200"/>
            <a:ext cx="1152300" cy="28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Iftiinka G+B</a:t>
            </a:r>
            <a:endParaRPr sz="1800"/>
          </a:p>
        </p:txBody>
      </p:sp>
      <p:sp>
        <p:nvSpPr>
          <p:cNvPr id="1492" name="Google Shape;1492;p108"/>
          <p:cNvSpPr txBox="1"/>
          <p:nvPr/>
        </p:nvSpPr>
        <p:spPr>
          <a:xfrm>
            <a:off x="0" y="4804800"/>
            <a:ext cx="89820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Jilitaanka PhET Interactive Simulations, University of Colorado Boulder, oo shatiyeysan hoos CC–BY–4.0 (https://phet.colorado.edu).</a:t>
            </a:r>
            <a:endParaRPr sz="600">
              <a:solidFill>
                <a:schemeClr val="dk2"/>
              </a:solidFill>
              <a:latin typeface="Lexend"/>
              <a:ea typeface="Lexend"/>
              <a:cs typeface="Lexend"/>
              <a:sym typeface="Lexend"/>
            </a:endParaRPr>
          </a:p>
        </p:txBody>
      </p:sp>
      <p:grpSp>
        <p:nvGrpSpPr>
          <p:cNvPr id="1493" name="Google Shape;1493;p108"/>
          <p:cNvGrpSpPr/>
          <p:nvPr/>
        </p:nvGrpSpPr>
        <p:grpSpPr>
          <a:xfrm>
            <a:off x="2237400" y="1439262"/>
            <a:ext cx="1694518" cy="630515"/>
            <a:chOff x="2237400" y="1439262"/>
            <a:chExt cx="1694518" cy="630515"/>
          </a:xfrm>
        </p:grpSpPr>
        <p:sp>
          <p:nvSpPr>
            <p:cNvPr id="1494" name="Google Shape;1494;p108"/>
            <p:cNvSpPr txBox="1"/>
            <p:nvPr/>
          </p:nvSpPr>
          <p:spPr>
            <a:xfrm>
              <a:off x="2237400" y="1439262"/>
              <a:ext cx="350700" cy="323100"/>
            </a:xfrm>
            <a:prstGeom prst="rect">
              <a:avLst/>
            </a:prstGeom>
            <a:solidFill>
              <a:srgbClr val="EBEDFE"/>
            </a:solid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Kalam"/>
                  <a:ea typeface="Kalam"/>
                  <a:cs typeface="Kalam"/>
                  <a:sym typeface="Kalam"/>
                </a:rPr>
                <a:t> G</a:t>
              </a:r>
              <a:endParaRPr sz="1800">
                <a:solidFill>
                  <a:srgbClr val="000000"/>
                </a:solidFill>
                <a:latin typeface="Kalam"/>
                <a:ea typeface="Kalam"/>
                <a:cs typeface="Kalam"/>
                <a:sym typeface="Kalam"/>
              </a:endParaRPr>
            </a:p>
          </p:txBody>
        </p:sp>
        <p:sp>
          <p:nvSpPr>
            <p:cNvPr id="1495" name="Google Shape;1495;p108"/>
            <p:cNvSpPr txBox="1"/>
            <p:nvPr/>
          </p:nvSpPr>
          <p:spPr>
            <a:xfrm>
              <a:off x="3532800" y="1439262"/>
              <a:ext cx="350700" cy="323100"/>
            </a:xfrm>
            <a:prstGeom prst="rect">
              <a:avLst/>
            </a:prstGeom>
            <a:solidFill>
              <a:srgbClr val="EBEDFE"/>
            </a:solid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Kalam"/>
                  <a:ea typeface="Kalam"/>
                  <a:cs typeface="Kalam"/>
                  <a:sym typeface="Kalam"/>
                </a:rPr>
                <a:t> B</a:t>
              </a:r>
              <a:endParaRPr sz="1800">
                <a:solidFill>
                  <a:srgbClr val="000000"/>
                </a:solidFill>
                <a:latin typeface="Kalam"/>
                <a:ea typeface="Kalam"/>
                <a:cs typeface="Kalam"/>
                <a:sym typeface="Kalam"/>
              </a:endParaRPr>
            </a:p>
          </p:txBody>
        </p:sp>
        <p:pic>
          <p:nvPicPr>
            <p:cNvPr id="1496" name="Google Shape;1496;p108"/>
            <p:cNvPicPr preferRelativeResize="0"/>
            <p:nvPr/>
          </p:nvPicPr>
          <p:blipFill>
            <a:blip r:embed="rId5">
              <a:alphaModFix/>
            </a:blip>
            <a:stretch>
              <a:fillRect/>
            </a:stretch>
          </p:blipFill>
          <p:spPr>
            <a:xfrm>
              <a:off x="3626627" y="1746677"/>
              <a:ext cx="305292" cy="323100"/>
            </a:xfrm>
            <a:prstGeom prst="rect">
              <a:avLst/>
            </a:prstGeom>
            <a:noFill/>
            <a:ln>
              <a:noFill/>
            </a:ln>
          </p:spPr>
        </p:pic>
      </p:grpSp>
      <p:grpSp>
        <p:nvGrpSpPr>
          <p:cNvPr id="1497" name="Google Shape;1497;p108"/>
          <p:cNvGrpSpPr/>
          <p:nvPr/>
        </p:nvGrpSpPr>
        <p:grpSpPr>
          <a:xfrm>
            <a:off x="7849375" y="1945177"/>
            <a:ext cx="708600" cy="2334900"/>
            <a:chOff x="7849375" y="1945177"/>
            <a:chExt cx="708600" cy="2334900"/>
          </a:xfrm>
        </p:grpSpPr>
        <p:sp>
          <p:nvSpPr>
            <p:cNvPr id="1498" name="Google Shape;1498;p108"/>
            <p:cNvSpPr/>
            <p:nvPr/>
          </p:nvSpPr>
          <p:spPr>
            <a:xfrm>
              <a:off x="7849375" y="1945177"/>
              <a:ext cx="708600" cy="734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defRPr/>
              </a:pPr>
              <a:r>
                <a:rPr lang="en-GB" sz="1000">
                  <a:latin typeface="Kalam"/>
                  <a:ea typeface="Kalam"/>
                  <a:cs typeface="Kalam"/>
                  <a:sym typeface="Kalam"/>
                </a:rPr>
                <a:t>Unugyada (cone cells) G+B way kaceen</a:t>
              </a:r>
              <a:endParaRPr>
                <a:latin typeface="Kalam"/>
                <a:ea typeface="Kalam"/>
                <a:cs typeface="Kalam"/>
                <a:sym typeface="Kalam"/>
              </a:endParaRPr>
            </a:p>
          </p:txBody>
        </p:sp>
        <p:sp>
          <p:nvSpPr>
            <p:cNvPr id="1499" name="Google Shape;1499;p108"/>
            <p:cNvSpPr/>
            <p:nvPr/>
          </p:nvSpPr>
          <p:spPr>
            <a:xfrm>
              <a:off x="7849375" y="3545377"/>
              <a:ext cx="708600" cy="7347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defRPr/>
              </a:pPr>
              <a:r>
                <a:rPr lang="en-GB" sz="1000">
                  <a:solidFill>
                    <a:schemeClr val="dk1"/>
                  </a:solidFill>
                  <a:latin typeface="Kalam"/>
                  <a:ea typeface="Kalam"/>
                  <a:cs typeface="Kalam"/>
                  <a:sym typeface="Kalam"/>
                </a:rPr>
                <a:t>Unugyada (cone cells) G+B way kaceen</a:t>
              </a:r>
              <a:endParaRPr>
                <a:latin typeface="Lexend"/>
                <a:ea typeface="Lexend"/>
                <a:cs typeface="Lexend"/>
                <a:sym typeface="Lexend"/>
              </a:endParaRPr>
            </a:p>
          </p:txBody>
        </p:sp>
      </p:grpSp>
      <p:grpSp>
        <p:nvGrpSpPr>
          <p:cNvPr id="1500" name="Google Shape;1500;p108"/>
          <p:cNvGrpSpPr/>
          <p:nvPr/>
        </p:nvGrpSpPr>
        <p:grpSpPr>
          <a:xfrm>
            <a:off x="319750" y="3114125"/>
            <a:ext cx="6966350" cy="978098"/>
            <a:chOff x="319750" y="3114125"/>
            <a:chExt cx="6966350" cy="978098"/>
          </a:xfrm>
        </p:grpSpPr>
        <p:sp>
          <p:nvSpPr>
            <p:cNvPr id="1501" name="Google Shape;1501;p108"/>
            <p:cNvSpPr txBox="1"/>
            <p:nvPr/>
          </p:nvSpPr>
          <p:spPr>
            <a:xfrm>
              <a:off x="319750" y="3457123"/>
              <a:ext cx="6962100" cy="635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Saamayntu waxay la mid tahay haddii qadar siman oo ______ iyo ______ iftiin ah ay soo galaan indhahayaga</a:t>
              </a:r>
              <a:r>
                <a:rPr lang="en-GB" sz="1000" u="sng">
                  <a:latin typeface="Lexend"/>
                  <a:ea typeface="Lexend"/>
                  <a:cs typeface="Lexend"/>
                  <a:sym typeface="Lexend"/>
                </a:rPr>
                <a:t/>
              </a:r>
              <a:br>
                <a:rPr lang="en-GB" sz="1800">
                  <a:latin typeface="Lexend"/>
                  <a:ea typeface="Lexend"/>
                  <a:cs typeface="Lexend"/>
                  <a:sym typeface="Lexend"/>
                </a:rPr>
              </a:br>
              <a:r>
                <a:rPr lang="en-GB" sz="1000">
                  <a:latin typeface="Lexend"/>
                  <a:ea typeface="Lexend"/>
                  <a:cs typeface="Lexend"/>
                  <a:sym typeface="Lexend"/>
                </a:rPr>
                <a:t/>
              </a:r>
              <a:r>
                <a:rPr lang="en-GB" sz="1000" u="sng">
                  <a:latin typeface="Lexend"/>
                  <a:ea typeface="Lexend"/>
                  <a:cs typeface="Lexend"/>
                  <a:sym typeface="Lexend"/>
                </a:rPr>
                <a:t/>
              </a: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502" name="Google Shape;1502;p108"/>
            <p:cNvSpPr txBox="1"/>
            <p:nvPr/>
          </p:nvSpPr>
          <p:spPr>
            <a:xfrm>
              <a:off x="324000" y="3114125"/>
              <a:ext cx="6962100" cy="32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2) Ka dooro casaan (red), cagaar (green) iyo buluug (blue) si aad u buuxiso meelahan bannaan.</a:t>
              </a:r>
              <a:endParaRPr sz="1800">
                <a:solidFill>
                  <a:srgbClr val="000000"/>
                </a:solidFill>
                <a:latin typeface="Lexend"/>
                <a:ea typeface="Lexend"/>
                <a:cs typeface="Lexend"/>
                <a:sym typeface="Lexend"/>
              </a:endParaRPr>
            </a:p>
          </p:txBody>
        </p:sp>
      </p:grpSp>
      <p:grpSp>
        <p:nvGrpSpPr>
          <p:cNvPr id="1503" name="Google Shape;1503;p108"/>
          <p:cNvGrpSpPr/>
          <p:nvPr/>
        </p:nvGrpSpPr>
        <p:grpSpPr>
          <a:xfrm>
            <a:off x="793750" y="3437225"/>
            <a:ext cx="5562100" cy="675244"/>
            <a:chOff x="793750" y="3437225"/>
            <a:chExt cx="5562100" cy="675244"/>
          </a:xfrm>
        </p:grpSpPr>
        <p:grpSp>
          <p:nvGrpSpPr>
            <p:cNvPr id="1504" name="Google Shape;1504;p108"/>
            <p:cNvGrpSpPr/>
            <p:nvPr/>
          </p:nvGrpSpPr>
          <p:grpSpPr>
            <a:xfrm>
              <a:off x="793750" y="3437225"/>
              <a:ext cx="5562100" cy="675244"/>
              <a:chOff x="793750" y="3437225"/>
              <a:chExt cx="5562100" cy="675244"/>
            </a:xfrm>
          </p:grpSpPr>
          <p:sp>
            <p:nvSpPr>
              <p:cNvPr id="1505" name="Google Shape;1505;p108"/>
              <p:cNvSpPr txBox="1"/>
              <p:nvPr/>
            </p:nvSpPr>
            <p:spPr>
              <a:xfrm>
                <a:off x="5313950" y="3437225"/>
                <a:ext cx="1041900" cy="323100"/>
              </a:xfrm>
              <a:prstGeom prst="rect">
                <a:avLst/>
              </a:prstGeom>
              <a:solidFill>
                <a:srgbClr val="EBEDFE"/>
              </a:solid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Kalam"/>
                    <a:ea typeface="Kalam"/>
                    <a:cs typeface="Kalam"/>
                    <a:sym typeface="Kalam"/>
                  </a:rPr>
                  <a:t>cagaar (green)</a:t>
                </a:r>
                <a:endParaRPr sz="1800">
                  <a:solidFill>
                    <a:srgbClr val="000000"/>
                  </a:solidFill>
                  <a:latin typeface="Kalam"/>
                  <a:ea typeface="Kalam"/>
                  <a:cs typeface="Kalam"/>
                  <a:sym typeface="Kalam"/>
                </a:endParaRPr>
              </a:p>
            </p:txBody>
          </p:sp>
          <p:sp>
            <p:nvSpPr>
              <p:cNvPr id="1506" name="Google Shape;1506;p108"/>
              <p:cNvSpPr txBox="1"/>
              <p:nvPr/>
            </p:nvSpPr>
            <p:spPr>
              <a:xfrm>
                <a:off x="793750" y="3789369"/>
                <a:ext cx="991200" cy="323100"/>
              </a:xfrm>
              <a:prstGeom prst="rect">
                <a:avLst/>
              </a:prstGeom>
              <a:solidFill>
                <a:srgbClr val="EBEDFE"/>
              </a:solid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Kalam"/>
                    <a:ea typeface="Kalam"/>
                    <a:cs typeface="Kalam"/>
                    <a:sym typeface="Kalam"/>
                  </a:rPr>
                  <a:t>buluug (blue)</a:t>
                </a:r>
                <a:endParaRPr sz="1800">
                  <a:solidFill>
                    <a:srgbClr val="000000"/>
                  </a:solidFill>
                  <a:latin typeface="Kalam"/>
                  <a:ea typeface="Kalam"/>
                  <a:cs typeface="Kalam"/>
                  <a:sym typeface="Kalam"/>
                </a:endParaRPr>
              </a:p>
            </p:txBody>
          </p:sp>
        </p:grpSp>
        <p:pic>
          <p:nvPicPr>
            <p:cNvPr id="1507" name="Google Shape;1507;p108"/>
            <p:cNvPicPr preferRelativeResize="0"/>
            <p:nvPr/>
          </p:nvPicPr>
          <p:blipFill>
            <a:blip r:embed="rId5">
              <a:alphaModFix/>
            </a:blip>
            <a:stretch>
              <a:fillRect/>
            </a:stretch>
          </p:blipFill>
          <p:spPr>
            <a:xfrm>
              <a:off x="5735427" y="3780002"/>
              <a:ext cx="305292" cy="323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sp>
        <p:nvSpPr>
          <p:cNvPr id="1512" name="Google Shape;1512;p109"/>
          <p:cNvSpPr/>
          <p:nvPr/>
        </p:nvSpPr>
        <p:spPr>
          <a:xfrm>
            <a:off x="3518825" y="1068500"/>
            <a:ext cx="5135100" cy="907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3" name="Google Shape;1513;p109"/>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Arka jeegaan (visible spectrum)</a:t>
            </a:r>
            <a:endParaRPr/>
          </a:p>
        </p:txBody>
      </p:sp>
      <p:sp>
        <p:nvSpPr>
          <p:cNvPr id="1514" name="Google Shape;1514;p109"/>
          <p:cNvSpPr txBox="1"/>
          <p:nvPr/>
        </p:nvSpPr>
        <p:spPr>
          <a:xfrm>
            <a:off x="329950" y="666550"/>
            <a:ext cx="8366400" cy="367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Iftiinka qorraxda ayaa loo isticmaalaa in lagu soo saaro jeegaan (visible spectrum) oo shaashad ah.</a:t>
            </a:r>
            <a:endParaRPr sz="1800">
              <a:solidFill>
                <a:srgbClr val="000000"/>
              </a:solidFill>
              <a:latin typeface="Lexend"/>
              <a:ea typeface="Lexend"/>
              <a:cs typeface="Lexend"/>
              <a:sym typeface="Lexend"/>
            </a:endParaRPr>
          </a:p>
        </p:txBody>
      </p:sp>
      <p:pic>
        <p:nvPicPr>
          <p:cNvPr id="1515" name="Google Shape;1515;p109"/>
          <p:cNvPicPr preferRelativeResize="0"/>
          <p:nvPr/>
        </p:nvPicPr>
        <p:blipFill>
          <a:blip r:embed="rId3">
            <a:alphaModFix/>
          </a:blip>
          <a:stretch>
            <a:fillRect/>
          </a:stretch>
        </p:blipFill>
        <p:spPr>
          <a:xfrm>
            <a:off x="329950" y="1029650"/>
            <a:ext cx="2648100" cy="1681500"/>
          </a:xfrm>
          <a:prstGeom prst="rect">
            <a:avLst/>
          </a:prstGeom>
          <a:noFill/>
          <a:ln>
            <a:noFill/>
          </a:ln>
        </p:spPr>
      </p:pic>
      <p:pic>
        <p:nvPicPr>
          <p:cNvPr id="1516" name="Google Shape;1516;p109"/>
          <p:cNvPicPr preferRelativeResize="0"/>
          <p:nvPr/>
        </p:nvPicPr>
        <p:blipFill rotWithShape="1">
          <a:blip r:embed="rId4">
            <a:alphaModFix/>
          </a:blip>
          <a:srcRect b="10" l="23619" r="28645" t="0"/>
          <a:stretch/>
        </p:blipFill>
        <p:spPr>
          <a:xfrm>
            <a:off x="4246500" y="1249068"/>
            <a:ext cx="3679750" cy="314262"/>
          </a:xfrm>
          <a:prstGeom prst="rect">
            <a:avLst/>
          </a:prstGeom>
          <a:noFill/>
          <a:ln>
            <a:noFill/>
          </a:ln>
        </p:spPr>
      </p:pic>
      <p:cxnSp>
        <p:nvCxnSpPr>
          <p:cNvPr id="1517" name="Google Shape;1517;p109"/>
          <p:cNvCxnSpPr/>
          <p:nvPr/>
        </p:nvCxnSpPr>
        <p:spPr>
          <a:xfrm flipH="1" rot="10800000">
            <a:off x="2729032" y="1068237"/>
            <a:ext cx="792900" cy="632400"/>
          </a:xfrm>
          <a:prstGeom prst="straightConnector1">
            <a:avLst/>
          </a:prstGeom>
          <a:noFill/>
          <a:ln cap="flat" cmpd="sng" w="9525">
            <a:solidFill>
              <a:schemeClr val="dk2"/>
            </a:solidFill>
            <a:prstDash val="solid"/>
            <a:round/>
            <a:headEnd len="med" w="med" type="none"/>
            <a:tailEnd len="med" w="med" type="none"/>
          </a:ln>
        </p:spPr>
      </p:cxnSp>
      <p:cxnSp>
        <p:nvCxnSpPr>
          <p:cNvPr id="1518" name="Google Shape;1518;p109"/>
          <p:cNvCxnSpPr/>
          <p:nvPr/>
        </p:nvCxnSpPr>
        <p:spPr>
          <a:xfrm>
            <a:off x="2715425" y="1737650"/>
            <a:ext cx="806400" cy="242400"/>
          </a:xfrm>
          <a:prstGeom prst="straightConnector1">
            <a:avLst/>
          </a:prstGeom>
          <a:noFill/>
          <a:ln cap="flat" cmpd="sng" w="9525">
            <a:solidFill>
              <a:schemeClr val="dk2"/>
            </a:solidFill>
            <a:prstDash val="solid"/>
            <a:round/>
            <a:headEnd len="med" w="med" type="none"/>
            <a:tailEnd len="med" w="med" type="none"/>
          </a:ln>
        </p:spPr>
      </p:cxnSp>
      <p:sp>
        <p:nvSpPr>
          <p:cNvPr id="1519" name="Google Shape;1519;p109"/>
          <p:cNvSpPr/>
          <p:nvPr/>
        </p:nvSpPr>
        <p:spPr>
          <a:xfrm rot="-4265335">
            <a:off x="2655933" y="1651936"/>
            <a:ext cx="68497" cy="82062"/>
          </a:xfrm>
          <a:prstGeom prst="parallelogram">
            <a:avLst>
              <a:gd fmla="val 38949"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0" name="Google Shape;1520;p109"/>
          <p:cNvSpPr txBox="1"/>
          <p:nvPr/>
        </p:nvSpPr>
        <p:spPr>
          <a:xfrm>
            <a:off x="329950" y="4417325"/>
            <a:ext cx="8366400" cy="367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2) Sharax sababta aan qayb ka mid ah shaashadda uga muuqan magenta (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521" name="Google Shape;1521;p109"/>
          <p:cNvSpPr/>
          <p:nvPr/>
        </p:nvSpPr>
        <p:spPr>
          <a:xfrm>
            <a:off x="6528353" y="4470758"/>
            <a:ext cx="207000" cy="198600"/>
          </a:xfrm>
          <a:prstGeom prst="rect">
            <a:avLst/>
          </a:prstGeom>
          <a:solidFill>
            <a:srgbClr val="FF00FF"/>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22" name="Google Shape;1522;p109"/>
          <p:cNvGrpSpPr/>
          <p:nvPr/>
        </p:nvGrpSpPr>
        <p:grpSpPr>
          <a:xfrm>
            <a:off x="4522532" y="1538651"/>
            <a:ext cx="301478" cy="301478"/>
            <a:chOff x="1020916" y="1442088"/>
            <a:chExt cx="457200" cy="457200"/>
          </a:xfrm>
        </p:grpSpPr>
        <p:pic>
          <p:nvPicPr>
            <p:cNvPr id="1523" name="Google Shape;1523;p10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524" name="Google Shape;1524;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25" name="Google Shape;1525;p109"/>
          <p:cNvGrpSpPr/>
          <p:nvPr/>
        </p:nvGrpSpPr>
        <p:grpSpPr>
          <a:xfrm>
            <a:off x="5025386" y="1538664"/>
            <a:ext cx="301478" cy="301478"/>
            <a:chOff x="1020916" y="1442088"/>
            <a:chExt cx="457200" cy="457200"/>
          </a:xfrm>
        </p:grpSpPr>
        <p:pic>
          <p:nvPicPr>
            <p:cNvPr id="1526" name="Google Shape;1526;p10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527" name="Google Shape;1527;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28" name="Google Shape;1528;p109"/>
          <p:cNvGrpSpPr/>
          <p:nvPr/>
        </p:nvGrpSpPr>
        <p:grpSpPr>
          <a:xfrm>
            <a:off x="5487889" y="1538664"/>
            <a:ext cx="301478" cy="301478"/>
            <a:chOff x="1020916" y="1442088"/>
            <a:chExt cx="457200" cy="457200"/>
          </a:xfrm>
        </p:grpSpPr>
        <p:pic>
          <p:nvPicPr>
            <p:cNvPr id="1529" name="Google Shape;1529;p10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530" name="Google Shape;1530;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31" name="Google Shape;1531;p109"/>
          <p:cNvGrpSpPr/>
          <p:nvPr/>
        </p:nvGrpSpPr>
        <p:grpSpPr>
          <a:xfrm>
            <a:off x="6240069" y="1538664"/>
            <a:ext cx="301478" cy="301478"/>
            <a:chOff x="1020916" y="1442088"/>
            <a:chExt cx="457200" cy="457200"/>
          </a:xfrm>
        </p:grpSpPr>
        <p:pic>
          <p:nvPicPr>
            <p:cNvPr id="1532" name="Google Shape;1532;p10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533" name="Google Shape;1533;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534" name="Google Shape;1534;p109"/>
          <p:cNvGrpSpPr/>
          <p:nvPr/>
        </p:nvGrpSpPr>
        <p:grpSpPr>
          <a:xfrm>
            <a:off x="7060150" y="1538655"/>
            <a:ext cx="301478" cy="301478"/>
            <a:chOff x="1020916" y="1442088"/>
            <a:chExt cx="457200" cy="457200"/>
          </a:xfrm>
        </p:grpSpPr>
        <p:pic>
          <p:nvPicPr>
            <p:cNvPr id="1535" name="Google Shape;1535;p10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536" name="Google Shape;1536;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aphicFrame>
        <p:nvGraphicFramePr>
          <p:cNvPr id="1537" name="Google Shape;1537;p109"/>
          <p:cNvGraphicFramePr/>
          <p:nvPr/>
        </p:nvGraphicFramePr>
        <p:xfrm>
          <a:off x="3528462" y="2157000"/>
          <a:ext cx="3000000" cy="3000000"/>
        </p:xfrm>
        <a:graphic>
          <a:graphicData uri="http://schemas.openxmlformats.org/drawingml/2006/table">
            <a:tbl>
              <a:tblPr>
                <a:noFill/>
                <a:tableStyleId>{6C24BB76-9541-4C5B-9AC6-9A46B3941F20}</a:tableStyleId>
              </a:tblPr>
              <a:tblGrid>
                <a:gridCol w="743375"/>
                <a:gridCol w="2417825"/>
                <a:gridCol w="1061200"/>
                <a:gridCol w="947325"/>
              </a:tblGrid>
              <a:tr h="42015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barta shaashadda</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18000" marB="18000" marR="18000" marL="18000">
                    <a:solidFill>
                      <a:schemeClr val="accent5"/>
                    </a:solidFill>
                  </a:tcPr>
                </a:tc>
                <a:tc>
                  <a:txBody>
                    <a:bodyPr/>
                    <a:lstStyle/>
                    <a:p>
                      <a:pPr indent="0" lvl="0" marL="0" rtl="0" algn="l">
                        <a:spcBef>
                          <a:spcPts val="0"/>
                        </a:spcBef>
                        <a:spcAft>
                          <a:spcPts val="0"/>
                        </a:spcAft>
                        <a:buClr>
                          <a:schemeClr val="dk1"/>
                        </a:buClr>
                        <a:buSzPts val="1100"/>
                        <a:buFont typeface="Arial"/>
                        <a:buNone/>
                      </a:pPr>
                      <a:r>
                        <a:rPr lang="en-GB" sz="1200">
                          <a:solidFill>
                            <a:schemeClr val="lt1"/>
                          </a:solidFill>
                          <a:latin typeface="Lexend"/>
                          <a:ea typeface="Lexend"/>
                          <a:cs typeface="Lexend"/>
                          <a:sym typeface="Lexend"/>
                        </a:rPr>
                        <a:t>midabka iftiinka ku dhaca shaashadda oo ka muuqda indhahaaga</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18000" marB="18000" marR="18000" marL="18000">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unugyada (cone cells) la kiciyay (R/G/B)</a:t>
                      </a:r>
                      <a:r>
                        <a:rPr lang="en-GB" sz="1200">
                          <a:solidFill>
                            <a:schemeClr val="lt1"/>
                          </a:solidFill>
                          <a:latin typeface="Lexend"/>
                          <a:ea typeface="Lexend"/>
                          <a:cs typeface="Lexend"/>
                          <a:sym typeface="Lexend"/>
                        </a:rPr>
                        <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18000" marB="18000" marR="18000" marL="18000">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midabka barta u muuqda</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18000" marB="18000" marR="18000" marL="18000">
                    <a:solidFill>
                      <a:schemeClr val="accent5"/>
                    </a:solidFill>
                  </a:tcPr>
                </a:tc>
              </a:tr>
              <a:tr h="208575">
                <a:tc>
                  <a:txBody>
                    <a:bodyPr/>
                    <a:lstStyle/>
                    <a:p>
                      <a:pPr indent="0" lvl="0" marL="0" rtl="0" algn="l">
                        <a:spcBef>
                          <a:spcPts val="0"/>
                        </a:spcBef>
                        <a:spcAft>
                          <a:spcPts val="0"/>
                        </a:spcAft>
                        <a:buNone/>
                      </a:pPr>
                      <a:r>
                        <a:rPr lang="en-GB" sz="1200">
                          <a:latin typeface="Lexend"/>
                          <a:ea typeface="Lexend"/>
                          <a:cs typeface="Lexend"/>
                          <a:sym typeface="Lexend"/>
                        </a:rPr>
                        <a:t>a</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r h="208575">
                <a:tc>
                  <a:txBody>
                    <a:bodyPr/>
                    <a:lstStyle/>
                    <a:p>
                      <a:pPr indent="0" lvl="0" marL="0" rtl="0" algn="l">
                        <a:spcBef>
                          <a:spcPts val="0"/>
                        </a:spcBef>
                        <a:spcAft>
                          <a:spcPts val="0"/>
                        </a:spcAft>
                        <a:buNone/>
                      </a:pPr>
                      <a:r>
                        <a:rPr lang="en-GB" sz="1200">
                          <a:latin typeface="Lexend"/>
                          <a:ea typeface="Lexend"/>
                          <a:cs typeface="Lexend"/>
                          <a:sym typeface="Lexend"/>
                        </a:rPr>
                        <a:t>b</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r h="208575">
                <a:tc>
                  <a:txBody>
                    <a:bodyPr/>
                    <a:lstStyle/>
                    <a:p>
                      <a:pPr indent="0" lvl="0" marL="0" rtl="0" algn="l">
                        <a:spcBef>
                          <a:spcPts val="0"/>
                        </a:spcBef>
                        <a:spcAft>
                          <a:spcPts val="0"/>
                        </a:spcAft>
                        <a:buNone/>
                      </a:pPr>
                      <a:r>
                        <a:rPr lang="en-GB" sz="1200">
                          <a:latin typeface="Lexend"/>
                          <a:ea typeface="Lexend"/>
                          <a:cs typeface="Lexend"/>
                          <a:sym typeface="Lexend"/>
                        </a:rPr>
                        <a:t>c</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r h="208575">
                <a:tc>
                  <a:txBody>
                    <a:bodyPr/>
                    <a:lstStyle/>
                    <a:p>
                      <a:pPr indent="0" lvl="0" marL="0" rtl="0" algn="l">
                        <a:spcBef>
                          <a:spcPts val="0"/>
                        </a:spcBef>
                        <a:spcAft>
                          <a:spcPts val="0"/>
                        </a:spcAft>
                        <a:buNone/>
                      </a:pPr>
                      <a:r>
                        <a:rPr lang="en-GB" sz="1200">
                          <a:latin typeface="Lexend"/>
                          <a:ea typeface="Lexend"/>
                          <a:cs typeface="Lexend"/>
                          <a:sym typeface="Lexend"/>
                        </a:rPr>
                        <a:t>d</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r h="208575">
                <a:tc>
                  <a:txBody>
                    <a:bodyPr/>
                    <a:lstStyle/>
                    <a:p>
                      <a:pPr indent="0" lvl="0" marL="0" rtl="0" algn="l">
                        <a:spcBef>
                          <a:spcPts val="0"/>
                        </a:spcBef>
                        <a:spcAft>
                          <a:spcPts val="0"/>
                        </a:spcAft>
                        <a:buNone/>
                      </a:pPr>
                      <a:r>
                        <a:rPr lang="en-GB" sz="1200">
                          <a:latin typeface="Lexend"/>
                          <a:ea typeface="Lexend"/>
                          <a:cs typeface="Lexend"/>
                          <a:sym typeface="Lexend"/>
                        </a:rPr>
                        <a:t>e</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bl>
          </a:graphicData>
        </a:graphic>
      </p:graphicFrame>
      <p:sp>
        <p:nvSpPr>
          <p:cNvPr id="1538" name="Google Shape;1538;p109"/>
          <p:cNvSpPr txBox="1"/>
          <p:nvPr/>
        </p:nvSpPr>
        <p:spPr>
          <a:xfrm>
            <a:off x="321651" y="2952550"/>
            <a:ext cx="2822700" cy="594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1) Buuxi shaxda.</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2" name="Shape 1542"/>
        <p:cNvGrpSpPr/>
        <p:nvPr/>
      </p:nvGrpSpPr>
      <p:grpSpPr>
        <a:xfrm>
          <a:off x="0" y="0"/>
          <a:ext cx="0" cy="0"/>
          <a:chOff x="0" y="0"/>
          <a:chExt cx="0" cy="0"/>
        </a:xfrm>
      </p:grpSpPr>
      <p:sp>
        <p:nvSpPr>
          <p:cNvPr id="1543" name="Google Shape;1543;p110"/>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Arka jeegaan (visible spectrum)</a:t>
            </a:r>
            <a:endParaRPr/>
          </a:p>
        </p:txBody>
      </p:sp>
      <p:graphicFrame>
        <p:nvGraphicFramePr>
          <p:cNvPr id="1544" name="Google Shape;1544;p110"/>
          <p:cNvGraphicFramePr/>
          <p:nvPr/>
        </p:nvGraphicFramePr>
        <p:xfrm>
          <a:off x="321662" y="1403275"/>
          <a:ext cx="3000000" cy="3000000"/>
        </p:xfrm>
        <a:graphic>
          <a:graphicData uri="http://schemas.openxmlformats.org/drawingml/2006/table">
            <a:tbl>
              <a:tblPr>
                <a:noFill/>
                <a:tableStyleId>{6C24BB76-9541-4C5B-9AC6-9A46B3941F20}</a:tableStyleId>
              </a:tblPr>
              <a:tblGrid>
                <a:gridCol w="1182675"/>
                <a:gridCol w="3409950"/>
                <a:gridCol w="1196900"/>
                <a:gridCol w="2708825"/>
              </a:tblGrid>
              <a:tr h="420150">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barta shaashadda</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0" marB="0" marR="18000" marL="36000">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midabka iftiinka ku dhaca shaashadda oo ka muuqda indhahaaga</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0" marB="0" marR="18000" marL="36000">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unugyada (cone cells) la kiciyay (R/G/B)</a:t>
                      </a:r>
                      <a:r>
                        <a:rPr lang="en-GB" sz="1200">
                          <a:solidFill>
                            <a:schemeClr val="lt1"/>
                          </a:solidFill>
                          <a:latin typeface="Lexend"/>
                          <a:ea typeface="Lexend"/>
                          <a:cs typeface="Lexend"/>
                          <a:sym typeface="Lexend"/>
                        </a:rPr>
                        <a:t/>
                      </a:r>
                      <a:br>
                        <a:rPr lang="en-GB" sz="1600">
                          <a:solidFill>
                            <a:schemeClr val="lt1"/>
                          </a:solidFill>
                          <a:latin typeface="Lexend"/>
                          <a:ea typeface="Lexend"/>
                          <a:cs typeface="Lexend"/>
                          <a:sym typeface="Lexend"/>
                        </a:rPr>
                      </a:b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0" marB="0" marR="18000" marL="36000">
                    <a:solidFill>
                      <a:schemeClr val="accent5"/>
                    </a:solidFill>
                  </a:tcPr>
                </a:tc>
                <a:tc>
                  <a:txBody>
                    <a:bodyPr/>
                    <a:lstStyle/>
                    <a:p>
                      <a:pPr indent="0" lvl="0" marL="0" rtl="0" algn="l">
                        <a:spcBef>
                          <a:spcPts val="0"/>
                        </a:spcBef>
                        <a:spcAft>
                          <a:spcPts val="0"/>
                        </a:spcAft>
                        <a:buNone/>
                      </a:pPr>
                      <a:r>
                        <a:rPr lang="en-GB" sz="1200">
                          <a:solidFill>
                            <a:schemeClr val="lt1"/>
                          </a:solidFill>
                          <a:latin typeface="Lexend"/>
                          <a:ea typeface="Lexend"/>
                          <a:cs typeface="Lexend"/>
                          <a:sym typeface="Lexend"/>
                        </a:rPr>
                        <a:t>midabka uu dhibcuhu ka soo muuqdo</a:t>
                      </a:r>
                      <a:r>
                        <a:rPr lang="en-GB" sz="12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0" marB="0" marR="18000" marL="36000">
                    <a:lnB cap="flat" cmpd="sng" w="9525">
                      <a:solidFill>
                        <a:srgbClr val="9E9E9E"/>
                      </a:solidFill>
                      <a:prstDash val="solid"/>
                      <a:round/>
                      <a:headEnd len="sm" w="sm" type="none"/>
                      <a:tailEnd len="sm" w="sm" type="none"/>
                    </a:lnB>
                    <a:solidFill>
                      <a:schemeClr val="accent5"/>
                    </a:solidFill>
                  </a:tcPr>
                </a:tc>
              </a:tr>
              <a:tr h="208575">
                <a:tc>
                  <a:txBody>
                    <a:bodyPr/>
                    <a:lstStyle/>
                    <a:p>
                      <a:pPr indent="0" lvl="0" marL="0" rtl="0" algn="l">
                        <a:spcBef>
                          <a:spcPts val="0"/>
                        </a:spcBef>
                        <a:spcAft>
                          <a:spcPts val="0"/>
                        </a:spcAft>
                        <a:buNone/>
                      </a:pPr>
                      <a:r>
                        <a:rPr lang="en-GB" sz="1500">
                          <a:latin typeface="Lexend"/>
                          <a:ea typeface="Lexend"/>
                          <a:cs typeface="Lexend"/>
                          <a:sym typeface="Lexend"/>
                        </a:rPr>
                        <a:t>a</a:t>
                      </a:r>
                      <a:endParaRPr sz="1800">
                        <a:latin typeface="Lexend"/>
                        <a:ea typeface="Lexend"/>
                        <a:cs typeface="Lexend"/>
                        <a:sym typeface="Lexend"/>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guduud (red)</a:t>
                      </a:r>
                      <a:endParaRPr sz="1800">
                        <a:latin typeface="Kalam"/>
                        <a:ea typeface="Kalam"/>
                        <a:cs typeface="Kalam"/>
                        <a:sym typeface="Kalam"/>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R</a:t>
                      </a:r>
                      <a:endParaRPr sz="1800">
                        <a:latin typeface="Kalam"/>
                        <a:ea typeface="Kalam"/>
                        <a:cs typeface="Kalam"/>
                        <a:sym typeface="Kalam"/>
                      </a:endParaRPr>
                    </a:p>
                  </a:txBody>
                  <a:tcPr marT="0" marB="0" marR="18000" marL="36000">
                    <a:lnR cap="flat" cmpd="sng" w="9525">
                      <a:solidFill>
                        <a:srgbClr val="9E9E9E"/>
                      </a:solidFill>
                      <a:prstDash val="solid"/>
                      <a:round/>
                      <a:headEnd len="sm" w="sm" type="none"/>
                      <a:tailEnd len="sm" w="sm" type="none"/>
                    </a:lnR>
                    <a:noFill/>
                  </a:tcPr>
                </a:tc>
                <a:tc>
                  <a:txBody>
                    <a:bodyPr/>
                    <a:lstStyle/>
                    <a:p>
                      <a:pPr indent="0" lvl="0" marL="0" rtl="0" algn="l">
                        <a:spcBef>
                          <a:spcPts val="0"/>
                        </a:spcBef>
                        <a:spcAft>
                          <a:spcPts val="0"/>
                        </a:spcAft>
                        <a:buNone/>
                      </a:pPr>
                      <a:r>
                        <a:rPr lang="en-GB" sz="1500">
                          <a:latin typeface="Kalam"/>
                          <a:ea typeface="Kalam"/>
                          <a:cs typeface="Kalam"/>
                          <a:sym typeface="Kalam"/>
                        </a:rPr>
                        <a:t>guduud (red)</a:t>
                      </a:r>
                      <a:endParaRPr sz="1800">
                        <a:latin typeface="Kalam"/>
                        <a:ea typeface="Kalam"/>
                        <a:cs typeface="Kalam"/>
                        <a:sym typeface="Kalam"/>
                      </a:endParaRPr>
                    </a:p>
                  </a:txBody>
                  <a:tcPr marT="0" marB="0" marR="18000" marL="360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r>
              <a:tr h="208575">
                <a:tc>
                  <a:txBody>
                    <a:bodyPr/>
                    <a:lstStyle/>
                    <a:p>
                      <a:pPr indent="0" lvl="0" marL="0" rtl="0" algn="l">
                        <a:spcBef>
                          <a:spcPts val="0"/>
                        </a:spcBef>
                        <a:spcAft>
                          <a:spcPts val="0"/>
                        </a:spcAft>
                        <a:buNone/>
                      </a:pPr>
                      <a:r>
                        <a:rPr lang="en-GB" sz="1500">
                          <a:latin typeface="Lexend"/>
                          <a:ea typeface="Lexend"/>
                          <a:cs typeface="Lexend"/>
                          <a:sym typeface="Lexend"/>
                        </a:rPr>
                        <a:t>b</a:t>
                      </a:r>
                      <a:endParaRPr sz="1800">
                        <a:latin typeface="Lexend"/>
                        <a:ea typeface="Lexend"/>
                        <a:cs typeface="Lexend"/>
                        <a:sym typeface="Lexend"/>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jaalle (yellow) (aqbal orange)</a:t>
                      </a:r>
                      <a:endParaRPr sz="1800">
                        <a:latin typeface="Kalam"/>
                        <a:ea typeface="Kalam"/>
                        <a:cs typeface="Kalam"/>
                        <a:sym typeface="Kalam"/>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R+G</a:t>
                      </a:r>
                      <a:endParaRPr sz="1800">
                        <a:latin typeface="Kalam"/>
                        <a:ea typeface="Kalam"/>
                        <a:cs typeface="Kalam"/>
                        <a:sym typeface="Kalam"/>
                      </a:endParaRPr>
                    </a:p>
                  </a:txBody>
                  <a:tcPr marT="0" marB="0" marR="18000" marL="36000">
                    <a:lnR cap="flat" cmpd="sng" w="9525">
                      <a:solidFill>
                        <a:srgbClr val="9E9E9E"/>
                      </a:solidFill>
                      <a:prstDash val="solid"/>
                      <a:round/>
                      <a:headEnd len="sm" w="sm" type="none"/>
                      <a:tailEnd len="sm" w="sm" type="none"/>
                    </a:lnR>
                    <a:noFill/>
                  </a:tcPr>
                </a:tc>
                <a:tc>
                  <a:txBody>
                    <a:bodyPr/>
                    <a:lstStyle/>
                    <a:p>
                      <a:pPr indent="0" lvl="0" marL="0" rtl="0" algn="l">
                        <a:spcBef>
                          <a:spcPts val="0"/>
                        </a:spcBef>
                        <a:spcAft>
                          <a:spcPts val="0"/>
                        </a:spcAft>
                        <a:buNone/>
                      </a:pPr>
                      <a:r>
                        <a:rPr lang="en-GB" sz="1500">
                          <a:latin typeface="Kalam"/>
                          <a:ea typeface="Kalam"/>
                          <a:cs typeface="Kalam"/>
                          <a:sym typeface="Kalam"/>
                        </a:rPr>
                        <a:t>jaalle (yellow) (aqbal orange)</a:t>
                      </a:r>
                      <a:endParaRPr sz="1800">
                        <a:latin typeface="Kalam"/>
                        <a:ea typeface="Kalam"/>
                        <a:cs typeface="Kalam"/>
                        <a:sym typeface="Kalam"/>
                      </a:endParaRPr>
                    </a:p>
                  </a:txBody>
                  <a:tcPr marT="0" marB="0" marR="18000" marL="360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r>
              <a:tr h="208575">
                <a:tc>
                  <a:txBody>
                    <a:bodyPr/>
                    <a:lstStyle/>
                    <a:p>
                      <a:pPr indent="0" lvl="0" marL="0" rtl="0" algn="l">
                        <a:spcBef>
                          <a:spcPts val="0"/>
                        </a:spcBef>
                        <a:spcAft>
                          <a:spcPts val="0"/>
                        </a:spcAft>
                        <a:buNone/>
                      </a:pPr>
                      <a:r>
                        <a:rPr lang="en-GB" sz="1500">
                          <a:latin typeface="Lexend"/>
                          <a:ea typeface="Lexend"/>
                          <a:cs typeface="Lexend"/>
                          <a:sym typeface="Lexend"/>
                        </a:rPr>
                        <a:t>c</a:t>
                      </a:r>
                      <a:endParaRPr sz="1800">
                        <a:latin typeface="Lexend"/>
                        <a:ea typeface="Lexend"/>
                        <a:cs typeface="Lexend"/>
                        <a:sym typeface="Lexend"/>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cagaar (green)</a:t>
                      </a:r>
                      <a:endParaRPr sz="1800">
                        <a:latin typeface="Kalam"/>
                        <a:ea typeface="Kalam"/>
                        <a:cs typeface="Kalam"/>
                        <a:sym typeface="Kalam"/>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G</a:t>
                      </a:r>
                      <a:endParaRPr sz="1800">
                        <a:latin typeface="Kalam"/>
                        <a:ea typeface="Kalam"/>
                        <a:cs typeface="Kalam"/>
                        <a:sym typeface="Kalam"/>
                      </a:endParaRPr>
                    </a:p>
                  </a:txBody>
                  <a:tcPr marT="0" marB="0" marR="18000" marL="36000">
                    <a:lnR cap="flat" cmpd="sng" w="9525">
                      <a:solidFill>
                        <a:srgbClr val="9E9E9E"/>
                      </a:solidFill>
                      <a:prstDash val="solid"/>
                      <a:round/>
                      <a:headEnd len="sm" w="sm" type="none"/>
                      <a:tailEnd len="sm" w="sm" type="none"/>
                    </a:lnR>
                    <a:noFill/>
                  </a:tcPr>
                </a:tc>
                <a:tc>
                  <a:txBody>
                    <a:bodyPr/>
                    <a:lstStyle/>
                    <a:p>
                      <a:pPr indent="0" lvl="0" marL="0" rtl="0" algn="l">
                        <a:spcBef>
                          <a:spcPts val="0"/>
                        </a:spcBef>
                        <a:spcAft>
                          <a:spcPts val="0"/>
                        </a:spcAft>
                        <a:buNone/>
                      </a:pPr>
                      <a:r>
                        <a:rPr lang="en-GB" sz="1500">
                          <a:latin typeface="Kalam"/>
                          <a:ea typeface="Kalam"/>
                          <a:cs typeface="Kalam"/>
                          <a:sym typeface="Kalam"/>
                        </a:rPr>
                        <a:t>cagaar (green)</a:t>
                      </a:r>
                      <a:endParaRPr sz="1800">
                        <a:latin typeface="Kalam"/>
                        <a:ea typeface="Kalam"/>
                        <a:cs typeface="Kalam"/>
                        <a:sym typeface="Kalam"/>
                      </a:endParaRPr>
                    </a:p>
                  </a:txBody>
                  <a:tcPr marT="0" marB="0" marR="18000" marL="360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r>
              <a:tr h="208575">
                <a:tc>
                  <a:txBody>
                    <a:bodyPr/>
                    <a:lstStyle/>
                    <a:p>
                      <a:pPr indent="0" lvl="0" marL="0" rtl="0" algn="l">
                        <a:spcBef>
                          <a:spcPts val="0"/>
                        </a:spcBef>
                        <a:spcAft>
                          <a:spcPts val="0"/>
                        </a:spcAft>
                        <a:buNone/>
                      </a:pPr>
                      <a:r>
                        <a:rPr lang="en-GB" sz="1500">
                          <a:latin typeface="Lexend"/>
                          <a:ea typeface="Lexend"/>
                          <a:cs typeface="Lexend"/>
                          <a:sym typeface="Lexend"/>
                        </a:rPr>
                        <a:t>d</a:t>
                      </a:r>
                      <a:endParaRPr sz="1800">
                        <a:latin typeface="Lexend"/>
                        <a:ea typeface="Lexend"/>
                        <a:cs typeface="Lexend"/>
                        <a:sym typeface="Lexend"/>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cyan (cyan)</a:t>
                      </a:r>
                      <a:endParaRPr sz="1800">
                        <a:latin typeface="Kalam"/>
                        <a:ea typeface="Kalam"/>
                        <a:cs typeface="Kalam"/>
                        <a:sym typeface="Kalam"/>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G+B</a:t>
                      </a:r>
                      <a:endParaRPr sz="1800">
                        <a:latin typeface="Kalam"/>
                        <a:ea typeface="Kalam"/>
                        <a:cs typeface="Kalam"/>
                        <a:sym typeface="Kalam"/>
                      </a:endParaRPr>
                    </a:p>
                  </a:txBody>
                  <a:tcPr marT="0" marB="0" marR="18000" marL="36000">
                    <a:lnR cap="flat" cmpd="sng" w="9525">
                      <a:solidFill>
                        <a:srgbClr val="9E9E9E"/>
                      </a:solidFill>
                      <a:prstDash val="solid"/>
                      <a:round/>
                      <a:headEnd len="sm" w="sm" type="none"/>
                      <a:tailEnd len="sm" w="sm" type="none"/>
                    </a:lnR>
                    <a:noFill/>
                  </a:tcPr>
                </a:tc>
                <a:tc>
                  <a:txBody>
                    <a:bodyPr/>
                    <a:lstStyle/>
                    <a:p>
                      <a:pPr indent="0" lvl="0" marL="0" rtl="0" algn="l">
                        <a:spcBef>
                          <a:spcPts val="0"/>
                        </a:spcBef>
                        <a:spcAft>
                          <a:spcPts val="0"/>
                        </a:spcAft>
                        <a:buNone/>
                      </a:pPr>
                      <a:r>
                        <a:rPr lang="en-GB" sz="1500">
                          <a:latin typeface="Kalam"/>
                          <a:ea typeface="Kalam"/>
                          <a:cs typeface="Kalam"/>
                          <a:sym typeface="Kalam"/>
                        </a:rPr>
                        <a:t>cyan (cyan)</a:t>
                      </a:r>
                      <a:endParaRPr sz="1800">
                        <a:latin typeface="Kalam"/>
                        <a:ea typeface="Kalam"/>
                        <a:cs typeface="Kalam"/>
                        <a:sym typeface="Kalam"/>
                      </a:endParaRPr>
                    </a:p>
                  </a:txBody>
                  <a:tcPr marT="0" marB="0" marR="18000" marL="360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r>
              <a:tr h="208575">
                <a:tc>
                  <a:txBody>
                    <a:bodyPr/>
                    <a:lstStyle/>
                    <a:p>
                      <a:pPr indent="0" lvl="0" marL="0" rtl="0" algn="l">
                        <a:spcBef>
                          <a:spcPts val="0"/>
                        </a:spcBef>
                        <a:spcAft>
                          <a:spcPts val="0"/>
                        </a:spcAft>
                        <a:buNone/>
                      </a:pPr>
                      <a:r>
                        <a:rPr lang="en-GB" sz="1500">
                          <a:latin typeface="Lexend"/>
                          <a:ea typeface="Lexend"/>
                          <a:cs typeface="Lexend"/>
                          <a:sym typeface="Lexend"/>
                        </a:rPr>
                        <a:t>e</a:t>
                      </a:r>
                      <a:endParaRPr sz="1800">
                        <a:latin typeface="Lexend"/>
                        <a:ea typeface="Lexend"/>
                        <a:cs typeface="Lexend"/>
                        <a:sym typeface="Lexend"/>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buluug (blue) (aqbal indigo/violet)</a:t>
                      </a:r>
                      <a:endParaRPr sz="1800">
                        <a:latin typeface="Kalam"/>
                        <a:ea typeface="Kalam"/>
                        <a:cs typeface="Kalam"/>
                        <a:sym typeface="Kalam"/>
                      </a:endParaRPr>
                    </a:p>
                  </a:txBody>
                  <a:tcPr marT="0" marB="0" marR="18000" marL="36000">
                    <a:noFill/>
                  </a:tcPr>
                </a:tc>
                <a:tc>
                  <a:txBody>
                    <a:bodyPr/>
                    <a:lstStyle/>
                    <a:p>
                      <a:pPr indent="0" lvl="0" marL="0" rtl="0" algn="l">
                        <a:spcBef>
                          <a:spcPts val="0"/>
                        </a:spcBef>
                        <a:spcAft>
                          <a:spcPts val="0"/>
                        </a:spcAft>
                        <a:buNone/>
                      </a:pPr>
                      <a:r>
                        <a:rPr lang="en-GB" sz="1500">
                          <a:latin typeface="Kalam"/>
                          <a:ea typeface="Kalam"/>
                          <a:cs typeface="Kalam"/>
                          <a:sym typeface="Kalam"/>
                        </a:rPr>
                        <a:t>B</a:t>
                      </a:r>
                      <a:endParaRPr sz="1800">
                        <a:latin typeface="Kalam"/>
                        <a:ea typeface="Kalam"/>
                        <a:cs typeface="Kalam"/>
                        <a:sym typeface="Kalam"/>
                      </a:endParaRPr>
                    </a:p>
                  </a:txBody>
                  <a:tcPr marT="0" marB="0" marR="18000" marL="36000">
                    <a:lnR cap="flat" cmpd="sng" w="9525">
                      <a:solidFill>
                        <a:srgbClr val="9E9E9E"/>
                      </a:solidFill>
                      <a:prstDash val="solid"/>
                      <a:round/>
                      <a:headEnd len="sm" w="sm" type="none"/>
                      <a:tailEnd len="sm" w="sm" type="none"/>
                    </a:lnR>
                    <a:noFill/>
                  </a:tcPr>
                </a:tc>
                <a:tc>
                  <a:txBody>
                    <a:bodyPr/>
                    <a:lstStyle/>
                    <a:p>
                      <a:pPr indent="0" lvl="0" marL="0" rtl="0" algn="l">
                        <a:spcBef>
                          <a:spcPts val="0"/>
                        </a:spcBef>
                        <a:spcAft>
                          <a:spcPts val="0"/>
                        </a:spcAft>
                        <a:buNone/>
                      </a:pPr>
                      <a:r>
                        <a:rPr lang="en-GB" sz="1500">
                          <a:latin typeface="Kalam"/>
                          <a:ea typeface="Kalam"/>
                          <a:cs typeface="Kalam"/>
                          <a:sym typeface="Kalam"/>
                        </a:rPr>
                        <a:t>buluug (blue) (aqbal indigo/violet)</a:t>
                      </a:r>
                      <a:endParaRPr sz="1800">
                        <a:latin typeface="Kalam"/>
                        <a:ea typeface="Kalam"/>
                        <a:cs typeface="Kalam"/>
                        <a:sym typeface="Kalam"/>
                      </a:endParaRPr>
                    </a:p>
                  </a:txBody>
                  <a:tcPr marT="0" marB="0" marR="18000" marL="36000">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noFill/>
                  </a:tcPr>
                </a:tc>
              </a:tr>
            </a:tbl>
          </a:graphicData>
        </a:graphic>
      </p:graphicFrame>
      <p:sp>
        <p:nvSpPr>
          <p:cNvPr id="1545" name="Google Shape;1545;p110"/>
          <p:cNvSpPr txBox="1"/>
          <p:nvPr/>
        </p:nvSpPr>
        <p:spPr>
          <a:xfrm>
            <a:off x="321650" y="1047550"/>
            <a:ext cx="301500" cy="3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1) </a:t>
            </a:r>
            <a:endParaRPr sz="1800">
              <a:solidFill>
                <a:srgbClr val="000000"/>
              </a:solidFill>
              <a:latin typeface="Lexend"/>
              <a:ea typeface="Lexend"/>
              <a:cs typeface="Lexend"/>
              <a:sym typeface="Lexend"/>
            </a:endParaRPr>
          </a:p>
        </p:txBody>
      </p:sp>
      <p:pic>
        <p:nvPicPr>
          <p:cNvPr id="1546" name="Google Shape;1546;p110"/>
          <p:cNvPicPr preferRelativeResize="0"/>
          <p:nvPr/>
        </p:nvPicPr>
        <p:blipFill rotWithShape="1">
          <a:blip r:embed="rId3">
            <a:alphaModFix/>
          </a:blip>
          <a:srcRect b="10" l="23619" r="28645" t="0"/>
          <a:stretch/>
        </p:blipFill>
        <p:spPr>
          <a:xfrm>
            <a:off x="2493900" y="715668"/>
            <a:ext cx="3679750" cy="314262"/>
          </a:xfrm>
          <a:prstGeom prst="rect">
            <a:avLst/>
          </a:prstGeom>
          <a:noFill/>
          <a:ln>
            <a:noFill/>
          </a:ln>
        </p:spPr>
      </p:pic>
      <p:grpSp>
        <p:nvGrpSpPr>
          <p:cNvPr id="1547" name="Google Shape;1547;p110"/>
          <p:cNvGrpSpPr/>
          <p:nvPr/>
        </p:nvGrpSpPr>
        <p:grpSpPr>
          <a:xfrm>
            <a:off x="2769932" y="1005251"/>
            <a:ext cx="301478" cy="301478"/>
            <a:chOff x="1020916" y="1442088"/>
            <a:chExt cx="457200" cy="457200"/>
          </a:xfrm>
        </p:grpSpPr>
        <p:pic>
          <p:nvPicPr>
            <p:cNvPr id="1548" name="Google Shape;1548;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49" name="Google Shape;1549;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50" name="Google Shape;1550;p110"/>
          <p:cNvGrpSpPr/>
          <p:nvPr/>
        </p:nvGrpSpPr>
        <p:grpSpPr>
          <a:xfrm>
            <a:off x="3272786" y="1005264"/>
            <a:ext cx="301478" cy="301478"/>
            <a:chOff x="1020916" y="1442088"/>
            <a:chExt cx="457200" cy="457200"/>
          </a:xfrm>
        </p:grpSpPr>
        <p:pic>
          <p:nvPicPr>
            <p:cNvPr id="1551" name="Google Shape;1551;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2" name="Google Shape;1552;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53" name="Google Shape;1553;p110"/>
          <p:cNvGrpSpPr/>
          <p:nvPr/>
        </p:nvGrpSpPr>
        <p:grpSpPr>
          <a:xfrm>
            <a:off x="3735289" y="1005264"/>
            <a:ext cx="301478" cy="301478"/>
            <a:chOff x="1020916" y="1442088"/>
            <a:chExt cx="457200" cy="457200"/>
          </a:xfrm>
        </p:grpSpPr>
        <p:pic>
          <p:nvPicPr>
            <p:cNvPr id="1554" name="Google Shape;1554;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5" name="Google Shape;1555;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56" name="Google Shape;1556;p110"/>
          <p:cNvGrpSpPr/>
          <p:nvPr/>
        </p:nvGrpSpPr>
        <p:grpSpPr>
          <a:xfrm>
            <a:off x="4487469" y="1005264"/>
            <a:ext cx="301478" cy="301478"/>
            <a:chOff x="1020916" y="1442088"/>
            <a:chExt cx="457200" cy="457200"/>
          </a:xfrm>
        </p:grpSpPr>
        <p:pic>
          <p:nvPicPr>
            <p:cNvPr id="1557" name="Google Shape;1557;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8" name="Google Shape;1558;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559" name="Google Shape;1559;p110"/>
          <p:cNvGrpSpPr/>
          <p:nvPr/>
        </p:nvGrpSpPr>
        <p:grpSpPr>
          <a:xfrm>
            <a:off x="5307550" y="1005255"/>
            <a:ext cx="301478" cy="301478"/>
            <a:chOff x="1020916" y="1442088"/>
            <a:chExt cx="457200" cy="457200"/>
          </a:xfrm>
        </p:grpSpPr>
        <p:pic>
          <p:nvPicPr>
            <p:cNvPr id="1560" name="Google Shape;1560;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61" name="Google Shape;1561;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562" name="Google Shape;1562;p110"/>
          <p:cNvGrpSpPr/>
          <p:nvPr/>
        </p:nvGrpSpPr>
        <p:grpSpPr>
          <a:xfrm>
            <a:off x="329950" y="3579125"/>
            <a:ext cx="8366400" cy="367500"/>
            <a:chOff x="329950" y="3731525"/>
            <a:chExt cx="8366400" cy="367500"/>
          </a:xfrm>
        </p:grpSpPr>
        <p:sp>
          <p:nvSpPr>
            <p:cNvPr id="1563" name="Google Shape;1563;p110"/>
            <p:cNvSpPr txBox="1"/>
            <p:nvPr/>
          </p:nvSpPr>
          <p:spPr>
            <a:xfrm>
              <a:off x="329950" y="3731525"/>
              <a:ext cx="8366400" cy="367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500">
                  <a:latin typeface="Lexend"/>
                  <a:ea typeface="Lexend"/>
                  <a:cs typeface="Lexend"/>
                  <a:sym typeface="Lexend"/>
                </a:rPr>
                <a:t>2) Sharax sababta aan qayb ka mid ah shaashadda uga muuqan magenta ( ).</a:t>
              </a:r>
              <a:endParaRPr sz="1800">
                <a:solidFill>
                  <a:srgbClr val="000000"/>
                </a:solidFill>
                <a:latin typeface="Lexend"/>
                <a:ea typeface="Lexend"/>
                <a:cs typeface="Lexend"/>
                <a:sym typeface="Lexend"/>
              </a:endParaRPr>
            </a:p>
          </p:txBody>
        </p:sp>
        <p:sp>
          <p:nvSpPr>
            <p:cNvPr id="1564" name="Google Shape;1564;p110"/>
            <p:cNvSpPr/>
            <p:nvPr/>
          </p:nvSpPr>
          <p:spPr>
            <a:xfrm>
              <a:off x="6532597" y="3784958"/>
              <a:ext cx="207000" cy="198600"/>
            </a:xfrm>
            <a:prstGeom prst="rect">
              <a:avLst/>
            </a:prstGeom>
            <a:solidFill>
              <a:srgbClr val="FF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65" name="Google Shape;1565;p110"/>
          <p:cNvSpPr txBox="1"/>
          <p:nvPr/>
        </p:nvSpPr>
        <p:spPr>
          <a:xfrm>
            <a:off x="330050" y="3883925"/>
            <a:ext cx="8490000" cy="6012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Tusaale jawaab: Qayb ka mid ah shaashadda ma milicsanayso iftiin guduud iyo buluug labadaba indhahaaga, si ay u kiciyaan unugyada R+B cone (kaas oo sida magenta loo arko).</a:t>
            </a:r>
            <a:endParaRPr sz="20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pic>
        <p:nvPicPr>
          <p:cNvPr id="1570" name="Google Shape;1570;p111"/>
          <p:cNvPicPr preferRelativeResize="0"/>
          <p:nvPr/>
        </p:nvPicPr>
        <p:blipFill>
          <a:blip r:embed="rId3">
            <a:alphaModFix/>
          </a:blip>
          <a:stretch>
            <a:fillRect/>
          </a:stretch>
        </p:blipFill>
        <p:spPr>
          <a:xfrm>
            <a:off x="412621" y="3697698"/>
            <a:ext cx="450575" cy="446750"/>
          </a:xfrm>
          <a:prstGeom prst="rect">
            <a:avLst/>
          </a:prstGeom>
          <a:noFill/>
          <a:ln>
            <a:noFill/>
          </a:ln>
        </p:spPr>
      </p:pic>
      <p:sp>
        <p:nvSpPr>
          <p:cNvPr id="1571" name="Google Shape;1571;p111"/>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Iftiin cad (White light)</a:t>
            </a:r>
            <a:endParaRPr/>
          </a:p>
        </p:txBody>
      </p:sp>
      <p:sp>
        <p:nvSpPr>
          <p:cNvPr id="1572" name="Google Shape;1572;p111"/>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Arka jeegaan (spectrum) muuqda</a:t>
            </a:r>
            <a:endParaRPr/>
          </a:p>
        </p:txBody>
      </p:sp>
      <p:sp>
        <p:nvSpPr>
          <p:cNvPr id="1573" name="Google Shape;1573;p111"/>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Muraayad labaad (second prism)</a:t>
            </a:r>
            <a:endParaRPr/>
          </a:p>
        </p:txBody>
      </p:sp>
      <p:sp>
        <p:nvSpPr>
          <p:cNvPr id="1574" name="Google Shape;1574;p11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Jeegaan (spectrum) muuqda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8" name="Shape 1578"/>
        <p:cNvGrpSpPr/>
        <p:nvPr/>
      </p:nvGrpSpPr>
      <p:grpSpPr>
        <a:xfrm>
          <a:off x="0" y="0"/>
          <a:ext cx="0" cy="0"/>
          <a:chOff x="0" y="0"/>
          <a:chExt cx="0" cy="0"/>
        </a:xfrm>
      </p:grpSpPr>
      <p:grpSp>
        <p:nvGrpSpPr>
          <p:cNvPr id="1579" name="Google Shape;1579;p112"/>
          <p:cNvGrpSpPr/>
          <p:nvPr/>
        </p:nvGrpSpPr>
        <p:grpSpPr>
          <a:xfrm>
            <a:off x="5417600" y="1384774"/>
            <a:ext cx="3063900" cy="1864200"/>
            <a:chOff x="5570000" y="1308574"/>
            <a:chExt cx="3063900" cy="1864200"/>
          </a:xfrm>
        </p:grpSpPr>
        <p:sp>
          <p:nvSpPr>
            <p:cNvPr id="1580" name="Google Shape;1580;p112"/>
            <p:cNvSpPr/>
            <p:nvPr/>
          </p:nvSpPr>
          <p:spPr>
            <a:xfrm>
              <a:off x="5570000" y="1308574"/>
              <a:ext cx="3063900" cy="1864200"/>
            </a:xfrm>
            <a:prstGeom prst="rect">
              <a:avLst/>
            </a:prstGeom>
            <a:solidFill>
              <a:srgbClr val="000000"/>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1" name="Google Shape;1581;p112"/>
            <p:cNvSpPr/>
            <p:nvPr/>
          </p:nvSpPr>
          <p:spPr>
            <a:xfrm>
              <a:off x="6176164" y="1890061"/>
              <a:ext cx="1241400" cy="1073700"/>
            </a:xfrm>
            <a:prstGeom prst="triangl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82" name="Google Shape;1582;p112"/>
            <p:cNvCxnSpPr/>
            <p:nvPr/>
          </p:nvCxnSpPr>
          <p:spPr>
            <a:xfrm flipH="1" rot="10800000">
              <a:off x="5570000" y="2223740"/>
              <a:ext cx="1042200" cy="349800"/>
            </a:xfrm>
            <a:prstGeom prst="straightConnector1">
              <a:avLst/>
            </a:prstGeom>
            <a:noFill/>
            <a:ln cap="flat" cmpd="sng" w="19050">
              <a:solidFill>
                <a:srgbClr val="FF0000"/>
              </a:solidFill>
              <a:prstDash val="solid"/>
              <a:round/>
              <a:headEnd len="med" w="med" type="none"/>
              <a:tailEnd len="med" w="med" type="none"/>
            </a:ln>
          </p:spPr>
        </p:cxnSp>
        <p:sp>
          <p:nvSpPr>
            <p:cNvPr id="1583" name="Google Shape;1583;p112"/>
            <p:cNvSpPr/>
            <p:nvPr/>
          </p:nvSpPr>
          <p:spPr>
            <a:xfrm rot="4326878">
              <a:off x="5754618" y="2472533"/>
              <a:ext cx="79124" cy="52940"/>
            </a:xfrm>
            <a:prstGeom prst="triangle">
              <a:avLst>
                <a:gd fmla="val 50000" name="adj"/>
              </a:avLst>
            </a:prstGeom>
            <a:solidFill>
              <a:srgbClr val="FF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84" name="Google Shape;1584;p112"/>
            <p:cNvCxnSpPr/>
            <p:nvPr/>
          </p:nvCxnSpPr>
          <p:spPr>
            <a:xfrm flipH="1" rot="10800000">
              <a:off x="6605593" y="2212930"/>
              <a:ext cx="375000" cy="12600"/>
            </a:xfrm>
            <a:prstGeom prst="straightConnector1">
              <a:avLst/>
            </a:prstGeom>
            <a:noFill/>
            <a:ln cap="flat" cmpd="sng" w="19050">
              <a:solidFill>
                <a:srgbClr val="FF0000"/>
              </a:solidFill>
              <a:prstDash val="solid"/>
              <a:round/>
              <a:headEnd len="med" w="med" type="none"/>
              <a:tailEnd len="med" w="med" type="none"/>
            </a:ln>
          </p:spPr>
        </p:cxnSp>
        <p:cxnSp>
          <p:nvCxnSpPr>
            <p:cNvPr id="1585" name="Google Shape;1585;p112"/>
            <p:cNvCxnSpPr/>
            <p:nvPr/>
          </p:nvCxnSpPr>
          <p:spPr>
            <a:xfrm rot="10800000">
              <a:off x="6977304" y="2213077"/>
              <a:ext cx="237300" cy="45300"/>
            </a:xfrm>
            <a:prstGeom prst="straightConnector1">
              <a:avLst/>
            </a:prstGeom>
            <a:noFill/>
            <a:ln cap="flat" cmpd="sng" w="19050">
              <a:solidFill>
                <a:srgbClr val="FF0000"/>
              </a:solidFill>
              <a:prstDash val="solid"/>
              <a:round/>
              <a:headEnd len="med" w="med" type="none"/>
              <a:tailEnd len="med" w="med" type="none"/>
            </a:ln>
          </p:spPr>
        </p:cxnSp>
      </p:grpSp>
      <p:sp>
        <p:nvSpPr>
          <p:cNvPr id="1586" name="Google Shape;1586;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Muraayad labaad (second prism)</a:t>
            </a:r>
            <a:endParaRPr/>
          </a:p>
        </p:txBody>
      </p:sp>
      <p:sp>
        <p:nvSpPr>
          <p:cNvPr id="1587" name="Google Shape;1587;p112"/>
          <p:cNvSpPr txBox="1"/>
          <p:nvPr/>
        </p:nvSpPr>
        <p:spPr>
          <a:xfrm>
            <a:off x="324000" y="828125"/>
            <a:ext cx="6910200" cy="731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 guduud (red) oo ku dhaca muraayad saddexagal oo hufan ayaa beddelaya jihada.</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588" name="Google Shape;1588;p112"/>
          <p:cNvSpPr txBox="1"/>
          <p:nvPr/>
        </p:nvSpPr>
        <p:spPr>
          <a:xfrm>
            <a:off x="324000" y="1762325"/>
            <a:ext cx="4715400" cy="1071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Ku darista muraayad saddexagal oo labaad oo rogan ayaa dib u celin karta isbeddelada jihada.</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589" name="Google Shape;1589;p112"/>
          <p:cNvSpPr txBox="1"/>
          <p:nvPr/>
        </p:nvSpPr>
        <p:spPr>
          <a:xfrm>
            <a:off x="324000" y="3036125"/>
            <a:ext cx="8159700" cy="78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Ifka ka soo baxa muraayadda labaad wuxuu ku socdaa jihada la midka ah ifkii asalka ahaa.</a:t>
            </a:r>
            <a:r>
              <a:rPr lang="en-GB" sz="1400">
                <a:latin typeface="Lexend"/>
                <a:ea typeface="Lexend"/>
                <a:cs typeface="Lexend"/>
                <a:sym typeface="Lexend"/>
              </a:rPr>
              <a:t/>
            </a:r>
            <a:br>
              <a:rPr lang="en-GB" sz="2000">
                <a:latin typeface="Lexend"/>
                <a:ea typeface="Lexend"/>
                <a:cs typeface="Lexend"/>
                <a:sym typeface="Lexend"/>
              </a:rPr>
            </a:br>
            <a:r>
              <a:rPr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590" name="Google Shape;1590;p112"/>
          <p:cNvSpPr/>
          <p:nvPr/>
        </p:nvSpPr>
        <p:spPr>
          <a:xfrm rot="10800000">
            <a:off x="6630609" y="1591846"/>
            <a:ext cx="1241400" cy="1073700"/>
          </a:xfrm>
          <a:prstGeom prst="triangle">
            <a:avLst>
              <a:gd fmla="val 50000" name="adj"/>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91" name="Google Shape;1591;p112"/>
          <p:cNvGrpSpPr/>
          <p:nvPr/>
        </p:nvGrpSpPr>
        <p:grpSpPr>
          <a:xfrm>
            <a:off x="7059498" y="1996782"/>
            <a:ext cx="1424201" cy="351254"/>
            <a:chOff x="7211898" y="1920582"/>
            <a:chExt cx="1424201" cy="351254"/>
          </a:xfrm>
        </p:grpSpPr>
        <p:grpSp>
          <p:nvGrpSpPr>
            <p:cNvPr id="1592" name="Google Shape;1592;p112"/>
            <p:cNvGrpSpPr/>
            <p:nvPr/>
          </p:nvGrpSpPr>
          <p:grpSpPr>
            <a:xfrm>
              <a:off x="7211898" y="1920582"/>
              <a:ext cx="1424201" cy="351254"/>
              <a:chOff x="7146489" y="1817700"/>
              <a:chExt cx="1184761" cy="292200"/>
            </a:xfrm>
          </p:grpSpPr>
          <p:cxnSp>
            <p:nvCxnSpPr>
              <p:cNvPr id="1593" name="Google Shape;1593;p112"/>
              <p:cNvCxnSpPr/>
              <p:nvPr/>
            </p:nvCxnSpPr>
            <p:spPr>
              <a:xfrm rot="10800000">
                <a:off x="7146489" y="2098231"/>
                <a:ext cx="309900" cy="10500"/>
              </a:xfrm>
              <a:prstGeom prst="straightConnector1">
                <a:avLst/>
              </a:prstGeom>
              <a:noFill/>
              <a:ln cap="flat" cmpd="sng" w="19050">
                <a:solidFill>
                  <a:srgbClr val="FF0000"/>
                </a:solidFill>
                <a:prstDash val="solid"/>
                <a:round/>
                <a:headEnd len="med" w="med" type="none"/>
                <a:tailEnd len="med" w="med" type="none"/>
              </a:ln>
            </p:spPr>
          </p:cxnSp>
          <p:cxnSp>
            <p:nvCxnSpPr>
              <p:cNvPr id="1594" name="Google Shape;1594;p112"/>
              <p:cNvCxnSpPr/>
              <p:nvPr/>
            </p:nvCxnSpPr>
            <p:spPr>
              <a:xfrm flipH="1" rot="10800000">
                <a:off x="7451650" y="1817700"/>
                <a:ext cx="879600" cy="292200"/>
              </a:xfrm>
              <a:prstGeom prst="straightConnector1">
                <a:avLst/>
              </a:prstGeom>
              <a:noFill/>
              <a:ln cap="flat" cmpd="sng" w="19050">
                <a:solidFill>
                  <a:srgbClr val="FF0000"/>
                </a:solidFill>
                <a:prstDash val="solid"/>
                <a:round/>
                <a:headEnd len="med" w="med" type="none"/>
                <a:tailEnd len="med" w="med" type="none"/>
              </a:ln>
            </p:spPr>
          </p:cxnSp>
        </p:grpSp>
        <p:sp>
          <p:nvSpPr>
            <p:cNvPr id="1595" name="Google Shape;1595;p112"/>
            <p:cNvSpPr/>
            <p:nvPr/>
          </p:nvSpPr>
          <p:spPr>
            <a:xfrm rot="4326878">
              <a:off x="8018732" y="2085035"/>
              <a:ext cx="79124" cy="52940"/>
            </a:xfrm>
            <a:prstGeom prst="triangle">
              <a:avLst>
                <a:gd fmla="val 50000" name="adj"/>
              </a:avLst>
            </a:prstGeom>
            <a:solidFill>
              <a:srgbClr val="FF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96" name="Google Shape;1596;p112"/>
          <p:cNvSpPr txBox="1"/>
          <p:nvPr/>
        </p:nvSpPr>
        <p:spPr>
          <a:xfrm>
            <a:off x="324000" y="3988838"/>
            <a:ext cx="8159700" cy="78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Sidaas oo kale ayaa ku dhaci doonta iftiin midab kasta oo kali ah, oo kaliya xaglo isbeddel ah oo yar yar.</a:t>
            </a:r>
            <a:endParaRPr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0" name="Shape 1600"/>
        <p:cNvGrpSpPr/>
        <p:nvPr/>
      </p:nvGrpSpPr>
      <p:grpSpPr>
        <a:xfrm>
          <a:off x="0" y="0"/>
          <a:ext cx="0" cy="0"/>
          <a:chOff x="0" y="0"/>
          <a:chExt cx="0" cy="0"/>
        </a:xfrm>
      </p:grpSpPr>
      <p:sp>
        <p:nvSpPr>
          <p:cNvPr id="1601" name="Google Shape;1601;p11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Muraayad labaad (prism)</a:t>
            </a:r>
            <a:endParaRPr/>
          </a:p>
        </p:txBody>
      </p:sp>
      <p:sp>
        <p:nvSpPr>
          <p:cNvPr id="1602" name="Google Shape;1602;p113"/>
          <p:cNvSpPr txBox="1"/>
          <p:nvPr/>
        </p:nvSpPr>
        <p:spPr>
          <a:xfrm>
            <a:off x="329950" y="818950"/>
            <a:ext cx="6686100" cy="2038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Jaantuskee ayaa muujinaya sida laba muraayadood (prisms) u rogi doonaan iftiin guduudan (violet light)?</a:t>
            </a:r>
            <a:r>
              <a:rPr lang="en-GB" sz="1800">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603" name="Google Shape;1603;p113"/>
          <p:cNvPicPr preferRelativeResize="0"/>
          <p:nvPr/>
        </p:nvPicPr>
        <p:blipFill>
          <a:blip r:embed="rId3">
            <a:alphaModFix/>
          </a:blip>
          <a:stretch>
            <a:fillRect/>
          </a:stretch>
        </p:blipFill>
        <p:spPr>
          <a:xfrm>
            <a:off x="329950" y="2163537"/>
            <a:ext cx="2458850" cy="1486551"/>
          </a:xfrm>
          <a:prstGeom prst="rect">
            <a:avLst/>
          </a:prstGeom>
          <a:noFill/>
          <a:ln>
            <a:noFill/>
          </a:ln>
        </p:spPr>
      </p:pic>
      <p:pic>
        <p:nvPicPr>
          <p:cNvPr id="1604" name="Google Shape;1604;p113"/>
          <p:cNvPicPr preferRelativeResize="0"/>
          <p:nvPr/>
        </p:nvPicPr>
        <p:blipFill>
          <a:blip r:embed="rId4">
            <a:alphaModFix/>
          </a:blip>
          <a:stretch>
            <a:fillRect/>
          </a:stretch>
        </p:blipFill>
        <p:spPr>
          <a:xfrm>
            <a:off x="6462775" y="2156750"/>
            <a:ext cx="2323426" cy="1500125"/>
          </a:xfrm>
          <a:prstGeom prst="rect">
            <a:avLst/>
          </a:prstGeom>
          <a:noFill/>
          <a:ln>
            <a:noFill/>
          </a:ln>
        </p:spPr>
      </p:pic>
      <p:pic>
        <p:nvPicPr>
          <p:cNvPr id="1605" name="Google Shape;1605;p113"/>
          <p:cNvPicPr preferRelativeResize="0"/>
          <p:nvPr/>
        </p:nvPicPr>
        <p:blipFill>
          <a:blip r:embed="rId5">
            <a:alphaModFix/>
          </a:blip>
          <a:stretch>
            <a:fillRect/>
          </a:stretch>
        </p:blipFill>
        <p:spPr>
          <a:xfrm>
            <a:off x="3396363" y="2156749"/>
            <a:ext cx="2458850" cy="1500125"/>
          </a:xfrm>
          <a:prstGeom prst="rect">
            <a:avLst/>
          </a:prstGeom>
          <a:noFill/>
          <a:ln>
            <a:noFill/>
          </a:ln>
        </p:spPr>
      </p:pic>
      <p:grpSp>
        <p:nvGrpSpPr>
          <p:cNvPr id="1606" name="Google Shape;1606;p113"/>
          <p:cNvGrpSpPr/>
          <p:nvPr/>
        </p:nvGrpSpPr>
        <p:grpSpPr>
          <a:xfrm>
            <a:off x="329897" y="1680873"/>
            <a:ext cx="358673" cy="358719"/>
            <a:chOff x="1020916" y="1442088"/>
            <a:chExt cx="457200" cy="457200"/>
          </a:xfrm>
        </p:grpSpPr>
        <p:pic>
          <p:nvPicPr>
            <p:cNvPr id="1607" name="Google Shape;1607;p113"/>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1608" name="Google Shape;1608;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609" name="Google Shape;1609;p113"/>
          <p:cNvGrpSpPr/>
          <p:nvPr/>
        </p:nvGrpSpPr>
        <p:grpSpPr>
          <a:xfrm>
            <a:off x="3396372" y="1680873"/>
            <a:ext cx="358673" cy="358719"/>
            <a:chOff x="1020916" y="1442088"/>
            <a:chExt cx="457200" cy="457200"/>
          </a:xfrm>
        </p:grpSpPr>
        <p:pic>
          <p:nvPicPr>
            <p:cNvPr id="1610" name="Google Shape;1610;p113"/>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1611" name="Google Shape;1611;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612" name="Google Shape;1612;p113"/>
          <p:cNvGrpSpPr/>
          <p:nvPr/>
        </p:nvGrpSpPr>
        <p:grpSpPr>
          <a:xfrm>
            <a:off x="6462847" y="1680873"/>
            <a:ext cx="358673" cy="358719"/>
            <a:chOff x="1020916" y="1442088"/>
            <a:chExt cx="457200" cy="457200"/>
          </a:xfrm>
        </p:grpSpPr>
        <p:pic>
          <p:nvPicPr>
            <p:cNvPr id="1613" name="Google Shape;1613;p113"/>
            <p:cNvPicPr preferRelativeResize="0"/>
            <p:nvPr/>
          </p:nvPicPr>
          <p:blipFill>
            <a:blip r:embed="rId6">
              <a:alphaModFix/>
            </a:blip>
            <a:stretch>
              <a:fillRect/>
            </a:stretch>
          </p:blipFill>
          <p:spPr>
            <a:xfrm>
              <a:off x="1020916" y="1442088"/>
              <a:ext cx="457200" cy="457200"/>
            </a:xfrm>
            <a:prstGeom prst="rect">
              <a:avLst/>
            </a:prstGeom>
            <a:noFill/>
            <a:ln>
              <a:noFill/>
            </a:ln>
          </p:spPr>
        </p:pic>
        <p:sp>
          <p:nvSpPr>
            <p:cNvPr id="1614" name="Google Shape;1614;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1615" name="Google Shape;1615;p113"/>
          <p:cNvPicPr preferRelativeResize="0"/>
          <p:nvPr/>
        </p:nvPicPr>
        <p:blipFill>
          <a:blip r:embed="rId7">
            <a:alphaModFix/>
          </a:blip>
          <a:stretch>
            <a:fillRect/>
          </a:stretch>
        </p:blipFill>
        <p:spPr>
          <a:xfrm>
            <a:off x="872027" y="1698690"/>
            <a:ext cx="305292" cy="323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9" name="Shape 1619"/>
        <p:cNvGrpSpPr/>
        <p:nvPr/>
      </p:nvGrpSpPr>
      <p:grpSpPr>
        <a:xfrm>
          <a:off x="0" y="0"/>
          <a:ext cx="0" cy="0"/>
          <a:chOff x="0" y="0"/>
          <a:chExt cx="0" cy="0"/>
        </a:xfrm>
      </p:grpSpPr>
      <p:sp>
        <p:nvSpPr>
          <p:cNvPr id="1620" name="Google Shape;1620;p11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Muraayad labaad (prism)</a:t>
            </a:r>
            <a:endParaRPr/>
          </a:p>
        </p:txBody>
      </p:sp>
      <p:sp>
        <p:nvSpPr>
          <p:cNvPr id="1621" name="Google Shape;1621;p114"/>
          <p:cNvSpPr txBox="1"/>
          <p:nvPr/>
        </p:nvSpPr>
        <p:spPr>
          <a:xfrm>
            <a:off x="311250" y="886200"/>
            <a:ext cx="4512900" cy="13254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a:pPr>
            <a:r>
              <a:rPr lang="en-GB" sz="1400">
                <a:latin typeface="Lexend"/>
                <a:ea typeface="Lexend"/>
                <a:cs typeface="Lexend"/>
                <a:sym typeface="Lexend"/>
              </a:rPr>
              <a:t>Saadaali waxa aad u malaynayso inaad arki doonto marka muraayadda labaad (prism) lagu daro sida la tusay. Maxay muraayadda labaad (prism) ku samayn doontaa jeeganka (spectrum)?</a:t>
            </a:r>
            <a:endParaRPr sz="1800">
              <a:latin typeface="Lexend"/>
              <a:ea typeface="Lexend"/>
              <a:cs typeface="Lexend"/>
              <a:sym typeface="Lexend"/>
            </a:endParaRPr>
          </a:p>
        </p:txBody>
      </p:sp>
      <p:sp>
        <p:nvSpPr>
          <p:cNvPr id="1622" name="Google Shape;1622;p114"/>
          <p:cNvSpPr txBox="1"/>
          <p:nvPr/>
        </p:nvSpPr>
        <p:spPr>
          <a:xfrm>
            <a:off x="324000" y="3110192"/>
            <a:ext cx="3237600" cy="3693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3"/>
            </a:pPr>
            <a:r>
              <a:rPr lang="en-GB" sz="1400">
                <a:latin typeface="Lexend"/>
                <a:ea typeface="Lexend"/>
                <a:cs typeface="Lexend"/>
                <a:sym typeface="Lexend"/>
              </a:rPr>
              <a:t>Daawo muujin (demonstration).</a:t>
            </a:r>
            <a:endParaRPr sz="1800">
              <a:solidFill>
                <a:srgbClr val="000000"/>
              </a:solidFill>
              <a:latin typeface="Lexend"/>
              <a:ea typeface="Lexend"/>
              <a:cs typeface="Lexend"/>
              <a:sym typeface="Lexend"/>
            </a:endParaRPr>
          </a:p>
        </p:txBody>
      </p:sp>
      <p:sp>
        <p:nvSpPr>
          <p:cNvPr id="1623" name="Google Shape;1623;p114"/>
          <p:cNvSpPr txBox="1"/>
          <p:nvPr/>
        </p:nvSpPr>
        <p:spPr>
          <a:xfrm>
            <a:off x="324000" y="3744138"/>
            <a:ext cx="8220000" cy="6879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4"/>
            </a:pPr>
            <a:r>
              <a:rPr lang="en-GB" sz="1400">
                <a:latin typeface="Lexend"/>
                <a:ea typeface="Lexend"/>
                <a:cs typeface="Lexend"/>
                <a:sym typeface="Lexend"/>
              </a:rPr>
              <a:t>Saadaashaada iyo sharaxaadaadu miyay sax ahaayeen?</a:t>
            </a:r>
            <a:endParaRPr sz="1800">
              <a:latin typeface="Lexend"/>
              <a:ea typeface="Lexend"/>
              <a:cs typeface="Lexend"/>
              <a:sym typeface="Lexend"/>
            </a:endParaRPr>
          </a:p>
          <a:p>
            <a:pPr indent="0" lvl="0" marL="457200" rtl="0" algn="l">
              <a:lnSpc>
                <a:spcPct val="115000"/>
              </a:lnSpc>
              <a:spcBef>
                <a:spcPts val="0"/>
              </a:spcBef>
              <a:spcAft>
                <a:spcPts val="0"/>
              </a:spcAft>
              <a:buNone/>
            </a:pPr>
            <a:r>
              <a:rPr lang="en-GB" sz="1400">
                <a:solidFill>
                  <a:srgbClr val="000000"/>
                </a:solidFill>
                <a:latin typeface="Lexend"/>
                <a:ea typeface="Lexend"/>
                <a:cs typeface="Lexend"/>
                <a:sym typeface="Lexend"/>
              </a:rPr>
              <a:t>Qor sharaxaad horumaraysa oo ku saabsan waxa aad arkay.</a:t>
            </a:r>
            <a:r>
              <a:rPr lang="en-GB" sz="1400">
                <a:latin typeface="Lexend"/>
                <a:ea typeface="Lexend"/>
                <a:cs typeface="Lexend"/>
                <a:sym typeface="Lexend"/>
              </a:rPr>
              <a:t/>
            </a:r>
            <a:endParaRPr sz="1800">
              <a:latin typeface="Lexend"/>
              <a:ea typeface="Lexend"/>
              <a:cs typeface="Lexend"/>
              <a:sym typeface="Lexend"/>
            </a:endParaRPr>
          </a:p>
        </p:txBody>
      </p:sp>
      <p:sp>
        <p:nvSpPr>
          <p:cNvPr id="1624" name="Google Shape;1624;p114"/>
          <p:cNvSpPr txBox="1"/>
          <p:nvPr/>
        </p:nvSpPr>
        <p:spPr>
          <a:xfrm>
            <a:off x="324000" y="2476246"/>
            <a:ext cx="5205600" cy="3693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2"/>
            </a:pPr>
            <a:r>
              <a:rPr lang="en-GB" sz="1400">
                <a:latin typeface="Lexend"/>
                <a:ea typeface="Lexend"/>
                <a:cs typeface="Lexend"/>
                <a:sym typeface="Lexend"/>
              </a:rPr>
              <a:t>Sharax sababta aad u malaynayso inaad arki doonto tan.</a:t>
            </a:r>
            <a:endParaRPr sz="1800">
              <a:solidFill>
                <a:srgbClr val="000000"/>
              </a:solidFill>
              <a:latin typeface="Lexend"/>
              <a:ea typeface="Lexend"/>
              <a:cs typeface="Lexend"/>
              <a:sym typeface="Lexend"/>
            </a:endParaRPr>
          </a:p>
        </p:txBody>
      </p:sp>
      <p:grpSp>
        <p:nvGrpSpPr>
          <p:cNvPr id="1625" name="Google Shape;1625;p114"/>
          <p:cNvGrpSpPr/>
          <p:nvPr/>
        </p:nvGrpSpPr>
        <p:grpSpPr>
          <a:xfrm>
            <a:off x="5666948" y="1232374"/>
            <a:ext cx="3119700" cy="1898100"/>
            <a:chOff x="5666948" y="1232374"/>
            <a:chExt cx="3119700" cy="1898100"/>
          </a:xfrm>
        </p:grpSpPr>
        <p:grpSp>
          <p:nvGrpSpPr>
            <p:cNvPr id="1626" name="Google Shape;1626;p114"/>
            <p:cNvGrpSpPr/>
            <p:nvPr/>
          </p:nvGrpSpPr>
          <p:grpSpPr>
            <a:xfrm>
              <a:off x="5666948" y="1232374"/>
              <a:ext cx="3119700" cy="1898100"/>
              <a:chOff x="5666948" y="1232374"/>
              <a:chExt cx="3119700" cy="1898100"/>
            </a:xfrm>
          </p:grpSpPr>
          <p:sp>
            <p:nvSpPr>
              <p:cNvPr id="1627" name="Google Shape;1627;p114"/>
              <p:cNvSpPr/>
              <p:nvPr/>
            </p:nvSpPr>
            <p:spPr>
              <a:xfrm>
                <a:off x="5666948" y="1232374"/>
                <a:ext cx="3119700" cy="18981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28" name="Google Shape;1628;p114"/>
              <p:cNvSpPr/>
              <p:nvPr/>
            </p:nvSpPr>
            <p:spPr>
              <a:xfrm>
                <a:off x="6284511" y="1822982"/>
                <a:ext cx="1263900" cy="1093200"/>
              </a:xfrm>
              <a:prstGeom prst="triangl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29" name="Google Shape;1629;p114"/>
              <p:cNvCxnSpPr/>
              <p:nvPr/>
            </p:nvCxnSpPr>
            <p:spPr>
              <a:xfrm>
                <a:off x="6723285" y="2168303"/>
                <a:ext cx="396600" cy="12900"/>
              </a:xfrm>
              <a:prstGeom prst="straightConnector1">
                <a:avLst/>
              </a:prstGeom>
              <a:noFill/>
              <a:ln cap="flat" cmpd="sng" w="9525">
                <a:solidFill>
                  <a:srgbClr val="8E7CC3"/>
                </a:solidFill>
                <a:prstDash val="solid"/>
                <a:round/>
                <a:headEnd len="med" w="med" type="none"/>
                <a:tailEnd len="med" w="med" type="none"/>
              </a:ln>
            </p:spPr>
          </p:cxnSp>
          <p:cxnSp>
            <p:nvCxnSpPr>
              <p:cNvPr id="1630" name="Google Shape;1630;p114"/>
              <p:cNvCxnSpPr/>
              <p:nvPr/>
            </p:nvCxnSpPr>
            <p:spPr>
              <a:xfrm rot="10800000">
                <a:off x="7115625" y="2179334"/>
                <a:ext cx="251400" cy="62400"/>
              </a:xfrm>
              <a:prstGeom prst="straightConnector1">
                <a:avLst/>
              </a:prstGeom>
              <a:noFill/>
              <a:ln cap="flat" cmpd="sng" w="9525">
                <a:solidFill>
                  <a:srgbClr val="8E7CC3"/>
                </a:solidFill>
                <a:prstDash val="solid"/>
                <a:round/>
                <a:headEnd len="med" w="med" type="none"/>
                <a:tailEnd len="med" w="med" type="none"/>
              </a:ln>
            </p:spPr>
          </p:cxnSp>
          <p:cxnSp>
            <p:nvCxnSpPr>
              <p:cNvPr id="1631" name="Google Shape;1631;p114"/>
              <p:cNvCxnSpPr/>
              <p:nvPr/>
            </p:nvCxnSpPr>
            <p:spPr>
              <a:xfrm>
                <a:off x="6724225" y="2168303"/>
                <a:ext cx="393000" cy="6300"/>
              </a:xfrm>
              <a:prstGeom prst="straightConnector1">
                <a:avLst/>
              </a:prstGeom>
              <a:noFill/>
              <a:ln cap="flat" cmpd="sng" w="9525">
                <a:solidFill>
                  <a:srgbClr val="4A86E8"/>
                </a:solidFill>
                <a:prstDash val="solid"/>
                <a:round/>
                <a:headEnd len="med" w="med" type="none"/>
                <a:tailEnd len="med" w="med" type="none"/>
              </a:ln>
            </p:spPr>
          </p:cxnSp>
          <p:cxnSp>
            <p:nvCxnSpPr>
              <p:cNvPr id="1632" name="Google Shape;1632;p114"/>
              <p:cNvCxnSpPr/>
              <p:nvPr/>
            </p:nvCxnSpPr>
            <p:spPr>
              <a:xfrm rot="10800000">
                <a:off x="7115025" y="2173054"/>
                <a:ext cx="252000" cy="63600"/>
              </a:xfrm>
              <a:prstGeom prst="straightConnector1">
                <a:avLst/>
              </a:prstGeom>
              <a:noFill/>
              <a:ln cap="flat" cmpd="sng" w="9525">
                <a:solidFill>
                  <a:srgbClr val="4A86E8"/>
                </a:solidFill>
                <a:prstDash val="solid"/>
                <a:round/>
                <a:headEnd len="med" w="med" type="none"/>
                <a:tailEnd len="med" w="med" type="none"/>
              </a:ln>
            </p:spPr>
          </p:cxnSp>
          <p:cxnSp>
            <p:nvCxnSpPr>
              <p:cNvPr id="1633" name="Google Shape;1633;p114"/>
              <p:cNvCxnSpPr/>
              <p:nvPr/>
            </p:nvCxnSpPr>
            <p:spPr>
              <a:xfrm>
                <a:off x="6724225" y="2168303"/>
                <a:ext cx="391200" cy="2700"/>
              </a:xfrm>
              <a:prstGeom prst="straightConnector1">
                <a:avLst/>
              </a:prstGeom>
              <a:noFill/>
              <a:ln cap="flat" cmpd="sng" w="9525">
                <a:solidFill>
                  <a:srgbClr val="00FFFF"/>
                </a:solidFill>
                <a:prstDash val="solid"/>
                <a:round/>
                <a:headEnd len="med" w="med" type="none"/>
                <a:tailEnd len="med" w="med" type="none"/>
              </a:ln>
            </p:spPr>
          </p:cxnSp>
          <p:cxnSp>
            <p:nvCxnSpPr>
              <p:cNvPr id="1634" name="Google Shape;1634;p114"/>
              <p:cNvCxnSpPr/>
              <p:nvPr/>
            </p:nvCxnSpPr>
            <p:spPr>
              <a:xfrm rot="10800000">
                <a:off x="7115118" y="2169951"/>
                <a:ext cx="249000" cy="64500"/>
              </a:xfrm>
              <a:prstGeom prst="straightConnector1">
                <a:avLst/>
              </a:prstGeom>
              <a:noFill/>
              <a:ln cap="flat" cmpd="sng" w="9525">
                <a:solidFill>
                  <a:srgbClr val="00FFFF"/>
                </a:solidFill>
                <a:prstDash val="solid"/>
                <a:round/>
                <a:headEnd len="med" w="med" type="none"/>
                <a:tailEnd len="med" w="med" type="none"/>
              </a:ln>
            </p:spPr>
          </p:cxnSp>
          <p:cxnSp>
            <p:nvCxnSpPr>
              <p:cNvPr id="1635" name="Google Shape;1635;p114"/>
              <p:cNvCxnSpPr/>
              <p:nvPr/>
            </p:nvCxnSpPr>
            <p:spPr>
              <a:xfrm flipH="1" rot="10800000">
                <a:off x="6722197" y="2165044"/>
                <a:ext cx="387300" cy="1200"/>
              </a:xfrm>
              <a:prstGeom prst="straightConnector1">
                <a:avLst/>
              </a:prstGeom>
              <a:noFill/>
              <a:ln cap="flat" cmpd="sng" w="9525">
                <a:solidFill>
                  <a:srgbClr val="00FF00"/>
                </a:solidFill>
                <a:prstDash val="solid"/>
                <a:round/>
                <a:headEnd len="med" w="med" type="none"/>
                <a:tailEnd len="med" w="med" type="none"/>
              </a:ln>
            </p:spPr>
          </p:cxnSp>
          <p:cxnSp>
            <p:nvCxnSpPr>
              <p:cNvPr id="1636" name="Google Shape;1636;p114"/>
              <p:cNvCxnSpPr/>
              <p:nvPr/>
            </p:nvCxnSpPr>
            <p:spPr>
              <a:xfrm rot="10800000">
                <a:off x="7108518" y="2165337"/>
                <a:ext cx="255600" cy="63300"/>
              </a:xfrm>
              <a:prstGeom prst="straightConnector1">
                <a:avLst/>
              </a:prstGeom>
              <a:noFill/>
              <a:ln cap="flat" cmpd="sng" w="9525">
                <a:solidFill>
                  <a:srgbClr val="00FF00"/>
                </a:solidFill>
                <a:prstDash val="solid"/>
                <a:round/>
                <a:headEnd len="med" w="med" type="none"/>
                <a:tailEnd len="med" w="med" type="none"/>
              </a:ln>
            </p:spPr>
          </p:cxnSp>
          <p:cxnSp>
            <p:nvCxnSpPr>
              <p:cNvPr id="1637" name="Google Shape;1637;p114"/>
              <p:cNvCxnSpPr/>
              <p:nvPr/>
            </p:nvCxnSpPr>
            <p:spPr>
              <a:xfrm flipH="1" rot="10800000">
                <a:off x="6721279" y="2162393"/>
                <a:ext cx="389100" cy="4800"/>
              </a:xfrm>
              <a:prstGeom prst="straightConnector1">
                <a:avLst/>
              </a:prstGeom>
              <a:noFill/>
              <a:ln cap="flat" cmpd="sng" w="9525">
                <a:solidFill>
                  <a:srgbClr val="FFFF00"/>
                </a:solidFill>
                <a:prstDash val="solid"/>
                <a:round/>
                <a:headEnd len="med" w="med" type="none"/>
                <a:tailEnd len="med" w="med" type="none"/>
              </a:ln>
            </p:spPr>
          </p:cxnSp>
          <p:cxnSp>
            <p:nvCxnSpPr>
              <p:cNvPr id="1638" name="Google Shape;1638;p114"/>
              <p:cNvCxnSpPr/>
              <p:nvPr/>
            </p:nvCxnSpPr>
            <p:spPr>
              <a:xfrm rot="10800000">
                <a:off x="7107825" y="2162513"/>
                <a:ext cx="243900" cy="55200"/>
              </a:xfrm>
              <a:prstGeom prst="straightConnector1">
                <a:avLst/>
              </a:prstGeom>
              <a:noFill/>
              <a:ln cap="flat" cmpd="sng" w="9525">
                <a:solidFill>
                  <a:srgbClr val="FFFF00"/>
                </a:solidFill>
                <a:prstDash val="solid"/>
                <a:round/>
                <a:headEnd len="med" w="med" type="none"/>
                <a:tailEnd len="med" w="med" type="none"/>
              </a:ln>
            </p:spPr>
          </p:cxnSp>
          <p:cxnSp>
            <p:nvCxnSpPr>
              <p:cNvPr id="1639" name="Google Shape;1639;p114"/>
              <p:cNvCxnSpPr/>
              <p:nvPr/>
            </p:nvCxnSpPr>
            <p:spPr>
              <a:xfrm flipH="1" rot="10800000">
                <a:off x="6721402" y="2156730"/>
                <a:ext cx="386400" cy="9300"/>
              </a:xfrm>
              <a:prstGeom prst="straightConnector1">
                <a:avLst/>
              </a:prstGeom>
              <a:noFill/>
              <a:ln cap="flat" cmpd="sng" w="9525">
                <a:solidFill>
                  <a:srgbClr val="FF9900"/>
                </a:solidFill>
                <a:prstDash val="solid"/>
                <a:round/>
                <a:headEnd len="med" w="med" type="none"/>
                <a:tailEnd len="med" w="med" type="none"/>
              </a:ln>
            </p:spPr>
          </p:cxnSp>
          <p:cxnSp>
            <p:nvCxnSpPr>
              <p:cNvPr id="1640" name="Google Shape;1640;p114"/>
              <p:cNvCxnSpPr/>
              <p:nvPr/>
            </p:nvCxnSpPr>
            <p:spPr>
              <a:xfrm rot="10800000">
                <a:off x="7101184" y="2156161"/>
                <a:ext cx="246900" cy="52800"/>
              </a:xfrm>
              <a:prstGeom prst="straightConnector1">
                <a:avLst/>
              </a:prstGeom>
              <a:noFill/>
              <a:ln cap="flat" cmpd="sng" w="9525">
                <a:solidFill>
                  <a:srgbClr val="FF9900"/>
                </a:solidFill>
                <a:prstDash val="solid"/>
                <a:round/>
                <a:headEnd len="med" w="med" type="none"/>
                <a:tailEnd len="med" w="med" type="none"/>
              </a:ln>
            </p:spPr>
          </p:cxnSp>
          <p:cxnSp>
            <p:nvCxnSpPr>
              <p:cNvPr id="1641" name="Google Shape;1641;p114"/>
              <p:cNvCxnSpPr/>
              <p:nvPr/>
            </p:nvCxnSpPr>
            <p:spPr>
              <a:xfrm flipH="1" rot="10800000">
                <a:off x="6721402" y="2153130"/>
                <a:ext cx="381900" cy="12900"/>
              </a:xfrm>
              <a:prstGeom prst="straightConnector1">
                <a:avLst/>
              </a:prstGeom>
              <a:noFill/>
              <a:ln cap="flat" cmpd="sng" w="9525">
                <a:solidFill>
                  <a:srgbClr val="FF0000"/>
                </a:solidFill>
                <a:prstDash val="solid"/>
                <a:round/>
                <a:headEnd len="med" w="med" type="none"/>
                <a:tailEnd len="med" w="med" type="none"/>
              </a:ln>
            </p:spPr>
          </p:cxnSp>
          <p:cxnSp>
            <p:nvCxnSpPr>
              <p:cNvPr id="1642" name="Google Shape;1642;p114"/>
              <p:cNvCxnSpPr/>
              <p:nvPr/>
            </p:nvCxnSpPr>
            <p:spPr>
              <a:xfrm rot="10800000">
                <a:off x="7100005" y="2153275"/>
                <a:ext cx="241500" cy="46200"/>
              </a:xfrm>
              <a:prstGeom prst="straightConnector1">
                <a:avLst/>
              </a:prstGeom>
              <a:noFill/>
              <a:ln cap="flat" cmpd="sng" w="9525">
                <a:solidFill>
                  <a:srgbClr val="FF0000"/>
                </a:solidFill>
                <a:prstDash val="solid"/>
                <a:round/>
                <a:headEnd len="med" w="med" type="none"/>
                <a:tailEnd len="med" w="med" type="none"/>
              </a:ln>
            </p:spPr>
          </p:cxnSp>
          <p:grpSp>
            <p:nvGrpSpPr>
              <p:cNvPr id="1643" name="Google Shape;1643;p114"/>
              <p:cNvGrpSpPr/>
              <p:nvPr/>
            </p:nvGrpSpPr>
            <p:grpSpPr>
              <a:xfrm>
                <a:off x="5667019" y="2164205"/>
                <a:ext cx="1061208" cy="356184"/>
                <a:chOff x="5780659" y="2069876"/>
                <a:chExt cx="867000" cy="291000"/>
              </a:xfrm>
            </p:grpSpPr>
            <p:cxnSp>
              <p:nvCxnSpPr>
                <p:cNvPr id="1644" name="Google Shape;1644;p114"/>
                <p:cNvCxnSpPr/>
                <p:nvPr/>
              </p:nvCxnSpPr>
              <p:spPr>
                <a:xfrm flipH="1" rot="10800000">
                  <a:off x="5780659" y="2069876"/>
                  <a:ext cx="867000" cy="291000"/>
                </a:xfrm>
                <a:prstGeom prst="straightConnector1">
                  <a:avLst/>
                </a:prstGeom>
                <a:noFill/>
                <a:ln cap="flat" cmpd="sng" w="19050">
                  <a:solidFill>
                    <a:srgbClr val="FFFFFF"/>
                  </a:solidFill>
                  <a:prstDash val="solid"/>
                  <a:round/>
                  <a:headEnd len="med" w="med" type="none"/>
                  <a:tailEnd len="med" w="med" type="none"/>
                </a:ln>
              </p:spPr>
            </p:cxnSp>
            <p:sp>
              <p:nvSpPr>
                <p:cNvPr id="1645" name="Google Shape;1645;p114"/>
                <p:cNvSpPr/>
                <p:nvPr/>
              </p:nvSpPr>
              <p:spPr>
                <a:xfrm rot="4333530">
                  <a:off x="5934135" y="2276854"/>
                  <a:ext cx="65843" cy="44116"/>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1646" name="Google Shape;1646;p114"/>
            <p:cNvSpPr/>
            <p:nvPr/>
          </p:nvSpPr>
          <p:spPr>
            <a:xfrm rot="10800000">
              <a:off x="6898527" y="1435257"/>
              <a:ext cx="1263900" cy="1093200"/>
            </a:xfrm>
            <a:prstGeom prst="triangl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7" name="Google Shape;1647;p114"/>
            <p:cNvSpPr txBox="1"/>
            <p:nvPr/>
          </p:nvSpPr>
          <p:spPr>
            <a:xfrm>
              <a:off x="7444259" y="1990570"/>
              <a:ext cx="255600" cy="4398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2200">
                  <a:latin typeface="Lexend"/>
                  <a:ea typeface="Lexend"/>
                  <a:cs typeface="Lexend"/>
                  <a:sym typeface="Lexend"/>
                </a:rPr>
                <a:t>?</a:t>
              </a:r>
              <a:endParaRPr sz="2200">
                <a:solidFill>
                  <a:srgbClr val="000000"/>
                </a:solidFill>
                <a:latin typeface="Lexend"/>
                <a:ea typeface="Lexend"/>
                <a:cs typeface="Lexend"/>
                <a:sym typeface="Lexend"/>
              </a:endParaRPr>
            </a:p>
          </p:txBody>
        </p:sp>
      </p:grpSp>
      <p:sp>
        <p:nvSpPr>
          <p:cNvPr id="1648" name="Google Shape;1648;p114"/>
          <p:cNvSpPr txBox="1"/>
          <p:nvPr/>
        </p:nvSpPr>
        <p:spPr>
          <a:xfrm rot="-1141624">
            <a:off x="5689207" y="2024670"/>
            <a:ext cx="1147494" cy="338506"/>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lt1"/>
                </a:solidFill>
                <a:latin typeface="Lexend"/>
                <a:ea typeface="Lexend"/>
                <a:cs typeface="Lexend"/>
                <a:sym typeface="Lexend"/>
              </a:rPr>
              <a:t>Iftiin cad (white light)</a:t>
            </a:r>
            <a:endParaRPr sz="1600">
              <a:solidFill>
                <a:schemeClr val="lt1"/>
              </a:solidFill>
              <a:latin typeface="Lexend"/>
              <a:ea typeface="Lexend"/>
              <a:cs typeface="Lexend"/>
              <a:sym typeface="Lexe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2" name="Shape 1652"/>
        <p:cNvGrpSpPr/>
        <p:nvPr/>
      </p:nvGrpSpPr>
      <p:grpSpPr>
        <a:xfrm>
          <a:off x="0" y="0"/>
          <a:ext cx="0" cy="0"/>
          <a:chOff x="0" y="0"/>
          <a:chExt cx="0" cy="0"/>
        </a:xfrm>
      </p:grpSpPr>
      <p:sp>
        <p:nvSpPr>
          <p:cNvPr id="1653" name="Google Shape;1653;p11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Muraayad labaad (prism)</a:t>
            </a:r>
            <a:endParaRPr/>
          </a:p>
        </p:txBody>
      </p:sp>
      <p:sp>
        <p:nvSpPr>
          <p:cNvPr id="1654" name="Google Shape;1654;p115"/>
          <p:cNvSpPr txBox="1"/>
          <p:nvPr/>
        </p:nvSpPr>
        <p:spPr>
          <a:xfrm>
            <a:off x="324000" y="1130081"/>
            <a:ext cx="13095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Saadaal (Prediction):</a:t>
            </a:r>
            <a:endParaRPr sz="1800">
              <a:solidFill>
                <a:srgbClr val="000000"/>
              </a:solidFill>
              <a:latin typeface="Lexend"/>
              <a:ea typeface="Lexend"/>
              <a:cs typeface="Lexend"/>
              <a:sym typeface="Lexend"/>
            </a:endParaRPr>
          </a:p>
        </p:txBody>
      </p:sp>
      <p:sp>
        <p:nvSpPr>
          <p:cNvPr id="1655" name="Google Shape;1655;p115"/>
          <p:cNvSpPr txBox="1"/>
          <p:nvPr/>
        </p:nvSpPr>
        <p:spPr>
          <a:xfrm>
            <a:off x="324000" y="1297325"/>
            <a:ext cx="51078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a:latin typeface="Lexend"/>
              </a:rPr>
              <a:t/>
            </a:r>
            <a:endParaRPr sz="1800">
              <a:latin typeface="Kalam"/>
              <a:ea typeface="Kalam"/>
              <a:cs typeface="Kalam"/>
              <a:sym typeface="Kalam"/>
            </a:endParaRPr>
          </a:p>
        </p:txBody>
      </p:sp>
      <p:sp>
        <p:nvSpPr>
          <p:cNvPr id="1656" name="Google Shape;1656;p115"/>
          <p:cNvSpPr txBox="1"/>
          <p:nvPr/>
        </p:nvSpPr>
        <p:spPr>
          <a:xfrm>
            <a:off x="324000" y="2667869"/>
            <a:ext cx="14913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Sharaxaad (Sharraxaad):</a:t>
            </a:r>
            <a:endParaRPr sz="1800">
              <a:solidFill>
                <a:srgbClr val="000000"/>
              </a:solidFill>
              <a:latin typeface="Lexend"/>
              <a:ea typeface="Lexend"/>
              <a:cs typeface="Lexend"/>
              <a:sym typeface="Lexend"/>
            </a:endParaRPr>
          </a:p>
        </p:txBody>
      </p:sp>
      <p:sp>
        <p:nvSpPr>
          <p:cNvPr id="1657" name="Google Shape;1657;p115"/>
          <p:cNvSpPr txBox="1"/>
          <p:nvPr/>
        </p:nvSpPr>
        <p:spPr>
          <a:xfrm>
            <a:off x="331150" y="2653001"/>
            <a:ext cx="8488800" cy="217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Muraayadda labaad (prism) waxay rogisaa isbeddelada jihada ee ku dhacay midab kasta oo iftiin ah. Sidaas darteed, dhammaan midabada iftiinka mar dambe kuma kala baxaan. Dhammaantood waxay ku dhammaadaan inay wada socdaan jihada isku midka ah.</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0" rtl="0" algn="l">
              <a:lnSpc>
                <a:spcPct val="115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Isku darka dhammaan midabada iftiinka wuxuu u eg yahay iftiin cad, waana sababta uu ugu soo laabtay iftiin cad (white beam).</a:t>
            </a:r>
            <a:endParaRPr sz="2000">
              <a:latin typeface="Kalam"/>
              <a:ea typeface="Kalam"/>
              <a:cs typeface="Kalam"/>
              <a:sym typeface="Kalam"/>
            </a:endParaRPr>
          </a:p>
        </p:txBody>
      </p:sp>
      <p:sp>
        <p:nvSpPr>
          <p:cNvPr id="1658" name="Google Shape;1658;p115"/>
          <p:cNvSpPr txBox="1"/>
          <p:nvPr/>
        </p:nvSpPr>
        <p:spPr>
          <a:xfrm>
            <a:off x="331150" y="693447"/>
            <a:ext cx="66033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Jawaabo tusaale ah (Example answers).</a:t>
            </a:r>
            <a:endParaRPr sz="2000">
              <a:solidFill>
                <a:srgbClr val="000000"/>
              </a:solidFill>
              <a:latin typeface="Lexend"/>
              <a:ea typeface="Lexend"/>
              <a:cs typeface="Lexend"/>
              <a:sym typeface="Lexend"/>
            </a:endParaRPr>
          </a:p>
        </p:txBody>
      </p:sp>
      <p:grpSp>
        <p:nvGrpSpPr>
          <p:cNvPr id="1659" name="Google Shape;1659;p115"/>
          <p:cNvGrpSpPr/>
          <p:nvPr/>
        </p:nvGrpSpPr>
        <p:grpSpPr>
          <a:xfrm>
            <a:off x="5624796" y="1003827"/>
            <a:ext cx="2628286" cy="1462279"/>
            <a:chOff x="5666858" y="1232374"/>
            <a:chExt cx="3119627" cy="1896600"/>
          </a:xfrm>
        </p:grpSpPr>
        <p:sp>
          <p:nvSpPr>
            <p:cNvPr id="1660" name="Google Shape;1660;p115"/>
            <p:cNvSpPr/>
            <p:nvPr/>
          </p:nvSpPr>
          <p:spPr>
            <a:xfrm>
              <a:off x="5667023" y="1232374"/>
              <a:ext cx="3117600" cy="18966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1" name="Google Shape;1661;p115"/>
            <p:cNvSpPr/>
            <p:nvPr/>
          </p:nvSpPr>
          <p:spPr>
            <a:xfrm>
              <a:off x="6284152" y="1822562"/>
              <a:ext cx="1263000" cy="1092300"/>
            </a:xfrm>
            <a:prstGeom prst="triangl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2" name="Google Shape;1662;p115"/>
            <p:cNvSpPr/>
            <p:nvPr/>
          </p:nvSpPr>
          <p:spPr>
            <a:xfrm rot="10800000">
              <a:off x="6897750" y="1435234"/>
              <a:ext cx="1263000" cy="1092300"/>
            </a:xfrm>
            <a:prstGeom prst="triangl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63" name="Google Shape;1663;p115"/>
            <p:cNvCxnSpPr/>
            <p:nvPr/>
          </p:nvCxnSpPr>
          <p:spPr>
            <a:xfrm>
              <a:off x="6722619" y="2167636"/>
              <a:ext cx="396300" cy="12900"/>
            </a:xfrm>
            <a:prstGeom prst="straightConnector1">
              <a:avLst/>
            </a:prstGeom>
            <a:noFill/>
            <a:ln cap="flat" cmpd="sng" w="9525">
              <a:solidFill>
                <a:srgbClr val="8E7CC3"/>
              </a:solidFill>
              <a:prstDash val="solid"/>
              <a:round/>
              <a:headEnd len="med" w="med" type="none"/>
              <a:tailEnd len="med" w="med" type="none"/>
            </a:ln>
          </p:spPr>
        </p:cxnSp>
        <p:cxnSp>
          <p:nvCxnSpPr>
            <p:cNvPr id="1664" name="Google Shape;1664;p115"/>
            <p:cNvCxnSpPr/>
            <p:nvPr/>
          </p:nvCxnSpPr>
          <p:spPr>
            <a:xfrm rot="10800000">
              <a:off x="7114506" y="2178615"/>
              <a:ext cx="251400" cy="62400"/>
            </a:xfrm>
            <a:prstGeom prst="straightConnector1">
              <a:avLst/>
            </a:prstGeom>
            <a:noFill/>
            <a:ln cap="flat" cmpd="sng" w="9525">
              <a:solidFill>
                <a:srgbClr val="8E7CC3"/>
              </a:solidFill>
              <a:prstDash val="solid"/>
              <a:round/>
              <a:headEnd len="med" w="med" type="none"/>
              <a:tailEnd len="med" w="med" type="none"/>
            </a:ln>
          </p:spPr>
        </p:cxnSp>
        <p:cxnSp>
          <p:nvCxnSpPr>
            <p:cNvPr id="1665" name="Google Shape;1665;p115"/>
            <p:cNvCxnSpPr/>
            <p:nvPr/>
          </p:nvCxnSpPr>
          <p:spPr>
            <a:xfrm>
              <a:off x="6723558" y="2167636"/>
              <a:ext cx="392700" cy="6300"/>
            </a:xfrm>
            <a:prstGeom prst="straightConnector1">
              <a:avLst/>
            </a:prstGeom>
            <a:noFill/>
            <a:ln cap="flat" cmpd="sng" w="9525">
              <a:solidFill>
                <a:srgbClr val="4A86E8"/>
              </a:solidFill>
              <a:prstDash val="solid"/>
              <a:round/>
              <a:headEnd len="med" w="med" type="none"/>
              <a:tailEnd len="med" w="med" type="none"/>
            </a:ln>
          </p:spPr>
        </p:cxnSp>
        <p:cxnSp>
          <p:nvCxnSpPr>
            <p:cNvPr id="1666" name="Google Shape;1666;p115"/>
            <p:cNvCxnSpPr/>
            <p:nvPr/>
          </p:nvCxnSpPr>
          <p:spPr>
            <a:xfrm rot="10800000">
              <a:off x="7114206" y="2172339"/>
              <a:ext cx="251700" cy="63600"/>
            </a:xfrm>
            <a:prstGeom prst="straightConnector1">
              <a:avLst/>
            </a:prstGeom>
            <a:noFill/>
            <a:ln cap="flat" cmpd="sng" w="9525">
              <a:solidFill>
                <a:srgbClr val="4A86E8"/>
              </a:solidFill>
              <a:prstDash val="solid"/>
              <a:round/>
              <a:headEnd len="med" w="med" type="none"/>
              <a:tailEnd len="med" w="med" type="none"/>
            </a:ln>
          </p:spPr>
        </p:cxnSp>
        <p:cxnSp>
          <p:nvCxnSpPr>
            <p:cNvPr id="1667" name="Google Shape;1667;p115"/>
            <p:cNvCxnSpPr/>
            <p:nvPr/>
          </p:nvCxnSpPr>
          <p:spPr>
            <a:xfrm>
              <a:off x="6723558" y="2167636"/>
              <a:ext cx="390900" cy="2700"/>
            </a:xfrm>
            <a:prstGeom prst="straightConnector1">
              <a:avLst/>
            </a:prstGeom>
            <a:noFill/>
            <a:ln cap="flat" cmpd="sng" w="9525">
              <a:solidFill>
                <a:srgbClr val="00FFFF"/>
              </a:solidFill>
              <a:prstDash val="solid"/>
              <a:round/>
              <a:headEnd len="med" w="med" type="none"/>
              <a:tailEnd len="med" w="med" type="none"/>
            </a:ln>
          </p:spPr>
        </p:cxnSp>
        <p:cxnSp>
          <p:nvCxnSpPr>
            <p:cNvPr id="1668" name="Google Shape;1668;p115"/>
            <p:cNvCxnSpPr/>
            <p:nvPr/>
          </p:nvCxnSpPr>
          <p:spPr>
            <a:xfrm rot="10800000">
              <a:off x="7114301" y="2169238"/>
              <a:ext cx="248700" cy="64500"/>
            </a:xfrm>
            <a:prstGeom prst="straightConnector1">
              <a:avLst/>
            </a:prstGeom>
            <a:noFill/>
            <a:ln cap="flat" cmpd="sng" w="9525">
              <a:solidFill>
                <a:srgbClr val="00FFFF"/>
              </a:solidFill>
              <a:prstDash val="solid"/>
              <a:round/>
              <a:headEnd len="med" w="med" type="none"/>
              <a:tailEnd len="med" w="med" type="none"/>
            </a:ln>
          </p:spPr>
        </p:cxnSp>
        <p:cxnSp>
          <p:nvCxnSpPr>
            <p:cNvPr id="1669" name="Google Shape;1669;p115"/>
            <p:cNvCxnSpPr/>
            <p:nvPr/>
          </p:nvCxnSpPr>
          <p:spPr>
            <a:xfrm flipH="1" rot="10800000">
              <a:off x="6721532" y="2164379"/>
              <a:ext cx="387000" cy="1200"/>
            </a:xfrm>
            <a:prstGeom prst="straightConnector1">
              <a:avLst/>
            </a:prstGeom>
            <a:noFill/>
            <a:ln cap="flat" cmpd="sng" w="9525">
              <a:solidFill>
                <a:srgbClr val="00FF00"/>
              </a:solidFill>
              <a:prstDash val="solid"/>
              <a:round/>
              <a:headEnd len="med" w="med" type="none"/>
              <a:tailEnd len="med" w="med" type="none"/>
            </a:ln>
          </p:spPr>
        </p:cxnSp>
        <p:cxnSp>
          <p:nvCxnSpPr>
            <p:cNvPr id="1670" name="Google Shape;1670;p115"/>
            <p:cNvCxnSpPr/>
            <p:nvPr/>
          </p:nvCxnSpPr>
          <p:spPr>
            <a:xfrm rot="10800000">
              <a:off x="7107701" y="2164928"/>
              <a:ext cx="255300" cy="63000"/>
            </a:xfrm>
            <a:prstGeom prst="straightConnector1">
              <a:avLst/>
            </a:prstGeom>
            <a:noFill/>
            <a:ln cap="flat" cmpd="sng" w="9525">
              <a:solidFill>
                <a:srgbClr val="00FF00"/>
              </a:solidFill>
              <a:prstDash val="solid"/>
              <a:round/>
              <a:headEnd len="med" w="med" type="none"/>
              <a:tailEnd len="med" w="med" type="none"/>
            </a:ln>
          </p:spPr>
        </p:cxnSp>
        <p:cxnSp>
          <p:nvCxnSpPr>
            <p:cNvPr id="1671" name="Google Shape;1671;p115"/>
            <p:cNvCxnSpPr/>
            <p:nvPr/>
          </p:nvCxnSpPr>
          <p:spPr>
            <a:xfrm flipH="1" rot="10800000">
              <a:off x="6720614" y="2161727"/>
              <a:ext cx="389100" cy="4800"/>
            </a:xfrm>
            <a:prstGeom prst="straightConnector1">
              <a:avLst/>
            </a:prstGeom>
            <a:noFill/>
            <a:ln cap="flat" cmpd="sng" w="9525">
              <a:solidFill>
                <a:srgbClr val="FFFF00"/>
              </a:solidFill>
              <a:prstDash val="solid"/>
              <a:round/>
              <a:headEnd len="med" w="med" type="none"/>
              <a:tailEnd len="med" w="med" type="none"/>
            </a:ln>
          </p:spPr>
        </p:cxnSp>
        <p:cxnSp>
          <p:nvCxnSpPr>
            <p:cNvPr id="1672" name="Google Shape;1672;p115"/>
            <p:cNvCxnSpPr/>
            <p:nvPr/>
          </p:nvCxnSpPr>
          <p:spPr>
            <a:xfrm rot="10800000">
              <a:off x="7107017" y="2162111"/>
              <a:ext cx="243600" cy="54900"/>
            </a:xfrm>
            <a:prstGeom prst="straightConnector1">
              <a:avLst/>
            </a:prstGeom>
            <a:noFill/>
            <a:ln cap="flat" cmpd="sng" w="9525">
              <a:solidFill>
                <a:srgbClr val="FFFF00"/>
              </a:solidFill>
              <a:prstDash val="solid"/>
              <a:round/>
              <a:headEnd len="med" w="med" type="none"/>
              <a:tailEnd len="med" w="med" type="none"/>
            </a:ln>
          </p:spPr>
        </p:cxnSp>
        <p:cxnSp>
          <p:nvCxnSpPr>
            <p:cNvPr id="1673" name="Google Shape;1673;p115"/>
            <p:cNvCxnSpPr/>
            <p:nvPr/>
          </p:nvCxnSpPr>
          <p:spPr>
            <a:xfrm flipH="1" rot="10800000">
              <a:off x="6720737" y="2156065"/>
              <a:ext cx="386100" cy="9300"/>
            </a:xfrm>
            <a:prstGeom prst="straightConnector1">
              <a:avLst/>
            </a:prstGeom>
            <a:noFill/>
            <a:ln cap="flat" cmpd="sng" w="9525">
              <a:solidFill>
                <a:srgbClr val="FF9900"/>
              </a:solidFill>
              <a:prstDash val="solid"/>
              <a:round/>
              <a:headEnd len="med" w="med" type="none"/>
              <a:tailEnd len="med" w="med" type="none"/>
            </a:ln>
          </p:spPr>
        </p:cxnSp>
        <p:cxnSp>
          <p:nvCxnSpPr>
            <p:cNvPr id="1674" name="Google Shape;1674;p115"/>
            <p:cNvCxnSpPr/>
            <p:nvPr/>
          </p:nvCxnSpPr>
          <p:spPr>
            <a:xfrm rot="10800000">
              <a:off x="7100378" y="2155466"/>
              <a:ext cx="246600" cy="52800"/>
            </a:xfrm>
            <a:prstGeom prst="straightConnector1">
              <a:avLst/>
            </a:prstGeom>
            <a:noFill/>
            <a:ln cap="flat" cmpd="sng" w="9525">
              <a:solidFill>
                <a:srgbClr val="FF9900"/>
              </a:solidFill>
              <a:prstDash val="solid"/>
              <a:round/>
              <a:headEnd len="med" w="med" type="none"/>
              <a:tailEnd len="med" w="med" type="none"/>
            </a:ln>
          </p:spPr>
        </p:cxnSp>
        <p:cxnSp>
          <p:nvCxnSpPr>
            <p:cNvPr id="1675" name="Google Shape;1675;p115"/>
            <p:cNvCxnSpPr/>
            <p:nvPr/>
          </p:nvCxnSpPr>
          <p:spPr>
            <a:xfrm flipH="1" rot="10800000">
              <a:off x="6720737" y="2152465"/>
              <a:ext cx="381600" cy="12900"/>
            </a:xfrm>
            <a:prstGeom prst="straightConnector1">
              <a:avLst/>
            </a:prstGeom>
            <a:noFill/>
            <a:ln cap="flat" cmpd="sng" w="9525">
              <a:solidFill>
                <a:srgbClr val="FF0000"/>
              </a:solidFill>
              <a:prstDash val="solid"/>
              <a:round/>
              <a:headEnd len="med" w="med" type="none"/>
              <a:tailEnd len="med" w="med" type="none"/>
            </a:ln>
          </p:spPr>
        </p:cxnSp>
        <p:cxnSp>
          <p:nvCxnSpPr>
            <p:cNvPr id="1676" name="Google Shape;1676;p115"/>
            <p:cNvCxnSpPr/>
            <p:nvPr/>
          </p:nvCxnSpPr>
          <p:spPr>
            <a:xfrm rot="10800000">
              <a:off x="7098904" y="2152587"/>
              <a:ext cx="241500" cy="46200"/>
            </a:xfrm>
            <a:prstGeom prst="straightConnector1">
              <a:avLst/>
            </a:prstGeom>
            <a:noFill/>
            <a:ln cap="flat" cmpd="sng" w="9525">
              <a:solidFill>
                <a:srgbClr val="FF0000"/>
              </a:solidFill>
              <a:prstDash val="solid"/>
              <a:round/>
              <a:headEnd len="med" w="med" type="none"/>
              <a:tailEnd len="med" w="med" type="none"/>
            </a:ln>
          </p:spPr>
        </p:cxnSp>
        <p:grpSp>
          <p:nvGrpSpPr>
            <p:cNvPr id="1677" name="Google Shape;1677;p115"/>
            <p:cNvGrpSpPr/>
            <p:nvPr/>
          </p:nvGrpSpPr>
          <p:grpSpPr>
            <a:xfrm>
              <a:off x="7337405" y="1855045"/>
              <a:ext cx="1449081" cy="386118"/>
              <a:chOff x="7146489" y="1817700"/>
              <a:chExt cx="1184761" cy="315688"/>
            </a:xfrm>
          </p:grpSpPr>
          <p:cxnSp>
            <p:nvCxnSpPr>
              <p:cNvPr id="1678" name="Google Shape;1678;p115"/>
              <p:cNvCxnSpPr/>
              <p:nvPr/>
            </p:nvCxnSpPr>
            <p:spPr>
              <a:xfrm flipH="1">
                <a:off x="7167151" y="2110588"/>
                <a:ext cx="287700" cy="22800"/>
              </a:xfrm>
              <a:prstGeom prst="straightConnector1">
                <a:avLst/>
              </a:prstGeom>
              <a:noFill/>
              <a:ln cap="flat" cmpd="sng" w="9525">
                <a:solidFill>
                  <a:srgbClr val="8E7CC3"/>
                </a:solidFill>
                <a:prstDash val="solid"/>
                <a:round/>
                <a:headEnd len="med" w="med" type="none"/>
                <a:tailEnd len="med" w="med" type="none"/>
              </a:ln>
            </p:spPr>
          </p:cxnSp>
          <p:cxnSp>
            <p:nvCxnSpPr>
              <p:cNvPr id="1679" name="Google Shape;1679;p115"/>
              <p:cNvCxnSpPr/>
              <p:nvPr/>
            </p:nvCxnSpPr>
            <p:spPr>
              <a:xfrm flipH="1">
                <a:off x="7166683" y="2110588"/>
                <a:ext cx="287400" cy="18900"/>
              </a:xfrm>
              <a:prstGeom prst="straightConnector1">
                <a:avLst/>
              </a:prstGeom>
              <a:noFill/>
              <a:ln cap="flat" cmpd="sng" w="9525">
                <a:solidFill>
                  <a:srgbClr val="4A86E8"/>
                </a:solidFill>
                <a:prstDash val="solid"/>
                <a:round/>
                <a:headEnd len="med" w="med" type="none"/>
                <a:tailEnd len="med" w="med" type="none"/>
              </a:ln>
            </p:spPr>
          </p:cxnSp>
          <p:cxnSp>
            <p:nvCxnSpPr>
              <p:cNvPr id="1680" name="Google Shape;1680;p115"/>
              <p:cNvCxnSpPr/>
              <p:nvPr/>
            </p:nvCxnSpPr>
            <p:spPr>
              <a:xfrm flipH="1">
                <a:off x="7166083" y="2110588"/>
                <a:ext cx="288000" cy="15900"/>
              </a:xfrm>
              <a:prstGeom prst="straightConnector1">
                <a:avLst/>
              </a:prstGeom>
              <a:noFill/>
              <a:ln cap="flat" cmpd="sng" w="9525">
                <a:solidFill>
                  <a:srgbClr val="00FFFF"/>
                </a:solidFill>
                <a:prstDash val="solid"/>
                <a:round/>
                <a:headEnd len="med" w="med" type="none"/>
                <a:tailEnd len="med" w="med" type="none"/>
              </a:ln>
            </p:spPr>
          </p:cxnSp>
          <p:cxnSp>
            <p:nvCxnSpPr>
              <p:cNvPr id="1681" name="Google Shape;1681;p115"/>
              <p:cNvCxnSpPr/>
              <p:nvPr/>
            </p:nvCxnSpPr>
            <p:spPr>
              <a:xfrm flipH="1">
                <a:off x="7165339" y="2108906"/>
                <a:ext cx="290400" cy="12600"/>
              </a:xfrm>
              <a:prstGeom prst="straightConnector1">
                <a:avLst/>
              </a:prstGeom>
              <a:noFill/>
              <a:ln cap="flat" cmpd="sng" w="9525">
                <a:solidFill>
                  <a:srgbClr val="00FF00"/>
                </a:solidFill>
                <a:prstDash val="solid"/>
                <a:round/>
                <a:headEnd len="med" w="med" type="none"/>
                <a:tailEnd len="med" w="med" type="none"/>
              </a:ln>
            </p:spPr>
          </p:cxnSp>
          <p:cxnSp>
            <p:nvCxnSpPr>
              <p:cNvPr id="1682" name="Google Shape;1682;p115"/>
              <p:cNvCxnSpPr/>
              <p:nvPr/>
            </p:nvCxnSpPr>
            <p:spPr>
              <a:xfrm flipH="1">
                <a:off x="7155889" y="2109681"/>
                <a:ext cx="300600" cy="4500"/>
              </a:xfrm>
              <a:prstGeom prst="straightConnector1">
                <a:avLst/>
              </a:prstGeom>
              <a:noFill/>
              <a:ln cap="flat" cmpd="sng" w="9525">
                <a:solidFill>
                  <a:srgbClr val="FFFF00"/>
                </a:solidFill>
                <a:prstDash val="solid"/>
                <a:round/>
                <a:headEnd len="med" w="med" type="none"/>
                <a:tailEnd len="med" w="med" type="none"/>
              </a:ln>
            </p:spPr>
          </p:cxnSp>
          <p:cxnSp>
            <p:nvCxnSpPr>
              <p:cNvPr id="1683" name="Google Shape;1683;p115"/>
              <p:cNvCxnSpPr/>
              <p:nvPr/>
            </p:nvCxnSpPr>
            <p:spPr>
              <a:xfrm rot="10800000">
                <a:off x="7151589" y="2106631"/>
                <a:ext cx="304800" cy="2100"/>
              </a:xfrm>
              <a:prstGeom prst="straightConnector1">
                <a:avLst/>
              </a:prstGeom>
              <a:noFill/>
              <a:ln cap="flat" cmpd="sng" w="9525">
                <a:solidFill>
                  <a:srgbClr val="FF9900"/>
                </a:solidFill>
                <a:prstDash val="solid"/>
                <a:round/>
                <a:headEnd len="med" w="med" type="none"/>
                <a:tailEnd len="med" w="med" type="none"/>
              </a:ln>
            </p:spPr>
          </p:cxnSp>
          <p:cxnSp>
            <p:nvCxnSpPr>
              <p:cNvPr id="1684" name="Google Shape;1684;p115"/>
              <p:cNvCxnSpPr/>
              <p:nvPr/>
            </p:nvCxnSpPr>
            <p:spPr>
              <a:xfrm rot="10800000">
                <a:off x="7146489" y="2098231"/>
                <a:ext cx="309900" cy="10500"/>
              </a:xfrm>
              <a:prstGeom prst="straightConnector1">
                <a:avLst/>
              </a:prstGeom>
              <a:noFill/>
              <a:ln cap="flat" cmpd="sng" w="9525">
                <a:solidFill>
                  <a:srgbClr val="FF0000"/>
                </a:solidFill>
                <a:prstDash val="solid"/>
                <a:round/>
                <a:headEnd len="med" w="med" type="none"/>
                <a:tailEnd len="med" w="med" type="none"/>
              </a:ln>
            </p:spPr>
          </p:cxnSp>
          <p:cxnSp>
            <p:nvCxnSpPr>
              <p:cNvPr id="1685" name="Google Shape;1685;p115"/>
              <p:cNvCxnSpPr/>
              <p:nvPr/>
            </p:nvCxnSpPr>
            <p:spPr>
              <a:xfrm flipH="1" rot="10800000">
                <a:off x="7451650" y="1817700"/>
                <a:ext cx="879600" cy="292200"/>
              </a:xfrm>
              <a:prstGeom prst="straightConnector1">
                <a:avLst/>
              </a:prstGeom>
              <a:noFill/>
              <a:ln cap="flat" cmpd="sng" w="19050">
                <a:solidFill>
                  <a:srgbClr val="FFFFFF"/>
                </a:solidFill>
                <a:prstDash val="solid"/>
                <a:round/>
                <a:headEnd len="med" w="med" type="none"/>
                <a:tailEnd len="med" w="med" type="none"/>
              </a:ln>
            </p:spPr>
          </p:cxnSp>
        </p:grpSp>
        <p:grpSp>
          <p:nvGrpSpPr>
            <p:cNvPr id="1686" name="Google Shape;1686;p115"/>
            <p:cNvGrpSpPr/>
            <p:nvPr/>
          </p:nvGrpSpPr>
          <p:grpSpPr>
            <a:xfrm>
              <a:off x="5666858" y="2163482"/>
              <a:ext cx="1060428" cy="355922"/>
              <a:chOff x="5780659" y="2069876"/>
              <a:chExt cx="867000" cy="291000"/>
            </a:xfrm>
          </p:grpSpPr>
          <p:cxnSp>
            <p:nvCxnSpPr>
              <p:cNvPr id="1687" name="Google Shape;1687;p115"/>
              <p:cNvCxnSpPr/>
              <p:nvPr/>
            </p:nvCxnSpPr>
            <p:spPr>
              <a:xfrm flipH="1" rot="10800000">
                <a:off x="5780659" y="2069876"/>
                <a:ext cx="867000" cy="291000"/>
              </a:xfrm>
              <a:prstGeom prst="straightConnector1">
                <a:avLst/>
              </a:prstGeom>
              <a:noFill/>
              <a:ln cap="flat" cmpd="sng" w="19050">
                <a:solidFill>
                  <a:srgbClr val="FFFFFF"/>
                </a:solidFill>
                <a:prstDash val="solid"/>
                <a:round/>
                <a:headEnd len="med" w="med" type="none"/>
                <a:tailEnd len="med" w="med" type="none"/>
              </a:ln>
            </p:spPr>
          </p:cxnSp>
          <p:sp>
            <p:nvSpPr>
              <p:cNvPr id="1688" name="Google Shape;1688;p115"/>
              <p:cNvSpPr/>
              <p:nvPr/>
            </p:nvSpPr>
            <p:spPr>
              <a:xfrm rot="4333530">
                <a:off x="5934135" y="2276854"/>
                <a:ext cx="65843" cy="44116"/>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89" name="Google Shape;1689;p115"/>
            <p:cNvSpPr/>
            <p:nvPr/>
          </p:nvSpPr>
          <p:spPr>
            <a:xfrm rot="4334345">
              <a:off x="8263194" y="1987490"/>
              <a:ext cx="80644" cy="53888"/>
            </a:xfrm>
            <a:prstGeom prst="triangle">
              <a:avLst>
                <a:gd fmla="val 50000"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90" name="Google Shape;1690;p115"/>
          <p:cNvSpPr txBox="1"/>
          <p:nvPr/>
        </p:nvSpPr>
        <p:spPr>
          <a:xfrm>
            <a:off x="331150" y="1099293"/>
            <a:ext cx="5045400" cy="146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Muraayadda labaad (prism) waxay ka dhigi doontaa jeeganka iftiinka muuqda (visible light spectrum) mid la waayo oo u rogmi doonta iftiin cad (white light) oo ku socda jihadii asalka ahayd mar kale.</a:t>
            </a:r>
            <a:endParaRPr sz="2000">
              <a:latin typeface="Kalam"/>
              <a:ea typeface="Kalam"/>
              <a:cs typeface="Kalam"/>
              <a:sym typeface="Kala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4" name="Shape 1694"/>
        <p:cNvGrpSpPr/>
        <p:nvPr/>
      </p:nvGrpSpPr>
      <p:grpSpPr>
        <a:xfrm>
          <a:off x="0" y="0"/>
          <a:ext cx="0" cy="0"/>
          <a:chOff x="0" y="0"/>
          <a:chExt cx="0" cy="0"/>
        </a:xfrm>
      </p:grpSpPr>
      <p:sp>
        <p:nvSpPr>
          <p:cNvPr id="1695" name="Google Shape;1695;p116"/>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Jeeganka muuqda (visible spectrum)</a:t>
            </a:r>
            <a:endParaRPr/>
          </a:p>
        </p:txBody>
      </p:sp>
      <p:sp>
        <p:nvSpPr>
          <p:cNvPr id="1696" name="Google Shape;1696;p116"/>
          <p:cNvSpPr txBox="1"/>
          <p:nvPr>
            <p:ph idx="4294967295" type="subTitle"/>
          </p:nvPr>
        </p:nvSpPr>
        <p:spPr>
          <a:xfrm>
            <a:off x="329950" y="4081800"/>
            <a:ext cx="8082000" cy="68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Midabada aan aragno waxay ku xiran tahay unugyada koorta (cone cells) ee kiciya inay calaamad u diraan maskaxda.</a:t>
            </a:r>
            <a:endParaRPr sz="1800"/>
          </a:p>
        </p:txBody>
      </p:sp>
      <p:sp>
        <p:nvSpPr>
          <p:cNvPr id="1697" name="Google Shape;1697;p116"/>
          <p:cNvSpPr txBox="1"/>
          <p:nvPr>
            <p:ph idx="4294967295" type="subTitle"/>
          </p:nvPr>
        </p:nvSpPr>
        <p:spPr>
          <a:xfrm>
            <a:off x="351600" y="1655975"/>
            <a:ext cx="5905200" cy="65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Muraayad saddex-geesood ah oo hufan (transparent triangular prism) ayaa kala qaybin kara iftiinka qorraxda oo noqda jeeganka iftiinka muuqda (visible light spectrum).</a:t>
            </a:r>
            <a:endParaRPr sz="1800"/>
          </a:p>
        </p:txBody>
      </p:sp>
      <p:sp>
        <p:nvSpPr>
          <p:cNvPr id="1698" name="Google Shape;1698;p116"/>
          <p:cNvSpPr txBox="1"/>
          <p:nvPr>
            <p:ph idx="4294967295" type="subTitle"/>
          </p:nvPr>
        </p:nvSpPr>
        <p:spPr>
          <a:xfrm>
            <a:off x="329950" y="862125"/>
            <a:ext cx="7129200" cy="65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Iftiinka cad (white light) ee qorraxda iyo nalalka badan wuxuu ka kooban yahay iftiin dhammaan midabada jeeganka iftiinka muuqda (visible light spectrum) (qaansoroobaad).</a:t>
            </a:r>
            <a:br>
              <a:rPr lang="en-GB" sz="1800"/>
            </a:br>
            <a:r>
              <a:rPr lang="en-GB" sz="1100">
                <a:latin typeface="Lexend"/>
              </a:rPr>
              <a:t/>
            </a:r>
            <a:endParaRPr sz="1800"/>
          </a:p>
        </p:txBody>
      </p:sp>
      <p:sp>
        <p:nvSpPr>
          <p:cNvPr id="1699" name="Google Shape;1699;p116"/>
          <p:cNvSpPr txBox="1"/>
          <p:nvPr>
            <p:ph idx="4294967295" type="subTitle"/>
          </p:nvPr>
        </p:nvSpPr>
        <p:spPr>
          <a:xfrm>
            <a:off x="329950" y="3288000"/>
            <a:ext cx="8407800" cy="68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 jira saddex nooc oo unugyo koorta (cone cells) ah oo ishii ku yaal oo ogaada midabka (R, G iyo B) mid kastana wuxuu u nugul yahay midabyo iftiin oo kala duwan.</a:t>
            </a:r>
            <a:endParaRPr sz="1800"/>
          </a:p>
        </p:txBody>
      </p:sp>
      <p:sp>
        <p:nvSpPr>
          <p:cNvPr id="1700" name="Google Shape;1700;p116"/>
          <p:cNvSpPr txBox="1"/>
          <p:nvPr>
            <p:ph idx="4294967295" type="subTitle"/>
          </p:nvPr>
        </p:nvSpPr>
        <p:spPr>
          <a:xfrm>
            <a:off x="351600" y="2449800"/>
            <a:ext cx="5905200" cy="65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Jeeganka iftiinka muuqda (visible light spectrum) wuxuu muujinayaa kala duwanaanshaha midabada ee iftiinka yeelan karo.</a:t>
            </a:r>
            <a:endParaRPr sz="1800"/>
          </a:p>
        </p:txBody>
      </p:sp>
      <p:pic>
        <p:nvPicPr>
          <p:cNvPr id="1701" name="Google Shape;1701;p116"/>
          <p:cNvPicPr preferRelativeResize="0"/>
          <p:nvPr/>
        </p:nvPicPr>
        <p:blipFill>
          <a:blip r:embed="rId3">
            <a:alphaModFix/>
          </a:blip>
          <a:stretch>
            <a:fillRect/>
          </a:stretch>
        </p:blipFill>
        <p:spPr>
          <a:xfrm>
            <a:off x="6818039" y="1514162"/>
            <a:ext cx="2018231" cy="1281550"/>
          </a:xfrm>
          <a:prstGeom prst="rect">
            <a:avLst/>
          </a:prstGeom>
          <a:noFill/>
          <a:ln>
            <a:noFill/>
          </a:ln>
        </p:spPr>
      </p:pic>
      <p:pic>
        <p:nvPicPr>
          <p:cNvPr id="1702" name="Google Shape;1702;p116"/>
          <p:cNvPicPr preferRelativeResize="0"/>
          <p:nvPr/>
        </p:nvPicPr>
        <p:blipFill rotWithShape="1">
          <a:blip r:embed="rId4">
            <a:alphaModFix/>
          </a:blip>
          <a:srcRect b="10" l="23619" r="28645" t="0"/>
          <a:stretch/>
        </p:blipFill>
        <p:spPr>
          <a:xfrm>
            <a:off x="6818039" y="2847762"/>
            <a:ext cx="2018225" cy="314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