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19"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p:notesSz cx="6858000" cy="9144000"/>
  <p:embeddedFontLst>
    <p:embeddedFont>
      <p:font typeface="Lexend" panose="00000000000000000000"/>
      <p:regular r:id="rId48"/>
    </p:embeddedFont>
    <p:embeddedFont>
      <p:font typeface="Lexend Medium" panose="00000000000000000000"/>
      <p:regular r:id="rId49"/>
    </p:embeddedFont>
    <p:embeddedFont>
      <p:font typeface="Kalam" panose="02000000000000000000"/>
      <p:regular r:id="rId50"/>
    </p:embeddedFont>
    <p:embeddedFont>
      <p:font typeface="Lexend Light" panose="00000000000000000000"/>
      <p:regular r:id="rId51"/>
    </p:embeddedFont>
  </p:embeddedFontLst>
  <p:custDataLst>
    <p:tags r:id="rId47"/>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11CF19FF-DAB9-4E19-AEB7-7D53C6E29A88}">
  <a:tblStyle styleId="{11CF19FF-DAB9-4E19-AEB7-7D53C6E29A8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guideLst/>
    </p:cSldViewPr>
  </p:slideViewPr>
  <p:notesViewPr>
    <p:cSldViewPr>
      <p:cViewPr>
        <p:scale>
          <a:sx n="1" d="100"/>
          <a:sy n="1" d="100"/>
        </p:scale>
        <p:origin x="0" y="0"/>
      </p:cViewPr>
      <p:guideLst/>
    </p:cSldViewPr>
  </p:notes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7" Type="http://schemas.openxmlformats.org/officeDocument/2006/relationships/tags" Target="tags/tag1.xml"/><Relationship Id="rId48" Type="http://schemas.openxmlformats.org/officeDocument/2006/relationships/font" Target="fonts/font1.fntdata"/><Relationship Id="rId49" Type="http://schemas.openxmlformats.org/officeDocument/2006/relationships/font" Target="fonts/font2.fntdata"/><Relationship Id="rId50" Type="http://schemas.openxmlformats.org/officeDocument/2006/relationships/font" Target="fonts/font3.fntdata"/><Relationship Id="rId51" Type="http://schemas.openxmlformats.org/officeDocument/2006/relationships/font" Target="fonts/font4.fntdata"/><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63" name="Shape 863"/>
        <p:cNvGrpSpPr/>
        <p:nvPr/>
      </p:nvGrpSpPr>
      <p:grpSpPr>
        <a:xfrm>
          <a:off x="0" y="0"/>
          <a:ext cx="0" cy="0"/>
        </a:xfrm>
      </p:grpSpPr>
      <p:sp>
        <p:nvSpPr>
          <p:cNvPr id="864" name="Google Shape;864;g1f53313628d_1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65" name="Google Shape;865;g1f53313628d_1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69" name="Shape 869"/>
        <p:cNvGrpSpPr/>
        <p:nvPr/>
      </p:nvGrpSpPr>
      <p:grpSpPr>
        <a:xfrm>
          <a:off x="0" y="0"/>
          <a:ext cx="0" cy="0"/>
        </a:xfrm>
      </p:grpSpPr>
      <p:sp>
        <p:nvSpPr>
          <p:cNvPr id="870" name="Google Shape;870;g279955a40ae_0_8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71" name="Google Shape;871;g279955a40ae_0_8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74" name="Shape 874"/>
        <p:cNvGrpSpPr/>
        <p:nvPr/>
      </p:nvGrpSpPr>
      <p:grpSpPr>
        <a:xfrm>
          <a:off x="0" y="0"/>
          <a:ext cx="0" cy="0"/>
        </a:xfrm>
      </p:grpSpPr>
      <p:sp>
        <p:nvSpPr>
          <p:cNvPr id="875" name="Google Shape;875;g279955a40ae_0_8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76" name="Google Shape;876;g279955a40ae_0_8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79" name="Shape 879"/>
        <p:cNvGrpSpPr/>
        <p:nvPr/>
      </p:nvGrpSpPr>
      <p:grpSpPr>
        <a:xfrm>
          <a:off x="0" y="0"/>
          <a:ext cx="0" cy="0"/>
        </a:xfrm>
      </p:grpSpPr>
      <p:sp>
        <p:nvSpPr>
          <p:cNvPr id="880" name="Google Shape;880;g1f53313628d_1_11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81" name="Google Shape;881;g1f53313628d_1_11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88" name="Shape 888"/>
        <p:cNvGrpSpPr/>
        <p:nvPr/>
      </p:nvGrpSpPr>
      <p:grpSpPr>
        <a:xfrm>
          <a:off x="0" y="0"/>
          <a:ext cx="0" cy="0"/>
        </a:xfrm>
      </p:grpSpPr>
      <p:sp>
        <p:nvSpPr>
          <p:cNvPr id="889" name="Google Shape;889;g1f53313628d_1_12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90" name="Google Shape;890;g1f53313628d_1_12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97" name="Shape 897"/>
        <p:cNvGrpSpPr/>
        <p:nvPr/>
      </p:nvGrpSpPr>
      <p:grpSpPr>
        <a:xfrm>
          <a:off x="0" y="0"/>
          <a:ext cx="0" cy="0"/>
        </a:xfrm>
      </p:grpSpPr>
      <p:sp>
        <p:nvSpPr>
          <p:cNvPr id="898" name="Google Shape;898;g1f53313628d_1_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99" name="Google Shape;899;g1f53313628d_1_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05" name="Shape 905"/>
        <p:cNvGrpSpPr/>
        <p:nvPr/>
      </p:nvGrpSpPr>
      <p:grpSpPr>
        <a:xfrm>
          <a:off x="0" y="0"/>
          <a:ext cx="0" cy="0"/>
        </a:xfrm>
      </p:grpSpPr>
      <p:sp>
        <p:nvSpPr>
          <p:cNvPr id="906" name="Google Shape;906;g1f53313628d_1_5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07" name="Google Shape;907;g1f53313628d_1_5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12" name="Shape 912"/>
        <p:cNvGrpSpPr/>
        <p:nvPr/>
      </p:nvGrpSpPr>
      <p:grpSpPr>
        <a:xfrm>
          <a:off x="0" y="0"/>
          <a:ext cx="0" cy="0"/>
        </a:xfrm>
      </p:grpSpPr>
      <p:sp>
        <p:nvSpPr>
          <p:cNvPr id="913" name="Google Shape;913;g1f53313628d_1_6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14" name="Google Shape;914;g1f53313628d_1_6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23" name="Shape 923"/>
        <p:cNvGrpSpPr/>
        <p:nvPr/>
      </p:nvGrpSpPr>
      <p:grpSpPr>
        <a:xfrm>
          <a:off x="0" y="0"/>
          <a:ext cx="0" cy="0"/>
        </a:xfrm>
      </p:grpSpPr>
      <p:sp>
        <p:nvSpPr>
          <p:cNvPr id="924" name="Google Shape;924;g2ca6c750c7c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25" name="Google Shape;925;g2ca6c750c7c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35" name="Shape 935"/>
        <p:cNvGrpSpPr/>
        <p:nvPr/>
      </p:nvGrpSpPr>
      <p:grpSpPr>
        <a:xfrm>
          <a:off x="0" y="0"/>
          <a:ext cx="0" cy="0"/>
        </a:xfrm>
      </p:grpSpPr>
      <p:sp>
        <p:nvSpPr>
          <p:cNvPr id="936" name="Google Shape;936;g1f53313628d_1_5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37" name="Google Shape;937;g1f53313628d_1_5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48" name="Shape 948"/>
        <p:cNvGrpSpPr/>
        <p:nvPr/>
      </p:nvGrpSpPr>
      <p:grpSpPr>
        <a:xfrm>
          <a:off x="0" y="0"/>
          <a:ext cx="0" cy="0"/>
        </a:xfrm>
      </p:grpSpPr>
      <p:sp>
        <p:nvSpPr>
          <p:cNvPr id="949" name="Google Shape;949;g1f53313628d_1_10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50" name="Google Shape;950;g1f53313628d_1_10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58" name="Shape 958"/>
        <p:cNvGrpSpPr/>
        <p:nvPr/>
      </p:nvGrpSpPr>
      <p:grpSpPr>
        <a:xfrm>
          <a:off x="0" y="0"/>
          <a:ext cx="0" cy="0"/>
        </a:xfrm>
      </p:grpSpPr>
      <p:sp>
        <p:nvSpPr>
          <p:cNvPr id="959" name="Google Shape;959;g1f53313628d_1_1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60" name="Google Shape;960;g1f53313628d_1_1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71" name="Shape 971"/>
        <p:cNvGrpSpPr/>
        <p:nvPr/>
      </p:nvGrpSpPr>
      <p:grpSpPr>
        <a:xfrm>
          <a:off x="0" y="0"/>
          <a:ext cx="0" cy="0"/>
        </a:xfrm>
      </p:grpSpPr>
      <p:sp>
        <p:nvSpPr>
          <p:cNvPr id="972" name="Google Shape;972;g2ca239de02e_0_2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73" name="Google Shape;973;g2ca239de02e_0_2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81" name="Shape 981"/>
        <p:cNvGrpSpPr/>
        <p:nvPr/>
      </p:nvGrpSpPr>
      <p:grpSpPr>
        <a:xfrm>
          <a:off x="0" y="0"/>
          <a:ext cx="0" cy="0"/>
        </a:xfrm>
      </p:grpSpPr>
      <p:sp>
        <p:nvSpPr>
          <p:cNvPr id="982" name="Google Shape;982;g2ca0e8fef2c_0_1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83" name="Google Shape;983;g2ca0e8fef2c_0_1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92" name="Shape 992"/>
        <p:cNvGrpSpPr/>
        <p:nvPr/>
      </p:nvGrpSpPr>
      <p:grpSpPr>
        <a:xfrm>
          <a:off x="0" y="0"/>
          <a:ext cx="0" cy="0"/>
        </a:xfrm>
      </p:grpSpPr>
      <p:sp>
        <p:nvSpPr>
          <p:cNvPr id="993" name="Google Shape;993;g2ca6c750c7c_0_1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94" name="Google Shape;994;g2ca6c750c7c_0_1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02" name="Shape 1002"/>
        <p:cNvGrpSpPr/>
        <p:nvPr/>
      </p:nvGrpSpPr>
      <p:grpSpPr>
        <a:xfrm>
          <a:off x="0" y="0"/>
          <a:ext cx="0" cy="0"/>
        </a:xfrm>
      </p:grpSpPr>
      <p:sp>
        <p:nvSpPr>
          <p:cNvPr id="1003" name="Google Shape;1003;g2ca0e8fef2c_0_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04" name="Google Shape;1004;g2ca0e8fef2c_0_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12" name="Shape 1012"/>
        <p:cNvGrpSpPr/>
        <p:nvPr/>
      </p:nvGrpSpPr>
      <p:grpSpPr>
        <a:xfrm>
          <a:off x="0" y="0"/>
          <a:ext cx="0" cy="0"/>
        </a:xfrm>
      </p:grpSpPr>
      <p:sp>
        <p:nvSpPr>
          <p:cNvPr id="1013" name="Google Shape;1013;g2ca0e8fef2c_0_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14" name="Google Shape;1014;g2ca0e8fef2c_0_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20" name="Shape 1020"/>
        <p:cNvGrpSpPr/>
        <p:nvPr/>
      </p:nvGrpSpPr>
      <p:grpSpPr>
        <a:xfrm>
          <a:off x="0" y="0"/>
          <a:ext cx="0" cy="0"/>
        </a:xfrm>
      </p:grpSpPr>
      <p:sp>
        <p:nvSpPr>
          <p:cNvPr id="1021" name="Google Shape;1021;g2ca239de02e_0_1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22" name="Google Shape;1022;g2ca239de02e_0_1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31" name="Shape 1031"/>
        <p:cNvGrpSpPr/>
        <p:nvPr/>
      </p:nvGrpSpPr>
      <p:grpSpPr>
        <a:xfrm>
          <a:off x="0" y="0"/>
          <a:ext cx="0" cy="0"/>
        </a:xfrm>
      </p:grpSpPr>
      <p:sp>
        <p:nvSpPr>
          <p:cNvPr id="1032" name="Google Shape;1032;g2ca0e8fef2c_0_3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33" name="Google Shape;1033;g2ca0e8fef2c_0_3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41" name="Shape 1041"/>
        <p:cNvGrpSpPr/>
        <p:nvPr/>
      </p:nvGrpSpPr>
      <p:grpSpPr>
        <a:xfrm>
          <a:off x="0" y="0"/>
          <a:ext cx="0" cy="0"/>
        </a:xfrm>
      </p:grpSpPr>
      <p:sp>
        <p:nvSpPr>
          <p:cNvPr id="1042" name="Google Shape;1042;g2ca239de02e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43" name="Google Shape;1043;g2ca239de02e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53" name="Shape 1053"/>
        <p:cNvGrpSpPr/>
        <p:nvPr/>
      </p:nvGrpSpPr>
      <p:grpSpPr>
        <a:xfrm>
          <a:off x="0" y="0"/>
          <a:ext cx="0" cy="0"/>
        </a:xfrm>
      </p:grpSpPr>
      <p:sp>
        <p:nvSpPr>
          <p:cNvPr id="1054" name="Google Shape;1054;g1f53313628d_1_2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55" name="Google Shape;1055;g1f53313628d_1_2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62" name="Shape 1062"/>
        <p:cNvGrpSpPr/>
        <p:nvPr/>
      </p:nvGrpSpPr>
      <p:grpSpPr>
        <a:xfrm>
          <a:off x="0" y="0"/>
          <a:ext cx="0" cy="0"/>
        </a:xfrm>
      </p:grpSpPr>
      <p:sp>
        <p:nvSpPr>
          <p:cNvPr id="1063" name="Google Shape;1063;g1f53313628d_1_2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64" name="Google Shape;1064;g1f53313628d_1_2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72" name="Shape 1072"/>
        <p:cNvGrpSpPr/>
        <p:nvPr/>
      </p:nvGrpSpPr>
      <p:grpSpPr>
        <a:xfrm>
          <a:off x="0" y="0"/>
          <a:ext cx="0" cy="0"/>
        </a:xfrm>
      </p:grpSpPr>
      <p:sp>
        <p:nvSpPr>
          <p:cNvPr id="1073" name="Google Shape;1073;g2ca6c750c7c_0_2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74" name="Google Shape;1074;g2ca6c750c7c_0_2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79" name="Shape 1079"/>
        <p:cNvGrpSpPr/>
        <p:nvPr/>
      </p:nvGrpSpPr>
      <p:grpSpPr>
        <a:xfrm>
          <a:off x="0" y="0"/>
          <a:ext cx="0" cy="0"/>
        </a:xfrm>
      </p:grpSpPr>
      <p:sp>
        <p:nvSpPr>
          <p:cNvPr id="1080" name="Google Shape;1080;g1f53313628d_1_1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81" name="Google Shape;1081;g1f53313628d_1_1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87" name="Shape 1087"/>
        <p:cNvGrpSpPr/>
        <p:nvPr/>
      </p:nvGrpSpPr>
      <p:grpSpPr>
        <a:xfrm>
          <a:off x="0" y="0"/>
          <a:ext cx="0" cy="0"/>
        </a:xfrm>
      </p:grpSpPr>
      <p:sp>
        <p:nvSpPr>
          <p:cNvPr id="1088" name="Google Shape;1088;g1f53313628d_1_3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89" name="Google Shape;1089;g1f53313628d_1_3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00" name="Shape 1100"/>
        <p:cNvGrpSpPr/>
        <p:nvPr/>
      </p:nvGrpSpPr>
      <p:grpSpPr>
        <a:xfrm>
          <a:off x="0" y="0"/>
          <a:ext cx="0" cy="0"/>
        </a:xfrm>
      </p:grpSpPr>
      <p:sp>
        <p:nvSpPr>
          <p:cNvPr id="1101" name="Google Shape;1101;g2cacf0bcd36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02" name="Google Shape;1102;g2cacf0bcd36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13" name="Shape 1113"/>
        <p:cNvGrpSpPr/>
        <p:nvPr/>
      </p:nvGrpSpPr>
      <p:grpSpPr>
        <a:xfrm>
          <a:off x="0" y="0"/>
          <a:ext cx="0" cy="0"/>
        </a:xfrm>
      </p:grpSpPr>
      <p:sp>
        <p:nvSpPr>
          <p:cNvPr id="1114" name="Google Shape;1114;g2ca6c750c7c_0_8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15" name="Google Shape;1115;g2ca6c750c7c_0_8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24" name="Shape 1124"/>
        <p:cNvGrpSpPr/>
        <p:nvPr/>
      </p:nvGrpSpPr>
      <p:grpSpPr>
        <a:xfrm>
          <a:off x="0" y="0"/>
          <a:ext cx="0" cy="0"/>
        </a:xfrm>
      </p:grpSpPr>
      <p:sp>
        <p:nvSpPr>
          <p:cNvPr id="1125" name="Google Shape;1125;g1f53313628d_1_7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26" name="Google Shape;1126;g1f53313628d_1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31" name="Shape 1131"/>
        <p:cNvGrpSpPr/>
        <p:nvPr/>
      </p:nvGrpSpPr>
      <p:grpSpPr>
        <a:xfrm>
          <a:off x="0" y="0"/>
          <a:ext cx="0" cy="0"/>
        </a:xfrm>
      </p:grpSpPr>
      <p:sp>
        <p:nvSpPr>
          <p:cNvPr id="1132" name="Google Shape;1132;g2ca6c750c7c_0_10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33" name="Google Shape;1133;g2ca6c750c7c_0_10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47" name="Shape 1147"/>
        <p:cNvGrpSpPr/>
        <p:nvPr/>
      </p:nvGrpSpPr>
      <p:grpSpPr>
        <a:xfrm>
          <a:off x="0" y="0"/>
          <a:ext cx="0" cy="0"/>
        </a:xfrm>
      </p:grpSpPr>
      <p:sp>
        <p:nvSpPr>
          <p:cNvPr id="1148" name="Google Shape;1148;g1f53313628d_1_8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49" name="Google Shape;1149;g1f53313628d_1_8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59" name="Shape 1159"/>
        <p:cNvGrpSpPr/>
        <p:nvPr/>
      </p:nvGrpSpPr>
      <p:grpSpPr>
        <a:xfrm>
          <a:off x="0" y="0"/>
          <a:ext cx="0" cy="0"/>
        </a:xfrm>
      </p:grpSpPr>
      <p:sp>
        <p:nvSpPr>
          <p:cNvPr id="1160" name="Google Shape;1160;g2ca6c750c7c_0_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61" name="Google Shape;1161;g2ca6c750c7c_0_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67" name="Shape 1167"/>
        <p:cNvGrpSpPr/>
        <p:nvPr/>
      </p:nvGrpSpPr>
      <p:grpSpPr>
        <a:xfrm>
          <a:off x="0" y="0"/>
          <a:ext cx="0" cy="0"/>
        </a:xfrm>
      </p:grpSpPr>
      <p:sp>
        <p:nvSpPr>
          <p:cNvPr id="1168" name="Google Shape;1168;g2cacf0bcd36_0_4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69" name="Google Shape;1169;g2cacf0bcd36_0_4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80" name="Shape 1180"/>
        <p:cNvGrpSpPr/>
        <p:nvPr/>
      </p:nvGrpSpPr>
      <p:grpSpPr>
        <a:xfrm>
          <a:off x="0" y="0"/>
          <a:ext cx="0" cy="0"/>
        </a:xfrm>
      </p:grpSpPr>
      <p:sp>
        <p:nvSpPr>
          <p:cNvPr id="1181" name="Google Shape;1181;g2ca6c750c7c_0_5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82" name="Google Shape;1182;g2ca6c750c7c_0_5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94" name="Shape 1194"/>
        <p:cNvGrpSpPr/>
        <p:nvPr/>
      </p:nvGrpSpPr>
      <p:grpSpPr>
        <a:xfrm>
          <a:off x="0" y="0"/>
          <a:ext cx="0" cy="0"/>
        </a:xfrm>
      </p:grpSpPr>
      <p:sp>
        <p:nvSpPr>
          <p:cNvPr id="1195" name="Google Shape;1195;g1f53313628d_1_7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96" name="Google Shape;1196;g1f53313628d_1_7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04" name="Shape 1204"/>
        <p:cNvGrpSpPr/>
        <p:nvPr/>
      </p:nvGrpSpPr>
      <p:grpSpPr>
        <a:xfrm>
          <a:off x="0" y="0"/>
          <a:ext cx="0" cy="0"/>
        </a:xfrm>
      </p:grpSpPr>
      <p:sp>
        <p:nvSpPr>
          <p:cNvPr id="1205" name="Google Shape;1205;g2cacf0bcd36_0_3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06" name="Google Shape;1206;g2cacf0bcd36_0_3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13" name="Shape 1213"/>
        <p:cNvGrpSpPr/>
        <p:nvPr/>
      </p:nvGrpSpPr>
      <p:grpSpPr>
        <a:xfrm>
          <a:off x="0" y="0"/>
          <a:ext cx="0" cy="0"/>
        </a:xfrm>
      </p:grpSpPr>
      <p:sp>
        <p:nvSpPr>
          <p:cNvPr id="1214" name="Google Shape;1214;g2cacf0bcd36_0_7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15" name="Google Shape;1215;g2cacf0bcd36_0_7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25" name="Shape 1225"/>
        <p:cNvGrpSpPr/>
        <p:nvPr/>
      </p:nvGrpSpPr>
      <p:grpSpPr>
        <a:xfrm>
          <a:off x="0" y="0"/>
          <a:ext cx="0" cy="0"/>
        </a:xfrm>
      </p:grpSpPr>
      <p:sp>
        <p:nvSpPr>
          <p:cNvPr id="1226" name="Google Shape;1226;g1f53313628d_1_8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27" name="Google Shape;1227;g1f53313628d_1_8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40" name="Shape 1240"/>
        <p:cNvGrpSpPr/>
        <p:nvPr/>
      </p:nvGrpSpPr>
      <p:grpSpPr>
        <a:xfrm>
          <a:off x="0" y="0"/>
          <a:ext cx="0" cy="0"/>
        </a:xfrm>
      </p:grpSpPr>
      <p:sp>
        <p:nvSpPr>
          <p:cNvPr id="1241" name="Google Shape;1241;g2cacf0bcd36_0_6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42" name="Google Shape;1242;g2cacf0bcd36_0_6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57" name="Shape 1257"/>
        <p:cNvGrpSpPr/>
        <p:nvPr/>
      </p:nvGrpSpPr>
      <p:grpSpPr>
        <a:xfrm>
          <a:off x="0" y="0"/>
          <a:ext cx="0" cy="0"/>
        </a:xfrm>
      </p:grpSpPr>
      <p:sp>
        <p:nvSpPr>
          <p:cNvPr id="1258" name="Google Shape;1258;g2ca6c750c7c_0_6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59" name="Google Shape;1259;g2ca6c750c7c_0_6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78" name="Shape 1278"/>
        <p:cNvGrpSpPr/>
        <p:nvPr/>
      </p:nvGrpSpPr>
      <p:grpSpPr>
        <a:xfrm>
          <a:off x="0" y="0"/>
          <a:ext cx="0" cy="0"/>
        </a:xfrm>
      </p:grpSpPr>
      <p:sp>
        <p:nvSpPr>
          <p:cNvPr id="1279" name="Google Shape;1279;g2cacf0bcd36_0_8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80" name="Google Shape;1280;g2cacf0bcd36_0_8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95" name="Shape 1295"/>
        <p:cNvGrpSpPr/>
        <p:nvPr/>
      </p:nvGrpSpPr>
      <p:grpSpPr>
        <a:xfrm>
          <a:off x="0" y="0"/>
          <a:ext cx="0" cy="0"/>
        </a:xfrm>
      </p:grpSpPr>
      <p:sp>
        <p:nvSpPr>
          <p:cNvPr id="1296" name="Google Shape;1296;g1f53313628d_1_3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97" name="Google Shape;1297;g1f53313628d_1_3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02" name="Shape 1302"/>
        <p:cNvGrpSpPr/>
        <p:nvPr/>
      </p:nvGrpSpPr>
      <p:grpSpPr>
        <a:xfrm>
          <a:off x="0" y="0"/>
          <a:ext cx="0" cy="0"/>
        </a:xfrm>
      </p:grpSpPr>
      <p:sp>
        <p:nvSpPr>
          <p:cNvPr id="1303" name="Google Shape;1303;g1f53313628d_1_4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04" name="Google Shape;1304;g1f53313628d_1_4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09" name="Shape 1309"/>
        <p:cNvGrpSpPr/>
        <p:nvPr/>
      </p:nvGrpSpPr>
      <p:grpSpPr>
        <a:xfrm>
          <a:off x="0" y="0"/>
          <a:ext cx="0" cy="0"/>
        </a:xfrm>
      </p:grpSpPr>
      <p:sp>
        <p:nvSpPr>
          <p:cNvPr id="1310" name="Google Shape;1310;g279955a40ae_0_8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11" name="Google Shape;1311;g279955a40ae_0_8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7.png"/><Relationship Id="rId5"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4.png"/><Relationship Id="rId5"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3.png"/><Relationship Id="rId2" Type="http://schemas.openxmlformats.org/officeDocument/2006/relationships/image" Target="../media/image34.png"/><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2.png"/><Relationship Id="rId7"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5.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9.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2.png"/><Relationship Id="rId9"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5.png"/><Relationship Id="rId3" Type="http://schemas.openxmlformats.org/officeDocument/2006/relationships/image" Target="../media/image40.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9.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41.png"/><Relationship Id="rId10" Type="http://schemas.openxmlformats.org/officeDocument/2006/relationships/image" Target="../media/image32.png"/><Relationship Id="rId1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3.png"/><Relationship Id="rId3"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3.png"/><Relationship Id="rId3"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3.png"/><Relationship Id="rId3"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3.png"/><Relationship Id="rId3"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3.png"/><Relationship Id="rId3" Type="http://schemas.openxmlformats.org/officeDocument/2006/relationships/image" Target="../media/image47.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3.png"/><Relationship Id="rId3" Type="http://schemas.openxmlformats.org/officeDocument/2006/relationships/image" Target="../media/image47.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3.png"/><Relationship Id="rId3" Type="http://schemas.openxmlformats.org/officeDocument/2006/relationships/image" Target="../media/image47.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3.png"/><Relationship Id="rId3" Type="http://schemas.openxmlformats.org/officeDocument/2006/relationships/image" Target="../media/image47.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48.png"/><Relationship Id="rId2" Type="http://schemas.openxmlformats.org/officeDocument/2006/relationships/image" Target="../media/image42.png"/><Relationship Id="rId3" Type="http://schemas.openxmlformats.org/officeDocument/2006/relationships/image" Target="../media/image47.png"/><Relationship Id="rId4" Type="http://schemas.openxmlformats.org/officeDocument/2006/relationships/image" Target="../media/image49.png"/><Relationship Id="rId5"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image" Target="../media/image48.png"/><Relationship Id="rId5"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image" Target="../media/image48.png"/><Relationship Id="rId5"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image" Target="../media/image48.png"/><Relationship Id="rId5"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7.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7.png"/><Relationship Id="rId3"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7.png"/><Relationship Id="rId3"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50.png"/><Relationship Id="rId3"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50.png"/><Relationship Id="rId3"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50.png"/><Relationship Id="rId3"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50.png"/><Relationship Id="rId3"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51.png"/><Relationship Id="rId3"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51.png"/><Relationship Id="rId3"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51.png"/><Relationship Id="rId3"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51.png"/><Relationship Id="rId3"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image" Target="../media/image52.png"/><Relationship Id="rId2"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Art and design">
  <p:cSld name="Title Slide 2_1">
    <p:bg>
      <p:bgPr>
        <a:solidFill>
          <a:srgbClr val="EBEDFE"/>
        </a:solidFill>
      </p:bgPr>
    </p:bg>
    <p:spTree>
      <p:nvGrpSpPr>
        <p:cNvPr id="9" name="Shape 9"/>
        <p:cNvGrpSpPr/>
        <p:nvPr/>
      </p:nvGrpSpPr>
      <p:grpSpPr>
        <a:xfrm>
          <a:off x="0" y="0"/>
          <a:ext cx="0" cy="0"/>
        </a:xfrm>
      </p:grpSpPr>
      <p:sp>
        <p:nvSpPr>
          <p:cNvPr id="10" name="Google Shape;10;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 name="Google Shape;11;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13" name="Google Shape;13;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 name="Google Shape;14;p2"/>
          <p:cNvGrpSpPr/>
          <p:nvPr/>
        </p:nvGrpSpPr>
        <p:grpSpPr>
          <a:xfrm>
            <a:off x="6156975" y="0"/>
            <a:ext cx="2987025" cy="3854074"/>
            <a:chOff x="6156975" y="0"/>
            <a:chExt cx="2987025" cy="3854074"/>
          </a:xfrm>
        </p:grpSpPr>
        <p:pic>
          <p:nvPicPr>
            <p:cNvPr id="15" name="Google Shape;15;p2"/>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16" name="Google Shape;16;p2"/>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7" name="Google Shape;17;p2"/>
          <p:cNvPicPr preferRelativeResize="0"/>
          <p:nvPr/>
        </p:nvPicPr>
        <p:blipFill>
          <a:blip r:embed="rId3">
            <a:alphaModFix/>
          </a:blip>
          <a:stretch>
            <a:fillRect/>
          </a:stretch>
        </p:blipFill>
        <p:spPr>
          <a:xfrm rot="-360030">
            <a:off x="6753315" y="1132068"/>
            <a:ext cx="2063340" cy="1643031"/>
          </a:xfrm>
          <a:prstGeom prst="rect">
            <a:avLst/>
          </a:prstGeom>
          <a:noFill/>
          <a:ln>
            <a:noFill/>
          </a:ln>
        </p:spPr>
      </p:pic>
      <p:pic>
        <p:nvPicPr>
          <p:cNvPr id="18" name="Google Shape;18;p2"/>
          <p:cNvPicPr preferRelativeResize="0"/>
          <p:nvPr/>
        </p:nvPicPr>
        <p:blipFill>
          <a:blip r:embed="rId4">
            <a:alphaModFix/>
          </a:blip>
          <a:srcRect l="6209" r="6210"/>
          <a:stretch>
            <a:fillRect/>
          </a:stretch>
        </p:blipFill>
        <p:spPr>
          <a:xfrm>
            <a:off x="324000" y="4008600"/>
            <a:ext cx="1705150" cy="128000"/>
          </a:xfrm>
          <a:prstGeom prst="rect">
            <a:avLst/>
          </a:prstGeom>
          <a:noFill/>
          <a:ln>
            <a:noFill/>
          </a:ln>
        </p:spPr>
      </p:pic>
      <p:sp>
        <p:nvSpPr>
          <p:cNvPr id="19" name="Google Shape;19;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Art and design</a:t>
            </a:r>
            <a:endParaRPr sz="1700" b="1">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userDrawn="1">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20" name="Shape 20"/>
        <p:cNvGrpSpPr/>
        <p:nvPr/>
      </p:nvGrpSpPr>
      <p:grpSpPr>
        <a:xfrm>
          <a:off x="0" y="0"/>
          <a:ext cx="0" cy="0"/>
        </a:xfrm>
      </p:grpSpPr>
      <p:pic>
        <p:nvPicPr>
          <p:cNvPr id="21" name="Google Shape;21;p3"/>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pic>
        <p:nvPicPr>
          <p:cNvPr id="22" name="Google Shape;22;p3"/>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25" name="Google Shape;25;p3"/>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27" name="Google Shape;27;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28" name="Shape 28"/>
        <p:cNvGrpSpPr/>
        <p:nvPr/>
      </p:nvGrpSpPr>
      <p:grpSpPr>
        <a:xfrm>
          <a:off x="0" y="0"/>
          <a:ext cx="0" cy="0"/>
        </a:xfrm>
      </p:grpSpPr>
      <p:pic>
        <p:nvPicPr>
          <p:cNvPr id="29" name="Google Shape;29;p4"/>
          <p:cNvPicPr preferRelativeResize="0"/>
          <p:nvPr/>
        </p:nvPicPr>
        <p:blipFill>
          <a:blip r:embed="rId1">
            <a:alphaModFix/>
          </a:blip>
          <a:srcRect l="6209" r="6210"/>
          <a:stretch>
            <a:fillRect/>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32" name="Google Shape;32;p4"/>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4" name="Google Shape;34;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35" name="Google Shape;35;p4"/>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itizenship">
  <p:cSld name="Title Slide 2_1_1_1_1_1_1_1_1_1_1_5">
    <p:bg>
      <p:bgPr>
        <a:solidFill>
          <a:srgbClr val="EBEDFE"/>
        </a:solidFill>
      </p:bgPr>
    </p:bg>
    <p:spTree>
      <p:nvGrpSpPr>
        <p:cNvPr id="36" name="Shape 36"/>
        <p:cNvGrpSpPr/>
        <p:nvPr/>
      </p:nvGrpSpPr>
      <p:grpSpPr>
        <a:xfrm>
          <a:off x="0" y="0"/>
          <a:ext cx="0" cy="0"/>
        </a:xfrm>
      </p:grpSpPr>
      <p:pic>
        <p:nvPicPr>
          <p:cNvPr id="37" name="Google Shape;37;p5"/>
          <p:cNvPicPr preferRelativeResize="0"/>
          <p:nvPr/>
        </p:nvPicPr>
        <p:blipFill>
          <a:blip r:embed="rId1">
            <a:alphaModFix/>
          </a:blip>
          <a:srcRect l="6209" r="6210"/>
          <a:stretch>
            <a:fillRect/>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Citizenship</a:t>
            </a:r>
            <a:endParaRPr sz="1700" b="1">
              <a:latin typeface="Lexend"/>
              <a:ea typeface="Lexend"/>
              <a:cs typeface="Lexend"/>
              <a:sym typeface="Lexend"/>
            </a:endParaRPr>
          </a:p>
        </p:txBody>
      </p:sp>
      <p:sp>
        <p:nvSpPr>
          <p:cNvPr id="40" name="Google Shape;40;p5"/>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42" name="Google Shape;42;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3" name="Google Shape;43;p5"/>
          <p:cNvGrpSpPr/>
          <p:nvPr/>
        </p:nvGrpSpPr>
        <p:grpSpPr>
          <a:xfrm>
            <a:off x="6156975" y="0"/>
            <a:ext cx="2987025" cy="3854074"/>
            <a:chOff x="6156975" y="0"/>
            <a:chExt cx="2987025" cy="3854074"/>
          </a:xfrm>
        </p:grpSpPr>
        <p:pic>
          <p:nvPicPr>
            <p:cNvPr id="44" name="Google Shape;44;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5" name="Google Shape;45;p5"/>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46" name="Google Shape;46;p5"/>
          <p:cNvPicPr preferRelativeResize="0"/>
          <p:nvPr/>
        </p:nvPicPr>
        <p:blipFill>
          <a:blip r:embed="rId4">
            <a:alphaModFix/>
          </a:blip>
          <a:stretch>
            <a:fillRect/>
          </a:stretch>
        </p:blipFill>
        <p:spPr>
          <a:xfrm rot="-360025">
            <a:off x="6945328" y="787504"/>
            <a:ext cx="1710318" cy="205238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omputing">
  <p:cSld name="Title Slide 2_1_1_1_1_1_1_1_1_1_1_3">
    <p:bg>
      <p:bgPr>
        <a:solidFill>
          <a:srgbClr val="EBEDFE"/>
        </a:solidFill>
      </p:bgPr>
    </p:bg>
    <p:spTree>
      <p:nvGrpSpPr>
        <p:cNvPr id="47" name="Shape 47"/>
        <p:cNvGrpSpPr/>
        <p:nvPr/>
      </p:nvGrpSpPr>
      <p:grpSpPr>
        <a:xfrm>
          <a:off x="0" y="0"/>
          <a:ext cx="0" cy="0"/>
        </a:xfrm>
      </p:grpSpPr>
      <p:pic>
        <p:nvPicPr>
          <p:cNvPr id="48" name="Google Shape;48;p6"/>
          <p:cNvPicPr preferRelativeResize="0"/>
          <p:nvPr/>
        </p:nvPicPr>
        <p:blipFill>
          <a:blip r:embed="rId1">
            <a:alphaModFix/>
          </a:blip>
          <a:srcRect l="6209" r="6210"/>
          <a:stretch>
            <a:fillRect/>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Computing</a:t>
            </a:r>
            <a:endParaRPr sz="1700" b="1">
              <a:latin typeface="Lexend"/>
              <a:ea typeface="Lexend"/>
              <a:cs typeface="Lexend"/>
              <a:sym typeface="Lexend"/>
            </a:endParaRPr>
          </a:p>
        </p:txBody>
      </p:sp>
      <p:sp>
        <p:nvSpPr>
          <p:cNvPr id="51" name="Google Shape;51;p6"/>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3" name="Google Shape;53;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54" name="Google Shape;54;p6"/>
          <p:cNvGrpSpPr/>
          <p:nvPr/>
        </p:nvGrpSpPr>
        <p:grpSpPr>
          <a:xfrm>
            <a:off x="6156975" y="0"/>
            <a:ext cx="2987025" cy="3854074"/>
            <a:chOff x="6156975" y="0"/>
            <a:chExt cx="2987025" cy="3854074"/>
          </a:xfrm>
        </p:grpSpPr>
        <p:pic>
          <p:nvPicPr>
            <p:cNvPr id="55" name="Google Shape;55;p6"/>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56" name="Google Shape;56;p6"/>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57" name="Google Shape;57;p6"/>
          <p:cNvPicPr preferRelativeResize="0"/>
          <p:nvPr/>
        </p:nvPicPr>
        <p:blipFill>
          <a:blip r:embed="rId4">
            <a:alphaModFix/>
          </a:blip>
          <a:stretch>
            <a:fillRect/>
          </a:stretch>
        </p:blipFill>
        <p:spPr>
          <a:xfrm rot="-359982">
            <a:off x="6923956" y="1273792"/>
            <a:ext cx="1784155" cy="14045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Design and technology">
  <p:cSld name="Title Slide 2_1_1_1_1_1_1_1_1_1_1_2">
    <p:bg>
      <p:bgPr>
        <a:solidFill>
          <a:srgbClr val="EBEDFE"/>
        </a:solidFill>
      </p:bgPr>
    </p:bg>
    <p:spTree>
      <p:nvGrpSpPr>
        <p:cNvPr id="58" name="Shape 58"/>
        <p:cNvGrpSpPr/>
        <p:nvPr/>
      </p:nvGrpSpPr>
      <p:grpSpPr>
        <a:xfrm>
          <a:off x="0" y="0"/>
          <a:ext cx="0" cy="0"/>
        </a:xfrm>
      </p:grpSpPr>
      <p:pic>
        <p:nvPicPr>
          <p:cNvPr id="59" name="Google Shape;59;p7"/>
          <p:cNvPicPr preferRelativeResize="0"/>
          <p:nvPr/>
        </p:nvPicPr>
        <p:blipFill>
          <a:blip r:embed="rId1">
            <a:alphaModFix/>
          </a:blip>
          <a:srcRect l="6209" r="6210"/>
          <a:stretch>
            <a:fillRect/>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Design and technology</a:t>
            </a:r>
            <a:endParaRPr sz="1700" b="1">
              <a:latin typeface="Lexend"/>
              <a:ea typeface="Lexend"/>
              <a:cs typeface="Lexend"/>
              <a:sym typeface="Lexend"/>
            </a:endParaRPr>
          </a:p>
        </p:txBody>
      </p:sp>
      <p:sp>
        <p:nvSpPr>
          <p:cNvPr id="62" name="Google Shape;62;p7"/>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64" name="Google Shape;64;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65" name="Google Shape;65;p7"/>
          <p:cNvGrpSpPr/>
          <p:nvPr/>
        </p:nvGrpSpPr>
        <p:grpSpPr>
          <a:xfrm>
            <a:off x="6156975" y="0"/>
            <a:ext cx="2987025" cy="3854074"/>
            <a:chOff x="6156975" y="0"/>
            <a:chExt cx="2987025" cy="3854074"/>
          </a:xfrm>
        </p:grpSpPr>
        <p:pic>
          <p:nvPicPr>
            <p:cNvPr id="66" name="Google Shape;66;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7" name="Google Shape;67;p7"/>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68" name="Google Shape;68;p7"/>
          <p:cNvPicPr preferRelativeResize="0"/>
          <p:nvPr/>
        </p:nvPicPr>
        <p:blipFill>
          <a:blip r:embed="rId4">
            <a:alphaModFix/>
          </a:blip>
          <a:stretch>
            <a:fillRect/>
          </a:stretch>
        </p:blipFill>
        <p:spPr>
          <a:xfrm rot="-362791">
            <a:off x="6884379" y="985388"/>
            <a:ext cx="1846116" cy="185259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_2">
    <p:bg>
      <p:bgPr>
        <a:solidFill>
          <a:srgbClr val="EBEDFE"/>
        </a:solidFill>
      </p:bgPr>
    </p:bg>
    <p:spTree>
      <p:nvGrpSpPr>
        <p:cNvPr id="69" name="Shape 69"/>
        <p:cNvGrpSpPr/>
        <p:nvPr/>
      </p:nvGrpSpPr>
      <p:grpSpPr>
        <a:xfrm>
          <a:off x="0" y="0"/>
          <a:ext cx="0" cy="0"/>
        </a:xfrm>
      </p:grpSpPr>
      <p:pic>
        <p:nvPicPr>
          <p:cNvPr id="70" name="Google Shape;70;p8"/>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3" name="Google Shape;73;p8"/>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75" name="Google Shape;75;p8"/>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76" name="Google Shape;76;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userDrawn="1">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French">
  <p:cSld name="Title Slide 2_1_1_1_1_1_1_1_1_1_1_1">
    <p:bg>
      <p:bgPr>
        <a:solidFill>
          <a:srgbClr val="EBEDFE"/>
        </a:solidFill>
      </p:bgPr>
    </p:bg>
    <p:spTree>
      <p:nvGrpSpPr>
        <p:cNvPr id="77" name="Shape 77"/>
        <p:cNvGrpSpPr/>
        <p:nvPr/>
      </p:nvGrpSpPr>
      <p:grpSpPr>
        <a:xfrm>
          <a:off x="0" y="0"/>
          <a:ext cx="0" cy="0"/>
        </a:xfrm>
      </p:grpSpPr>
      <p:pic>
        <p:nvPicPr>
          <p:cNvPr id="78" name="Google Shape;78;p9"/>
          <p:cNvPicPr preferRelativeResize="0"/>
          <p:nvPr/>
        </p:nvPicPr>
        <p:blipFill>
          <a:blip r:embed="rId1">
            <a:alphaModFix/>
          </a:blip>
          <a:srcRect l="6209" r="6210"/>
          <a:stretch>
            <a:fillRect/>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Faransiis</a:t>
            </a:r>
            <a:endParaRPr sz="1400" b="1">
              <a:latin typeface="Lexend"/>
              <a:ea typeface="Lexend"/>
              <a:cs typeface="Lexend"/>
              <a:sym typeface="Lexend"/>
            </a:endParaRPr>
          </a:p>
        </p:txBody>
      </p:sp>
      <p:sp>
        <p:nvSpPr>
          <p:cNvPr id="81" name="Google Shape;81;p9"/>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3" name="Google Shape;83;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4" name="Google Shape;84;p9"/>
          <p:cNvGrpSpPr/>
          <p:nvPr/>
        </p:nvGrpSpPr>
        <p:grpSpPr>
          <a:xfrm>
            <a:off x="6156975" y="0"/>
            <a:ext cx="2987025" cy="3854074"/>
            <a:chOff x="6156975" y="0"/>
            <a:chExt cx="2987025" cy="3854074"/>
          </a:xfrm>
        </p:grpSpPr>
        <p:pic>
          <p:nvPicPr>
            <p:cNvPr id="85" name="Google Shape;85;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6" name="Google Shape;86;p9"/>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87" name="Google Shape;87;p9"/>
          <p:cNvPicPr preferRelativeResize="0"/>
          <p:nvPr/>
        </p:nvPicPr>
        <p:blipFill>
          <a:blip r:embed="rId4">
            <a:alphaModFix/>
          </a:blip>
          <a:stretch>
            <a:fillRect/>
          </a:stretch>
        </p:blipFill>
        <p:spPr>
          <a:xfrm rot="-360000">
            <a:off x="6960295" y="1032880"/>
            <a:ext cx="1690503" cy="183458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88" name="Shape 88"/>
        <p:cNvGrpSpPr/>
        <p:nvPr/>
      </p:nvGrpSpPr>
      <p:grpSpPr>
        <a:xfrm>
          <a:off x="0" y="0"/>
          <a:ext cx="0" cy="0"/>
        </a:xfrm>
      </p:grpSpPr>
      <p:pic>
        <p:nvPicPr>
          <p:cNvPr id="89" name="Google Shape;89;p10"/>
          <p:cNvPicPr preferRelativeResize="0"/>
          <p:nvPr/>
        </p:nvPicPr>
        <p:blipFill>
          <a:blip r:embed="rId1">
            <a:alphaModFix/>
          </a:blip>
          <a:srcRect l="6209" r="6210"/>
          <a:stretch>
            <a:fillRect/>
          </a:stretch>
        </p:blipFill>
        <p:spPr>
          <a:xfrm>
            <a:off x="324000" y="4008600"/>
            <a:ext cx="1259825" cy="128000"/>
          </a:xfrm>
          <a:prstGeom prst="rect">
            <a:avLst/>
          </a:prstGeom>
          <a:noFill/>
          <a:ln>
            <a:noFill/>
          </a:ln>
        </p:spPr>
      </p:pic>
      <p:pic>
        <p:nvPicPr>
          <p:cNvPr id="90" name="Google Shape;90;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93" name="Google Shape;93;p10"/>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5" name="Google Shape;95;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rman">
  <p:cSld name="Title Slide 2_1_1_1_1_1_1_1_1_1_1_1_1">
    <p:bg>
      <p:bgPr>
        <a:solidFill>
          <a:srgbClr val="EBEDFE"/>
        </a:solidFill>
      </p:bgPr>
    </p:bg>
    <p:spTree>
      <p:nvGrpSpPr>
        <p:cNvPr id="96" name="Shape 96"/>
        <p:cNvGrpSpPr/>
        <p:nvPr/>
      </p:nvGrpSpPr>
      <p:grpSpPr>
        <a:xfrm>
          <a:off x="0" y="0"/>
          <a:ext cx="0" cy="0"/>
        </a:xfrm>
      </p:grpSpPr>
      <p:pic>
        <p:nvPicPr>
          <p:cNvPr id="97" name="Google Shape;97;p11"/>
          <p:cNvPicPr preferRelativeResize="0"/>
          <p:nvPr/>
        </p:nvPicPr>
        <p:blipFill>
          <a:blip r:embed="rId1">
            <a:alphaModFix/>
          </a:blip>
          <a:srcRect l="6209" r="6210"/>
          <a:stretch>
            <a:fillRect/>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German</a:t>
            </a:r>
            <a:endParaRPr sz="1700" b="1">
              <a:latin typeface="Lexend"/>
              <a:ea typeface="Lexend"/>
              <a:cs typeface="Lexend"/>
              <a:sym typeface="Lexend"/>
            </a:endParaRPr>
          </a:p>
        </p:txBody>
      </p:sp>
      <p:sp>
        <p:nvSpPr>
          <p:cNvPr id="100" name="Google Shape;100;p11"/>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102" name="Google Shape;102;p11"/>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3" name="Google Shape;103;p11"/>
          <p:cNvGrpSpPr/>
          <p:nvPr/>
        </p:nvGrpSpPr>
        <p:grpSpPr>
          <a:xfrm>
            <a:off x="6156975" y="0"/>
            <a:ext cx="2987025" cy="3854074"/>
            <a:chOff x="6156975" y="0"/>
            <a:chExt cx="2987025" cy="3854074"/>
          </a:xfrm>
        </p:grpSpPr>
        <p:pic>
          <p:nvPicPr>
            <p:cNvPr id="104" name="Google Shape;104;p11"/>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05" name="Google Shape;105;p11"/>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06" name="Google Shape;106;p11"/>
          <p:cNvPicPr preferRelativeResize="0"/>
          <p:nvPr/>
        </p:nvPicPr>
        <p:blipFill>
          <a:blip r:embed="rId4">
            <a:alphaModFix/>
          </a:blip>
          <a:stretch>
            <a:fillRect/>
          </a:stretch>
        </p:blipFill>
        <p:spPr>
          <a:xfrm rot="-359963">
            <a:off x="6821686" y="1467541"/>
            <a:ext cx="1981958" cy="106721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_2">
    <p:bg>
      <p:bgPr>
        <a:solidFill>
          <a:srgbClr val="EBEDFE"/>
        </a:solidFill>
      </p:bgPr>
    </p:bg>
    <p:spTree>
      <p:nvGrpSpPr>
        <p:cNvPr id="107" name="Shape 107"/>
        <p:cNvGrpSpPr/>
        <p:nvPr/>
      </p:nvGrpSpPr>
      <p:grpSpPr>
        <a:xfrm>
          <a:off x="0" y="0"/>
          <a:ext cx="0" cy="0"/>
        </a:xfrm>
      </p:grpSpPr>
      <p:pic>
        <p:nvPicPr>
          <p:cNvPr id="108" name="Google Shape;108;p12"/>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111" name="Google Shape;111;p12"/>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113" name="Google Shape;113;p1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14" name="Google Shape;114;p12"/>
          <p:cNvGrpSpPr/>
          <p:nvPr/>
        </p:nvGrpSpPr>
        <p:grpSpPr>
          <a:xfrm>
            <a:off x="6156975" y="0"/>
            <a:ext cx="2987025" cy="3854074"/>
            <a:chOff x="6156975" y="0"/>
            <a:chExt cx="2987025" cy="3854074"/>
          </a:xfrm>
        </p:grpSpPr>
        <p:pic>
          <p:nvPicPr>
            <p:cNvPr id="115" name="Google Shape;115;p1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16" name="Google Shape;116;p12"/>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7" name="Google Shape;117;p12"/>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_2">
    <p:bg>
      <p:bgPr>
        <a:solidFill>
          <a:srgbClr val="EBEDFE"/>
        </a:solidFill>
      </p:bgPr>
    </p:bg>
    <p:spTree>
      <p:nvGrpSpPr>
        <p:cNvPr id="118" name="Shape 118"/>
        <p:cNvGrpSpPr/>
        <p:nvPr/>
      </p:nvGrpSpPr>
      <p:grpSpPr>
        <a:xfrm>
          <a:off x="0" y="0"/>
          <a:ext cx="0" cy="0"/>
        </a:xfrm>
      </p:grpSpPr>
      <p:pic>
        <p:nvPicPr>
          <p:cNvPr id="119" name="Google Shape;119;p1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122" name="Google Shape;122;p1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124" name="Google Shape;124;p1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25" name="Google Shape;125;p13"/>
          <p:cNvPicPr preferRelativeResize="0"/>
          <p:nvPr/>
        </p:nvPicPr>
        <p:blipFill>
          <a:blip r:embed="rId3">
            <a:alphaModFix/>
          </a:blip>
          <a:srcRect l="6209" r="6210"/>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126" name="Shape 126"/>
        <p:cNvGrpSpPr/>
        <p:nvPr/>
      </p:nvGrpSpPr>
      <p:grpSpPr>
        <a:xfrm>
          <a:off x="0" y="0"/>
          <a:ext cx="0" cy="0"/>
        </a:xfrm>
      </p:grpSpPr>
      <p:pic>
        <p:nvPicPr>
          <p:cNvPr id="127" name="Google Shape;127;p14"/>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130" name="Google Shape;130;p14"/>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132" name="Google Shape;132;p1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33" name="Google Shape;133;p14"/>
          <p:cNvPicPr preferRelativeResize="0"/>
          <p:nvPr/>
        </p:nvPicPr>
        <p:blipFill>
          <a:blip r:embed="rId3">
            <a:alphaModFix/>
          </a:blip>
          <a:srcRect l="6209" r="6210"/>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al education">
  <p:cSld name="Title Slide 2_1_1_1_1_1_1_1_1_1_1_1_1_2">
    <p:bg>
      <p:bgPr>
        <a:solidFill>
          <a:srgbClr val="EBEDFE"/>
        </a:solidFill>
      </p:bgPr>
    </p:bg>
    <p:spTree>
      <p:nvGrpSpPr>
        <p:cNvPr id="134" name="Shape 134"/>
        <p:cNvGrpSpPr/>
        <p:nvPr/>
      </p:nvGrpSpPr>
      <p:grpSpPr>
        <a:xfrm>
          <a:off x="0" y="0"/>
          <a:ext cx="0" cy="0"/>
        </a:xfrm>
      </p:grpSpPr>
      <p:pic>
        <p:nvPicPr>
          <p:cNvPr id="135" name="Google Shape;135;p15"/>
          <p:cNvPicPr preferRelativeResize="0"/>
          <p:nvPr/>
        </p:nvPicPr>
        <p:blipFill>
          <a:blip r:embed="rId1">
            <a:alphaModFix/>
          </a:blip>
          <a:srcRect l="6209" r="6210"/>
          <a:stretch>
            <a:fillRect/>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Physical education</a:t>
            </a:r>
            <a:endParaRPr sz="1700" b="1">
              <a:latin typeface="Lexend"/>
              <a:ea typeface="Lexend"/>
              <a:cs typeface="Lexend"/>
              <a:sym typeface="Lexend"/>
            </a:endParaRPr>
          </a:p>
        </p:txBody>
      </p:sp>
      <p:sp>
        <p:nvSpPr>
          <p:cNvPr id="138" name="Google Shape;138;p15"/>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140" name="Google Shape;140;p1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1" name="Google Shape;141;p15"/>
          <p:cNvGrpSpPr/>
          <p:nvPr/>
        </p:nvGrpSpPr>
        <p:grpSpPr>
          <a:xfrm>
            <a:off x="6156975" y="0"/>
            <a:ext cx="2987025" cy="3854074"/>
            <a:chOff x="6156975" y="0"/>
            <a:chExt cx="2987025" cy="3854074"/>
          </a:xfrm>
        </p:grpSpPr>
        <p:pic>
          <p:nvPicPr>
            <p:cNvPr id="142" name="Google Shape;142;p1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43" name="Google Shape;143;p15"/>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44" name="Google Shape;144;p15"/>
          <p:cNvPicPr preferRelativeResize="0"/>
          <p:nvPr/>
        </p:nvPicPr>
        <p:blipFill>
          <a:blip r:embed="rId4">
            <a:alphaModFix/>
          </a:blip>
          <a:stretch>
            <a:fillRect/>
          </a:stretch>
        </p:blipFill>
        <p:spPr>
          <a:xfrm rot="-359976">
            <a:off x="6935172" y="1377298"/>
            <a:ext cx="1845860" cy="130295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_2">
    <p:bg>
      <p:bgPr>
        <a:solidFill>
          <a:srgbClr val="EBEDFE"/>
        </a:solidFill>
      </p:bgPr>
    </p:bg>
    <p:spTree>
      <p:nvGrpSpPr>
        <p:cNvPr id="145" name="Shape 145"/>
        <p:cNvGrpSpPr/>
        <p:nvPr/>
      </p:nvGrpSpPr>
      <p:grpSpPr>
        <a:xfrm>
          <a:off x="0" y="0"/>
          <a:ext cx="0" cy="0"/>
        </a:xfrm>
      </p:grpSpPr>
      <p:pic>
        <p:nvPicPr>
          <p:cNvPr id="146" name="Google Shape;146;p16"/>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149" name="Google Shape;149;p16"/>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151" name="Google Shape;151;p1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2" name="Google Shape;152;p16"/>
          <p:cNvGrpSpPr/>
          <p:nvPr/>
        </p:nvGrpSpPr>
        <p:grpSpPr>
          <a:xfrm>
            <a:off x="6156975" y="0"/>
            <a:ext cx="2987025" cy="3854074"/>
            <a:chOff x="6156975" y="0"/>
            <a:chExt cx="2987025" cy="3854074"/>
          </a:xfrm>
        </p:grpSpPr>
        <p:pic>
          <p:nvPicPr>
            <p:cNvPr id="153" name="Google Shape;153;p16"/>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54" name="Google Shape;154;p16"/>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5" name="Google Shape;155;p16"/>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Relationships and health education">
  <p:cSld name="Title Slide 2_1_1_1_1_1_1_1_1_1_1_7">
    <p:bg>
      <p:bgPr>
        <a:solidFill>
          <a:srgbClr val="EBEDFE"/>
        </a:solidFill>
      </p:bgPr>
    </p:bg>
    <p:spTree>
      <p:nvGrpSpPr>
        <p:cNvPr id="156" name="Shape 156"/>
        <p:cNvGrpSpPr/>
        <p:nvPr/>
      </p:nvGrpSpPr>
      <p:grpSpPr>
        <a:xfrm>
          <a:off x="0" y="0"/>
          <a:ext cx="0" cy="0"/>
        </a:xfrm>
      </p:grpSpPr>
      <p:pic>
        <p:nvPicPr>
          <p:cNvPr id="157" name="Google Shape;157;p17"/>
          <p:cNvPicPr preferRelativeResize="0"/>
          <p:nvPr/>
        </p:nvPicPr>
        <p:blipFill>
          <a:blip r:embed="rId1">
            <a:alphaModFix/>
          </a:blip>
          <a:srcRect l="6209" r="6210"/>
          <a:stretch>
            <a:fillRect/>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Relationships and health education</a:t>
            </a:r>
            <a:endParaRPr sz="1700" b="1">
              <a:latin typeface="Lexend"/>
              <a:ea typeface="Lexend"/>
              <a:cs typeface="Lexend"/>
              <a:sym typeface="Lexend"/>
            </a:endParaRPr>
          </a:p>
        </p:txBody>
      </p:sp>
      <p:sp>
        <p:nvSpPr>
          <p:cNvPr id="160" name="Google Shape;160;p17"/>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162" name="Google Shape;162;p1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3" name="Google Shape;163;p17"/>
          <p:cNvGrpSpPr/>
          <p:nvPr/>
        </p:nvGrpSpPr>
        <p:grpSpPr>
          <a:xfrm>
            <a:off x="6156975" y="0"/>
            <a:ext cx="2987025" cy="3854074"/>
            <a:chOff x="6156975" y="0"/>
            <a:chExt cx="2987025" cy="3854074"/>
          </a:xfrm>
        </p:grpSpPr>
        <p:pic>
          <p:nvPicPr>
            <p:cNvPr id="164" name="Google Shape;164;p1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5" name="Google Shape;165;p17"/>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66" name="Google Shape;166;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Relationships, sex and health education">
  <p:cSld name="Title Slide 2_1_1_1_1_1_1_1_1_1_1_7_1">
    <p:bg>
      <p:bgPr>
        <a:solidFill>
          <a:srgbClr val="EBEDFE"/>
        </a:solidFill>
      </p:bgPr>
    </p:bg>
    <p:spTree>
      <p:nvGrpSpPr>
        <p:cNvPr id="167" name="Shape 167"/>
        <p:cNvGrpSpPr/>
        <p:nvPr/>
      </p:nvGrpSpPr>
      <p:grpSpPr>
        <a:xfrm>
          <a:off x="0" y="0"/>
          <a:ext cx="0" cy="0"/>
        </a:xfrm>
      </p:grpSpPr>
      <p:pic>
        <p:nvPicPr>
          <p:cNvPr id="168" name="Google Shape;168;p18"/>
          <p:cNvPicPr preferRelativeResize="0"/>
          <p:nvPr/>
        </p:nvPicPr>
        <p:blipFill>
          <a:blip r:embed="rId1">
            <a:alphaModFix/>
          </a:blip>
          <a:srcRect l="6209" r="6210"/>
          <a:stretch>
            <a:fillRect/>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Relationships, sex and health education</a:t>
            </a:r>
            <a:endParaRPr sz="1700" b="1">
              <a:latin typeface="Lexend"/>
              <a:ea typeface="Lexend"/>
              <a:cs typeface="Lexend"/>
              <a:sym typeface="Lexend"/>
            </a:endParaRPr>
          </a:p>
        </p:txBody>
      </p:sp>
      <p:sp>
        <p:nvSpPr>
          <p:cNvPr id="171" name="Google Shape;171;p18"/>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173" name="Google Shape;173;p1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74" name="Google Shape;174;p18"/>
          <p:cNvGrpSpPr/>
          <p:nvPr/>
        </p:nvGrpSpPr>
        <p:grpSpPr>
          <a:xfrm>
            <a:off x="6156975" y="0"/>
            <a:ext cx="2987025" cy="3854074"/>
            <a:chOff x="6156975" y="0"/>
            <a:chExt cx="2987025" cy="3854074"/>
          </a:xfrm>
        </p:grpSpPr>
        <p:pic>
          <p:nvPicPr>
            <p:cNvPr id="175" name="Google Shape;175;p18"/>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76" name="Google Shape;176;p18"/>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77" name="Google Shape;177;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Religious education">
  <p:cSld name="Title Slide 2_1_1_1_1_1_1_1_1_1_1_1_1_1">
    <p:bg>
      <p:bgPr>
        <a:solidFill>
          <a:srgbClr val="EBEDFE"/>
        </a:solidFill>
      </p:bgPr>
    </p:bg>
    <p:spTree>
      <p:nvGrpSpPr>
        <p:cNvPr id="178" name="Shape 178"/>
        <p:cNvGrpSpPr/>
        <p:nvPr/>
      </p:nvGrpSpPr>
      <p:grpSpPr>
        <a:xfrm>
          <a:off x="0" y="0"/>
          <a:ext cx="0" cy="0"/>
        </a:xfrm>
      </p:grpSpPr>
      <p:pic>
        <p:nvPicPr>
          <p:cNvPr id="179" name="Google Shape;179;p19"/>
          <p:cNvPicPr preferRelativeResize="0"/>
          <p:nvPr/>
        </p:nvPicPr>
        <p:blipFill>
          <a:blip r:embed="rId1">
            <a:alphaModFix/>
          </a:blip>
          <a:srcRect l="6209" r="6210"/>
          <a:stretch>
            <a:fillRect/>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Waxbarashada diinta</a:t>
            </a:r>
            <a:endParaRPr sz="1400" b="1">
              <a:latin typeface="Lexend"/>
              <a:ea typeface="Lexend"/>
              <a:cs typeface="Lexend"/>
              <a:sym typeface="Lexend"/>
            </a:endParaRPr>
          </a:p>
        </p:txBody>
      </p:sp>
      <p:sp>
        <p:nvSpPr>
          <p:cNvPr id="182" name="Google Shape;182;p19"/>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184" name="Google Shape;184;p1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85" name="Google Shape;185;p19"/>
          <p:cNvGrpSpPr/>
          <p:nvPr/>
        </p:nvGrpSpPr>
        <p:grpSpPr>
          <a:xfrm>
            <a:off x="6156975" y="0"/>
            <a:ext cx="2987025" cy="3854074"/>
            <a:chOff x="6156975" y="0"/>
            <a:chExt cx="2987025" cy="3854074"/>
          </a:xfrm>
        </p:grpSpPr>
        <p:pic>
          <p:nvPicPr>
            <p:cNvPr id="186" name="Google Shape;186;p1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87" name="Google Shape;187;p19"/>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88" name="Google Shape;188;p19"/>
          <p:cNvPicPr preferRelativeResize="0"/>
          <p:nvPr/>
        </p:nvPicPr>
        <p:blipFill>
          <a:blip r:embed="rId4">
            <a:alphaModFix/>
          </a:blip>
          <a:stretch>
            <a:fillRect/>
          </a:stretch>
        </p:blipFill>
        <p:spPr>
          <a:xfrm rot="-360003">
            <a:off x="6754136" y="1062731"/>
            <a:ext cx="2012844" cy="1854018"/>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_2">
    <p:bg>
      <p:bgPr>
        <a:solidFill>
          <a:srgbClr val="EBEDFE"/>
        </a:solidFill>
      </p:bgPr>
    </p:bg>
    <p:spTree>
      <p:nvGrpSpPr>
        <p:cNvPr id="189" name="Shape 189"/>
        <p:cNvGrpSpPr/>
        <p:nvPr/>
      </p:nvGrpSpPr>
      <p:grpSpPr>
        <a:xfrm>
          <a:off x="0" y="0"/>
          <a:ext cx="0" cy="0"/>
        </a:xfrm>
      </p:grpSpPr>
      <p:sp>
        <p:nvSpPr>
          <p:cNvPr id="190" name="Google Shape;190;p2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191" name="Google Shape;191;p20"/>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192" name="Google Shape;192;p20"/>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194" name="Google Shape;194;p20"/>
          <p:cNvSpPr txBox="1"/>
          <p:nvPr/>
        </p:nvSpPr>
        <p:spPr>
          <a:xfrm>
            <a:off x="323850" y="4321250"/>
            <a:ext cx="7458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95" name="Google Shape;195;p20"/>
          <p:cNvPicPr preferRelativeResize="0"/>
          <p:nvPr/>
        </p:nvPicPr>
        <p:blipFill>
          <a:blip r:embed="rId2">
            <a:alphaModFix/>
          </a:blip>
          <a:srcRect l="6209" r="6210"/>
          <a:stretch>
            <a:fillRect/>
          </a:stretch>
        </p:blipFill>
        <p:spPr>
          <a:xfrm>
            <a:off x="324000" y="4008600"/>
            <a:ext cx="859400" cy="127996"/>
          </a:xfrm>
          <a:prstGeom prst="rect">
            <a:avLst/>
          </a:prstGeom>
          <a:noFill/>
          <a:ln>
            <a:noFill/>
          </a:ln>
        </p:spPr>
      </p:pic>
      <p:grpSp>
        <p:nvGrpSpPr>
          <p:cNvPr id="196" name="Google Shape;196;p20"/>
          <p:cNvGrpSpPr/>
          <p:nvPr/>
        </p:nvGrpSpPr>
        <p:grpSpPr>
          <a:xfrm>
            <a:off x="6156975" y="0"/>
            <a:ext cx="2987025" cy="3854074"/>
            <a:chOff x="6156975" y="0"/>
            <a:chExt cx="2987025" cy="3854074"/>
          </a:xfrm>
        </p:grpSpPr>
        <p:pic>
          <p:nvPicPr>
            <p:cNvPr id="197" name="Google Shape;197;p20"/>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98" name="Google Shape;198;p20"/>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99" name="Google Shape;199;p20"/>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panish">
  <p:cSld name="Title Slide 2_1_1_1_1_1_1_1_1_1_1_1_2_1">
    <p:bg>
      <p:bgPr>
        <a:solidFill>
          <a:srgbClr val="EBEDFE"/>
        </a:solidFill>
      </p:bgPr>
    </p:bg>
    <p:spTree>
      <p:nvGrpSpPr>
        <p:cNvPr id="200" name="Shape 200"/>
        <p:cNvGrpSpPr/>
        <p:nvPr/>
      </p:nvGrpSpPr>
      <p:grpSpPr>
        <a:xfrm>
          <a:off x="0" y="0"/>
          <a:ext cx="0" cy="0"/>
        </a:xfrm>
      </p:grpSpPr>
      <p:pic>
        <p:nvPicPr>
          <p:cNvPr id="201" name="Google Shape;201;p21"/>
          <p:cNvPicPr preferRelativeResize="0"/>
          <p:nvPr/>
        </p:nvPicPr>
        <p:blipFill>
          <a:blip r:embed="rId1">
            <a:alphaModFix/>
          </a:blip>
          <a:srcRect l="6209" r="6210"/>
          <a:stretch>
            <a:fillRect/>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Isbaanish</a:t>
            </a:r>
            <a:endParaRPr sz="1400" b="1">
              <a:latin typeface="Lexend"/>
              <a:ea typeface="Lexend"/>
              <a:cs typeface="Lexend"/>
              <a:sym typeface="Lexend"/>
            </a:endParaRPr>
          </a:p>
        </p:txBody>
      </p:sp>
      <p:sp>
        <p:nvSpPr>
          <p:cNvPr id="204" name="Google Shape;204;p21"/>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206" name="Google Shape;206;p21"/>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07" name="Google Shape;207;p21"/>
          <p:cNvGrpSpPr/>
          <p:nvPr/>
        </p:nvGrpSpPr>
        <p:grpSpPr>
          <a:xfrm>
            <a:off x="6156975" y="0"/>
            <a:ext cx="2987025" cy="3854074"/>
            <a:chOff x="6156975" y="0"/>
            <a:chExt cx="2987025" cy="3854074"/>
          </a:xfrm>
        </p:grpSpPr>
        <p:pic>
          <p:nvPicPr>
            <p:cNvPr id="208" name="Google Shape;208;p21"/>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209" name="Google Shape;209;p21"/>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210" name="Google Shape;210;p21"/>
          <p:cNvPicPr preferRelativeResize="0"/>
          <p:nvPr/>
        </p:nvPicPr>
        <p:blipFill>
          <a:blip r:embed="rId4">
            <a:alphaModFix/>
          </a:blip>
          <a:stretch>
            <a:fillRect/>
          </a:stretch>
        </p:blipFill>
        <p:spPr>
          <a:xfrm rot="-360035">
            <a:off x="6985483" y="1098759"/>
            <a:ext cx="1731447" cy="176992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211" name="Shape 211"/>
        <p:cNvGrpSpPr/>
        <p:nvPr/>
      </p:nvGrpSpPr>
      <p:grpSpPr>
        <a:xfrm>
          <a:off x="0" y="0"/>
          <a:ext cx="0" cy="0"/>
        </a:xfrm>
      </p:grpSpPr>
      <p:pic>
        <p:nvPicPr>
          <p:cNvPr id="212" name="Google Shape;212;p22"/>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214" name="Google Shape;214;p22"/>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215" name="Shape 215"/>
        <p:cNvGrpSpPr/>
        <p:nvPr/>
      </p:nvGrpSpPr>
      <p:grpSpPr>
        <a:xfrm>
          <a:off x="0" y="0"/>
          <a:ext cx="0" cy="0"/>
        </a:xfrm>
      </p:grpSpPr>
      <p:sp>
        <p:nvSpPr>
          <p:cNvPr id="216" name="Google Shape;216;p23"/>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222" name="Google Shape;222;p23"/>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223" name="Google Shape;223;p23"/>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224" name="Google Shape;224;p23"/>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225" name="Google Shape;225;p23"/>
          <p:cNvPicPr preferRelativeResize="0"/>
          <p:nvPr/>
        </p:nvPicPr>
        <p:blipFill>
          <a:blip r:embed="rId5">
            <a:alphaModFix/>
          </a:blip>
          <a:srcRect l="3911" b="5222"/>
          <a:stretch>
            <a:fillRect/>
          </a:stretch>
        </p:blipFill>
        <p:spPr>
          <a:xfrm>
            <a:off x="1328513" y="3569750"/>
            <a:ext cx="2057336" cy="1195675"/>
          </a:xfrm>
          <a:prstGeom prst="rect">
            <a:avLst/>
          </a:prstGeom>
          <a:noFill/>
          <a:ln>
            <a:noFill/>
          </a:ln>
        </p:spPr>
      </p:pic>
      <p:pic>
        <p:nvPicPr>
          <p:cNvPr id="226" name="Google Shape;226;p23"/>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228" name="Shape 228"/>
        <p:cNvGrpSpPr/>
        <p:nvPr/>
      </p:nvGrpSpPr>
      <p:grpSpPr>
        <a:xfrm>
          <a:off x="0" y="0"/>
          <a:ext cx="0" cy="0"/>
        </a:xfrm>
      </p:grpSpPr>
      <p:sp>
        <p:nvSpPr>
          <p:cNvPr id="229" name="Google Shape;229;p2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0" name="Google Shape;230;p24"/>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232" name="Google Shape;232;p2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238" name="Shape 238"/>
        <p:cNvGrpSpPr/>
        <p:nvPr/>
      </p:nvGrpSpPr>
      <p:grpSpPr>
        <a:xfrm>
          <a:off x="0" y="0"/>
          <a:ext cx="0" cy="0"/>
        </a:xfrm>
      </p:grpSpPr>
      <p:sp>
        <p:nvSpPr>
          <p:cNvPr id="239" name="Google Shape;239;p2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0" name="Google Shape;240;p25"/>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242" name="Google Shape;242;p2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250" name="Shape 250"/>
        <p:cNvGrpSpPr/>
        <p:nvPr/>
      </p:nvGrpSpPr>
      <p:grpSpPr>
        <a:xfrm>
          <a:off x="0" y="0"/>
          <a:ext cx="0" cy="0"/>
        </a:xfrm>
      </p:grpSpPr>
      <p:sp>
        <p:nvSpPr>
          <p:cNvPr id="251" name="Google Shape;251;p2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52" name="Google Shape;252;p26"/>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254" name="Google Shape;254;p2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5" name="Google Shape;255;p2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7" name="Google Shape;257;p26"/>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8" name="Google Shape;258;p26"/>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9" name="Google Shape;259;p26"/>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0" name="Google Shape;260;p26"/>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1" name="Google Shape;261;p26"/>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2" name="Google Shape;262;p26"/>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3" name="Google Shape;263;p26"/>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264" name="Shape 264"/>
        <p:cNvGrpSpPr/>
        <p:nvPr/>
      </p:nvGrpSpPr>
      <p:grpSpPr>
        <a:xfrm>
          <a:off x="0" y="0"/>
          <a:ext cx="0" cy="0"/>
        </a:xfrm>
      </p:grpSpPr>
      <p:sp>
        <p:nvSpPr>
          <p:cNvPr id="265" name="Google Shape;265;p27"/>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6" name="Google Shape;266;p27"/>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268" name="Google Shape;268;p27"/>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272" name="Shape 272"/>
        <p:cNvGrpSpPr/>
        <p:nvPr/>
      </p:nvGrpSpPr>
      <p:grpSpPr>
        <a:xfrm>
          <a:off x="0" y="0"/>
          <a:ext cx="0" cy="0"/>
        </a:xfrm>
      </p:grpSpPr>
      <p:sp>
        <p:nvSpPr>
          <p:cNvPr id="273" name="Google Shape;273;p2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4" name="Google Shape;274;p28"/>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275" name="Google Shape;275;p28"/>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276" name="Google Shape;276;p28"/>
          <p:cNvPicPr preferRelativeResize="0"/>
          <p:nvPr/>
        </p:nvPicPr>
        <p:blipFill>
          <a:blip r:embed="rId3">
            <a:alphaModFix/>
          </a:blip>
          <a:srcRect l="74624"/>
          <a:stretch>
            <a:fillRect/>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279" name="Google Shape;279;p28"/>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281" name="Google Shape;281;p28"/>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278" name="Google Shape;278;p28"/>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a:blip r:embed="rId6">
            <a:alphaModFix/>
          </a:blip>
          <a:srcRect t="1700" b="1710"/>
          <a:stretch>
            <a:fillRect/>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84" name="Google Shape;284;p28"/>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285" name="Shape 285"/>
        <p:cNvGrpSpPr/>
        <p:nvPr/>
      </p:nvGrpSpPr>
      <p:grpSpPr>
        <a:xfrm>
          <a:off x="0" y="0"/>
          <a:ext cx="0" cy="0"/>
        </a:xfrm>
      </p:grpSpPr>
      <p:pic>
        <p:nvPicPr>
          <p:cNvPr id="286" name="Google Shape;286;p29"/>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287" name="Google Shape;287;p29"/>
          <p:cNvPicPr preferRelativeResize="0"/>
          <p:nvPr/>
        </p:nvPicPr>
        <p:blipFill>
          <a:blip r:embed="rId2">
            <a:alphaModFix/>
          </a:blip>
          <a:srcRect l="74624"/>
          <a:stretch>
            <a:fillRect/>
          </a:stretch>
        </p:blipFill>
        <p:spPr>
          <a:xfrm>
            <a:off x="863550" y="3600900"/>
            <a:ext cx="145900" cy="645874"/>
          </a:xfrm>
          <a:prstGeom prst="rect">
            <a:avLst/>
          </a:prstGeom>
          <a:noFill/>
          <a:ln>
            <a:noFill/>
          </a:ln>
        </p:spPr>
      </p:pic>
      <p:pic>
        <p:nvPicPr>
          <p:cNvPr id="288" name="Google Shape;288;p29"/>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289" name="Google Shape;289;p29"/>
          <p:cNvPicPr preferRelativeResize="0"/>
          <p:nvPr/>
        </p:nvPicPr>
        <p:blipFill>
          <a:blip r:embed="rId2">
            <a:alphaModFix/>
          </a:blip>
          <a:srcRect l="74624"/>
          <a:stretch>
            <a:fillRect/>
          </a:stretch>
        </p:blipFill>
        <p:spPr>
          <a:xfrm>
            <a:off x="863550" y="2677988"/>
            <a:ext cx="145900" cy="645874"/>
          </a:xfrm>
          <a:prstGeom prst="rect">
            <a:avLst/>
          </a:prstGeom>
          <a:noFill/>
          <a:ln>
            <a:noFill/>
          </a:ln>
        </p:spPr>
      </p:pic>
      <p:pic>
        <p:nvPicPr>
          <p:cNvPr id="290" name="Google Shape;290;p29"/>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291" name="Google Shape;291;p29"/>
          <p:cNvPicPr preferRelativeResize="0"/>
          <p:nvPr/>
        </p:nvPicPr>
        <p:blipFill>
          <a:blip r:embed="rId2">
            <a:alphaModFix/>
          </a:blip>
          <a:srcRect l="74624"/>
          <a:stretch>
            <a:fillRect/>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293" name="Google Shape;293;p29"/>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296" name="Google Shape;296;p29"/>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297" name="Google Shape;297;p29"/>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298" name="Google Shape;298;p29"/>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300" name="Google Shape;300;p29"/>
          <p:cNvPicPr preferRelativeResize="0"/>
          <p:nvPr/>
        </p:nvPicPr>
        <p:blipFill>
          <a:blip r:embed="rId8">
            <a:alphaModFix/>
          </a:blip>
          <a:srcRect t="1700" b="1710"/>
          <a:stretch>
            <a:fillRect/>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302" name="Google Shape;302;p29"/>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303" name="Shape 303"/>
        <p:cNvGrpSpPr/>
        <p:nvPr/>
      </p:nvGrpSpPr>
      <p:grpSpPr>
        <a:xfrm>
          <a:off x="0" y="0"/>
          <a:ext cx="0" cy="0"/>
        </a:xfrm>
      </p:grpSpPr>
      <p:pic>
        <p:nvPicPr>
          <p:cNvPr id="304" name="Google Shape;304;p30"/>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305" name="Google Shape;305;p30"/>
          <p:cNvPicPr preferRelativeResize="0"/>
          <p:nvPr/>
        </p:nvPicPr>
        <p:blipFill>
          <a:blip r:embed="rId2">
            <a:alphaModFix/>
          </a:blip>
          <a:srcRect l="74624"/>
          <a:stretch>
            <a:fillRect/>
          </a:stretch>
        </p:blipFill>
        <p:spPr>
          <a:xfrm>
            <a:off x="863550" y="3105610"/>
            <a:ext cx="145900" cy="645874"/>
          </a:xfrm>
          <a:prstGeom prst="rect">
            <a:avLst/>
          </a:prstGeom>
          <a:noFill/>
          <a:ln>
            <a:noFill/>
          </a:ln>
        </p:spPr>
      </p:pic>
      <p:pic>
        <p:nvPicPr>
          <p:cNvPr id="306" name="Google Shape;306;p30"/>
          <p:cNvPicPr preferRelativeResize="0"/>
          <p:nvPr/>
        </p:nvPicPr>
        <p:blipFill>
          <a:blip r:embed="rId3">
            <a:alphaModFix/>
          </a:blip>
          <a:srcRect t="4387" b="4397"/>
          <a:stretch>
            <a:fillRect/>
          </a:stretch>
        </p:blipFill>
        <p:spPr>
          <a:xfrm>
            <a:off x="863550" y="3971358"/>
            <a:ext cx="7439126" cy="563217"/>
          </a:xfrm>
          <a:prstGeom prst="rect">
            <a:avLst/>
          </a:prstGeom>
          <a:noFill/>
          <a:ln>
            <a:noFill/>
          </a:ln>
        </p:spPr>
      </p:pic>
      <p:pic>
        <p:nvPicPr>
          <p:cNvPr id="307" name="Google Shape;307;p30"/>
          <p:cNvPicPr preferRelativeResize="0"/>
          <p:nvPr/>
        </p:nvPicPr>
        <p:blipFill>
          <a:blip r:embed="rId2">
            <a:alphaModFix/>
          </a:blip>
          <a:srcRect l="74624"/>
          <a:stretch>
            <a:fillRect/>
          </a:stretch>
        </p:blipFill>
        <p:spPr>
          <a:xfrm>
            <a:off x="863550" y="3939648"/>
            <a:ext cx="145900" cy="645874"/>
          </a:xfrm>
          <a:prstGeom prst="rect">
            <a:avLst/>
          </a:prstGeom>
          <a:noFill/>
          <a:ln>
            <a:noFill/>
          </a:ln>
        </p:spPr>
      </p:pic>
      <p:pic>
        <p:nvPicPr>
          <p:cNvPr id="308" name="Google Shape;308;p30"/>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309" name="Google Shape;309;p30"/>
          <p:cNvPicPr preferRelativeResize="0"/>
          <p:nvPr/>
        </p:nvPicPr>
        <p:blipFill>
          <a:blip r:embed="rId2">
            <a:alphaModFix/>
          </a:blip>
          <a:srcRect l="74624"/>
          <a:stretch>
            <a:fillRect/>
          </a:stretch>
        </p:blipFill>
        <p:spPr>
          <a:xfrm>
            <a:off x="863550" y="2265998"/>
            <a:ext cx="145900" cy="645874"/>
          </a:xfrm>
          <a:prstGeom prst="rect">
            <a:avLst/>
          </a:prstGeom>
          <a:noFill/>
          <a:ln>
            <a:noFill/>
          </a:ln>
        </p:spPr>
      </p:pic>
      <p:pic>
        <p:nvPicPr>
          <p:cNvPr id="310" name="Google Shape;310;p30"/>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311" name="Google Shape;311;p30"/>
          <p:cNvPicPr preferRelativeResize="0"/>
          <p:nvPr/>
        </p:nvPicPr>
        <p:blipFill>
          <a:blip r:embed="rId2">
            <a:alphaModFix/>
          </a:blip>
          <a:srcRect l="74624"/>
          <a:stretch>
            <a:fillRect/>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313" name="Google Shape;313;p30"/>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317" name="Google Shape;317;p30"/>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318" name="Google Shape;318;p30"/>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319" name="Google Shape;319;p30"/>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320" name="Google Shape;320;p30"/>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322" name="Google Shape;322;p30"/>
          <p:cNvPicPr preferRelativeResize="0"/>
          <p:nvPr/>
        </p:nvPicPr>
        <p:blipFill>
          <a:blip r:embed="rId10">
            <a:alphaModFix/>
          </a:blip>
          <a:srcRect t="1700" b="1710"/>
          <a:stretch>
            <a:fillRect/>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324" name="Google Shape;324;p30"/>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325" name="Shape 325"/>
        <p:cNvGrpSpPr/>
        <p:nvPr/>
      </p:nvGrpSpPr>
      <p:grpSpPr>
        <a:xfrm>
          <a:off x="0" y="0"/>
          <a:ext cx="0" cy="0"/>
        </a:xfrm>
      </p:grpSpPr>
      <p:pic>
        <p:nvPicPr>
          <p:cNvPr id="326" name="Google Shape;326;p31"/>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28" name="Google Shape;328;p3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330" name="Google Shape;330;p3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332" name="Shape 332"/>
        <p:cNvGrpSpPr/>
        <p:nvPr/>
      </p:nvGrpSpPr>
      <p:grpSpPr>
        <a:xfrm>
          <a:off x="0" y="0"/>
          <a:ext cx="0" cy="0"/>
        </a:xfrm>
      </p:grpSpPr>
      <p:pic>
        <p:nvPicPr>
          <p:cNvPr id="333" name="Google Shape;333;p3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5" name="Google Shape;335;p3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338" name="Google Shape;338;p3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339" name="Shape 339"/>
        <p:cNvGrpSpPr/>
        <p:nvPr/>
      </p:nvGrpSpPr>
      <p:grpSpPr>
        <a:xfrm>
          <a:off x="0" y="0"/>
          <a:ext cx="0" cy="0"/>
        </a:xfrm>
      </p:grpSpPr>
      <p:pic>
        <p:nvPicPr>
          <p:cNvPr id="340" name="Google Shape;340;p3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42" name="Google Shape;342;p3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45" name="Google Shape;345;p3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346" name="Shape 346"/>
        <p:cNvGrpSpPr/>
        <p:nvPr/>
      </p:nvGrpSpPr>
      <p:grpSpPr>
        <a:xfrm>
          <a:off x="0" y="0"/>
          <a:ext cx="0" cy="0"/>
        </a:xfrm>
      </p:grpSpPr>
      <p:pic>
        <p:nvPicPr>
          <p:cNvPr id="347" name="Google Shape;347;p3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49" name="Google Shape;349;p3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52" name="Google Shape;352;p34"/>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353" name="Shape 353"/>
        <p:cNvGrpSpPr/>
        <p:nvPr/>
      </p:nvGrpSpPr>
      <p:grpSpPr>
        <a:xfrm>
          <a:off x="0" y="0"/>
          <a:ext cx="0" cy="0"/>
        </a:xfrm>
      </p:grpSpPr>
      <p:sp>
        <p:nvSpPr>
          <p:cNvPr id="354" name="Google Shape;354;p3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355" name="Google Shape;355;p35"/>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7" name="Google Shape;357;p3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58" name="Google Shape;358;p3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366" name="Shape 366"/>
        <p:cNvGrpSpPr/>
        <p:nvPr/>
      </p:nvGrpSpPr>
      <p:grpSpPr>
        <a:xfrm>
          <a:off x="0" y="0"/>
          <a:ext cx="0" cy="0"/>
        </a:xfrm>
      </p:grpSpPr>
      <p:sp>
        <p:nvSpPr>
          <p:cNvPr id="367" name="Google Shape;367;p36"/>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368" name="Google Shape;368;p3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0" name="Google Shape;370;p3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71" name="Google Shape;371;p3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379" name="Shape 379"/>
        <p:cNvGrpSpPr/>
        <p:nvPr/>
      </p:nvGrpSpPr>
      <p:grpSpPr>
        <a:xfrm>
          <a:off x="0" y="0"/>
          <a:ext cx="0" cy="0"/>
        </a:xfrm>
      </p:grpSpPr>
      <p:sp>
        <p:nvSpPr>
          <p:cNvPr id="380" name="Google Shape;380;p37"/>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381" name="Google Shape;381;p3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83" name="Google Shape;383;p3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4" name="Google Shape;384;p3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392" name="Shape 392"/>
        <p:cNvGrpSpPr/>
        <p:nvPr/>
      </p:nvGrpSpPr>
      <p:grpSpPr>
        <a:xfrm>
          <a:off x="0" y="0"/>
          <a:ext cx="0" cy="0"/>
        </a:xfrm>
      </p:grpSpPr>
      <p:sp>
        <p:nvSpPr>
          <p:cNvPr id="393" name="Google Shape;393;p38"/>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394" name="Google Shape;394;p3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6" name="Google Shape;396;p38"/>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97" name="Google Shape;397;p38"/>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405" name="Shape 405"/>
        <p:cNvGrpSpPr/>
        <p:nvPr/>
      </p:nvGrpSpPr>
      <p:grpSpPr>
        <a:xfrm>
          <a:off x="0" y="0"/>
          <a:ext cx="0" cy="0"/>
        </a:xfrm>
      </p:grpSpPr>
      <p:pic>
        <p:nvPicPr>
          <p:cNvPr id="406" name="Google Shape;406;p39"/>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0" name="Google Shape;410;p3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413" name="Google Shape;413;p39"/>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14" name="Google Shape;414;p39"/>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415" name="Google Shape;415;p3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17" name="Google Shape;417;p3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419" name="Google Shape;419;p39"/>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428" name="Shape 428"/>
        <p:cNvGrpSpPr/>
        <p:nvPr/>
      </p:nvGrpSpPr>
      <p:grpSpPr>
        <a:xfrm>
          <a:off x="0" y="0"/>
          <a:ext cx="0" cy="0"/>
        </a:xfrm>
      </p:grpSpPr>
      <p:pic>
        <p:nvPicPr>
          <p:cNvPr id="429" name="Google Shape;429;p4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1" name="Google Shape;431;p4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434" name="Google Shape;434;p4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35" name="Google Shape;435;p4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39" name="Google Shape;439;p4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0" name="Google Shape;440;p4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447" name="Google Shape;447;p4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451" name="Shape 451"/>
        <p:cNvGrpSpPr/>
        <p:nvPr/>
      </p:nvGrpSpPr>
      <p:grpSpPr>
        <a:xfrm>
          <a:off x="0" y="0"/>
          <a:ext cx="0" cy="0"/>
        </a:xfrm>
      </p:grpSpPr>
      <p:pic>
        <p:nvPicPr>
          <p:cNvPr id="452" name="Google Shape;452;p4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4" name="Google Shape;454;p4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457" name="Google Shape;457;p4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62" name="Google Shape;462;p4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3" name="Google Shape;463;p4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470" name="Google Shape;470;p4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474" name="Shape 474"/>
        <p:cNvGrpSpPr/>
        <p:nvPr/>
      </p:nvGrpSpPr>
      <p:grpSpPr>
        <a:xfrm>
          <a:off x="0" y="0"/>
          <a:ext cx="0" cy="0"/>
        </a:xfrm>
      </p:grpSpPr>
      <p:pic>
        <p:nvPicPr>
          <p:cNvPr id="475" name="Google Shape;475;p4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7" name="Google Shape;477;p42"/>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480" name="Google Shape;480;p42"/>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85" name="Google Shape;485;p42"/>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6" name="Google Shape;486;p42"/>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493" name="Google Shape;493;p42"/>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497" name="Shape 497"/>
        <p:cNvGrpSpPr/>
        <p:nvPr/>
      </p:nvGrpSpPr>
      <p:grpSpPr>
        <a:xfrm>
          <a:off x="0" y="0"/>
          <a:ext cx="0" cy="0"/>
        </a:xfrm>
      </p:grpSpPr>
      <p:pic>
        <p:nvPicPr>
          <p:cNvPr id="498" name="Google Shape;498;p43"/>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0" name="Google Shape;500;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501" name="Google Shape;501;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3" name="Google Shape;503;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504" name="Google Shape;504;p4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505" name="Google Shape;505;p4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506" name="Google Shape;506;p4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516" name="Shape 516"/>
        <p:cNvGrpSpPr/>
        <p:nvPr/>
      </p:nvGrpSpPr>
      <p:grpSpPr>
        <a:xfrm>
          <a:off x="0" y="0"/>
          <a:ext cx="0" cy="0"/>
        </a:xfrm>
      </p:grpSpPr>
      <p:pic>
        <p:nvPicPr>
          <p:cNvPr id="517" name="Google Shape;517;p4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19" name="Google Shape;519;p4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520" name="Google Shape;520;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2" name="Google Shape;522;p4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523" name="Google Shape;523;p4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524" name="Google Shape;524;p4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525" name="Google Shape;525;p4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535" name="Shape 535"/>
        <p:cNvGrpSpPr/>
        <p:nvPr/>
      </p:nvGrpSpPr>
      <p:grpSpPr>
        <a:xfrm>
          <a:off x="0" y="0"/>
          <a:ext cx="0" cy="0"/>
        </a:xfrm>
      </p:grpSpPr>
      <p:pic>
        <p:nvPicPr>
          <p:cNvPr id="536" name="Google Shape;536;p4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38" name="Google Shape;538;p4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39" name="Google Shape;539;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41" name="Google Shape;541;p4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42" name="Google Shape;542;p4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43" name="Google Shape;543;p4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44" name="Google Shape;544;p4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554" name="Shape 554"/>
        <p:cNvGrpSpPr/>
        <p:nvPr/>
      </p:nvGrpSpPr>
      <p:grpSpPr>
        <a:xfrm>
          <a:off x="0" y="0"/>
          <a:ext cx="0" cy="0"/>
        </a:xfrm>
      </p:grpSpPr>
      <p:pic>
        <p:nvPicPr>
          <p:cNvPr id="555" name="Google Shape;555;p4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57" name="Google Shape;557;p46"/>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58" name="Google Shape;558;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60" name="Google Shape;560;p4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61" name="Google Shape;561;p46"/>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62" name="Google Shape;562;p46"/>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63" name="Google Shape;563;p46"/>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573" name="Shape 573"/>
        <p:cNvGrpSpPr/>
        <p:nvPr/>
      </p:nvGrpSpPr>
      <p:grpSpPr>
        <a:xfrm>
          <a:off x="0" y="0"/>
          <a:ext cx="0" cy="0"/>
        </a:xfrm>
      </p:grpSpPr>
      <p:pic>
        <p:nvPicPr>
          <p:cNvPr id="574" name="Google Shape;574;p47"/>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76" name="Google Shape;576;p4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577" name="Google Shape;577;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79" name="Google Shape;579;p4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580" name="Google Shape;580;p4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581" name="Google Shape;581;p4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582" name="Google Shape;582;p4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583" name="Google Shape;583;p4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596" name="Shape 596"/>
        <p:cNvGrpSpPr/>
        <p:nvPr/>
      </p:nvGrpSpPr>
      <p:grpSpPr>
        <a:xfrm>
          <a:off x="0" y="0"/>
          <a:ext cx="0" cy="0"/>
        </a:xfrm>
      </p:grpSpPr>
      <p:pic>
        <p:nvPicPr>
          <p:cNvPr id="597" name="Google Shape;597;p4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99" name="Google Shape;599;p4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600" name="Google Shape;600;p4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02" name="Google Shape;602;p4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603" name="Google Shape;603;p4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604" name="Google Shape;604;p4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605" name="Google Shape;605;p4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606" name="Google Shape;606;p4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619" name="Shape 619"/>
        <p:cNvGrpSpPr/>
        <p:nvPr/>
      </p:nvGrpSpPr>
      <p:grpSpPr>
        <a:xfrm>
          <a:off x="0" y="0"/>
          <a:ext cx="0" cy="0"/>
        </a:xfrm>
      </p:grpSpPr>
      <p:pic>
        <p:nvPicPr>
          <p:cNvPr id="620" name="Google Shape;620;p4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2" name="Google Shape;622;p4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23" name="Google Shape;623;p4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25" name="Google Shape;625;p4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26" name="Google Shape;626;p4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627" name="Google Shape;627;p4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628" name="Google Shape;628;p4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629" name="Google Shape;629;p4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642" name="Shape 642"/>
        <p:cNvGrpSpPr/>
        <p:nvPr/>
      </p:nvGrpSpPr>
      <p:grpSpPr>
        <a:xfrm>
          <a:off x="0" y="0"/>
          <a:ext cx="0" cy="0"/>
        </a:xfrm>
      </p:grpSpPr>
      <p:pic>
        <p:nvPicPr>
          <p:cNvPr id="643" name="Google Shape;643;p5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5" name="Google Shape;645;p50"/>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46" name="Google Shape;646;p5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8" name="Google Shape;648;p5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49" name="Google Shape;649;p50"/>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650" name="Google Shape;650;p50"/>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651" name="Google Shape;651;p50"/>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652" name="Google Shape;652;p50"/>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665" name="Shape 665"/>
        <p:cNvGrpSpPr/>
        <p:nvPr/>
      </p:nvGrpSpPr>
      <p:grpSpPr>
        <a:xfrm>
          <a:off x="0" y="0"/>
          <a:ext cx="0" cy="0"/>
        </a:xfrm>
      </p:grpSpPr>
      <p:pic>
        <p:nvPicPr>
          <p:cNvPr id="666" name="Google Shape;666;p51"/>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8" name="Google Shape;668;p5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69" name="Google Shape;669;p5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71" name="Google Shape;671;p5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2" name="Google Shape;672;p51"/>
          <p:cNvSpPr/>
          <p:nvPr>
            <p:ph type="pic" idx="3"/>
          </p:nvPr>
        </p:nvSpPr>
        <p:spPr>
          <a:xfrm>
            <a:off x="324000" y="1893950"/>
            <a:ext cx="2555400" cy="1939500"/>
          </a:xfrm>
          <a:prstGeom prst="rect">
            <a:avLst/>
          </a:prstGeom>
          <a:noFill/>
          <a:ln>
            <a:noFill/>
          </a:ln>
        </p:spPr>
        <p:txBody>
          <a:bodyPr/>
          <a:lstStyle/>
          <a:p/>
        </p:txBody>
      </p:sp>
      <p:sp>
        <p:nvSpPr>
          <p:cNvPr id="673" name="Google Shape;673;p51"/>
          <p:cNvSpPr/>
          <p:nvPr>
            <p:ph type="pic" idx="4"/>
          </p:nvPr>
        </p:nvSpPr>
        <p:spPr>
          <a:xfrm>
            <a:off x="6256800" y="1893950"/>
            <a:ext cx="2555400" cy="1939500"/>
          </a:xfrm>
          <a:prstGeom prst="rect">
            <a:avLst/>
          </a:prstGeom>
          <a:noFill/>
          <a:ln>
            <a:noFill/>
          </a:ln>
        </p:spPr>
        <p:txBody>
          <a:bodyPr/>
          <a:lstStyle/>
          <a:p/>
        </p:txBody>
      </p:sp>
      <p:sp>
        <p:nvSpPr>
          <p:cNvPr id="674" name="Google Shape;674;p51"/>
          <p:cNvSpPr/>
          <p:nvPr>
            <p:ph type="pic" idx="5"/>
          </p:nvPr>
        </p:nvSpPr>
        <p:spPr>
          <a:xfrm>
            <a:off x="3294300" y="1893950"/>
            <a:ext cx="2555400" cy="1939500"/>
          </a:xfrm>
          <a:prstGeom prst="rect">
            <a:avLst/>
          </a:prstGeom>
          <a:noFill/>
          <a:ln>
            <a:noFill/>
          </a:ln>
        </p:spPr>
        <p:txBody>
          <a:bodyPr/>
          <a:lstStyle/>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684" name="Shape 684"/>
        <p:cNvGrpSpPr/>
        <p:nvPr/>
      </p:nvGrpSpPr>
      <p:grpSpPr>
        <a:xfrm>
          <a:off x="0" y="0"/>
          <a:ext cx="0" cy="0"/>
        </a:xfrm>
      </p:grpSpPr>
      <p:pic>
        <p:nvPicPr>
          <p:cNvPr id="685" name="Google Shape;685;p5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87" name="Google Shape;687;p5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88" name="Google Shape;688;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90" name="Google Shape;690;p5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91" name="Google Shape;691;p52"/>
          <p:cNvSpPr/>
          <p:nvPr>
            <p:ph type="pic" idx="3"/>
          </p:nvPr>
        </p:nvSpPr>
        <p:spPr>
          <a:xfrm>
            <a:off x="324000" y="1893950"/>
            <a:ext cx="2555400" cy="1939500"/>
          </a:xfrm>
          <a:prstGeom prst="rect">
            <a:avLst/>
          </a:prstGeom>
          <a:noFill/>
          <a:ln>
            <a:noFill/>
          </a:ln>
        </p:spPr>
        <p:txBody>
          <a:bodyPr/>
          <a:lstStyle/>
          <a:p/>
        </p:txBody>
      </p:sp>
      <p:sp>
        <p:nvSpPr>
          <p:cNvPr id="692" name="Google Shape;692;p52"/>
          <p:cNvSpPr/>
          <p:nvPr>
            <p:ph type="pic" idx="4"/>
          </p:nvPr>
        </p:nvSpPr>
        <p:spPr>
          <a:xfrm>
            <a:off x="6256800" y="1893950"/>
            <a:ext cx="2555400" cy="1939500"/>
          </a:xfrm>
          <a:prstGeom prst="rect">
            <a:avLst/>
          </a:prstGeom>
          <a:noFill/>
          <a:ln>
            <a:noFill/>
          </a:ln>
        </p:spPr>
        <p:txBody>
          <a:bodyPr/>
          <a:lstStyle/>
          <a:p/>
        </p:txBody>
      </p:sp>
      <p:sp>
        <p:nvSpPr>
          <p:cNvPr id="693" name="Google Shape;693;p52"/>
          <p:cNvSpPr/>
          <p:nvPr>
            <p:ph type="pic" idx="5"/>
          </p:nvPr>
        </p:nvSpPr>
        <p:spPr>
          <a:xfrm>
            <a:off x="3294300" y="1893950"/>
            <a:ext cx="2555400" cy="1939500"/>
          </a:xfrm>
          <a:prstGeom prst="rect">
            <a:avLst/>
          </a:prstGeom>
          <a:noFill/>
          <a:ln>
            <a:noFill/>
          </a:ln>
        </p:spPr>
        <p:txBody>
          <a:bodyPr/>
          <a:lstStyle/>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703" name="Shape 703"/>
        <p:cNvGrpSpPr/>
        <p:nvPr/>
      </p:nvGrpSpPr>
      <p:grpSpPr>
        <a:xfrm>
          <a:off x="0" y="0"/>
          <a:ext cx="0" cy="0"/>
        </a:xfrm>
      </p:grpSpPr>
      <p:pic>
        <p:nvPicPr>
          <p:cNvPr id="704" name="Google Shape;704;p5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6" name="Google Shape;706;p5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707" name="Google Shape;707;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709" name="Google Shape;709;p5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10" name="Google Shape;710;p53"/>
          <p:cNvSpPr/>
          <p:nvPr>
            <p:ph type="pic" idx="3"/>
          </p:nvPr>
        </p:nvSpPr>
        <p:spPr>
          <a:xfrm>
            <a:off x="324000" y="1893950"/>
            <a:ext cx="2555400" cy="1939500"/>
          </a:xfrm>
          <a:prstGeom prst="rect">
            <a:avLst/>
          </a:prstGeom>
          <a:noFill/>
          <a:ln>
            <a:noFill/>
          </a:ln>
        </p:spPr>
        <p:txBody>
          <a:bodyPr/>
          <a:lstStyle/>
          <a:p/>
        </p:txBody>
      </p:sp>
      <p:sp>
        <p:nvSpPr>
          <p:cNvPr id="711" name="Google Shape;711;p53"/>
          <p:cNvSpPr/>
          <p:nvPr>
            <p:ph type="pic" idx="4"/>
          </p:nvPr>
        </p:nvSpPr>
        <p:spPr>
          <a:xfrm>
            <a:off x="6256800" y="1893950"/>
            <a:ext cx="2555400" cy="1939500"/>
          </a:xfrm>
          <a:prstGeom prst="rect">
            <a:avLst/>
          </a:prstGeom>
          <a:noFill/>
          <a:ln>
            <a:noFill/>
          </a:ln>
        </p:spPr>
        <p:txBody>
          <a:bodyPr/>
          <a:lstStyle/>
          <a:p/>
        </p:txBody>
      </p:sp>
      <p:sp>
        <p:nvSpPr>
          <p:cNvPr id="712" name="Google Shape;712;p53"/>
          <p:cNvSpPr/>
          <p:nvPr>
            <p:ph type="pic" idx="5"/>
          </p:nvPr>
        </p:nvSpPr>
        <p:spPr>
          <a:xfrm>
            <a:off x="3294300" y="1893950"/>
            <a:ext cx="2555400" cy="1939500"/>
          </a:xfrm>
          <a:prstGeom prst="rect">
            <a:avLst/>
          </a:prstGeom>
          <a:noFill/>
          <a:ln>
            <a:noFill/>
          </a:ln>
        </p:spPr>
        <p:txBody>
          <a:bodyPr/>
          <a:lstStyle/>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722" name="Shape 722"/>
        <p:cNvGrpSpPr/>
        <p:nvPr/>
      </p:nvGrpSpPr>
      <p:grpSpPr>
        <a:xfrm>
          <a:off x="0" y="0"/>
          <a:ext cx="0" cy="0"/>
        </a:xfrm>
      </p:grpSpPr>
      <p:pic>
        <p:nvPicPr>
          <p:cNvPr id="723" name="Google Shape;723;p5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25" name="Google Shape;725;p5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726" name="Google Shape;726;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728" name="Google Shape;728;p5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29" name="Google Shape;729;p54"/>
          <p:cNvSpPr/>
          <p:nvPr>
            <p:ph type="pic" idx="3"/>
          </p:nvPr>
        </p:nvSpPr>
        <p:spPr>
          <a:xfrm>
            <a:off x="324000" y="1893950"/>
            <a:ext cx="2555400" cy="1939500"/>
          </a:xfrm>
          <a:prstGeom prst="rect">
            <a:avLst/>
          </a:prstGeom>
          <a:noFill/>
          <a:ln>
            <a:noFill/>
          </a:ln>
        </p:spPr>
        <p:txBody>
          <a:bodyPr/>
          <a:lstStyle/>
          <a:p/>
        </p:txBody>
      </p:sp>
      <p:sp>
        <p:nvSpPr>
          <p:cNvPr id="730" name="Google Shape;730;p54"/>
          <p:cNvSpPr/>
          <p:nvPr>
            <p:ph type="pic" idx="4"/>
          </p:nvPr>
        </p:nvSpPr>
        <p:spPr>
          <a:xfrm>
            <a:off x="6256800" y="1893950"/>
            <a:ext cx="2555400" cy="1939500"/>
          </a:xfrm>
          <a:prstGeom prst="rect">
            <a:avLst/>
          </a:prstGeom>
          <a:noFill/>
          <a:ln>
            <a:noFill/>
          </a:ln>
        </p:spPr>
        <p:txBody>
          <a:bodyPr/>
          <a:lstStyle/>
          <a:p/>
        </p:txBody>
      </p:sp>
      <p:sp>
        <p:nvSpPr>
          <p:cNvPr id="731" name="Google Shape;731;p54"/>
          <p:cNvSpPr/>
          <p:nvPr>
            <p:ph type="pic" idx="5"/>
          </p:nvPr>
        </p:nvSpPr>
        <p:spPr>
          <a:xfrm>
            <a:off x="3294300" y="1893950"/>
            <a:ext cx="2555400" cy="1939500"/>
          </a:xfrm>
          <a:prstGeom prst="rect">
            <a:avLst/>
          </a:prstGeom>
          <a:noFill/>
          <a:ln>
            <a:noFill/>
          </a:ln>
        </p:spPr>
        <p:txBody>
          <a:bodyPr/>
          <a:lstStyle/>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741" name="Shape 741"/>
        <p:cNvGrpSpPr/>
        <p:nvPr/>
      </p:nvGrpSpPr>
      <p:grpSpPr>
        <a:xfrm>
          <a:off x="0" y="0"/>
          <a:ext cx="0" cy="0"/>
        </a:xfrm>
      </p:grpSpPr>
      <p:pic>
        <p:nvPicPr>
          <p:cNvPr id="742" name="Google Shape;742;p55"/>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44" name="Google Shape;744;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748" name="Shape 748"/>
        <p:cNvGrpSpPr/>
        <p:nvPr/>
      </p:nvGrpSpPr>
      <p:grpSpPr>
        <a:xfrm>
          <a:off x="0" y="0"/>
          <a:ext cx="0" cy="0"/>
        </a:xfrm>
      </p:grpSpPr>
      <p:pic>
        <p:nvPicPr>
          <p:cNvPr id="749" name="Google Shape;749;p5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51" name="Google Shape;751;p5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755" name="Shape 755"/>
        <p:cNvGrpSpPr/>
        <p:nvPr/>
      </p:nvGrpSpPr>
      <p:grpSpPr>
        <a:xfrm>
          <a:off x="0" y="0"/>
          <a:ext cx="0" cy="0"/>
        </a:xfrm>
      </p:grpSpPr>
      <p:pic>
        <p:nvPicPr>
          <p:cNvPr id="756" name="Google Shape;756;p5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58" name="Google Shape;758;p5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762" name="Shape 762"/>
        <p:cNvGrpSpPr/>
        <p:nvPr/>
      </p:nvGrpSpPr>
      <p:grpSpPr>
        <a:xfrm>
          <a:off x="0" y="0"/>
          <a:ext cx="0" cy="0"/>
        </a:xfrm>
      </p:grpSpPr>
      <p:pic>
        <p:nvPicPr>
          <p:cNvPr id="763" name="Google Shape;763;p5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65" name="Google Shape;765;p5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769" name="Shape 769"/>
        <p:cNvGrpSpPr/>
        <p:nvPr/>
      </p:nvGrpSpPr>
      <p:grpSpPr>
        <a:xfrm>
          <a:off x="0" y="0"/>
          <a:ext cx="0" cy="0"/>
        </a:xfrm>
      </p:grpSpPr>
      <p:pic>
        <p:nvPicPr>
          <p:cNvPr id="770" name="Google Shape;770;p59"/>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72" name="Google Shape;772;p5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5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776" name="Google Shape;776;p5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777" name="Shape 777"/>
        <p:cNvGrpSpPr/>
        <p:nvPr/>
      </p:nvGrpSpPr>
      <p:grpSpPr>
        <a:xfrm>
          <a:off x="0" y="0"/>
          <a:ext cx="0" cy="0"/>
        </a:xfrm>
      </p:grpSpPr>
      <p:pic>
        <p:nvPicPr>
          <p:cNvPr id="778" name="Google Shape;778;p6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80" name="Google Shape;780;p6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81" name="Google Shape;781;p6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782" name="Google Shape;782;p6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784" name="Google Shape;784;p6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785" name="Shape 785"/>
        <p:cNvGrpSpPr/>
        <p:nvPr/>
      </p:nvGrpSpPr>
      <p:grpSpPr>
        <a:xfrm>
          <a:off x="0" y="0"/>
          <a:ext cx="0" cy="0"/>
        </a:xfrm>
      </p:grpSpPr>
      <p:pic>
        <p:nvPicPr>
          <p:cNvPr id="786" name="Google Shape;786;p6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88" name="Google Shape;788;p6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790" name="Google Shape;790;p6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792" name="Google Shape;792;p6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793" name="Shape 793"/>
        <p:cNvGrpSpPr/>
        <p:nvPr/>
      </p:nvGrpSpPr>
      <p:grpSpPr>
        <a:xfrm>
          <a:off x="0" y="0"/>
          <a:ext cx="0" cy="0"/>
        </a:xfrm>
      </p:grpSpPr>
      <p:pic>
        <p:nvPicPr>
          <p:cNvPr id="794" name="Google Shape;794;p6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96" name="Google Shape;796;p6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798" name="Google Shape;798;p62"/>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801" name="Shape 801"/>
        <p:cNvGrpSpPr/>
        <p:nvPr/>
      </p:nvGrpSpPr>
      <p:grpSpPr>
        <a:xfrm>
          <a:off x="0" y="0"/>
          <a:ext cx="0" cy="0"/>
        </a:xfrm>
      </p:grpSpPr>
      <p:pic>
        <p:nvPicPr>
          <p:cNvPr id="802" name="Google Shape;802;p63"/>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04" name="Google Shape;804;p6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805" name="Google Shape;805;p6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808" name="Google Shape;808;p6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809" name="Shape 809"/>
        <p:cNvGrpSpPr/>
        <p:nvPr/>
      </p:nvGrpSpPr>
      <p:grpSpPr>
        <a:xfrm>
          <a:off x="0" y="0"/>
          <a:ext cx="0" cy="0"/>
        </a:xfrm>
      </p:grpSpPr>
      <p:pic>
        <p:nvPicPr>
          <p:cNvPr id="810" name="Google Shape;810;p6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12" name="Google Shape;812;p6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813" name="Google Shape;813;p6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814" name="Google Shape;814;p6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816" name="Google Shape;816;p6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817" name="Shape 817"/>
        <p:cNvGrpSpPr/>
        <p:nvPr/>
      </p:nvGrpSpPr>
      <p:grpSpPr>
        <a:xfrm>
          <a:off x="0" y="0"/>
          <a:ext cx="0" cy="0"/>
        </a:xfrm>
      </p:grpSpPr>
      <p:pic>
        <p:nvPicPr>
          <p:cNvPr id="818" name="Google Shape;818;p6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20" name="Google Shape;820;p6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822" name="Google Shape;822;p6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824" name="Google Shape;824;p6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825" name="Shape 825"/>
        <p:cNvGrpSpPr/>
        <p:nvPr/>
      </p:nvGrpSpPr>
      <p:grpSpPr>
        <a:xfrm>
          <a:off x="0" y="0"/>
          <a:ext cx="0" cy="0"/>
        </a:xfrm>
      </p:grpSpPr>
      <p:pic>
        <p:nvPicPr>
          <p:cNvPr id="826" name="Google Shape;826;p6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28" name="Google Shape;828;p6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830" name="Google Shape;830;p6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833" name="Shape 833"/>
        <p:cNvGrpSpPr/>
        <p:nvPr/>
      </p:nvGrpSpPr>
      <p:grpSpPr>
        <a:xfrm>
          <a:off x="0" y="0"/>
          <a:ext cx="0" cy="0"/>
        </a:xfrm>
      </p:grpSpPr>
      <p:sp>
        <p:nvSpPr>
          <p:cNvPr id="834" name="Google Shape;834;p67"/>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35" name="Google Shape;835;p67"/>
          <p:cNvPicPr preferRelativeResize="0"/>
          <p:nvPr/>
        </p:nvPicPr>
        <p:blipFill>
          <a:blip r:embed="rId1">
            <a:alphaModFix/>
          </a:blip>
          <a:srcRect t="1700" b="1710"/>
          <a:stretch>
            <a:fillRect/>
          </a:stretch>
        </p:blipFill>
        <p:spPr>
          <a:xfrm>
            <a:off x="0" y="535825"/>
            <a:ext cx="9151202" cy="116709"/>
          </a:xfrm>
          <a:prstGeom prst="rect">
            <a:avLst/>
          </a:prstGeom>
          <a:noFill/>
          <a:ln>
            <a:noFill/>
          </a:ln>
        </p:spPr>
      </p:pic>
      <p:sp>
        <p:nvSpPr>
          <p:cNvPr id="836" name="Google Shape;836;p6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837" name="Google Shape;837;p6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839" name="Shape 839"/>
        <p:cNvGrpSpPr/>
        <p:nvPr/>
      </p:nvGrpSpPr>
      <p:grpSpPr>
        <a:xfrm>
          <a:off x="0" y="0"/>
          <a:ext cx="0" cy="0"/>
        </a:xfrm>
      </p:grpSpPr>
      <p:sp>
        <p:nvSpPr>
          <p:cNvPr id="840" name="Google Shape;840;p68"/>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41" name="Google Shape;841;p68"/>
          <p:cNvPicPr preferRelativeResize="0"/>
          <p:nvPr/>
        </p:nvPicPr>
        <p:blipFill>
          <a:blip r:embed="rId1">
            <a:alphaModFix/>
          </a:blip>
          <a:srcRect t="1700" b="1710"/>
          <a:stretch>
            <a:fillRect/>
          </a:stretch>
        </p:blipFill>
        <p:spPr>
          <a:xfrm>
            <a:off x="0" y="769550"/>
            <a:ext cx="9151202" cy="116709"/>
          </a:xfrm>
          <a:prstGeom prst="rect">
            <a:avLst/>
          </a:prstGeom>
          <a:noFill/>
          <a:ln>
            <a:noFill/>
          </a:ln>
        </p:spPr>
      </p:pic>
      <p:sp>
        <p:nvSpPr>
          <p:cNvPr id="842" name="Google Shape;842;p68"/>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845" name="Shape 845"/>
        <p:cNvGrpSpPr/>
        <p:nvPr/>
      </p:nvGrpSpPr>
      <p:grpSpPr>
        <a:xfrm>
          <a:off x="0" y="0"/>
          <a:ext cx="0" cy="0"/>
        </a:xfrm>
      </p:grpSpPr>
      <p:sp>
        <p:nvSpPr>
          <p:cNvPr id="847" name="Google Shape;847;p69"/>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848" name="Shape 848"/>
        <p:cNvGrpSpPr/>
        <p:nvPr/>
      </p:nvGrpSpPr>
      <p:grpSpPr>
        <a:xfrm>
          <a:off x="0" y="0"/>
          <a:ext cx="0" cy="0"/>
        </a:xfrm>
      </p:grpSpPr>
      <p:sp>
        <p:nvSpPr>
          <p:cNvPr id="849" name="Google Shape;849;p70"/>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858" name="Shape 858"/>
        <p:cNvGrpSpPr/>
        <p:nvPr/>
      </p:nvGrpSpPr>
      <p:grpSpPr>
        <a:xfrm>
          <a:off x="0" y="0"/>
          <a:ext cx="0" cy="0"/>
        </a:xfrm>
      </p:grpSpPr>
      <p:pic>
        <p:nvPicPr>
          <p:cNvPr id="859" name="Google Shape;859;p71"/>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860" name="Google Shape;860;p71"/>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861" name="Shape 861"/>
        <p:cNvGrpSpPr/>
        <p:nvPr/>
      </p:nvGrpSpPr>
      <p:grpSpPr>
        <a:xfrm>
          <a:off x="0" y="0"/>
          <a:ext cx="0" cy="0"/>
        </a:xfrm>
      </p:grpSpPr>
      <p:sp>
        <p:nvSpPr>
          <p:cNvPr id="862" name="Google Shape;862;p72"/>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slideLayout" Target="../slideLayouts/slideLayout62.xml"/><Relationship Id="rId63" Type="http://schemas.openxmlformats.org/officeDocument/2006/relationships/slideLayout" Target="../slideLayouts/slideLayout63.xml"/><Relationship Id="rId64" Type="http://schemas.openxmlformats.org/officeDocument/2006/relationships/slideLayout" Target="../slideLayouts/slideLayout64.xml"/><Relationship Id="rId65" Type="http://schemas.openxmlformats.org/officeDocument/2006/relationships/slideLayout" Target="../slideLayouts/slideLayout65.xml"/><Relationship Id="rId66" Type="http://schemas.openxmlformats.org/officeDocument/2006/relationships/slideLayout" Target="../slideLayouts/slideLayout66.xml"/><Relationship Id="rId67" Type="http://schemas.openxmlformats.org/officeDocument/2006/relationships/slideLayout" Target="../slideLayouts/slideLayout67.xml"/><Relationship Id="rId68" Type="http://schemas.openxmlformats.org/officeDocument/2006/relationships/slideLayout" Target="../slideLayouts/slideLayout68.xml"/><Relationship Id="rId69" Type="http://schemas.openxmlformats.org/officeDocument/2006/relationships/slideLayout" Target="../slideLayouts/slideLayout69.xml"/><Relationship Id="rId70" Type="http://schemas.openxmlformats.org/officeDocument/2006/relationships/slideLayout" Target="../slideLayouts/slideLayout70.xml"/><Relationship Id="rId71" Type="http://schemas.openxmlformats.org/officeDocument/2006/relationships/slideLayout" Target="../slideLayouts/slideLayout71.xml"/><Relationship Id="rId72" Type="http://schemas.openxmlformats.org/officeDocument/2006/relationships/image" Target="../media/image52.png"/><Relationship Id="rId7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userDrawn="1">
          <p15:clr>
            <a:srgbClr val="000000"/>
          </p15:clr>
        </p15:guide>
        <p15:guide id="2" pos="1819" userDrawn="1">
          <p15:clr>
            <a:srgbClr val="0000FF"/>
          </p15:clr>
        </p15:guide>
        <p15:guide id="3" orient="horz" pos="340" userDrawn="1">
          <p15:clr>
            <a:srgbClr val="222222"/>
          </p15:clr>
        </p15:guide>
        <p15:guide id="4" pos="2123" userDrawn="1">
          <p15:clr>
            <a:srgbClr val="0000FF"/>
          </p15:clr>
        </p15:guide>
        <p15:guide id="5" pos="2880" userDrawn="1">
          <p15:clr>
            <a:srgbClr val="EA4335"/>
          </p15:clr>
        </p15:guide>
        <p15:guide id="6" pos="3637" userDrawn="1">
          <p15:clr>
            <a:srgbClr val="0000FF"/>
          </p15:clr>
        </p15:guide>
        <p15:guide id="7" pos="3941" userDrawn="1">
          <p15:clr>
            <a:srgbClr val="0000FF"/>
          </p15:clr>
        </p15:guide>
        <p15:guide id="8" pos="5556" userDrawn="1">
          <p15:clr>
            <a:srgbClr val="222222"/>
          </p15:clr>
        </p15:guide>
        <p15:guide id="9" pos="1061" userDrawn="1">
          <p15:clr>
            <a:srgbClr val="9AA0A6"/>
          </p15:clr>
        </p15:guide>
        <p15:guide id="10" pos="4699" userDrawn="1">
          <p15:clr>
            <a:srgbClr val="9AA0A6"/>
          </p15:clr>
        </p15:guide>
        <p15:guide id="11" orient="horz" pos="680" userDrawn="1">
          <p15:clr>
            <a:srgbClr val="B7B7B7"/>
          </p15:clr>
        </p15:guide>
        <p15:guide id="12" orient="horz" pos="1020" userDrawn="1">
          <p15:clr>
            <a:srgbClr val="B7B7B7"/>
          </p15:clr>
        </p15:guide>
        <p15:guide id="13" orient="horz" pos="1361" userDrawn="1">
          <p15:clr>
            <a:srgbClr val="B7B7B7"/>
          </p15:clr>
        </p15:guide>
        <p15:guide id="14" orient="horz" pos="1701" userDrawn="1">
          <p15:clr>
            <a:srgbClr val="B7B7B7"/>
          </p15:clr>
        </p15:guide>
        <p15:guide id="15" orient="horz" pos="2041" userDrawn="1">
          <p15:clr>
            <a:srgbClr val="B7B7B7"/>
          </p15:clr>
        </p15:guide>
        <p15:guide id="16" orient="horz" pos="2381" userDrawn="1">
          <p15:clr>
            <a:srgbClr val="B7B7B7"/>
          </p15:clr>
        </p15:guide>
        <p15:guide id="17" orient="horz" pos="3036" userDrawn="1">
          <p15:clr>
            <a:srgbClr val="000000"/>
          </p15:clr>
        </p15:guide>
        <p15:guide id="18" pos="2721" userDrawn="1">
          <p15:clr>
            <a:srgbClr val="000000"/>
          </p15:clr>
        </p15:guide>
        <p15:guide id="19" pos="3039" userDrawn="1">
          <p15:clr>
            <a:srgbClr val="000000"/>
          </p15:clr>
        </p15:guide>
        <p15:guide id="20" orient="horz" pos="510" userDrawn="1">
          <p15:clr>
            <a:srgbClr val="B7B7B7"/>
          </p15:clr>
        </p15:guide>
        <p15:guide id="21" orient="horz" pos="1620" userDrawn="1">
          <p15:clr>
            <a:srgbClr val="EA4335"/>
          </p15:clr>
        </p15:guide>
        <p15:guide id="22" orient="horz" pos="2721" userDrawn="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 Id="rId3" Type="http://schemas.openxmlformats.org/officeDocument/2006/relationships/image" Target="../media/image5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5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5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9.xml"/><Relationship Id="rId3" Type="http://schemas.openxmlformats.org/officeDocument/2006/relationships/image" Target="../media/image5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5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5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5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3.xml"/><Relationship Id="rId3" Type="http://schemas.openxmlformats.org/officeDocument/2006/relationships/image" Target="../media/image5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 Id="rId3" Type="http://schemas.openxmlformats.org/officeDocument/2006/relationships/image" Target="../media/image5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5.xml"/><Relationship Id="rId3" Type="http://schemas.openxmlformats.org/officeDocument/2006/relationships/image" Target="../media/image5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7.xml"/><Relationship Id="rId3" Type="http://schemas.openxmlformats.org/officeDocument/2006/relationships/image" Target="../media/image6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8.xml"/><Relationship Id="rId3" Type="http://schemas.openxmlformats.org/officeDocument/2006/relationships/image" Target="../media/image5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0.xml"/><Relationship Id="rId3"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1.xml"/><Relationship Id="rId3" Type="http://schemas.openxmlformats.org/officeDocument/2006/relationships/image" Target="../media/image6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4.xml"/><Relationship Id="rId3" Type="http://schemas.openxmlformats.org/officeDocument/2006/relationships/image" Target="../media/image5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 Id="rId3" Type="http://schemas.openxmlformats.org/officeDocument/2006/relationships/image" Target="../media/image65.png"/><Relationship Id="rId4" Type="http://schemas.openxmlformats.org/officeDocument/2006/relationships/image" Target="../media/image66.gif"/><Relationship Id="rId5" Type="http://schemas.openxmlformats.org/officeDocument/2006/relationships/image" Target="../media/image5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6.xml"/><Relationship Id="rId3" Type="http://schemas.openxmlformats.org/officeDocument/2006/relationships/image" Target="../media/image65.png"/><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7.xml"/><Relationship Id="rId3" Type="http://schemas.openxmlformats.org/officeDocument/2006/relationships/image" Target="../media/image56.png"/><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6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 Id="rId3" Type="http://schemas.openxmlformats.org/officeDocument/2006/relationships/image" Target="../media/image68.png"/><Relationship Id="rId4" Type="http://schemas.openxmlformats.org/officeDocument/2006/relationships/image" Target="../media/image69.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 Id="rId3" Type="http://schemas.openxmlformats.org/officeDocument/2006/relationships/image" Target="../media/image7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 Id="rId3" Type="http://schemas.openxmlformats.org/officeDocument/2006/relationships/image" Target="../media/image6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2.xml"/><Relationship Id="rId3" Type="http://schemas.openxmlformats.org/officeDocument/2006/relationships/image" Target="../media/image70.png"/><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4.xml"/><Relationship Id="rId3" Type="http://schemas.openxmlformats.org/officeDocument/2006/relationships/image" Target="../media/image71.png"/><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 Id="rId3" Type="http://schemas.openxmlformats.org/officeDocument/2006/relationships/image" Target="../media/image7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6.xml"/><Relationship Id="rId3" Type="http://schemas.openxmlformats.org/officeDocument/2006/relationships/image" Target="../media/image72.png"/><Relationship Id="rId4" Type="http://schemas.openxmlformats.org/officeDocument/2006/relationships/image" Target="../media/image5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8.xml"/><Relationship Id="rId3" Type="http://schemas.openxmlformats.org/officeDocument/2006/relationships/image" Target="../media/image5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40.xml"/><Relationship Id="rId3" Type="http://schemas.openxmlformats.org/officeDocument/2006/relationships/image" Target="../media/image5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1.xml"/><Relationship Id="rId3" Type="http://schemas.openxmlformats.org/officeDocument/2006/relationships/image" Target="../media/image6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3.xml"/><Relationship Id="rId3"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66" name="Shape 866"/>
        <p:cNvGrpSpPr/>
        <p:nvPr/>
      </p:nvGrpSpPr>
      <p:grpSpPr>
        <a:xfrm>
          <a:off x="0" y="0"/>
          <a:ext cx="0" cy="0"/>
        </a:xfrm>
      </p:grpSpPr>
      <p:sp>
        <p:nvSpPr>
          <p:cNvPr id="867" name="Google Shape;867;p73"/>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Dhumucda siligga (Thickness of a wire)</a:t>
            </a:r>
            <a:endParaRPr/>
          </a:p>
        </p:txBody>
      </p:sp>
      <p:sp>
        <p:nvSpPr>
          <p:cNvPr id="868" name="Google Shape;868;p73"/>
          <p:cNvSpPr txBox="1"/>
          <p:nvPr>
            <p:ph type="subTitle" idx="1"/>
          </p:nvPr>
        </p:nvSpPr>
        <p:spPr>
          <a:xfrm>
            <a:off x="890225" y="4327975"/>
            <a:ext cx="57927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Iska caabbinta (Resistance) iyo wareegyada barbar socda (parallel circuits)</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872" name="Shape 872"/>
        <p:cNvGrpSpPr/>
        <p:nvPr/>
      </p:nvGrpSpPr>
      <p:grpSpPr>
        <a:xfrm>
          <a:off x="0" y="0"/>
          <a:ext cx="0" cy="0"/>
        </a:xfrm>
      </p:grpSpPr>
      <p:sp>
        <p:nvSpPr>
          <p:cNvPr id="873" name="Google Shape;873;p74"/>
          <p:cNvSpPr txBox="1"/>
          <p:nvPr/>
        </p:nvSpPr>
        <p:spPr>
          <a:xfrm>
            <a:off x="4917900" y="956025"/>
            <a:ext cx="3661200" cy="646500"/>
          </a:xfrm>
          <a:prstGeom prst="rect">
            <a:avLst/>
          </a:prstGeom>
          <a:noFill/>
          <a:ln>
            <a:noFill/>
          </a:ln>
        </p:spPr>
        <p:txBody>
          <a:bodyPr spcFirstLastPara="1" wrap="square" lIns="91425" tIns="91425" rIns="91425" bIns="91425" anchor="t" anchorCtr="0">
            <a:normAutofit/>
          </a:bodyPr>
          <a:lstStyle/>
          <a:p>
            <a:pPr marL="0" marR="0" lvl="0" indent="0" algn="l"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agabkeena waxbarista loogu talagalay fasalka</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77" name="Shape 877"/>
        <p:cNvGrpSpPr/>
        <p:nvPr/>
      </p:nvGrpSpPr>
      <p:grpSpPr>
        <a:xfrm>
          <a:off x="0" y="0"/>
          <a:ext cx="0" cy="0"/>
        </a:xfrm>
      </p:grpSpPr>
      <p:sp>
        <p:nvSpPr>
          <p:cNvPr id="878" name="Google Shape;878;p75"/>
          <p:cNvSpPr txBox="1"/>
          <p:nvPr>
            <p:ph type="subTitle" idx="1"/>
          </p:nvPr>
        </p:nvSpPr>
        <p:spPr>
          <a:xfrm>
            <a:off x="567400" y="2240850"/>
            <a:ext cx="7351200" cy="661800"/>
          </a:xfrm>
          <a:prstGeom prst="rect">
            <a:avLst/>
          </a:prstGeom>
        </p:spPr>
        <p:txBody>
          <a:bodyPr spcFirstLastPara="1" wrap="square" lIns="0" tIns="0" rIns="0" bIns="0" anchor="ctr" anchorCtr="0">
            <a:normAutofit/>
          </a:bodyPr>
          <a:lstStyle/>
          <a:p>
            <a:pPr marL="0" lvl="0" indent="0" algn="l" rtl="0">
              <a:spcBef>
                <a:spcPct val="0"/>
              </a:spcBef>
              <a:spcAft>
                <a:spcPts val="1000"/>
              </a:spcAft>
              <a:buNone/>
              <a:defRPr/>
            </a:pPr>
            <a:r>
              <a:rPr lang="en-GB">
                <a:latin typeface="Lexend"/>
              </a:rPr>
              <a:t>Waxaan qeexi karaa sida batterigu u riixo (push) current-ka siligyo dhumuc kala duwan.</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82" name="Shape 882"/>
        <p:cNvGrpSpPr/>
        <p:nvPr/>
      </p:nvGrpSpPr>
      <p:grpSpPr>
        <a:xfrm>
          <a:off x="0" y="0"/>
          <a:ext cx="0" cy="0"/>
        </a:xfrm>
      </p:grpSpPr>
      <p:sp>
        <p:nvSpPr>
          <p:cNvPr id="883" name="Google Shape;883;p76"/>
          <p:cNvSpPr txBox="1"/>
          <p:nvPr>
            <p:ph type="subTitle" idx="1"/>
          </p:nvPr>
        </p:nvSpPr>
        <p:spPr>
          <a:xfrm>
            <a:off x="324000" y="3194975"/>
            <a:ext cx="22035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iska caabbinta (resistance)</a:t>
            </a:r>
            <a:endParaRPr/>
          </a:p>
        </p:txBody>
      </p:sp>
      <p:sp>
        <p:nvSpPr>
          <p:cNvPr id="884" name="Google Shape;884;p76"/>
          <p:cNvSpPr txBox="1"/>
          <p:nvPr>
            <p:ph type="subTitle" idx="3"/>
          </p:nvPr>
        </p:nvSpPr>
        <p:spPr>
          <a:xfrm>
            <a:off x="324000" y="906625"/>
            <a:ext cx="22035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atom (atom)</a:t>
            </a:r>
            <a:endParaRPr/>
          </a:p>
        </p:txBody>
      </p:sp>
      <p:sp>
        <p:nvSpPr>
          <p:cNvPr id="885" name="Google Shape;885;p76"/>
          <p:cNvSpPr txBox="1"/>
          <p:nvPr>
            <p:ph type="subTitle" idx="5"/>
          </p:nvPr>
        </p:nvSpPr>
        <p:spPr>
          <a:xfrm>
            <a:off x="324000" y="4000175"/>
            <a:ext cx="22035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saami ah (proportional)</a:t>
            </a:r>
            <a:endParaRPr/>
          </a:p>
        </p:txBody>
      </p:sp>
      <p:sp>
        <p:nvSpPr>
          <p:cNvPr id="886" name="Google Shape;886;p76"/>
          <p:cNvSpPr txBox="1"/>
          <p:nvPr>
            <p:ph type="subTitle" idx="7"/>
          </p:nvPr>
        </p:nvSpPr>
        <p:spPr>
          <a:xfrm>
            <a:off x="324000" y="1648200"/>
            <a:ext cx="22035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elektaroon (electron)</a:t>
            </a:r>
            <a:endParaRPr/>
          </a:p>
        </p:txBody>
      </p:sp>
      <p:sp>
        <p:nvSpPr>
          <p:cNvPr id="887" name="Google Shape;887;p76"/>
          <p:cNvSpPr txBox="1"/>
          <p:nvPr>
            <p:ph type="subTitle" idx="9"/>
          </p:nvPr>
        </p:nvSpPr>
        <p:spPr>
          <a:xfrm>
            <a:off x="324000" y="2389775"/>
            <a:ext cx="22035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bir-ion (metal ion)</a:t>
            </a:r>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1" name="Shape 891"/>
        <p:cNvGrpSpPr/>
        <p:nvPr/>
      </p:nvGrpSpPr>
      <p:grpSpPr>
        <a:xfrm>
          <a:off x="0" y="0"/>
          <a:ext cx="0" cy="0"/>
        </a:xfrm>
      </p:grpSpPr>
      <p:sp>
        <p:nvSpPr>
          <p:cNvPr id="892" name="Google Shape;892;p77"/>
          <p:cNvSpPr txBox="1"/>
          <p:nvPr>
            <p:ph type="subTitle" idx="4"/>
          </p:nvPr>
        </p:nvSpPr>
        <p:spPr>
          <a:xfrm>
            <a:off x="314250" y="1037475"/>
            <a:ext cx="84078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Atom (atom) waa qaybta ugu yar ee curiye (element) kiimiko oo jira.</a:t>
            </a:r>
            <a:r>
              <a:rPr lang="en-GB" b="1" sz="1100">
                <a:latin typeface="Lexend"/>
              </a:rPr>
              <a:t/>
            </a:r>
            <a:r>
              <a:rPr lang="en-GB" sz="1100">
                <a:latin typeface="Lexend"/>
              </a:rPr>
              <a:t/>
            </a:r>
            <a:endParaRPr/>
          </a:p>
        </p:txBody>
      </p:sp>
      <p:sp>
        <p:nvSpPr>
          <p:cNvPr id="893" name="Google Shape;893;p77"/>
          <p:cNvSpPr txBox="1"/>
          <p:nvPr>
            <p:ph type="subTitle" idx="6"/>
          </p:nvPr>
        </p:nvSpPr>
        <p:spPr>
          <a:xfrm>
            <a:off x="356325" y="3875325"/>
            <a:ext cx="84078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Labo doorsoome (variables) waa saami ah (proportional) haddii midku isbeddelo sida tiro badan oo kan kale.</a:t>
            </a:r>
            <a:r>
              <a:rPr lang="en-GB" b="1" sz="1100">
                <a:latin typeface="Lexend"/>
              </a:rPr>
              <a:t/>
            </a:r>
            <a:r>
              <a:rPr lang="en-GB" sz="1100">
                <a:latin typeface="Lexend"/>
              </a:rPr>
              <a:t/>
            </a:r>
            <a:endParaRPr/>
          </a:p>
        </p:txBody>
      </p:sp>
      <p:sp>
        <p:nvSpPr>
          <p:cNvPr id="894" name="Google Shape;894;p77"/>
          <p:cNvSpPr txBox="1"/>
          <p:nvPr>
            <p:ph type="subTitle" idx="8"/>
          </p:nvPr>
        </p:nvSpPr>
        <p:spPr>
          <a:xfrm>
            <a:off x="314250" y="1642900"/>
            <a:ext cx="87054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1" sz="1100">
                <a:latin typeface="Lexend"/>
              </a:rPr>
              <a:t>Elektaroonnada (Electrons) waa charges-ka ku jira conductors-ka kuwaas oo qulqula si ay u bixiyaan current koronto.</a:t>
            </a:r>
            <a:r>
              <a:rPr lang="en-GB" sz="1100">
                <a:latin typeface="Lexend"/>
              </a:rPr>
              <a:t/>
            </a:r>
            <a:endParaRPr/>
          </a:p>
        </p:txBody>
      </p:sp>
      <p:sp>
        <p:nvSpPr>
          <p:cNvPr id="895" name="Google Shape;895;p77"/>
          <p:cNvSpPr txBox="1"/>
          <p:nvPr>
            <p:ph type="subTitle" idx="13"/>
          </p:nvPr>
        </p:nvSpPr>
        <p:spPr>
          <a:xfrm>
            <a:off x="335613" y="2456401"/>
            <a:ext cx="82503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Bir-ion (metal ion) waxaa la sameeyaa marka atom bir ah uu lumiyo hal ama in ka badan oo elektaroon (electron) ah oo uu leeyahay charge togan.</a:t>
            </a:r>
            <a:r>
              <a:rPr lang="en-GB" b="1" sz="1100">
                <a:latin typeface="Lexend"/>
              </a:rPr>
              <a:t/>
            </a:r>
            <a:r>
              <a:rPr lang="en-GB" sz="1100">
                <a:latin typeface="Lexend"/>
              </a:rPr>
              <a:t/>
            </a:r>
            <a:endParaRPr/>
          </a:p>
        </p:txBody>
      </p:sp>
      <p:sp>
        <p:nvSpPr>
          <p:cNvPr id="896" name="Google Shape;896;p77"/>
          <p:cNvSpPr txBox="1"/>
          <p:nvPr>
            <p:ph type="subTitle" idx="8"/>
          </p:nvPr>
        </p:nvSpPr>
        <p:spPr>
          <a:xfrm>
            <a:off x="314250" y="3330579"/>
            <a:ext cx="84078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1" sz="1100">
                <a:latin typeface="Lexend"/>
              </a:rPr>
              <a:t>Iska caabbinta (Resistance) waa cabbirka sida ay u adag tahay in current uu qulqulo.</a:t>
            </a:r>
            <a:r>
              <a:rPr lang="en-GB" sz="1100">
                <a:latin typeface="Lexend"/>
              </a:rPr>
              <a:t/>
            </a:r>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00" name="Shape 900"/>
        <p:cNvGrpSpPr/>
        <p:nvPr/>
      </p:nvGrpSpPr>
      <p:grpSpPr>
        <a:xfrm>
          <a:off x="0" y="0"/>
          <a:ext cx="0" cy="0"/>
        </a:xfrm>
      </p:grpSpPr>
      <p:sp>
        <p:nvSpPr>
          <p:cNvPr id="901" name="Google Shape;901;p78"/>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Current-ka siligyo dhumuc kala duwan</a:t>
            </a:r>
            <a:endParaRPr/>
          </a:p>
        </p:txBody>
      </p:sp>
      <p:sp>
        <p:nvSpPr>
          <p:cNvPr id="902" name="Google Shape;902;p78"/>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Qaab (model) loogu talagalay current koronto</a:t>
            </a:r>
            <a:endParaRPr/>
          </a:p>
        </p:txBody>
      </p:sp>
      <p:sp>
        <p:nvSpPr>
          <p:cNvPr id="903" name="Google Shape;903;p78"/>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Dhumucda siligga (Thickness of a wire)</a:t>
            </a:r>
            <a:endParaRPr/>
          </a:p>
        </p:txBody>
      </p:sp>
      <p:pic>
        <p:nvPicPr>
          <p:cNvPr id="904" name="Google Shape;904;p78"/>
          <p:cNvPicPr preferRelativeResize="0"/>
          <p:nvPr/>
        </p:nvPicPr>
        <p:blipFill>
          <a:blip r:embed="rId3">
            <a:alphaModFix/>
          </a:blip>
          <a:stretch>
            <a:fillRect/>
          </a:stretch>
        </p:blipFill>
        <p:spPr>
          <a:xfrm>
            <a:off x="403700" y="2052100"/>
            <a:ext cx="450575" cy="4467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08" name="Shape 908"/>
        <p:cNvGrpSpPr/>
        <p:nvPr/>
      </p:nvGrpSpPr>
      <p:grpSpPr>
        <a:xfrm>
          <a:off x="0" y="0"/>
          <a:ext cx="0" cy="0"/>
        </a:xfrm>
      </p:grpSpPr>
      <p:sp>
        <p:nvSpPr>
          <p:cNvPr id="909" name="Google Shape;909;p79"/>
          <p:cNvSpPr txBox="1"/>
          <p:nvPr>
            <p:ph type="body" idx="1"/>
          </p:nvPr>
        </p:nvSpPr>
        <p:spPr>
          <a:xfrm>
            <a:off x="324000" y="759300"/>
            <a:ext cx="7329000" cy="108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Silig naxaas ah (Copper wire) waxaa loo isticmaalaa qalab badan oo koronto ah sababtoo ah waa conductor aad u wanaagsan oo koronto.</a:t>
            </a:r>
            <a:endParaRPr/>
          </a:p>
        </p:txBody>
      </p:sp>
      <p:sp>
        <p:nvSpPr>
          <p:cNvPr id="910" name="Google Shape;910;p7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Current-ka siligyo dhumuc kala duwan</a:t>
            </a:r>
            <a:endParaRPr/>
          </a:p>
        </p:txBody>
      </p:sp>
      <p:pic>
        <p:nvPicPr>
          <p:cNvPr id="911" name="Google Shape;911;p79"/>
          <p:cNvPicPr preferRelativeResize="0"/>
          <p:nvPr/>
        </p:nvPicPr>
        <p:blipFill>
          <a:blip r:embed="rId3">
            <a:alphaModFix/>
          </a:blip>
          <a:stretch>
            <a:fillRect/>
          </a:stretch>
        </p:blipFill>
        <p:spPr>
          <a:xfrm>
            <a:off x="2087976" y="1706899"/>
            <a:ext cx="4464051" cy="2725614"/>
          </a:xfrm>
          <a:prstGeom prst="rect">
            <a:avLst/>
          </a:prstGeom>
          <a:noFill/>
          <a:ln>
            <a:noFill/>
          </a:ln>
        </p:spPr>
      </p:pic>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15" name="Shape 915"/>
        <p:cNvGrpSpPr/>
        <p:nvPr/>
      </p:nvGrpSpPr>
      <p:grpSpPr>
        <a:xfrm>
          <a:off x="0" y="0"/>
          <a:ext cx="0" cy="0"/>
        </a:xfrm>
      </p:grpSpPr>
      <p:sp>
        <p:nvSpPr>
          <p:cNvPr id="916" name="Google Shape;916;p80"/>
          <p:cNvSpPr txBox="1"/>
          <p:nvPr>
            <p:ph type="body" idx="1"/>
          </p:nvPr>
        </p:nvSpPr>
        <p:spPr>
          <a:xfrm>
            <a:off x="324000" y="759300"/>
            <a:ext cx="8496000" cy="12900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Inta badan ma aragno naxaasta (copper) sababtoo ah waa</a:t>
            </a:r>
            <a:endParaRPr/>
          </a:p>
          <a:p>
            <a:pPr marL="0" lvl="0" indent="0" algn="l" rtl="0">
              <a:spcBef>
                <a:spcPct val="0"/>
              </a:spcBef>
              <a:spcAft>
                <a:spcPts val="1000"/>
              </a:spcAft>
              <a:buNone/>
              <a:defRPr/>
            </a:pPr>
            <a:r>
              <a:rPr lang="en-GB" sz="1100">
                <a:latin typeface="Lexend"/>
              </a:rPr>
              <a:t>sida caadiga ah waxaa lagu daboolaa insulation si looga hortago shoogga koronto (electric shocks).</a:t>
            </a:r>
            <a:endParaRPr/>
          </a:p>
        </p:txBody>
      </p:sp>
      <p:sp>
        <p:nvSpPr>
          <p:cNvPr id="917" name="Google Shape;917;p8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Current-ka siligyo dhumuc kala duwan</a:t>
            </a:r>
            <a:endParaRPr/>
          </a:p>
        </p:txBody>
      </p:sp>
      <p:sp>
        <p:nvSpPr>
          <p:cNvPr id="918" name="Google Shape;918;p80"/>
          <p:cNvSpPr txBox="1"/>
          <p:nvPr>
            <p:ph type="body" idx="1"/>
          </p:nvPr>
        </p:nvSpPr>
        <p:spPr>
          <a:xfrm>
            <a:off x="521475" y="3240000"/>
            <a:ext cx="1632000" cy="532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naxaas (copper)</a:t>
            </a:r>
            <a:endParaRPr/>
          </a:p>
        </p:txBody>
      </p:sp>
      <p:sp>
        <p:nvSpPr>
          <p:cNvPr id="919" name="Google Shape;919;p80"/>
          <p:cNvSpPr txBox="1"/>
          <p:nvPr>
            <p:ph type="body" idx="1"/>
          </p:nvPr>
        </p:nvSpPr>
        <p:spPr>
          <a:xfrm>
            <a:off x="6643200" y="2305500"/>
            <a:ext cx="1632000" cy="532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dahaar (insulation)</a:t>
            </a:r>
            <a:endParaRPr/>
          </a:p>
        </p:txBody>
      </p:sp>
      <p:pic>
        <p:nvPicPr>
          <p:cNvPr id="920" name="Google Shape;920;p80"/>
          <p:cNvPicPr preferRelativeResize="0"/>
          <p:nvPr/>
        </p:nvPicPr>
        <p:blipFill>
          <a:blip r:embed="rId3">
            <a:alphaModFix/>
          </a:blip>
          <a:stretch>
            <a:fillRect/>
          </a:stretch>
        </p:blipFill>
        <p:spPr>
          <a:xfrm>
            <a:off x="1753075" y="1657400"/>
            <a:ext cx="4650850" cy="3089975"/>
          </a:xfrm>
          <a:prstGeom prst="rect">
            <a:avLst/>
          </a:prstGeom>
          <a:noFill/>
          <a:ln>
            <a:noFill/>
          </a:ln>
        </p:spPr>
      </p:pic>
      <p:cxnSp>
        <p:nvCxnSpPr>
          <p:cNvPr id="921" name="Google Shape;921;p80"/>
          <p:cNvCxnSpPr/>
          <p:nvPr/>
        </p:nvCxnSpPr>
        <p:spPr>
          <a:xfrm flipH="1">
            <a:off x="5043925" y="2638275"/>
            <a:ext cx="1573500" cy="629400"/>
          </a:xfrm>
          <a:prstGeom prst="straightConnector1">
            <a:avLst/>
          </a:prstGeom>
          <a:noFill/>
          <a:ln w="38100" cap="flat" cmpd="sng">
            <a:solidFill>
              <a:schemeClr val="dk1"/>
            </a:solidFill>
            <a:prstDash val="solid"/>
            <a:round/>
            <a:headEnd type="none" w="med" len="med"/>
            <a:tailEnd type="none" w="med" len="med"/>
          </a:ln>
        </p:spPr>
      </p:cxnSp>
      <p:cxnSp>
        <p:nvCxnSpPr>
          <p:cNvPr id="922" name="Google Shape;922;p80"/>
          <p:cNvCxnSpPr/>
          <p:nvPr/>
        </p:nvCxnSpPr>
        <p:spPr>
          <a:xfrm rot="10800000">
            <a:off x="1505300" y="3516975"/>
            <a:ext cx="1268100" cy="243900"/>
          </a:xfrm>
          <a:prstGeom prst="straightConnector1">
            <a:avLst/>
          </a:prstGeom>
          <a:noFill/>
          <a:ln w="38100" cap="flat" cmpd="sng">
            <a:solidFill>
              <a:schemeClr val="dk1"/>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26" name="Shape 926"/>
        <p:cNvGrpSpPr/>
        <p:nvPr/>
      </p:nvGrpSpPr>
      <p:grpSpPr>
        <a:xfrm>
          <a:off x="0" y="0"/>
          <a:ext cx="0" cy="0"/>
        </a:xfrm>
      </p:grpSpPr>
      <p:sp>
        <p:nvSpPr>
          <p:cNvPr id="927" name="Google Shape;927;p81"/>
          <p:cNvSpPr txBox="1"/>
          <p:nvPr>
            <p:ph type="title"/>
          </p:nvPr>
        </p:nvSpPr>
        <p:spPr>
          <a:xfrm>
            <a:off x="324000" y="810000"/>
            <a:ext cx="7135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Maxay siligyada naxaasta ah ee qaada korontada guriga loogu daboolay caag midab leh?</a:t>
            </a:r>
            <a:endParaRPr/>
          </a:p>
        </p:txBody>
      </p:sp>
      <p:sp>
        <p:nvSpPr>
          <p:cNvPr id="928" name="Google Shape;928;p81"/>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Koronto (Current) maraya siligyo dhumucdoodu kala duwan tahay</a:t>
            </a:r>
            <a:endParaRPr/>
          </a:p>
        </p:txBody>
      </p:sp>
      <p:sp>
        <p:nvSpPr>
          <p:cNvPr id="929" name="Google Shape;929;p81"/>
          <p:cNvSpPr txBox="1"/>
          <p:nvPr>
            <p:ph type="subTitle" idx="1"/>
          </p:nvPr>
        </p:nvSpPr>
        <p:spPr>
          <a:xfrm>
            <a:off x="1034425" y="1685375"/>
            <a:ext cx="7506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si korontadu u socoto si degdeg ah</a:t>
            </a:r>
            <a:endParaRPr/>
          </a:p>
        </p:txBody>
      </p:sp>
      <p:sp>
        <p:nvSpPr>
          <p:cNvPr id="930" name="Google Shape;930;p81"/>
          <p:cNvSpPr txBox="1"/>
          <p:nvPr>
            <p:ph type="subTitle" idx="3"/>
          </p:nvPr>
        </p:nvSpPr>
        <p:spPr>
          <a:xfrm>
            <a:off x="1034425" y="2489447"/>
            <a:ext cx="75066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si looga hortago luminta kulaylka</a:t>
            </a:r>
            <a:endParaRPr/>
          </a:p>
        </p:txBody>
      </p:sp>
      <p:sp>
        <p:nvSpPr>
          <p:cNvPr id="931" name="Google Shape;931;p81"/>
          <p:cNvSpPr txBox="1"/>
          <p:nvPr>
            <p:ph type="subTitle" idx="4"/>
          </p:nvPr>
        </p:nvSpPr>
        <p:spPr>
          <a:xfrm>
            <a:off x="1034425" y="3309765"/>
            <a:ext cx="7464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si looga hortago shoogga korontada (electric shocks)</a:t>
            </a:r>
            <a:endParaRPr/>
          </a:p>
        </p:txBody>
      </p:sp>
      <p:sp>
        <p:nvSpPr>
          <p:cNvPr id="932" name="Google Shape;932;p81"/>
          <p:cNvSpPr txBox="1"/>
          <p:nvPr>
            <p:ph type="subTitle" idx="5"/>
          </p:nvPr>
        </p:nvSpPr>
        <p:spPr>
          <a:xfrm>
            <a:off x="1034425" y="4113837"/>
            <a:ext cx="7506600" cy="36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si ay u caawiyaan shaqaalaha korontada inay aqoonsadaan siligyada</a:t>
            </a:r>
            <a:endParaRPr/>
          </a:p>
        </p:txBody>
      </p:sp>
      <p:pic>
        <p:nvPicPr>
          <p:cNvPr id="933" name="Google Shape;933;p81"/>
          <p:cNvPicPr preferRelativeResize="0"/>
          <p:nvPr/>
        </p:nvPicPr>
        <p:blipFill>
          <a:blip r:embed="rId3">
            <a:alphaModFix/>
          </a:blip>
          <a:stretch>
            <a:fillRect/>
          </a:stretch>
        </p:blipFill>
        <p:spPr>
          <a:xfrm>
            <a:off x="6256808" y="4065600"/>
            <a:ext cx="396000" cy="419100"/>
          </a:xfrm>
          <a:prstGeom prst="rect">
            <a:avLst/>
          </a:prstGeom>
          <a:noFill/>
          <a:ln>
            <a:noFill/>
          </a:ln>
        </p:spPr>
      </p:pic>
      <p:pic>
        <p:nvPicPr>
          <p:cNvPr id="934" name="Google Shape;934;p81"/>
          <p:cNvPicPr preferRelativeResize="0"/>
          <p:nvPr/>
        </p:nvPicPr>
        <p:blipFill>
          <a:blip r:embed="rId3">
            <a:alphaModFix/>
          </a:blip>
          <a:stretch>
            <a:fillRect/>
          </a:stretch>
        </p:blipFill>
        <p:spPr>
          <a:xfrm>
            <a:off x="4626008" y="3240000"/>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38" name="Shape 938"/>
        <p:cNvGrpSpPr/>
        <p:nvPr/>
      </p:nvGrpSpPr>
      <p:grpSpPr>
        <a:xfrm>
          <a:off x="0" y="0"/>
          <a:ext cx="0" cy="0"/>
        </a:xfrm>
      </p:grpSpPr>
      <p:sp>
        <p:nvSpPr>
          <p:cNvPr id="939" name="Google Shape;939;p82"/>
          <p:cNvSpPr txBox="1"/>
          <p:nvPr>
            <p:ph type="body" idx="1"/>
          </p:nvPr>
        </p:nvSpPr>
        <p:spPr>
          <a:xfrm>
            <a:off x="324000" y="759300"/>
            <a:ext cx="71352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Siligyada naxaasta (copper) ah waxaa loo isticmaali karaa qalab badan waxaana laga heli karaa dhumuc kala duwan.</a:t>
            </a:r>
            <a:endParaRPr/>
          </a:p>
        </p:txBody>
      </p:sp>
      <p:sp>
        <p:nvSpPr>
          <p:cNvPr id="940" name="Google Shape;940;p8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Koronto (Current) maraya siligyo dhumucdoodu kala duwan tahay</a:t>
            </a:r>
            <a:endParaRPr/>
          </a:p>
        </p:txBody>
      </p:sp>
      <p:pic>
        <p:nvPicPr>
          <p:cNvPr id="941" name="Google Shape;941;p82"/>
          <p:cNvPicPr preferRelativeResize="0"/>
          <p:nvPr/>
        </p:nvPicPr>
        <p:blipFill>
          <a:blip r:embed="rId3">
            <a:alphaModFix/>
          </a:blip>
          <a:stretch>
            <a:fillRect/>
          </a:stretch>
        </p:blipFill>
        <p:spPr>
          <a:xfrm>
            <a:off x="2450388" y="1619988"/>
            <a:ext cx="4154013" cy="3087726"/>
          </a:xfrm>
          <a:prstGeom prst="rect">
            <a:avLst/>
          </a:prstGeom>
          <a:noFill/>
          <a:ln>
            <a:noFill/>
          </a:ln>
        </p:spPr>
      </p:pic>
      <p:sp>
        <p:nvSpPr>
          <p:cNvPr id="942" name="Google Shape;942;p82"/>
          <p:cNvSpPr txBox="1"/>
          <p:nvPr>
            <p:ph type="body" idx="1"/>
          </p:nvPr>
        </p:nvSpPr>
        <p:spPr>
          <a:xfrm>
            <a:off x="6788825" y="1916100"/>
            <a:ext cx="1542000" cy="48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aad u dhuuban</a:t>
            </a:r>
            <a:endParaRPr/>
          </a:p>
        </p:txBody>
      </p:sp>
      <p:sp>
        <p:nvSpPr>
          <p:cNvPr id="943" name="Google Shape;943;p82"/>
          <p:cNvSpPr txBox="1"/>
          <p:nvPr>
            <p:ph type="body" idx="1"/>
          </p:nvPr>
        </p:nvSpPr>
        <p:spPr>
          <a:xfrm>
            <a:off x="6788825" y="3925800"/>
            <a:ext cx="1542000" cy="48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dhexdhexaad</a:t>
            </a:r>
            <a:endParaRPr/>
          </a:p>
        </p:txBody>
      </p:sp>
      <p:sp>
        <p:nvSpPr>
          <p:cNvPr id="944" name="Google Shape;944;p82"/>
          <p:cNvSpPr txBox="1"/>
          <p:nvPr>
            <p:ph type="body" idx="1"/>
          </p:nvPr>
        </p:nvSpPr>
        <p:spPr>
          <a:xfrm>
            <a:off x="1017475" y="3664300"/>
            <a:ext cx="775500" cy="48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dhumuc weyn</a:t>
            </a:r>
            <a:endParaRPr/>
          </a:p>
        </p:txBody>
      </p:sp>
      <p:cxnSp>
        <p:nvCxnSpPr>
          <p:cNvPr id="945" name="Google Shape;945;p82"/>
          <p:cNvCxnSpPr>
            <a:stCxn id="942" idx="1"/>
          </p:cNvCxnSpPr>
          <p:nvPr/>
        </p:nvCxnSpPr>
        <p:spPr>
          <a:xfrm flipH="1">
            <a:off x="5854925" y="2160000"/>
            <a:ext cx="933900" cy="523800"/>
          </a:xfrm>
          <a:prstGeom prst="straightConnector1">
            <a:avLst/>
          </a:prstGeom>
          <a:noFill/>
          <a:ln w="38100" cap="flat" cmpd="sng">
            <a:solidFill>
              <a:schemeClr val="accent4"/>
            </a:solidFill>
            <a:prstDash val="solid"/>
            <a:round/>
            <a:headEnd type="none" w="med" len="med"/>
            <a:tailEnd type="none" w="med" len="med"/>
          </a:ln>
        </p:spPr>
      </p:cxnSp>
      <p:cxnSp>
        <p:nvCxnSpPr>
          <p:cNvPr id="946" name="Google Shape;946;p82"/>
          <p:cNvCxnSpPr/>
          <p:nvPr/>
        </p:nvCxnSpPr>
        <p:spPr>
          <a:xfrm flipH="1">
            <a:off x="6071550" y="4230300"/>
            <a:ext cx="652200" cy="46800"/>
          </a:xfrm>
          <a:prstGeom prst="straightConnector1">
            <a:avLst/>
          </a:prstGeom>
          <a:noFill/>
          <a:ln w="38100" cap="flat" cmpd="sng">
            <a:solidFill>
              <a:schemeClr val="accent4"/>
            </a:solidFill>
            <a:prstDash val="solid"/>
            <a:round/>
            <a:headEnd type="none" w="med" len="med"/>
            <a:tailEnd type="none" w="med" len="med"/>
          </a:ln>
        </p:spPr>
      </p:cxnSp>
      <p:cxnSp>
        <p:nvCxnSpPr>
          <p:cNvPr id="947" name="Google Shape;947;p82"/>
          <p:cNvCxnSpPr/>
          <p:nvPr/>
        </p:nvCxnSpPr>
        <p:spPr>
          <a:xfrm rot="10800000">
            <a:off x="1758725" y="3970775"/>
            <a:ext cx="1737300" cy="608100"/>
          </a:xfrm>
          <a:prstGeom prst="straightConnector1">
            <a:avLst/>
          </a:prstGeom>
          <a:noFill/>
          <a:ln w="38100" cap="flat" cmpd="sng">
            <a:solidFill>
              <a:schemeClr val="accent4"/>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4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4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4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51" name="Shape 951"/>
        <p:cNvGrpSpPr/>
        <p:nvPr/>
      </p:nvGrpSpPr>
      <p:grpSpPr>
        <a:xfrm>
          <a:off x="0" y="0"/>
          <a:ext cx="0" cy="0"/>
        </a:xfrm>
      </p:grpSpPr>
      <p:pic>
        <p:nvPicPr>
          <p:cNvPr id="952" name="Google Shape;952;p83"/>
          <p:cNvPicPr preferRelativeResize="0"/>
          <p:nvPr/>
        </p:nvPicPr>
        <p:blipFill>
          <a:blip r:embed="rId3">
            <a:alphaModFix/>
          </a:blip>
          <a:stretch>
            <a:fillRect/>
          </a:stretch>
        </p:blipFill>
        <p:spPr>
          <a:xfrm>
            <a:off x="1851550" y="1898675"/>
            <a:ext cx="4405249" cy="1644250"/>
          </a:xfrm>
          <a:prstGeom prst="rect">
            <a:avLst/>
          </a:prstGeom>
          <a:noFill/>
          <a:ln>
            <a:noFill/>
          </a:ln>
        </p:spPr>
      </p:pic>
      <p:sp>
        <p:nvSpPr>
          <p:cNvPr id="953" name="Google Shape;953;p83"/>
          <p:cNvSpPr txBox="1"/>
          <p:nvPr>
            <p:ph type="body" idx="1"/>
          </p:nvPr>
        </p:nvSpPr>
        <p:spPr>
          <a:xfrm>
            <a:off x="260875" y="759300"/>
            <a:ext cx="7198200" cy="9924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Marka elegtaroon (electron) uu ka tago atamka naxaasta (copper) ee gooni ah, wuxuu ka taga ion bir ah (naxaas) oo koronto ku leh (positively charged).</a:t>
            </a:r>
            <a:r>
              <a:rPr lang="en-GB" b="1" sz="1100">
                <a:latin typeface="Lexend"/>
              </a:rPr>
              <a:t/>
            </a:r>
            <a:r>
              <a:rPr lang="en-GB" sz="1100">
                <a:latin typeface="Lexend"/>
              </a:rPr>
              <a:t/>
            </a:r>
            <a:r>
              <a:rPr lang="en-GB" b="1" sz="1100">
                <a:latin typeface="Lexend"/>
              </a:rPr>
              <a:t/>
            </a:r>
            <a:r>
              <a:rPr lang="en-GB" sz="1100">
                <a:latin typeface="Lexend"/>
              </a:rPr>
              <a:t/>
            </a:r>
            <a:r>
              <a:rPr lang="en-GB" b="1" sz="1100">
                <a:latin typeface="Lexend"/>
              </a:rPr>
              <a:t/>
            </a:r>
            <a:r>
              <a:rPr lang="en-GB" sz="1100">
                <a:latin typeface="Lexend"/>
              </a:rPr>
              <a:t/>
            </a:r>
            <a:endParaRPr/>
          </a:p>
        </p:txBody>
      </p:sp>
      <p:sp>
        <p:nvSpPr>
          <p:cNvPr id="954" name="Google Shape;954;p8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Koronto (Current) maraya siligyo dhumucdoodu kala duwan tahay</a:t>
            </a:r>
            <a:endParaRPr/>
          </a:p>
        </p:txBody>
      </p:sp>
      <p:sp>
        <p:nvSpPr>
          <p:cNvPr id="955" name="Google Shape;955;p83"/>
          <p:cNvSpPr txBox="1"/>
          <p:nvPr>
            <p:ph type="body" idx="1"/>
          </p:nvPr>
        </p:nvSpPr>
        <p:spPr>
          <a:xfrm>
            <a:off x="363550" y="2457150"/>
            <a:ext cx="1791000" cy="485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ion naxaas (copper ion)</a:t>
            </a:r>
            <a:endParaRPr/>
          </a:p>
        </p:txBody>
      </p:sp>
      <p:sp>
        <p:nvSpPr>
          <p:cNvPr id="956" name="Google Shape;956;p83"/>
          <p:cNvSpPr txBox="1"/>
          <p:nvPr>
            <p:ph type="body" idx="1"/>
          </p:nvPr>
        </p:nvSpPr>
        <p:spPr>
          <a:xfrm>
            <a:off x="5827550" y="2328900"/>
            <a:ext cx="1791000" cy="485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elegtaron (electron)</a:t>
            </a:r>
            <a:endParaRPr/>
          </a:p>
        </p:txBody>
      </p:sp>
      <p:sp>
        <p:nvSpPr>
          <p:cNvPr id="957" name="Google Shape;957;p83"/>
          <p:cNvSpPr txBox="1"/>
          <p:nvPr>
            <p:ph type="body" idx="1"/>
          </p:nvPr>
        </p:nvSpPr>
        <p:spPr>
          <a:xfrm>
            <a:off x="324000" y="3689900"/>
            <a:ext cx="8496000" cy="9924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Birta dhexdeeda, elegtaroonadu (electrons) si buuxda ugama tagaan atamka laakiin waxay ku sii jiraan meel u dhow.</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61" name="Shape 961"/>
        <p:cNvGrpSpPr/>
        <p:nvPr/>
      </p:nvGrpSpPr>
      <p:grpSpPr>
        <a:xfrm>
          <a:off x="0" y="0"/>
          <a:ext cx="0" cy="0"/>
        </a:xfrm>
      </p:grpSpPr>
      <p:sp>
        <p:nvSpPr>
          <p:cNvPr id="962" name="Google Shape;962;p84"/>
          <p:cNvSpPr txBox="1"/>
          <p:nvPr>
            <p:ph type="body" idx="1"/>
          </p:nvPr>
        </p:nvSpPr>
        <p:spPr>
          <a:xfrm>
            <a:off x="324000" y="737600"/>
            <a:ext cx="8496000" cy="992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Siliga naxaasta (copper) dhexdiisa, waxaa jira ion naxaas (copper ions) oo leh elegtaroono (electrons) oo si dabacsan u haya. Elegtaroonadu (electrons) waxay u dhaqaaqi karaan ion ilaa ion iyo inta u dhaxaysa.</a:t>
            </a:r>
            <a:endParaRPr sz="2000"/>
          </a:p>
        </p:txBody>
      </p:sp>
      <p:sp>
        <p:nvSpPr>
          <p:cNvPr id="963" name="Google Shape;963;p8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Koronto (Current) maraya siligyo dhumucdoodu kala duwan tahay</a:t>
            </a:r>
            <a:endParaRPr/>
          </a:p>
        </p:txBody>
      </p:sp>
      <p:sp>
        <p:nvSpPr>
          <p:cNvPr id="964" name="Google Shape;964;p84"/>
          <p:cNvSpPr txBox="1"/>
          <p:nvPr/>
        </p:nvSpPr>
        <p:spPr>
          <a:xfrm>
            <a:off x="6319175" y="1854100"/>
            <a:ext cx="1423200" cy="4662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elegtaron (electron)</a:t>
            </a:r>
            <a:endParaRPr sz="2000">
              <a:solidFill>
                <a:schemeClr val="dk1"/>
              </a:solidFill>
              <a:latin typeface="Lexend"/>
              <a:ea typeface="Lexend"/>
              <a:cs typeface="Lexend"/>
              <a:sym typeface="Lexend"/>
            </a:endParaRPr>
          </a:p>
        </p:txBody>
      </p:sp>
      <p:sp>
        <p:nvSpPr>
          <p:cNvPr id="965" name="Google Shape;965;p84"/>
          <p:cNvSpPr txBox="1"/>
          <p:nvPr/>
        </p:nvSpPr>
        <p:spPr>
          <a:xfrm>
            <a:off x="605700" y="2772575"/>
            <a:ext cx="1079100" cy="6135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ion naxaas (copper ion)</a:t>
            </a:r>
            <a:endParaRPr sz="2000">
              <a:solidFill>
                <a:schemeClr val="dk1"/>
              </a:solidFill>
              <a:latin typeface="Lexend"/>
              <a:ea typeface="Lexend"/>
              <a:cs typeface="Lexend"/>
              <a:sym typeface="Lexend"/>
            </a:endParaRPr>
          </a:p>
        </p:txBody>
      </p:sp>
      <p:sp>
        <p:nvSpPr>
          <p:cNvPr id="966" name="Google Shape;966;p84"/>
          <p:cNvSpPr txBox="1"/>
          <p:nvPr>
            <p:ph type="body" idx="1"/>
          </p:nvPr>
        </p:nvSpPr>
        <p:spPr>
          <a:xfrm>
            <a:off x="405525" y="4319000"/>
            <a:ext cx="6942600" cy="46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Ion-ka naxaasta (copper) ayaa ku xidhan meeshooda.</a:t>
            </a:r>
            <a:endParaRPr sz="2000"/>
          </a:p>
        </p:txBody>
      </p:sp>
      <p:pic>
        <p:nvPicPr>
          <p:cNvPr id="967" name="Google Shape;967;p84"/>
          <p:cNvPicPr preferRelativeResize="0"/>
          <p:nvPr/>
        </p:nvPicPr>
        <p:blipFill>
          <a:blip r:embed="rId3">
            <a:alphaModFix/>
          </a:blip>
          <a:stretch>
            <a:fillRect/>
          </a:stretch>
        </p:blipFill>
        <p:spPr>
          <a:xfrm>
            <a:off x="1797775" y="1792583"/>
            <a:ext cx="4042000" cy="2382168"/>
          </a:xfrm>
          <a:prstGeom prst="rect">
            <a:avLst/>
          </a:prstGeom>
          <a:noFill/>
          <a:ln>
            <a:noFill/>
          </a:ln>
        </p:spPr>
      </p:pic>
      <p:cxnSp>
        <p:nvCxnSpPr>
          <p:cNvPr id="968" name="Google Shape;968;p84"/>
          <p:cNvCxnSpPr/>
          <p:nvPr/>
        </p:nvCxnSpPr>
        <p:spPr>
          <a:xfrm flipH="1">
            <a:off x="1187750" y="3089175"/>
            <a:ext cx="873900" cy="297000"/>
          </a:xfrm>
          <a:prstGeom prst="straightConnector1">
            <a:avLst/>
          </a:prstGeom>
          <a:noFill/>
          <a:ln w="38100" cap="flat" cmpd="sng">
            <a:solidFill>
              <a:schemeClr val="dk1"/>
            </a:solidFill>
            <a:prstDash val="solid"/>
            <a:round/>
            <a:headEnd type="none" w="med" len="med"/>
            <a:tailEnd type="none" w="med" len="med"/>
          </a:ln>
        </p:spPr>
      </p:cxnSp>
      <p:cxnSp>
        <p:nvCxnSpPr>
          <p:cNvPr id="969" name="Google Shape;969;p84"/>
          <p:cNvCxnSpPr/>
          <p:nvPr/>
        </p:nvCxnSpPr>
        <p:spPr>
          <a:xfrm flipH="1">
            <a:off x="5526275" y="2134750"/>
            <a:ext cx="792900" cy="17700"/>
          </a:xfrm>
          <a:prstGeom prst="straightConnector1">
            <a:avLst/>
          </a:prstGeom>
          <a:noFill/>
          <a:ln w="38100" cap="flat" cmpd="sng">
            <a:solidFill>
              <a:schemeClr val="dk1"/>
            </a:solidFill>
            <a:prstDash val="solid"/>
            <a:round/>
            <a:headEnd type="none" w="med" len="med"/>
            <a:tailEnd type="none" w="med" len="med"/>
          </a:ln>
        </p:spPr>
      </p:cxnSp>
      <p:sp>
        <p:nvSpPr>
          <p:cNvPr id="970" name="Google Shape;970;p84"/>
          <p:cNvSpPr txBox="1"/>
          <p:nvPr/>
        </p:nvSpPr>
        <p:spPr>
          <a:xfrm>
            <a:off x="6641375" y="2583125"/>
            <a:ext cx="1764900" cy="9924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Qaabkani ma muujinayo kharashyo (charges)</a:t>
            </a:r>
            <a:endParaRPr sz="1800">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6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4" name="Shape 974"/>
        <p:cNvGrpSpPr/>
        <p:nvPr/>
      </p:nvGrpSpPr>
      <p:grpSpPr>
        <a:xfrm>
          <a:off x="0" y="0"/>
          <a:ext cx="0" cy="0"/>
        </a:xfrm>
      </p:grpSpPr>
      <p:sp>
        <p:nvSpPr>
          <p:cNvPr id="975" name="Google Shape;975;p85"/>
          <p:cNvSpPr txBox="1"/>
          <p:nvPr>
            <p:ph type="title"/>
          </p:nvPr>
        </p:nvSpPr>
        <p:spPr>
          <a:xfrm>
            <a:off x="324000" y="748775"/>
            <a:ext cx="7135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Waa maxay kharashka (charge) uu yeelan doono atom-ka naxaasta (copper) haddii uu lumiyo elektaroon (electron)?</a:t>
            </a:r>
            <a:endParaRPr/>
          </a:p>
        </p:txBody>
      </p:sp>
      <p:sp>
        <p:nvSpPr>
          <p:cNvPr id="976" name="Google Shape;976;p85"/>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Qulqulka (Current) iyada oo loo marayo silacyo dhumucdoodu kala duwan tahay</a:t>
            </a:r>
            <a:endParaRPr/>
          </a:p>
        </p:txBody>
      </p:sp>
      <p:sp>
        <p:nvSpPr>
          <p:cNvPr id="977" name="Google Shape;977;p85"/>
          <p:cNvSpPr txBox="1"/>
          <p:nvPr>
            <p:ph type="subTitle" idx="1"/>
          </p:nvPr>
        </p:nvSpPr>
        <p:spPr>
          <a:xfrm>
            <a:off x="1034425" y="1837775"/>
            <a:ext cx="7506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toogan (positive)</a:t>
            </a:r>
            <a:endParaRPr/>
          </a:p>
        </p:txBody>
      </p:sp>
      <p:sp>
        <p:nvSpPr>
          <p:cNvPr id="978" name="Google Shape;978;p85"/>
          <p:cNvSpPr txBox="1"/>
          <p:nvPr>
            <p:ph type="subTitle" idx="3"/>
          </p:nvPr>
        </p:nvSpPr>
        <p:spPr>
          <a:xfrm>
            <a:off x="1034425" y="2794247"/>
            <a:ext cx="75066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taban (negative)</a:t>
            </a:r>
            <a:endParaRPr/>
          </a:p>
        </p:txBody>
      </p:sp>
      <p:sp>
        <p:nvSpPr>
          <p:cNvPr id="979" name="Google Shape;979;p85"/>
          <p:cNvSpPr txBox="1"/>
          <p:nvPr>
            <p:ph type="subTitle" idx="4"/>
          </p:nvPr>
        </p:nvSpPr>
        <p:spPr>
          <a:xfrm>
            <a:off x="1034425" y="3766965"/>
            <a:ext cx="7464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kharash la'aan – dhexdhexaad (neutral)</a:t>
            </a:r>
            <a:endParaRPr/>
          </a:p>
        </p:txBody>
      </p:sp>
      <p:pic>
        <p:nvPicPr>
          <p:cNvPr id="980" name="Google Shape;980;p85"/>
          <p:cNvPicPr preferRelativeResize="0"/>
          <p:nvPr/>
        </p:nvPicPr>
        <p:blipFill>
          <a:blip r:embed="rId3">
            <a:alphaModFix/>
          </a:blip>
          <a:stretch>
            <a:fillRect/>
          </a:stretch>
        </p:blipFill>
        <p:spPr>
          <a:xfrm>
            <a:off x="2328408" y="1740900"/>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84" name="Shape 984"/>
        <p:cNvGrpSpPr/>
        <p:nvPr/>
      </p:nvGrpSpPr>
      <p:grpSpPr>
        <a:xfrm>
          <a:off x="0" y="0"/>
          <a:ext cx="0" cy="0"/>
        </a:xfrm>
      </p:grpSpPr>
      <p:sp>
        <p:nvSpPr>
          <p:cNvPr id="985" name="Google Shape;985;p86"/>
          <p:cNvSpPr txBox="1"/>
          <p:nvPr>
            <p:ph type="body" idx="1"/>
          </p:nvPr>
        </p:nvSpPr>
        <p:spPr>
          <a:xfrm>
            <a:off x="253125" y="737600"/>
            <a:ext cx="8566800" cy="992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Haddii batteri (battery) lagu xiro silaca, cidhifyada</a:t>
            </a:r>
            <a:endParaRPr sz="2000"/>
          </a:p>
          <a:p>
            <a:pPr marL="0" lvl="0" indent="0" algn="l" rtl="0">
              <a:spcBef>
                <a:spcPct val="0"/>
              </a:spcBef>
              <a:spcAft>
                <a:spcPts val="1000"/>
              </a:spcAft>
              <a:buNone/>
            </a:pPr>
            <a:r>
              <a:rPr lang="en-GB" sz="1100">
                <a:latin typeface="Lexend"/>
              </a:rPr>
              <a:t>silaca ayaa noqonaya kuwo kharash leh (charged) oo elektaroonnada (electrons) 'dhaqaaqaan' (drift) iyagoo silaca dhex mara, oo ka tallaabsanaya ion ilaa ion.</a:t>
            </a:r>
            <a:endParaRPr sz="2000"/>
          </a:p>
        </p:txBody>
      </p:sp>
      <p:sp>
        <p:nvSpPr>
          <p:cNvPr id="986" name="Google Shape;986;p8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Qulqulka (Current) iyada oo loo marayo silacyo dhumucdoodu kala duwan tahay</a:t>
            </a:r>
            <a:endParaRPr/>
          </a:p>
        </p:txBody>
      </p:sp>
      <p:sp>
        <p:nvSpPr>
          <p:cNvPr id="987" name="Google Shape;987;p86"/>
          <p:cNvSpPr txBox="1"/>
          <p:nvPr/>
        </p:nvSpPr>
        <p:spPr>
          <a:xfrm>
            <a:off x="6501450" y="1938450"/>
            <a:ext cx="1915500" cy="7338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dhamaadka taban (negative) ee silaca</a:t>
            </a:r>
            <a:endParaRPr sz="2000">
              <a:solidFill>
                <a:schemeClr val="dk1"/>
              </a:solidFill>
              <a:latin typeface="Lexend"/>
              <a:ea typeface="Lexend"/>
              <a:cs typeface="Lexend"/>
              <a:sym typeface="Lexend"/>
            </a:endParaRPr>
          </a:p>
        </p:txBody>
      </p:sp>
      <p:sp>
        <p:nvSpPr>
          <p:cNvPr id="988" name="Google Shape;988;p86"/>
          <p:cNvSpPr txBox="1"/>
          <p:nvPr/>
        </p:nvSpPr>
        <p:spPr>
          <a:xfrm>
            <a:off x="366850" y="1910700"/>
            <a:ext cx="1774500" cy="7893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dhamaadka toogan (positive) ee silaca</a:t>
            </a:r>
            <a:endParaRPr sz="2000">
              <a:solidFill>
                <a:schemeClr val="dk1"/>
              </a:solidFill>
              <a:latin typeface="Lexend"/>
              <a:ea typeface="Lexend"/>
              <a:cs typeface="Lexend"/>
              <a:sym typeface="Lexend"/>
            </a:endParaRPr>
          </a:p>
        </p:txBody>
      </p:sp>
      <p:sp>
        <p:nvSpPr>
          <p:cNvPr id="989" name="Google Shape;989;p86"/>
          <p:cNvSpPr txBox="1"/>
          <p:nvPr>
            <p:ph type="body" idx="1"/>
          </p:nvPr>
        </p:nvSpPr>
        <p:spPr>
          <a:xfrm>
            <a:off x="366850" y="4192075"/>
            <a:ext cx="8017500" cy="628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Badan 'badweynta elektaroonnada' (sea of electrons) ayaa 'dhaqaaqi karta' (drift) silaca dhexdiisa iyada oo ka socota dhamaadka taban (negative) ilaa dhamaadka toogan (positive) ee batteriga (battery), taasoo keenta qulqul (current).</a:t>
            </a:r>
            <a:endParaRPr sz="2000"/>
          </a:p>
        </p:txBody>
      </p:sp>
      <p:sp>
        <p:nvSpPr>
          <p:cNvPr id="990" name="Google Shape;990;p86"/>
          <p:cNvSpPr/>
          <p:nvPr/>
        </p:nvSpPr>
        <p:spPr>
          <a:xfrm>
            <a:off x="448600" y="2654288"/>
            <a:ext cx="1915500" cy="6135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b="1">
                <a:solidFill>
                  <a:schemeClr val="accent4"/>
                </a:solidFill>
                <a:latin typeface="Lexend"/>
                <a:ea typeface="Lexend"/>
                <a:cs typeface="Lexend"/>
                <a:sym typeface="Lexend"/>
              </a:rPr>
              <a:t>socodka kharashka (charge flow)</a:t>
            </a:r>
            <a:endParaRPr sz="1800" b="1">
              <a:solidFill>
                <a:schemeClr val="accent4"/>
              </a:solidFill>
              <a:latin typeface="Lexend"/>
              <a:ea typeface="Lexend"/>
              <a:cs typeface="Lexend"/>
              <a:sym typeface="Lexend"/>
            </a:endParaRPr>
          </a:p>
        </p:txBody>
      </p:sp>
      <p:pic>
        <p:nvPicPr>
          <p:cNvPr id="991" name="Google Shape;991;p86"/>
          <p:cNvPicPr preferRelativeResize="0"/>
          <p:nvPr/>
        </p:nvPicPr>
        <p:blipFill>
          <a:blip r:embed="rId3">
            <a:alphaModFix/>
          </a:blip>
          <a:stretch>
            <a:fillRect/>
          </a:stretch>
        </p:blipFill>
        <p:spPr>
          <a:xfrm>
            <a:off x="2516500" y="1730000"/>
            <a:ext cx="3919015" cy="230967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8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8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95" name="Shape 995"/>
        <p:cNvGrpSpPr/>
        <p:nvPr/>
      </p:nvGrpSpPr>
      <p:grpSpPr>
        <a:xfrm>
          <a:off x="0" y="0"/>
          <a:ext cx="0" cy="0"/>
        </a:xfrm>
      </p:grpSpPr>
      <p:sp>
        <p:nvSpPr>
          <p:cNvPr id="996" name="Google Shape;996;p87"/>
          <p:cNvSpPr txBox="1"/>
          <p:nvPr>
            <p:ph type="title"/>
          </p:nvPr>
        </p:nvSpPr>
        <p:spPr>
          <a:xfrm>
            <a:off x="324000" y="748763"/>
            <a:ext cx="8179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Kee ayaa sababa qulqulka (current) birta dhexdeeda?</a:t>
            </a:r>
            <a:endParaRPr/>
          </a:p>
        </p:txBody>
      </p:sp>
      <p:sp>
        <p:nvSpPr>
          <p:cNvPr id="997" name="Google Shape;997;p87"/>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Qulqulka (Current) iyada oo loo marayo silacyo dhumucdoodu kala duwan tahay</a:t>
            </a:r>
            <a:endParaRPr/>
          </a:p>
        </p:txBody>
      </p:sp>
      <p:sp>
        <p:nvSpPr>
          <p:cNvPr id="998" name="Google Shape;998;p87"/>
          <p:cNvSpPr txBox="1"/>
          <p:nvPr>
            <p:ph type="subTitle" idx="1"/>
          </p:nvPr>
        </p:nvSpPr>
        <p:spPr>
          <a:xfrm>
            <a:off x="1034425" y="1837775"/>
            <a:ext cx="7506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badweynta elektaroonnada (sea of electrons) ee dhaqaaqaysa</a:t>
            </a:r>
            <a:endParaRPr/>
          </a:p>
        </p:txBody>
      </p:sp>
      <p:sp>
        <p:nvSpPr>
          <p:cNvPr id="999" name="Google Shape;999;p87"/>
          <p:cNvSpPr txBox="1"/>
          <p:nvPr>
            <p:ph type="subTitle" idx="3"/>
          </p:nvPr>
        </p:nvSpPr>
        <p:spPr>
          <a:xfrm>
            <a:off x="1034425" y="2794247"/>
            <a:ext cx="75066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ion-yada dhaqaaqaya</a:t>
            </a:r>
            <a:endParaRPr/>
          </a:p>
        </p:txBody>
      </p:sp>
      <p:sp>
        <p:nvSpPr>
          <p:cNvPr id="1000" name="Google Shape;1000;p87"/>
          <p:cNvSpPr txBox="1"/>
          <p:nvPr>
            <p:ph type="subTitle" idx="4"/>
          </p:nvPr>
        </p:nvSpPr>
        <p:spPr>
          <a:xfrm>
            <a:off x="1034425" y="3766965"/>
            <a:ext cx="7464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atamka (atoms) sida elektaroonnada (electrons) wata</a:t>
            </a:r>
            <a:endParaRPr/>
          </a:p>
        </p:txBody>
      </p:sp>
      <p:pic>
        <p:nvPicPr>
          <p:cNvPr id="1001" name="Google Shape;1001;p87"/>
          <p:cNvPicPr preferRelativeResize="0"/>
          <p:nvPr/>
        </p:nvPicPr>
        <p:blipFill>
          <a:blip r:embed="rId3">
            <a:alphaModFix/>
          </a:blip>
          <a:stretch>
            <a:fillRect/>
          </a:stretch>
        </p:blipFill>
        <p:spPr>
          <a:xfrm>
            <a:off x="5089658" y="1743275"/>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05" name="Shape 1005"/>
        <p:cNvGrpSpPr/>
        <p:nvPr/>
      </p:nvGrpSpPr>
      <p:grpSpPr>
        <a:xfrm>
          <a:off x="0" y="0"/>
          <a:ext cx="0" cy="0"/>
        </a:xfrm>
      </p:grpSpPr>
      <p:sp>
        <p:nvSpPr>
          <p:cNvPr id="1006" name="Google Shape;1006;p88"/>
          <p:cNvSpPr txBox="1"/>
          <p:nvPr>
            <p:ph type="body" idx="1"/>
          </p:nvPr>
        </p:nvSpPr>
        <p:spPr>
          <a:xfrm>
            <a:off x="324000" y="759300"/>
            <a:ext cx="8708100" cy="992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Biraha (metals) sida qalinka (silver), naxaasta (copper) iyo dahabka (gold) ayaa ah kuwa ugu fiican ee qaadiya (conductors) oo u oggolaada 'badweynta elektaroonnada' (sea of electrons) inay si sahal ah u dhaqaaqdo.</a:t>
            </a:r>
            <a:endParaRPr sz="2100"/>
          </a:p>
        </p:txBody>
      </p:sp>
      <p:sp>
        <p:nvSpPr>
          <p:cNvPr id="1007" name="Google Shape;1007;p8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Qulqulka (Current) iyada oo loo marayo silacyo dhumucdoodu kala duwan tahay</a:t>
            </a:r>
            <a:endParaRPr/>
          </a:p>
        </p:txBody>
      </p:sp>
      <p:pic>
        <p:nvPicPr>
          <p:cNvPr id="1008" name="Google Shape;1008;p88"/>
          <p:cNvPicPr preferRelativeResize="0"/>
          <p:nvPr/>
        </p:nvPicPr>
        <p:blipFill>
          <a:blip r:embed="rId3">
            <a:alphaModFix/>
          </a:blip>
          <a:srcRect t="6277" b="-5750"/>
          <a:stretch>
            <a:fillRect/>
          </a:stretch>
        </p:blipFill>
        <p:spPr>
          <a:xfrm>
            <a:off x="324000" y="1757737"/>
            <a:ext cx="2421205" cy="1911888"/>
          </a:xfrm>
          <a:prstGeom prst="rect">
            <a:avLst/>
          </a:prstGeom>
          <a:noFill/>
          <a:ln>
            <a:noFill/>
          </a:ln>
        </p:spPr>
      </p:pic>
      <p:pic>
        <p:nvPicPr>
          <p:cNvPr id="1009" name="Google Shape;1009;p88"/>
          <p:cNvPicPr preferRelativeResize="0"/>
          <p:nvPr/>
        </p:nvPicPr>
        <p:blipFill>
          <a:blip r:embed="rId4">
            <a:alphaModFix/>
          </a:blip>
          <a:stretch>
            <a:fillRect/>
          </a:stretch>
        </p:blipFill>
        <p:spPr>
          <a:xfrm>
            <a:off x="2952536" y="1757737"/>
            <a:ext cx="2421204" cy="1791311"/>
          </a:xfrm>
          <a:prstGeom prst="rect">
            <a:avLst/>
          </a:prstGeom>
          <a:noFill/>
          <a:ln>
            <a:noFill/>
          </a:ln>
        </p:spPr>
      </p:pic>
      <p:pic>
        <p:nvPicPr>
          <p:cNvPr id="1010" name="Google Shape;1010;p88"/>
          <p:cNvPicPr preferRelativeResize="0"/>
          <p:nvPr/>
        </p:nvPicPr>
        <p:blipFill>
          <a:blip r:embed="rId5">
            <a:alphaModFix/>
          </a:blip>
          <a:stretch>
            <a:fillRect/>
          </a:stretch>
        </p:blipFill>
        <p:spPr>
          <a:xfrm>
            <a:off x="5581071" y="1747600"/>
            <a:ext cx="2421205" cy="1811589"/>
          </a:xfrm>
          <a:prstGeom prst="rect">
            <a:avLst/>
          </a:prstGeom>
          <a:noFill/>
          <a:ln>
            <a:noFill/>
          </a:ln>
        </p:spPr>
      </p:pic>
      <p:sp>
        <p:nvSpPr>
          <p:cNvPr id="1011" name="Google Shape;1011;p88"/>
          <p:cNvSpPr txBox="1"/>
          <p:nvPr>
            <p:ph type="body" idx="1"/>
          </p:nvPr>
        </p:nvSpPr>
        <p:spPr>
          <a:xfrm>
            <a:off x="413275" y="3959700"/>
            <a:ext cx="7947900" cy="992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Tani waxay ugu wacan tahay sida atamka (atoms) birta loo habeeyay, sida elektaroonnada (electrons) loo xidho, iyo sida birta u saafiga (pure) tahay.</a:t>
            </a:r>
            <a:endParaRPr sz="21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15" name="Shape 1015"/>
        <p:cNvGrpSpPr/>
        <p:nvPr/>
      </p:nvGrpSpPr>
      <p:grpSpPr>
        <a:xfrm>
          <a:off x="0" y="0"/>
          <a:ext cx="0" cy="0"/>
        </a:xfrm>
      </p:grpSpPr>
      <p:sp>
        <p:nvSpPr>
          <p:cNvPr id="1016" name="Google Shape;1016;p89"/>
          <p:cNvSpPr txBox="1"/>
          <p:nvPr>
            <p:ph type="body" idx="1"/>
          </p:nvPr>
        </p:nvSpPr>
        <p:spPr>
          <a:xfrm>
            <a:off x="324000" y="870750"/>
            <a:ext cx="4500000" cy="206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Biraha qaarkood sida constantan (constantan), nichrome (nichrome) ama bir (steel) sidoo kale waa wadeyaal wanaagsan oo koronto (electricity) ah, laakiin kama wanaagsana lacagta (silver), dahabka (gold) ama naxaasta (copper).</a:t>
            </a:r>
            <a:endParaRPr/>
          </a:p>
        </p:txBody>
      </p:sp>
      <p:sp>
        <p:nvSpPr>
          <p:cNvPr id="1017" name="Google Shape;1017;p8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Qulqulka (Current) siligyo dhumucdoodu kala duwan tahay</a:t>
            </a:r>
            <a:endParaRPr/>
          </a:p>
        </p:txBody>
      </p:sp>
      <p:pic>
        <p:nvPicPr>
          <p:cNvPr id="1018" name="Google Shape;1018;p89"/>
          <p:cNvPicPr preferRelativeResize="0"/>
          <p:nvPr/>
        </p:nvPicPr>
        <p:blipFill>
          <a:blip r:embed="rId3">
            <a:alphaModFix/>
          </a:blip>
          <a:stretch>
            <a:fillRect/>
          </a:stretch>
        </p:blipFill>
        <p:spPr>
          <a:xfrm>
            <a:off x="5076950" y="1156500"/>
            <a:ext cx="3743038" cy="3087001"/>
          </a:xfrm>
          <a:prstGeom prst="rect">
            <a:avLst/>
          </a:prstGeom>
          <a:noFill/>
          <a:ln>
            <a:noFill/>
          </a:ln>
        </p:spPr>
      </p:pic>
      <p:sp>
        <p:nvSpPr>
          <p:cNvPr id="1019" name="Google Shape;1019;p89"/>
          <p:cNvSpPr txBox="1"/>
          <p:nvPr>
            <p:ph type="body" idx="1"/>
          </p:nvPr>
        </p:nvSpPr>
        <p:spPr>
          <a:xfrm>
            <a:off x="324000" y="2851950"/>
            <a:ext cx="4500000" cy="206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Marka la baarayo iska caabinta (resistance), waxaan inta badan isticmaalnaa siligyo constantan (constantan) ama nichrome (nichrome) sababtoo ah iska caabintoodu (resistance) waa sarreeyaa oo si fudud ayaa loo qiyaasi karaa.</a:t>
            </a:r>
            <a:r>
              <a:rPr lang="en-GB" b="1" sz="1100">
                <a:latin typeface="Lexend"/>
              </a:rPr>
              <a:t/>
            </a:r>
            <a:r>
              <a:rPr lang="en-GB" sz="1100">
                <a:latin typeface="Lexend"/>
              </a:rPr>
              <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23" name="Shape 1023"/>
        <p:cNvGrpSpPr/>
        <p:nvPr/>
      </p:nvGrpSpPr>
      <p:grpSpPr>
        <a:xfrm>
          <a:off x="0" y="0"/>
          <a:ext cx="0" cy="0"/>
        </a:xfrm>
      </p:grpSpPr>
      <p:sp>
        <p:nvSpPr>
          <p:cNvPr id="1024" name="Google Shape;1024;p90"/>
          <p:cNvSpPr txBox="1"/>
          <p:nvPr>
            <p:ph type="title"/>
          </p:nvPr>
        </p:nvSpPr>
        <p:spPr>
          <a:xfrm>
            <a:off x="324000" y="810000"/>
            <a:ext cx="7135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Siligyadan (dhumuc, qaab iyo dherer isku mid ah) kee baa leh iska caabinta (resistance) ugu sarreysa?</a:t>
            </a:r>
            <a:endParaRPr/>
          </a:p>
        </p:txBody>
      </p:sp>
      <p:sp>
        <p:nvSpPr>
          <p:cNvPr id="1025" name="Google Shape;1025;p90"/>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Qulqulka (Current) siligyo dhumucdoodu kala duwan tahay</a:t>
            </a:r>
            <a:endParaRPr/>
          </a:p>
        </p:txBody>
      </p:sp>
      <p:sp>
        <p:nvSpPr>
          <p:cNvPr id="1026" name="Google Shape;1026;p90"/>
          <p:cNvSpPr txBox="1"/>
          <p:nvPr>
            <p:ph type="subTitle" idx="1"/>
          </p:nvPr>
        </p:nvSpPr>
        <p:spPr>
          <a:xfrm>
            <a:off x="1034425" y="1685375"/>
            <a:ext cx="7506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silig dahab (gold wire)</a:t>
            </a:r>
            <a:endParaRPr/>
          </a:p>
        </p:txBody>
      </p:sp>
      <p:sp>
        <p:nvSpPr>
          <p:cNvPr id="1027" name="Google Shape;1027;p90"/>
          <p:cNvSpPr txBox="1"/>
          <p:nvPr>
            <p:ph type="subTitle" idx="3"/>
          </p:nvPr>
        </p:nvSpPr>
        <p:spPr>
          <a:xfrm>
            <a:off x="1034425" y="2489447"/>
            <a:ext cx="75066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silig constantan (constantan wire)</a:t>
            </a:r>
            <a:endParaRPr/>
          </a:p>
        </p:txBody>
      </p:sp>
      <p:sp>
        <p:nvSpPr>
          <p:cNvPr id="1028" name="Google Shape;1028;p90"/>
          <p:cNvSpPr txBox="1"/>
          <p:nvPr>
            <p:ph type="subTitle" idx="4"/>
          </p:nvPr>
        </p:nvSpPr>
        <p:spPr>
          <a:xfrm>
            <a:off x="1034425" y="3309765"/>
            <a:ext cx="7464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silig lacag (silver wire)</a:t>
            </a:r>
            <a:endParaRPr/>
          </a:p>
        </p:txBody>
      </p:sp>
      <p:sp>
        <p:nvSpPr>
          <p:cNvPr id="1029" name="Google Shape;1029;p90"/>
          <p:cNvSpPr txBox="1"/>
          <p:nvPr>
            <p:ph type="subTitle" idx="5"/>
          </p:nvPr>
        </p:nvSpPr>
        <p:spPr>
          <a:xfrm>
            <a:off x="1034425" y="4113837"/>
            <a:ext cx="7506600" cy="36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silig naxaas (copper wire)</a:t>
            </a:r>
            <a:endParaRPr/>
          </a:p>
        </p:txBody>
      </p:sp>
      <p:pic>
        <p:nvPicPr>
          <p:cNvPr id="1030" name="Google Shape;1030;p90"/>
          <p:cNvPicPr preferRelativeResize="0"/>
          <p:nvPr/>
        </p:nvPicPr>
        <p:blipFill>
          <a:blip r:embed="rId3">
            <a:alphaModFix/>
          </a:blip>
          <a:stretch>
            <a:fillRect/>
          </a:stretch>
        </p:blipFill>
        <p:spPr>
          <a:xfrm>
            <a:off x="3465408" y="2395750"/>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34" name="Shape 1034"/>
        <p:cNvGrpSpPr/>
        <p:nvPr/>
      </p:nvGrpSpPr>
      <p:grpSpPr>
        <a:xfrm>
          <a:off x="0" y="0"/>
          <a:ext cx="0" cy="0"/>
        </a:xfrm>
      </p:grpSpPr>
      <p:sp>
        <p:nvSpPr>
          <p:cNvPr id="1035" name="Google Shape;1035;p91"/>
          <p:cNvSpPr txBox="1"/>
          <p:nvPr>
            <p:ph type="body" idx="1"/>
          </p:nvPr>
        </p:nvSpPr>
        <p:spPr>
          <a:xfrm>
            <a:off x="324000" y="759300"/>
            <a:ext cx="6879600" cy="424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Labadan silig ee naxaasta (copper) ah waa isku dherer.</a:t>
            </a:r>
            <a:r>
              <a:rPr lang="en-GB" b="1" sz="1400">
                <a:latin typeface="Lexend"/>
              </a:rPr>
              <a:t/>
            </a:r>
            <a:r>
              <a:rPr lang="en-GB" sz="1400">
                <a:latin typeface="Lexend"/>
              </a:rPr>
              <a:t/>
            </a:r>
            <a:endParaRPr/>
          </a:p>
        </p:txBody>
      </p:sp>
      <p:sp>
        <p:nvSpPr>
          <p:cNvPr id="1036" name="Google Shape;1036;p9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Qulqulka (Current) siligyo dhumucdoodu kala duwan tahay</a:t>
            </a:r>
            <a:endParaRPr/>
          </a:p>
        </p:txBody>
      </p:sp>
      <p:sp>
        <p:nvSpPr>
          <p:cNvPr id="1037" name="Google Shape;1037;p91"/>
          <p:cNvSpPr/>
          <p:nvPr/>
        </p:nvSpPr>
        <p:spPr>
          <a:xfrm rot="-5400000">
            <a:off x="3732075" y="-1651675"/>
            <a:ext cx="146400" cy="6255300"/>
          </a:xfrm>
          <a:prstGeom prst="can">
            <a:avLst>
              <a:gd name="adj" fmla="val 38647"/>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38" name="Google Shape;1038;p91"/>
          <p:cNvSpPr/>
          <p:nvPr/>
        </p:nvSpPr>
        <p:spPr>
          <a:xfrm rot="-5400000">
            <a:off x="3641475" y="-1133400"/>
            <a:ext cx="327600" cy="6255300"/>
          </a:xfrm>
          <a:prstGeom prst="can">
            <a:avLst>
              <a:gd name="adj" fmla="val 38647"/>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39" name="Google Shape;1039;p91"/>
          <p:cNvSpPr txBox="1"/>
          <p:nvPr>
            <p:ph type="body" idx="1"/>
          </p:nvPr>
        </p:nvSpPr>
        <p:spPr>
          <a:xfrm>
            <a:off x="324000" y="2439325"/>
            <a:ext cx="8153100" cy="16920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defRPr/>
            </a:pPr>
            <a:r>
              <a:rPr lang="en-GB" sz="1400">
                <a:latin typeface="Lexend"/>
              </a:rPr>
              <a:t>Siligga dhumucdiisu weyn tahay wuxuu u furan yahay:</a:t>
            </a:r>
            <a:endParaRPr/>
          </a:p>
          <a:p>
            <a:pPr marL="457200" lvl="0" indent="-368300" algn="l" rtl="0">
              <a:lnSpc>
                <a:spcPct val="115000"/>
              </a:lnSpc>
              <a:spcBef>
                <a:spcPts val="1000"/>
              </a:spcBef>
              <a:spcAft>
                <a:spcPct val="0"/>
              </a:spcAft>
              <a:buSzPts val="2200"/>
              <a:buChar char="●"/>
              <a:defRPr/>
            </a:pPr>
            <a:r>
              <a:rPr lang="en-GB" b="1" sz="1400">
                <a:latin typeface="Lexend"/>
              </a:rPr>
              <a:t>atomyo naxaas (copper atoms) oo badan, sidaas darteedna wuxuu leeyahay</a:t>
            </a:r>
            <a:r>
              <a:rPr lang="en-GB" sz="1400">
                <a:latin typeface="Lexend"/>
              </a:rPr>
              <a:t/>
            </a:r>
            <a:endParaRPr/>
          </a:p>
          <a:p>
            <a:pPr marL="457200" lvl="0" indent="-368300" algn="l" rtl="0">
              <a:lnSpc>
                <a:spcPct val="115000"/>
              </a:lnSpc>
              <a:spcBef>
                <a:spcPct val="0"/>
              </a:spcBef>
              <a:spcAft>
                <a:spcPct val="0"/>
              </a:spcAft>
              <a:buSzPts val="2200"/>
              <a:buChar char="●"/>
              <a:defRPr/>
            </a:pPr>
            <a:r>
              <a:rPr lang="en-GB" b="1" sz="1400">
                <a:latin typeface="Lexend"/>
              </a:rPr>
              <a:t>elektronno (electrons) badan oo qaadi kara</a:t>
            </a:r>
            <a:r>
              <a:rPr lang="en-GB" sz="1400">
                <a:latin typeface="Lexend"/>
              </a:rPr>
              <a:t/>
            </a:r>
            <a:endParaRPr/>
          </a:p>
          <a:p>
            <a:pPr marL="457200" lvl="0" indent="-368300" algn="l" rtl="0">
              <a:lnSpc>
                <a:spcPct val="115000"/>
              </a:lnSpc>
              <a:spcBef>
                <a:spcPct val="0"/>
              </a:spcBef>
              <a:spcAft>
                <a:spcPct val="0"/>
              </a:spcAft>
              <a:buSzPts val="2200"/>
              <a:buChar char="●"/>
              <a:defRPr/>
            </a:pPr>
            <a:r>
              <a:rPr lang="en-GB" sz="1400">
                <a:latin typeface="Lexend"/>
              </a:rPr>
              <a:t>qulqul (current) weyn.</a:t>
            </a:r>
            <a:r>
              <a:rPr lang="en-GB" b="1" sz="1400">
                <a:latin typeface="Lexend"/>
              </a:rPr>
              <a:t/>
            </a:r>
            <a:r>
              <a:rPr lang="en-GB" sz="1400">
                <a:latin typeface="Lexend"/>
              </a:rPr>
              <a:t/>
            </a:r>
            <a:endParaRPr/>
          </a:p>
        </p:txBody>
      </p:sp>
      <p:sp>
        <p:nvSpPr>
          <p:cNvPr id="1040" name="Google Shape;1040;p91"/>
          <p:cNvSpPr txBox="1"/>
          <p:nvPr>
            <p:ph type="body" idx="1"/>
          </p:nvPr>
        </p:nvSpPr>
        <p:spPr>
          <a:xfrm>
            <a:off x="324000" y="4221300"/>
            <a:ext cx="8103900" cy="3819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Marka, siligga dhumucdiisu weyn tahay wuxuu yeelan doonaa iska caabin (resistance) hoose.</a:t>
            </a:r>
            <a:r>
              <a:rPr lang="en-GB" b="1" sz="1400">
                <a:latin typeface="Lexend"/>
              </a:rPr>
              <a:t/>
            </a:r>
            <a:r>
              <a:rPr lang="en-GB" sz="1400">
                <a:latin typeface="Lexend"/>
              </a:rPr>
              <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44" name="Shape 1044"/>
        <p:cNvGrpSpPr/>
        <p:nvPr/>
      </p:nvGrpSpPr>
      <p:grpSpPr>
        <a:xfrm>
          <a:off x="0" y="0"/>
          <a:ext cx="0" cy="0"/>
        </a:xfrm>
      </p:grpSpPr>
      <p:sp>
        <p:nvSpPr>
          <p:cNvPr id="1045" name="Google Shape;1045;p92"/>
          <p:cNvSpPr txBox="1"/>
          <p:nvPr>
            <p:ph type="subTitle" idx="1"/>
          </p:nvPr>
        </p:nvSpPr>
        <p:spPr>
          <a:xfrm>
            <a:off x="980575" y="3196113"/>
            <a:ext cx="7452600" cy="730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Waxaa jira bir (metal) yar oo uu dhaqaalaha (charge) dhex mari karo.</a:t>
            </a:r>
            <a:endParaRPr sz="2000"/>
          </a:p>
        </p:txBody>
      </p:sp>
      <p:sp>
        <p:nvSpPr>
          <p:cNvPr id="1046" name="Google Shape;1046;p92"/>
          <p:cNvSpPr txBox="1"/>
          <p:nvPr>
            <p:ph type="subTitle" idx="2"/>
          </p:nvPr>
        </p:nvSpPr>
        <p:spPr>
          <a:xfrm>
            <a:off x="324000" y="1080000"/>
            <a:ext cx="8496000" cy="250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Labadan silig, siligga dhuuban wuxuu leeyahay iska caabin (resistance) yar.</a:t>
            </a:r>
            <a:endParaRPr/>
          </a:p>
        </p:txBody>
      </p:sp>
      <p:sp>
        <p:nvSpPr>
          <p:cNvPr id="1047" name="Google Shape;1047;p92"/>
          <p:cNvSpPr txBox="1"/>
          <p:nvPr>
            <p:ph type="subTitle" idx="3"/>
          </p:nvPr>
        </p:nvSpPr>
        <p:spPr>
          <a:xfrm>
            <a:off x="980575" y="4040345"/>
            <a:ext cx="7452600" cy="7308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800">
                <a:latin typeface="Lexend"/>
              </a:rPr>
              <a:t>Waxaa jira ionno bir (metal ions) oo ka yar jidka dhaqaalaha (charge).</a:t>
            </a:r>
            <a:endParaRPr sz="2000"/>
          </a:p>
        </p:txBody>
      </p:sp>
      <p:sp>
        <p:nvSpPr>
          <p:cNvPr id="1048" name="Google Shape;1048;p9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Qulqulka (Current) siligyo dhumucdoodu kala duwan tahay</a:t>
            </a:r>
            <a:endParaRPr/>
          </a:p>
        </p:txBody>
      </p:sp>
      <p:sp>
        <p:nvSpPr>
          <p:cNvPr id="1049" name="Google Shape;1049;p92"/>
          <p:cNvSpPr/>
          <p:nvPr/>
        </p:nvSpPr>
        <p:spPr>
          <a:xfrm>
            <a:off x="7934496" y="1398898"/>
            <a:ext cx="64200" cy="3421500"/>
          </a:xfrm>
          <a:prstGeom prst="can">
            <a:avLst>
              <a:gd name="adj" fmla="val 38647"/>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50" name="Google Shape;1050;p92"/>
          <p:cNvSpPr/>
          <p:nvPr/>
        </p:nvSpPr>
        <p:spPr>
          <a:xfrm>
            <a:off x="8212225" y="1398898"/>
            <a:ext cx="144300" cy="3421500"/>
          </a:xfrm>
          <a:prstGeom prst="can">
            <a:avLst>
              <a:gd name="adj" fmla="val 38647"/>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pic>
        <p:nvPicPr>
          <p:cNvPr id="1051" name="Google Shape;1051;p92"/>
          <p:cNvPicPr preferRelativeResize="0"/>
          <p:nvPr/>
        </p:nvPicPr>
        <p:blipFill>
          <a:blip r:embed="rId3">
            <a:alphaModFix/>
          </a:blip>
          <a:stretch>
            <a:fillRect/>
          </a:stretch>
        </p:blipFill>
        <p:spPr>
          <a:xfrm>
            <a:off x="6288533" y="1740900"/>
            <a:ext cx="396000" cy="419100"/>
          </a:xfrm>
          <a:prstGeom prst="rect">
            <a:avLst/>
          </a:prstGeom>
          <a:noFill/>
          <a:ln>
            <a:noFill/>
          </a:ln>
        </p:spPr>
      </p:pic>
      <p:pic>
        <p:nvPicPr>
          <p:cNvPr id="1052" name="Google Shape;1052;p92"/>
          <p:cNvPicPr preferRelativeResize="0"/>
          <p:nvPr/>
        </p:nvPicPr>
        <p:blipFill>
          <a:blip r:embed="rId3">
            <a:alphaModFix/>
          </a:blip>
          <a:stretch>
            <a:fillRect/>
          </a:stretch>
        </p:blipFill>
        <p:spPr>
          <a:xfrm>
            <a:off x="7459208" y="3082025"/>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4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6" name="Shape 1056"/>
        <p:cNvGrpSpPr/>
        <p:nvPr/>
      </p:nvGrpSpPr>
      <p:grpSpPr>
        <a:xfrm>
          <a:off x="0" y="0"/>
          <a:ext cx="0" cy="0"/>
        </a:xfrm>
      </p:grpSpPr>
      <p:sp>
        <p:nvSpPr>
          <p:cNvPr id="1057" name="Google Shape;1057;p93"/>
          <p:cNvSpPr txBox="1"/>
          <p:nvPr>
            <p:ph type="body" idx="1"/>
          </p:nvPr>
        </p:nvSpPr>
        <p:spPr>
          <a:xfrm>
            <a:off x="340625" y="810000"/>
            <a:ext cx="8479500" cy="1608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Tijaabi inta qulqul (current) ee qaadi kara dhumuc kala duwan oo silig ah.</a:t>
            </a:r>
            <a:endParaRPr sz="1800"/>
          </a:p>
          <a:p>
            <a:pPr marL="457200" lvl="0" indent="-342900" algn="l" rtl="0">
              <a:spcBef>
                <a:spcPct val="0"/>
              </a:spcBef>
              <a:spcAft>
                <a:spcPct val="0"/>
              </a:spcAft>
              <a:buSzPts val="1800"/>
              <a:buChar char="●"/>
            </a:pPr>
            <a:r>
              <a:rPr lang="en-GB" sz="1100">
                <a:latin typeface="Lexend"/>
              </a:rPr>
              <a:t>Isticmaal saddex dhumuc oo silig nichrome (nichrome wire) ah.</a:t>
            </a:r>
            <a:endParaRPr sz="1800"/>
          </a:p>
          <a:p>
            <a:pPr marL="457200" lvl="0" indent="-342900" algn="l" rtl="0">
              <a:spcBef>
                <a:spcPct val="0"/>
              </a:spcBef>
              <a:spcAft>
                <a:spcPct val="0"/>
              </a:spcAft>
              <a:buSzPts val="1800"/>
              <a:buChar char="●"/>
            </a:pPr>
            <a:r>
              <a:rPr lang="en-GB" sz="1100">
                <a:latin typeface="Lexend"/>
              </a:rPr>
              <a:t>Isticmaal ammeter (ammeter) si aad u cabbirto current (current) iyada oo loo marayo 1.0 m oo mid kasta ah.</a:t>
            </a:r>
            <a:endParaRPr sz="1800"/>
          </a:p>
          <a:p>
            <a:pPr marL="457200" lvl="0" indent="-342900" algn="l" rtl="0">
              <a:spcBef>
                <a:spcPct val="0"/>
              </a:spcBef>
              <a:spcAft>
                <a:spcPct val="0"/>
              </a:spcAft>
              <a:buSzPts val="1800"/>
              <a:buChar char="●"/>
            </a:pPr>
            <a:r>
              <a:rPr lang="en-GB" sz="1100">
                <a:latin typeface="Lexend"/>
              </a:rPr>
              <a:t>Cabbir current (current) ee maraya silig kasta saddex jeer oo xisaabi celceliska current (current) ee mid kasta.</a:t>
            </a:r>
            <a:endParaRPr sz="1800"/>
          </a:p>
          <a:p>
            <a:pPr marL="0" lvl="0" indent="0" algn="l" rtl="0">
              <a:spcBef>
                <a:spcPts val="1000"/>
              </a:spcBef>
              <a:spcAft>
                <a:spcPts val="1000"/>
              </a:spcAft>
              <a:buNone/>
            </a:pPr>
            <a:endParaRPr/>
          </a:p>
        </p:txBody>
      </p:sp>
      <p:sp>
        <p:nvSpPr>
          <p:cNvPr id="1058" name="Google Shape;1058;p9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Current (current) ee maraya siligyo dhumucdoodu kala duwan tahay</a:t>
            </a:r>
            <a:endParaRPr/>
          </a:p>
        </p:txBody>
      </p:sp>
      <p:graphicFrame>
        <p:nvGraphicFramePr>
          <p:cNvPr id="1059" name="Google Shape;1059;p93"/>
          <p:cNvGraphicFramePr>
            <a:graphicFrameLocks noGrp="1"/>
          </p:cNvGraphicFramePr>
          <p:nvPr/>
        </p:nvGraphicFramePr>
        <p:xfrm>
          <a:off x="4935388" y="2135175"/>
          <a:ext cx="3884600" cy="2209650"/>
        </p:xfrm>
        <a:graphic>
          <a:graphicData uri="http://schemas.openxmlformats.org/drawingml/2006/table">
            <a:tbl>
              <a:tblPr>
                <a:noFill/>
                <a:tableStyleId>{11CF19FF-DAB9-4E19-AEB7-7D53C6E29A88}</a:tableStyleId>
              </a:tblPr>
              <a:tblGrid>
                <a:gridCol w="1332275"/>
                <a:gridCol w="581825"/>
                <a:gridCol w="605250"/>
                <a:gridCol w="553775"/>
                <a:gridCol w="811475"/>
              </a:tblGrid>
              <a:tr h="365800">
                <a:tc rowSpan="2">
                  <a:txBody>
                    <a:bodyPr vert="horz" wrap="square"/>
                    <a:lstStyle/>
                    <a:p>
                      <a:pPr marL="0" lvl="0" indent="0" algn="l" rtl="0">
                        <a:spcBef>
                          <a:spcPct val="0"/>
                        </a:spcBef>
                        <a:spcAft>
                          <a:spcPct val="0"/>
                        </a:spcAft>
                        <a:buNone/>
                      </a:pPr>
                      <a:r>
                        <a:rPr lang="en-GB" sz="1700">
                          <a:solidFill>
                            <a:srgbClr val="FFFFFF"/>
                          </a:solidFill>
                          <a:latin typeface="Lexend"/>
                          <a:ea typeface="Lexend"/>
                          <a:cs typeface="Lexend"/>
                          <a:sym typeface="Lexend"/>
                        </a:rPr>
                        <a:t>dhumucda siligga</a:t>
                      </a:r>
                      <a:endParaRPr sz="1700">
                        <a:solidFill>
                          <a:srgbClr val="FFFFFF"/>
                        </a:solidFill>
                        <a:latin typeface="Lexend"/>
                        <a:ea typeface="Lexend"/>
                        <a:cs typeface="Lexend"/>
                        <a:sym typeface="Lexend"/>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4F7BE8"/>
                    </a:solidFill>
                  </a:tcPr>
                </a:tc>
                <a:tc gridSpan="4">
                  <a:txBody>
                    <a:bodyPr vert="horz" wrap="square"/>
                    <a:lstStyle/>
                    <a:p>
                      <a:pPr marL="0" lvl="0" indent="0" algn="l" rtl="0">
                        <a:spcBef>
                          <a:spcPct val="0"/>
                        </a:spcBef>
                        <a:spcAft>
                          <a:spcPct val="0"/>
                        </a:spcAft>
                        <a:buNone/>
                      </a:pPr>
                      <a:r>
                        <a:rPr lang="en-GB" sz="1700">
                          <a:solidFill>
                            <a:srgbClr val="FFFFFF"/>
                          </a:solidFill>
                          <a:latin typeface="Lexend"/>
                          <a:ea typeface="Lexend"/>
                          <a:cs typeface="Lexend"/>
                          <a:sym typeface="Lexend"/>
                        </a:rPr>
                        <a:t>current (A)</a:t>
                      </a:r>
                      <a:endParaRPr sz="1700">
                        <a:solidFill>
                          <a:srgbClr val="FFFFFF"/>
                        </a:solidFill>
                        <a:latin typeface="Lexend"/>
                        <a:ea typeface="Lexend"/>
                        <a:cs typeface="Lexend"/>
                        <a:sym typeface="Lexend"/>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4F7BE8"/>
                    </a:solidFill>
                  </a:tcPr>
                </a:tc>
                <a:tc hMerge="1">
                  <a:txBody>
                    <a:bodyPr vert="horz" wrap="square"/>
                    <a:lstStyle/>
                    <a:p/>
                  </a:txBody>
                  <a:tcPr/>
                </a:tc>
                <a:tc hMerge="1">
                  <a:txBody>
                    <a:bodyPr vert="horz" wrap="square"/>
                    <a:lstStyle/>
                    <a:p/>
                  </a:txBody>
                  <a:tcPr/>
                </a:tc>
                <a:tc hMerge="1">
                  <a:txBody>
                    <a:bodyPr vert="horz" wrap="square"/>
                    <a:lstStyle/>
                    <a:p/>
                  </a:txBody>
                  <a:tcPr/>
                </a:tc>
              </a:tr>
              <a:tr h="365800">
                <a:tc vMerge="1">
                  <a:txBody>
                    <a:bodyPr vert="horz" wrap="square"/>
                    <a:lstStyle/>
                    <a:p/>
                  </a:txBody>
                  <a:tcPr/>
                </a:tc>
                <a:tc>
                  <a:txBody>
                    <a:bodyPr vert="horz" wrap="square"/>
                    <a:lstStyle/>
                    <a:p>
                      <a:pPr marL="0" lvl="0" indent="0" algn="l" rtl="0">
                        <a:spcBef>
                          <a:spcPct val="0"/>
                        </a:spcBef>
                        <a:spcAft>
                          <a:spcPct val="0"/>
                        </a:spcAft>
                        <a:buNone/>
                      </a:pPr>
                      <a:r>
                        <a:rPr lang="en-GB" sz="1700">
                          <a:solidFill>
                            <a:srgbClr val="FFFFFF"/>
                          </a:solidFill>
                          <a:latin typeface="Lexend"/>
                          <a:ea typeface="Lexend"/>
                          <a:cs typeface="Lexend"/>
                          <a:sym typeface="Lexend"/>
                        </a:rPr>
                        <a:t>1</a:t>
                      </a:r>
                      <a:endParaRPr sz="1700">
                        <a:solidFill>
                          <a:srgbClr val="FFFFFF"/>
                        </a:solidFill>
                        <a:latin typeface="Lexend"/>
                        <a:ea typeface="Lexend"/>
                        <a:cs typeface="Lexend"/>
                        <a:sym typeface="Lexend"/>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4F7BE8"/>
                    </a:solidFill>
                  </a:tcPr>
                </a:tc>
                <a:tc>
                  <a:txBody>
                    <a:bodyPr vert="horz" wrap="square"/>
                    <a:lstStyle/>
                    <a:p>
                      <a:pPr marL="0" marR="0" lvl="0" indent="0" algn="l" rtl="0">
                        <a:lnSpc>
                          <a:spcPct val="100000"/>
                        </a:lnSpc>
                        <a:spcBef>
                          <a:spcPct val="0"/>
                        </a:spcBef>
                        <a:spcAft>
                          <a:spcPct val="0"/>
                        </a:spcAft>
                        <a:buNone/>
                      </a:pPr>
                      <a:r>
                        <a:rPr lang="en-GB" sz="1700">
                          <a:solidFill>
                            <a:srgbClr val="FFFFFF"/>
                          </a:solidFill>
                        </a:rPr>
                        <a:t>2</a:t>
                      </a:r>
                      <a:endParaRPr sz="1700">
                        <a:solidFill>
                          <a:srgbClr val="FFFF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4F7BE8"/>
                    </a:solidFill>
                  </a:tcPr>
                </a:tc>
                <a:tc>
                  <a:txBody>
                    <a:bodyPr vert="horz" wrap="square"/>
                    <a:lstStyle/>
                    <a:p>
                      <a:pPr marL="0" marR="0" lvl="0" indent="0" algn="l" rtl="0">
                        <a:lnSpc>
                          <a:spcPct val="100000"/>
                        </a:lnSpc>
                        <a:spcBef>
                          <a:spcPct val="0"/>
                        </a:spcBef>
                        <a:spcAft>
                          <a:spcPct val="0"/>
                        </a:spcAft>
                        <a:buNone/>
                      </a:pPr>
                      <a:r>
                        <a:rPr lang="en-GB" sz="1700">
                          <a:solidFill>
                            <a:srgbClr val="FFFFFF"/>
                          </a:solidFill>
                        </a:rPr>
                        <a:t>3</a:t>
                      </a:r>
                      <a:endParaRPr sz="1700">
                        <a:solidFill>
                          <a:srgbClr val="FFFF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4F7BE8"/>
                    </a:solidFill>
                  </a:tcPr>
                </a:tc>
                <a:tc>
                  <a:txBody>
                    <a:bodyPr vert="horz" wrap="square"/>
                    <a:lstStyle/>
                    <a:p>
                      <a:pPr marL="0" marR="0" lvl="0" indent="0" algn="l" rtl="0">
                        <a:lnSpc>
                          <a:spcPct val="100000"/>
                        </a:lnSpc>
                        <a:spcBef>
                          <a:spcPct val="0"/>
                        </a:spcBef>
                        <a:spcAft>
                          <a:spcPct val="0"/>
                        </a:spcAft>
                        <a:buNone/>
                      </a:pPr>
                      <a:r>
                        <a:rPr lang="en-GB" sz="1700">
                          <a:solidFill>
                            <a:srgbClr val="FFFFFF"/>
                          </a:solidFill>
                          <a:latin typeface="Lexend"/>
                          <a:ea typeface="Lexend"/>
                          <a:cs typeface="Lexend"/>
                          <a:sym typeface="Lexend"/>
                        </a:rPr>
                        <a:t>celcelis</a:t>
                      </a:r>
                      <a:endParaRPr sz="1700">
                        <a:solidFill>
                          <a:srgbClr val="FFFFFF"/>
                        </a:solidFill>
                        <a:latin typeface="Lexend"/>
                        <a:ea typeface="Lexend"/>
                        <a:cs typeface="Lexend"/>
                        <a:sym typeface="Lexend"/>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4F7BE8"/>
                    </a:solidFill>
                  </a:tcPr>
                </a:tc>
              </a:tr>
              <a:tr h="325525">
                <a:tc>
                  <a:txBody>
                    <a:bodyPr vert="horz" wrap="square"/>
                    <a:lstStyle/>
                    <a:p>
                      <a:pPr marL="0" lvl="0" indent="0" algn="l" rtl="0">
                        <a:spcBef>
                          <a:spcPct val="0"/>
                        </a:spcBef>
                        <a:spcAft>
                          <a:spcPct val="0"/>
                        </a:spcAft>
                        <a:buNone/>
                      </a:pPr>
                      <a:r>
                        <a:rPr lang="en-GB" sz="1700">
                          <a:latin typeface="Lexend"/>
                          <a:ea typeface="Lexend"/>
                          <a:cs typeface="Lexend"/>
                          <a:sym typeface="Lexend"/>
                        </a:rPr>
                        <a:t>dhumuc weyn</a:t>
                      </a:r>
                      <a:endParaRPr sz="1700">
                        <a:latin typeface="Lexend"/>
                        <a:ea typeface="Lexend"/>
                        <a:cs typeface="Lexend"/>
                        <a:sym typeface="Lexend"/>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25525">
                <a:tc>
                  <a:txBody>
                    <a:bodyPr vert="horz" wrap="square"/>
                    <a:lstStyle/>
                    <a:p>
                      <a:pPr marL="0" lvl="0" indent="0" algn="l" rtl="0">
                        <a:spcBef>
                          <a:spcPct val="0"/>
                        </a:spcBef>
                        <a:spcAft>
                          <a:spcPct val="0"/>
                        </a:spcAft>
                        <a:buClr>
                          <a:schemeClr val="dk1"/>
                        </a:buClr>
                        <a:buSzPts val="1100"/>
                        <a:buFont typeface="Arial"/>
                        <a:buNone/>
                      </a:pPr>
                      <a:r>
                        <a:rPr lang="en-GB" sz="1700">
                          <a:solidFill>
                            <a:schemeClr val="dk1"/>
                          </a:solidFill>
                          <a:latin typeface="Lexend"/>
                          <a:ea typeface="Lexend"/>
                          <a:cs typeface="Lexend"/>
                          <a:sym typeface="Lexend"/>
                        </a:rPr>
                        <a:t>dhexdhexaad</a:t>
                      </a:r>
                      <a:endParaRPr sz="7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25525">
                <a:tc>
                  <a:txBody>
                    <a:bodyPr vert="horz" wrap="square"/>
                    <a:lstStyle/>
                    <a:p>
                      <a:pPr marL="0" lvl="0" indent="0" algn="l" rtl="0">
                        <a:spcBef>
                          <a:spcPct val="0"/>
                        </a:spcBef>
                        <a:spcAft>
                          <a:spcPct val="0"/>
                        </a:spcAft>
                        <a:buClr>
                          <a:schemeClr val="dk1"/>
                        </a:buClr>
                        <a:buSzPts val="1100"/>
                        <a:buFont typeface="Arial"/>
                        <a:buNone/>
                      </a:pPr>
                      <a:r>
                        <a:rPr lang="en-GB" sz="1700">
                          <a:solidFill>
                            <a:schemeClr val="dk1"/>
                          </a:solidFill>
                          <a:latin typeface="Lexend"/>
                          <a:ea typeface="Lexend"/>
                          <a:cs typeface="Lexend"/>
                          <a:sym typeface="Lexend"/>
                        </a:rPr>
                        <a:t>dhuuban</a:t>
                      </a:r>
                      <a:endParaRPr sz="7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1060" name="Google Shape;1060;p93"/>
          <p:cNvSpPr txBox="1"/>
          <p:nvPr>
            <p:ph type="body" idx="1"/>
          </p:nvPr>
        </p:nvSpPr>
        <p:spPr>
          <a:xfrm>
            <a:off x="340625" y="4232700"/>
            <a:ext cx="8152800" cy="587700"/>
          </a:xfrm>
          <a:prstGeom prst="rect">
            <a:avLst/>
          </a:prstGeom>
        </p:spPr>
        <p:txBody>
          <a:bodyPr spcFirstLastPara="1" wrap="square" lIns="0" tIns="0" rIns="0" bIns="0" anchor="t" anchorCtr="0">
            <a:normAutofit/>
          </a:bodyPr>
          <a:lstStyle/>
          <a:p>
            <a:pPr marL="457200" lvl="0" indent="-342900" algn="l" rtl="0">
              <a:spcBef>
                <a:spcPct val="0"/>
              </a:spcBef>
              <a:spcAft>
                <a:spcPct val="0"/>
              </a:spcAft>
              <a:buSzPts val="1800"/>
              <a:buAutoNum type="arabicParenR"/>
            </a:pPr>
            <a:r>
              <a:rPr lang="en-GB" sz="1100">
                <a:latin typeface="Lexend"/>
              </a:rPr>
              <a:t>Sharax waxa aad heshay.</a:t>
            </a:r>
            <a:endParaRPr sz="1800"/>
          </a:p>
          <a:p>
            <a:pPr marL="457200" lvl="0" indent="-342900" algn="l" rtl="0">
              <a:spcBef>
                <a:spcPct val="0"/>
              </a:spcBef>
              <a:spcAft>
                <a:spcPct val="0"/>
              </a:spcAft>
              <a:buSzPts val="1800"/>
              <a:buAutoNum type="arabicParenR"/>
            </a:pPr>
            <a:r>
              <a:rPr lang="en-GB" sz="1100">
                <a:latin typeface="Lexend"/>
              </a:rPr>
              <a:t>Sharax sida aad u hubisay in natiijooyinkaagu ay yihiin kuwa sax ah oo lagu kalsoonaan karo.</a:t>
            </a:r>
            <a:endParaRPr sz="1800"/>
          </a:p>
        </p:txBody>
      </p:sp>
      <p:pic>
        <p:nvPicPr>
          <p:cNvPr id="1061" name="Google Shape;1061;p93"/>
          <p:cNvPicPr preferRelativeResize="0"/>
          <p:nvPr/>
        </p:nvPicPr>
        <p:blipFill>
          <a:blip r:embed="rId3">
            <a:alphaModFix/>
          </a:blip>
          <a:stretch>
            <a:fillRect/>
          </a:stretch>
        </p:blipFill>
        <p:spPr>
          <a:xfrm>
            <a:off x="216500" y="2418000"/>
            <a:ext cx="4014418" cy="1814700"/>
          </a:xfrm>
          <a:prstGeom prst="rect">
            <a:avLst/>
          </a:prstGeom>
          <a:noFill/>
          <a:ln>
            <a:noFill/>
          </a:ln>
        </p:spPr>
      </p:pic>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65" name="Shape 1065"/>
        <p:cNvGrpSpPr/>
        <p:nvPr/>
      </p:nvGrpSpPr>
      <p:grpSpPr>
        <a:xfrm>
          <a:off x="0" y="0"/>
          <a:ext cx="0" cy="0"/>
        </a:xfrm>
      </p:grpSpPr>
      <p:sp>
        <p:nvSpPr>
          <p:cNvPr id="1066" name="Google Shape;1066;p94"/>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Current (current) ee maraya siligyo dhumucdoodu kala duwan tahay</a:t>
            </a:r>
            <a:endParaRPr/>
          </a:p>
        </p:txBody>
      </p:sp>
      <p:graphicFrame>
        <p:nvGraphicFramePr>
          <p:cNvPr id="1067" name="Google Shape;1067;p94"/>
          <p:cNvGraphicFramePr>
            <a:graphicFrameLocks noGrp="1"/>
          </p:cNvGraphicFramePr>
          <p:nvPr/>
        </p:nvGraphicFramePr>
        <p:xfrm>
          <a:off x="323988" y="1183050"/>
          <a:ext cx="5702400" cy="2316330"/>
        </p:xfrm>
        <a:graphic>
          <a:graphicData uri="http://schemas.openxmlformats.org/drawingml/2006/table">
            <a:tbl>
              <a:tblPr>
                <a:noFill/>
                <a:tableStyleId>{11CF19FF-DAB9-4E19-AEB7-7D53C6E29A88}</a:tableStyleId>
              </a:tblPr>
              <a:tblGrid>
                <a:gridCol w="2255200"/>
                <a:gridCol w="852525"/>
                <a:gridCol w="776850"/>
                <a:gridCol w="875100"/>
                <a:gridCol w="942725"/>
              </a:tblGrid>
              <a:tr h="405525">
                <a:tc rowSpan="2">
                  <a:txBody>
                    <a:bodyPr vert="horz" wrap="square"/>
                    <a:lstStyle/>
                    <a:p>
                      <a:pPr marL="0" lvl="0" indent="0" algn="l" rtl="0">
                        <a:spcBef>
                          <a:spcPct val="0"/>
                        </a:spcBef>
                        <a:spcAft>
                          <a:spcPct val="0"/>
                        </a:spcAft>
                        <a:buNone/>
                      </a:pPr>
                      <a:r>
                        <a:rPr lang="en-GB" sz="1600">
                          <a:solidFill>
                            <a:srgbClr val="FFFFFF"/>
                          </a:solidFill>
                          <a:latin typeface="Lexend"/>
                          <a:ea typeface="Lexend"/>
                          <a:cs typeface="Lexend"/>
                          <a:sym typeface="Lexend"/>
                        </a:rPr>
                        <a:t>dhumucda siligga</a:t>
                      </a:r>
                      <a:endParaRPr sz="1600">
                        <a:solidFill>
                          <a:srgbClr val="FFFFFF"/>
                        </a:solidFill>
                        <a:latin typeface="Lexend"/>
                        <a:ea typeface="Lexend"/>
                        <a:cs typeface="Lexend"/>
                        <a:sym typeface="Lexend"/>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4F7BE8"/>
                    </a:solidFill>
                  </a:tcPr>
                </a:tc>
                <a:tc gridSpan="4">
                  <a:txBody>
                    <a:bodyPr vert="horz" wrap="square"/>
                    <a:lstStyle/>
                    <a:p>
                      <a:pPr marL="0" lvl="0" indent="0" algn="l" rtl="0">
                        <a:spcBef>
                          <a:spcPct val="0"/>
                        </a:spcBef>
                        <a:spcAft>
                          <a:spcPct val="0"/>
                        </a:spcAft>
                        <a:buNone/>
                      </a:pPr>
                      <a:r>
                        <a:rPr lang="en-GB" sz="1600">
                          <a:solidFill>
                            <a:srgbClr val="FFFFFF"/>
                          </a:solidFill>
                          <a:latin typeface="Lexend"/>
                          <a:ea typeface="Lexend"/>
                          <a:cs typeface="Lexend"/>
                          <a:sym typeface="Lexend"/>
                        </a:rPr>
                        <a:t>current (A)</a:t>
                      </a:r>
                      <a:endParaRPr sz="1600">
                        <a:solidFill>
                          <a:srgbClr val="FFFFFF"/>
                        </a:solidFill>
                        <a:latin typeface="Lexend"/>
                        <a:ea typeface="Lexend"/>
                        <a:cs typeface="Lexend"/>
                        <a:sym typeface="Lexend"/>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4F7BE8"/>
                    </a:solidFill>
                  </a:tcPr>
                </a:tc>
                <a:tc hMerge="1">
                  <a:txBody>
                    <a:bodyPr vert="horz" wrap="square"/>
                    <a:lstStyle/>
                    <a:p/>
                  </a:txBody>
                  <a:tcPr/>
                </a:tc>
                <a:tc hMerge="1">
                  <a:txBody>
                    <a:bodyPr vert="horz" wrap="square"/>
                    <a:lstStyle/>
                    <a:p/>
                  </a:txBody>
                  <a:tcPr/>
                </a:tc>
                <a:tc hMerge="1">
                  <a:txBody>
                    <a:bodyPr vert="horz" wrap="square"/>
                    <a:lstStyle/>
                    <a:p/>
                  </a:txBody>
                  <a:tcPr/>
                </a:tc>
              </a:tr>
              <a:tr h="414250">
                <a:tc vMerge="1">
                  <a:txBody>
                    <a:bodyPr vert="horz" wrap="square"/>
                    <a:lstStyle/>
                    <a:p/>
                  </a:txBody>
                  <a:tcPr/>
                </a:tc>
                <a:tc>
                  <a:txBody>
                    <a:bodyPr vert="horz" wrap="square"/>
                    <a:lstStyle/>
                    <a:p>
                      <a:pPr marL="0" lvl="0" indent="0" algn="l" rtl="0">
                        <a:spcBef>
                          <a:spcPct val="0"/>
                        </a:spcBef>
                        <a:spcAft>
                          <a:spcPct val="0"/>
                        </a:spcAft>
                        <a:buNone/>
                      </a:pPr>
                      <a:r>
                        <a:rPr lang="en-GB" sz="16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4F7BE8"/>
                    </a:solidFill>
                  </a:tcPr>
                </a:tc>
                <a:tc>
                  <a:txBody>
                    <a:bodyPr vert="horz" wrap="square"/>
                    <a:lstStyle/>
                    <a:p>
                      <a:pPr marL="0" marR="0" lvl="0" indent="0" algn="l" rtl="0">
                        <a:lnSpc>
                          <a:spcPct val="100000"/>
                        </a:lnSpc>
                        <a:spcBef>
                          <a:spcPct val="0"/>
                        </a:spcBef>
                        <a:spcAft>
                          <a:spcPct val="0"/>
                        </a:spcAft>
                        <a:buNone/>
                      </a:pPr>
                      <a:r>
                        <a:rPr lang="en-GB" sz="1600">
                          <a:solidFill>
                            <a:srgbClr val="FFFFFF"/>
                          </a:solidFill>
                        </a:rPr>
                        <a:t>2</a:t>
                      </a:r>
                      <a:endParaRPr sz="1600">
                        <a:solidFill>
                          <a:srgbClr val="FFFF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4F7BE8"/>
                    </a:solidFill>
                  </a:tcPr>
                </a:tc>
                <a:tc>
                  <a:txBody>
                    <a:bodyPr vert="horz" wrap="square"/>
                    <a:lstStyle/>
                    <a:p>
                      <a:pPr marL="0" marR="0" lvl="0" indent="0" algn="l" rtl="0">
                        <a:lnSpc>
                          <a:spcPct val="100000"/>
                        </a:lnSpc>
                        <a:spcBef>
                          <a:spcPct val="0"/>
                        </a:spcBef>
                        <a:spcAft>
                          <a:spcPct val="0"/>
                        </a:spcAft>
                        <a:buNone/>
                      </a:pPr>
                      <a:r>
                        <a:rPr lang="en-GB" sz="1600">
                          <a:solidFill>
                            <a:srgbClr val="FFFFFF"/>
                          </a:solidFill>
                        </a:rPr>
                        <a:t>3</a:t>
                      </a:r>
                      <a:endParaRPr sz="1600">
                        <a:solidFill>
                          <a:srgbClr val="FFFF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4F7BE8"/>
                    </a:solidFill>
                  </a:tcPr>
                </a:tc>
                <a:tc>
                  <a:txBody>
                    <a:bodyPr vert="horz" wrap="square"/>
                    <a:lstStyle/>
                    <a:p>
                      <a:pPr marL="0" marR="0" lvl="0" indent="0" algn="l" rtl="0">
                        <a:lnSpc>
                          <a:spcPct val="100000"/>
                        </a:lnSpc>
                        <a:spcBef>
                          <a:spcPct val="0"/>
                        </a:spcBef>
                        <a:spcAft>
                          <a:spcPct val="0"/>
                        </a:spcAft>
                        <a:buNone/>
                      </a:pPr>
                      <a:r>
                        <a:rPr lang="en-GB" sz="1600">
                          <a:solidFill>
                            <a:srgbClr val="FFFFFF"/>
                          </a:solidFill>
                          <a:latin typeface="Lexend"/>
                          <a:ea typeface="Lexend"/>
                          <a:cs typeface="Lexend"/>
                          <a:sym typeface="Lexend"/>
                        </a:rPr>
                        <a:t>celcelis</a:t>
                      </a:r>
                      <a:endParaRPr sz="1600">
                        <a:solidFill>
                          <a:srgbClr val="FFFFFF"/>
                        </a:solidFill>
                        <a:latin typeface="Lexend"/>
                        <a:ea typeface="Lexend"/>
                        <a:cs typeface="Lexend"/>
                        <a:sym typeface="Lexend"/>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4F7BE8"/>
                    </a:solidFill>
                  </a:tcPr>
                </a:tc>
              </a:tr>
              <a:tr h="426700">
                <a:tc>
                  <a:txBody>
                    <a:bodyPr vert="horz" wrap="square"/>
                    <a:lstStyle/>
                    <a:p>
                      <a:pPr marL="0" lvl="0" indent="0" algn="l" rtl="0">
                        <a:spcBef>
                          <a:spcPct val="0"/>
                        </a:spcBef>
                        <a:spcAft>
                          <a:spcPct val="0"/>
                        </a:spcAft>
                        <a:buNone/>
                      </a:pPr>
                      <a:r>
                        <a:rPr lang="en-GB" sz="1500">
                          <a:latin typeface="Kalam"/>
                          <a:ea typeface="Kalam"/>
                          <a:cs typeface="Kalam"/>
                          <a:sym typeface="Kalam"/>
                        </a:rPr>
                        <a:t>dhumuc weyn (SWG 30)</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0.477</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0.472</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0.481</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0.477</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426700">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dhexdhexaad (SWG 36)</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0.179</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0.180</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0.175</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0.178</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426700">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dhuuban (SWG 38)</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0.111</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0.055</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0.113</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marR="0" lvl="0" indent="0" algn="l" rtl="0">
                        <a:lnSpc>
                          <a:spcPct val="100000"/>
                        </a:lnSpc>
                        <a:spcBef>
                          <a:spcPct val="0"/>
                        </a:spcBef>
                        <a:spcAft>
                          <a:spcPct val="0"/>
                        </a:spcAft>
                        <a:buNone/>
                      </a:pPr>
                      <a:r>
                        <a:rPr lang="en-GB" sz="1500">
                          <a:latin typeface="Kalam"/>
                          <a:ea typeface="Kalam"/>
                          <a:cs typeface="Kalam"/>
                          <a:sym typeface="Kalam"/>
                        </a:rPr>
                        <a:t>0.112</a:t>
                      </a:r>
                      <a:endParaRPr sz="2000">
                        <a:latin typeface="Kalam"/>
                        <a:ea typeface="Kalam"/>
                        <a:cs typeface="Kalam"/>
                        <a:sym typeface="Kalam"/>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1068" name="Google Shape;1068;p94"/>
          <p:cNvSpPr txBox="1"/>
          <p:nvPr>
            <p:ph type="body" idx="1"/>
          </p:nvPr>
        </p:nvSpPr>
        <p:spPr>
          <a:xfrm>
            <a:off x="324000" y="672000"/>
            <a:ext cx="81528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Natiijooyin tusaale ah:</a:t>
            </a:r>
            <a:endParaRPr sz="2000">
              <a:latin typeface="Kalam"/>
              <a:ea typeface="Kalam"/>
              <a:cs typeface="Kalam"/>
              <a:sym typeface="Kalam"/>
            </a:endParaRPr>
          </a:p>
        </p:txBody>
      </p:sp>
      <p:sp>
        <p:nvSpPr>
          <p:cNvPr id="1069" name="Google Shape;1069;p94"/>
          <p:cNvSpPr txBox="1"/>
          <p:nvPr>
            <p:ph type="body" idx="1"/>
          </p:nvPr>
        </p:nvSpPr>
        <p:spPr>
          <a:xfrm>
            <a:off x="324000" y="3627600"/>
            <a:ext cx="8559000" cy="1269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1) Sharax waxa aad heshay.</a:t>
            </a:r>
            <a:endParaRPr sz="1800"/>
          </a:p>
          <a:p>
            <a:pPr marL="0" lvl="0" indent="457200" algn="l" rtl="0">
              <a:spcBef>
                <a:spcPts val="1000"/>
              </a:spcBef>
              <a:spcAft>
                <a:spcPct val="0"/>
              </a:spcAft>
              <a:buNone/>
            </a:pPr>
            <a:r>
              <a:rPr lang="en-GB" sz="1100">
                <a:latin typeface="Kalam"/>
                <a:ea typeface="Kalam"/>
                <a:cs typeface="Kalam"/>
                <a:sym typeface="Kalam"/>
              </a:rPr>
              <a:t>Natiijooyinku waxay muujiyeen in siligga ka dhuuban uu yeesho current (current) hooseeya.</a:t>
            </a:r>
            <a:endParaRPr sz="2000">
              <a:latin typeface="Kalam"/>
              <a:ea typeface="Kalam"/>
              <a:cs typeface="Kalam"/>
              <a:sym typeface="Kalam"/>
            </a:endParaRPr>
          </a:p>
          <a:p>
            <a:pPr marL="0" lvl="0" indent="457200" algn="l" rtl="0">
              <a:spcBef>
                <a:spcPts val="1000"/>
              </a:spcBef>
              <a:spcAft>
                <a:spcPct val="0"/>
              </a:spcAft>
              <a:buNone/>
            </a:pPr>
            <a:r>
              <a:rPr lang="en-GB" sz="1100">
                <a:latin typeface="Kalam"/>
                <a:ea typeface="Kalam"/>
                <a:cs typeface="Kalam"/>
                <a:sym typeface="Kalam"/>
              </a:rPr>
              <a:t>Siligyo dhuuban waxay leeyihiin iska caabin (resistance) sare oo ku saabsan socodka current (current).</a:t>
            </a:r>
            <a:r>
              <a:rPr lang="en-GB" sz="1100">
                <a:latin typeface="Kalam"/>
                <a:ea typeface="Kalam"/>
                <a:cs typeface="Kalam"/>
                <a:sym typeface="Kalam"/>
              </a:rPr>
              <a:t/>
            </a:r>
            <a:endParaRPr sz="1800">
              <a:latin typeface="Kalam"/>
              <a:ea typeface="Kalam"/>
              <a:cs typeface="Kalam"/>
              <a:sym typeface="Kalam"/>
            </a:endParaRPr>
          </a:p>
          <a:p>
            <a:pPr marL="0" lvl="0" indent="0" algn="l" rtl="0">
              <a:spcBef>
                <a:spcPts val="1000"/>
              </a:spcBef>
              <a:spcAft>
                <a:spcPts val="1000"/>
              </a:spcAft>
              <a:buNone/>
            </a:pPr>
            <a:endParaRPr sz="1800">
              <a:latin typeface="Kalam"/>
              <a:ea typeface="Kalam"/>
              <a:cs typeface="Kalam"/>
              <a:sym typeface="Kalam"/>
            </a:endParaRPr>
          </a:p>
        </p:txBody>
      </p:sp>
      <p:sp>
        <p:nvSpPr>
          <p:cNvPr id="1070" name="Google Shape;1070;p94"/>
          <p:cNvSpPr txBox="1"/>
          <p:nvPr>
            <p:ph type="body" idx="1"/>
          </p:nvPr>
        </p:nvSpPr>
        <p:spPr>
          <a:xfrm>
            <a:off x="6138000" y="1530900"/>
            <a:ext cx="2642400" cy="1620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Qiyaastii labaad ee siliga dhuuban wuxuu ahaa mid aan caadi ahayn (anomalous) marka looma adeegsan xisaabinta celceliska (mean).</a:t>
            </a:r>
            <a:endParaRPr sz="2000">
              <a:latin typeface="Kalam"/>
              <a:ea typeface="Kalam"/>
              <a:cs typeface="Kalam"/>
              <a:sym typeface="Kalam"/>
            </a:endParaRPr>
          </a:p>
          <a:p>
            <a:pPr marL="0" lvl="0" indent="0" algn="l" rtl="0">
              <a:spcBef>
                <a:spcPts val="1000"/>
              </a:spcBef>
              <a:spcAft>
                <a:spcPts val="1000"/>
              </a:spcAft>
              <a:buNone/>
            </a:pPr>
            <a:endParaRPr sz="2000">
              <a:latin typeface="Kalam"/>
              <a:ea typeface="Kalam"/>
              <a:cs typeface="Kalam"/>
              <a:sym typeface="Kalam"/>
            </a:endParaRPr>
          </a:p>
        </p:txBody>
      </p:sp>
      <p:cxnSp>
        <p:nvCxnSpPr>
          <p:cNvPr id="1071" name="Google Shape;1071;p94"/>
          <p:cNvCxnSpPr/>
          <p:nvPr/>
        </p:nvCxnSpPr>
        <p:spPr>
          <a:xfrm>
            <a:off x="3497575" y="3240000"/>
            <a:ext cx="635100" cy="0"/>
          </a:xfrm>
          <a:prstGeom prst="straightConnector1">
            <a:avLst/>
          </a:prstGeom>
          <a:noFill/>
          <a:ln w="38100" cap="flat" cmpd="sng">
            <a:solidFill>
              <a:schemeClr val="accent4"/>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7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75" name="Shape 1075"/>
        <p:cNvGrpSpPr/>
        <p:nvPr/>
      </p:nvGrpSpPr>
      <p:grpSpPr>
        <a:xfrm>
          <a:off x="0" y="0"/>
          <a:ext cx="0" cy="0"/>
        </a:xfrm>
      </p:grpSpPr>
      <p:sp>
        <p:nvSpPr>
          <p:cNvPr id="1076" name="Google Shape;1076;p95"/>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Korantada (Current) maraysa siligyo dhumucdoodu kala duwan tahay</a:t>
            </a:r>
            <a:endParaRPr/>
          </a:p>
        </p:txBody>
      </p:sp>
      <p:sp>
        <p:nvSpPr>
          <p:cNvPr id="1077" name="Google Shape;1077;p95"/>
          <p:cNvSpPr txBox="1"/>
          <p:nvPr>
            <p:ph type="body" idx="1"/>
          </p:nvPr>
        </p:nvSpPr>
        <p:spPr>
          <a:xfrm>
            <a:off x="324000" y="728700"/>
            <a:ext cx="8152800" cy="587700"/>
          </a:xfrm>
          <a:prstGeom prst="rect">
            <a:avLst/>
          </a:prstGeom>
        </p:spPr>
        <p:txBody>
          <a:bodyPr spcFirstLastPara="1" wrap="square" lIns="0" tIns="0" rIns="0" bIns="0" anchor="t" anchorCtr="0">
            <a:normAutofit/>
          </a:bodyPr>
          <a:lstStyle/>
          <a:p>
            <a:pPr marL="269999" lvl="0" indent="-269999" algn="l" rtl="0">
              <a:spcBef>
                <a:spcPct val="0"/>
              </a:spcBef>
              <a:spcAft>
                <a:spcPct val="0"/>
              </a:spcAft>
              <a:buNone/>
            </a:pPr>
            <a:r>
              <a:rPr lang="en-GB" sz="1400">
                <a:latin typeface="Lexend"/>
              </a:rPr>
              <a:t>2) Sharax sida aad u hubisay in natiijooyinkaagu yihiin kuwa sax ah (accurate) iyo</a:t>
            </a:r>
            <a:endParaRPr sz="1800"/>
          </a:p>
          <a:p>
            <a:pPr marL="269999" lvl="0" indent="0" algn="l" rtl="0">
              <a:spcBef>
                <a:spcPct val="0"/>
              </a:spcBef>
              <a:spcAft>
                <a:spcPts val="1000"/>
              </a:spcAft>
              <a:buClr>
                <a:schemeClr val="dk1"/>
              </a:buClr>
              <a:buSzPts val="1100"/>
              <a:buFont typeface="Arial"/>
              <a:buNone/>
            </a:pPr>
            <a:r>
              <a:rPr lang="en-GB" sz="1400">
                <a:latin typeface="Lexend"/>
              </a:rPr>
              <a:t>kuwo la isku halleyn karo (reliable).</a:t>
            </a:r>
            <a:endParaRPr sz="1800"/>
          </a:p>
        </p:txBody>
      </p:sp>
      <p:sp>
        <p:nvSpPr>
          <p:cNvPr id="1078" name="Google Shape;1078;p95"/>
          <p:cNvSpPr txBox="1"/>
          <p:nvPr>
            <p:ph type="body" idx="1"/>
          </p:nvPr>
        </p:nvSpPr>
        <p:spPr>
          <a:xfrm>
            <a:off x="324000" y="1316400"/>
            <a:ext cx="8496000" cy="3248100"/>
          </a:xfrm>
          <a:prstGeom prst="rect">
            <a:avLst/>
          </a:prstGeom>
        </p:spPr>
        <p:txBody>
          <a:bodyPr spcFirstLastPara="1" wrap="square" lIns="0" tIns="0" rIns="0" bIns="0" anchor="t" anchorCtr="0">
            <a:normAutofit/>
          </a:bodyPr>
          <a:lstStyle/>
          <a:p>
            <a:pPr marL="269999" lvl="0" indent="0" algn="l" rtl="0">
              <a:spcBef>
                <a:spcPct val="0"/>
              </a:spcBef>
              <a:spcAft>
                <a:spcPct val="0"/>
              </a:spcAft>
              <a:buNone/>
            </a:pPr>
            <a:r>
              <a:rPr lang="en-GB" sz="1100">
                <a:latin typeface="Kalam"/>
                <a:ea typeface="Kalam"/>
                <a:cs typeface="Kalam"/>
                <a:sym typeface="Kalam"/>
              </a:rPr>
              <a:t>Waxaan hubiyay in natiijooyinkaygu yihiin kuwa sax ah (accurate) oo la isku halleyn karo (reliable) anigoo qaaday akhrinno soo noqnoqda (repeat readings) oo ku qiyaasay korantada (current) ilaa saddex meelood oo jajab tobanle ah.</a:t>
            </a:r>
            <a:endParaRPr sz="2000">
              <a:latin typeface="Kalam"/>
              <a:ea typeface="Kalam"/>
              <a:cs typeface="Kalam"/>
              <a:sym typeface="Kalam"/>
            </a:endParaRPr>
          </a:p>
          <a:p>
            <a:pPr marL="269999" lvl="0" indent="0" algn="l" rtl="0">
              <a:spcBef>
                <a:spcPts val="1000"/>
              </a:spcBef>
              <a:spcAft>
                <a:spcPct val="0"/>
              </a:spcAft>
              <a:buNone/>
            </a:pPr>
            <a:r>
              <a:rPr lang="en-GB" sz="1100">
                <a:latin typeface="Kalam"/>
                <a:ea typeface="Kalam"/>
                <a:cs typeface="Kalam"/>
                <a:sym typeface="Kalam"/>
              </a:rPr>
              <a:t>Waxaan raadiyay qiyaaso aan caadi ahayn (anomalous measurements) oo aanan u adeegsan xisaabinta celceliska (mean).</a:t>
            </a:r>
            <a:endParaRPr sz="2000">
              <a:latin typeface="Kalam"/>
              <a:ea typeface="Kalam"/>
              <a:cs typeface="Kalam"/>
              <a:sym typeface="Kalam"/>
            </a:endParaRPr>
          </a:p>
          <a:p>
            <a:pPr marL="269999" lvl="0" indent="0" algn="l" rtl="0">
              <a:spcBef>
                <a:spcPts val="1000"/>
              </a:spcBef>
              <a:spcAft>
                <a:spcPct val="0"/>
              </a:spcAft>
              <a:buNone/>
            </a:pPr>
            <a:r>
              <a:rPr lang="en-GB" sz="1100">
                <a:latin typeface="Kalam"/>
                <a:ea typeface="Kalam"/>
                <a:cs typeface="Kalam"/>
                <a:sym typeface="Kalam"/>
              </a:rPr>
              <a:t>Markii aan qiyaasayay dhererka siliga ilaa 1 mitir, waxaan hubiyay in siligu toosan yahay oo kala goysyada yaxaasta (crocodile clips) ay si sax ah ugu yaalliin dhibcaha 0.0 cm iyo 100.0 cm.</a:t>
            </a:r>
            <a:endParaRPr sz="2000">
              <a:latin typeface="Kalam"/>
              <a:ea typeface="Kalam"/>
              <a:cs typeface="Kalam"/>
              <a:sym typeface="Kalam"/>
            </a:endParaRPr>
          </a:p>
          <a:p>
            <a:pPr marL="269999" lvl="0" indent="0" algn="l" rtl="0">
              <a:spcBef>
                <a:spcPts val="1000"/>
              </a:spcBef>
              <a:spcAft>
                <a:spcPct val="0"/>
              </a:spcAft>
              <a:buNone/>
            </a:pPr>
            <a:r>
              <a:rPr lang="en-GB" sz="1100">
                <a:latin typeface="Kalam"/>
                <a:ea typeface="Kalam"/>
                <a:cs typeface="Kalam"/>
                <a:sym typeface="Kalam"/>
              </a:rPr>
              <a:t>Si looga fogaado in siligu kululaado (overheating), waxaan shiday wareegga (circuit), qaaday akhrinta (reading), oo isla markiiba damiyay.</a:t>
            </a:r>
            <a:endParaRPr sz="2000">
              <a:latin typeface="Kalam"/>
              <a:ea typeface="Kalam"/>
              <a:cs typeface="Kalam"/>
              <a:sym typeface="Kalam"/>
            </a:endParaRPr>
          </a:p>
          <a:p>
            <a:pPr marL="0" lvl="0" indent="0" algn="l" rtl="0">
              <a:spcBef>
                <a:spcPts val="1000"/>
              </a:spcBef>
              <a:spcAft>
                <a:spcPts val="1000"/>
              </a:spcAft>
              <a:buNone/>
            </a:pP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7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82" name="Shape 1082"/>
        <p:cNvGrpSpPr/>
        <p:nvPr/>
      </p:nvGrpSpPr>
      <p:grpSpPr>
        <a:xfrm>
          <a:off x="0" y="0"/>
          <a:ext cx="0" cy="0"/>
        </a:xfrm>
      </p:grpSpPr>
      <p:sp>
        <p:nvSpPr>
          <p:cNvPr id="1083" name="Google Shape;1083;p96"/>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Korantada (Current) maraysa siligyo dhumucdoodu kala duwan tahay</a:t>
            </a:r>
            <a:endParaRPr/>
          </a:p>
        </p:txBody>
      </p:sp>
      <p:sp>
        <p:nvSpPr>
          <p:cNvPr id="1084" name="Google Shape;1084;p96"/>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Qaab (Model) loogu talagalay korantada (electric current)</a:t>
            </a:r>
            <a:endParaRPr/>
          </a:p>
        </p:txBody>
      </p:sp>
      <p:sp>
        <p:nvSpPr>
          <p:cNvPr id="1085" name="Google Shape;1085;p96"/>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Dhumucda siliga (Thickness of a wire)</a:t>
            </a:r>
            <a:endParaRPr/>
          </a:p>
        </p:txBody>
      </p:sp>
      <p:pic>
        <p:nvPicPr>
          <p:cNvPr id="1086" name="Google Shape;1086;p96"/>
          <p:cNvPicPr preferRelativeResize="0"/>
          <p:nvPr/>
        </p:nvPicPr>
        <p:blipFill>
          <a:blip r:embed="rId3">
            <a:alphaModFix/>
          </a:blip>
          <a:stretch>
            <a:fillRect/>
          </a:stretch>
        </p:blipFill>
        <p:spPr>
          <a:xfrm>
            <a:off x="417450" y="2988375"/>
            <a:ext cx="450575" cy="446750"/>
          </a:xfrm>
          <a:prstGeom prst="rect">
            <a:avLst/>
          </a:prstGeom>
          <a:noFill/>
          <a:ln>
            <a:noFill/>
          </a:ln>
        </p:spPr>
      </p:pic>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90" name="Shape 1090"/>
        <p:cNvGrpSpPr/>
        <p:nvPr/>
      </p:nvGrpSpPr>
      <p:grpSpPr>
        <a:xfrm>
          <a:off x="0" y="0"/>
          <a:ext cx="0" cy="0"/>
        </a:xfrm>
      </p:grpSpPr>
      <p:sp>
        <p:nvSpPr>
          <p:cNvPr id="1091" name="Google Shape;1091;p97"/>
          <p:cNvSpPr txBox="1"/>
          <p:nvPr>
            <p:ph type="body" idx="1"/>
          </p:nvPr>
        </p:nvSpPr>
        <p:spPr>
          <a:xfrm>
            <a:off x="324000" y="759300"/>
            <a:ext cx="7788900" cy="86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Ma arki karno elektaroonnada (electrons) oo ku qulqulaya siligyo, marka waxaan u adeegsanaa qaabab (models) kala duwan si aan u fahanno korontada (electricity).</a:t>
            </a:r>
            <a:endParaRPr/>
          </a:p>
        </p:txBody>
      </p:sp>
      <p:sp>
        <p:nvSpPr>
          <p:cNvPr id="1092" name="Google Shape;1092;p9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Qaab (Model) loogu talagalay korantada (electric current)</a:t>
            </a:r>
            <a:endParaRPr/>
          </a:p>
        </p:txBody>
      </p:sp>
      <p:pic>
        <p:nvPicPr>
          <p:cNvPr id="1093" name="Google Shape;1093;p97"/>
          <p:cNvPicPr preferRelativeResize="0"/>
          <p:nvPr/>
        </p:nvPicPr>
        <p:blipFill>
          <a:blip r:embed="rId3">
            <a:alphaModFix/>
          </a:blip>
          <a:stretch>
            <a:fillRect/>
          </a:stretch>
        </p:blipFill>
        <p:spPr>
          <a:xfrm>
            <a:off x="707417" y="1764127"/>
            <a:ext cx="1327771" cy="1310449"/>
          </a:xfrm>
          <a:prstGeom prst="rect">
            <a:avLst/>
          </a:prstGeom>
          <a:noFill/>
          <a:ln>
            <a:noFill/>
          </a:ln>
        </p:spPr>
      </p:pic>
      <p:pic>
        <p:nvPicPr>
          <p:cNvPr id="1094" name="Google Shape;1094;p97"/>
          <p:cNvPicPr preferRelativeResize="0"/>
          <p:nvPr/>
        </p:nvPicPr>
        <p:blipFill>
          <a:blip r:embed="rId4">
            <a:alphaModFix/>
          </a:blip>
          <a:stretch>
            <a:fillRect/>
          </a:stretch>
        </p:blipFill>
        <p:spPr>
          <a:xfrm>
            <a:off x="6256724" y="1723312"/>
            <a:ext cx="1965663" cy="1310450"/>
          </a:xfrm>
          <a:prstGeom prst="rect">
            <a:avLst/>
          </a:prstGeom>
          <a:noFill/>
          <a:ln>
            <a:noFill/>
          </a:ln>
        </p:spPr>
      </p:pic>
      <p:sp>
        <p:nvSpPr>
          <p:cNvPr id="1095" name="Google Shape;1095;p97"/>
          <p:cNvSpPr txBox="1"/>
          <p:nvPr>
            <p:ph type="body" idx="1"/>
          </p:nvPr>
        </p:nvSpPr>
        <p:spPr>
          <a:xfrm>
            <a:off x="310875" y="3218700"/>
            <a:ext cx="2290800" cy="1136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Qaabkan (model), elektaroonnada (electrons) waa goobo waaweyn oo ku wareegaya xudunta (nucleus).</a:t>
            </a:r>
            <a:endParaRPr sz="1800"/>
          </a:p>
        </p:txBody>
      </p:sp>
      <p:sp>
        <p:nvSpPr>
          <p:cNvPr id="1096" name="Google Shape;1096;p97"/>
          <p:cNvSpPr txBox="1"/>
          <p:nvPr>
            <p:ph type="body" idx="1"/>
          </p:nvPr>
        </p:nvSpPr>
        <p:spPr>
          <a:xfrm>
            <a:off x="3219300" y="3173475"/>
            <a:ext cx="2223600" cy="1136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Halkan, elektaroonnada (electrons) waxay ku kala firdhiyeen ion-ka birta (metal ions) waxayna xor u yihiin inay socdaan (drift).</a:t>
            </a:r>
            <a:endParaRPr sz="1800"/>
          </a:p>
        </p:txBody>
      </p:sp>
      <p:sp>
        <p:nvSpPr>
          <p:cNvPr id="1097" name="Google Shape;1097;p97"/>
          <p:cNvSpPr txBox="1"/>
          <p:nvPr>
            <p:ph type="body" idx="1"/>
          </p:nvPr>
        </p:nvSpPr>
        <p:spPr>
          <a:xfrm>
            <a:off x="6256725" y="3243075"/>
            <a:ext cx="2290800" cy="1136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Elektaroonnada (electrons) ku jira siligu waxay ku socdaan wareegga (circuit) qaabkan (model).</a:t>
            </a:r>
            <a:endParaRPr sz="1800"/>
          </a:p>
        </p:txBody>
      </p:sp>
      <p:sp>
        <p:nvSpPr>
          <p:cNvPr id="1098" name="Google Shape;1098;p97"/>
          <p:cNvSpPr txBox="1"/>
          <p:nvPr/>
        </p:nvSpPr>
        <p:spPr>
          <a:xfrm>
            <a:off x="0" y="4866600"/>
            <a:ext cx="5932800" cy="2769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ct val="0"/>
              </a:spcAft>
              <a:buNone/>
            </a:pPr>
            <a:r>
              <a:rPr lang="en-GB" sz="1100">
                <a:solidFill>
                  <a:schemeClr val="dk2"/>
                </a:solidFill>
                <a:latin typeface="Lexend"/>
                <a:ea typeface="Lexend"/>
                <a:cs typeface="Lexend"/>
                <a:sym typeface="Lexend"/>
              </a:rPr>
              <a:t>Midig: Gif Simulation by PhET Interactive Simulations, University of Colorado Boulder, licensed under CC-BY-4.0 (https://phet.colorado.edu)</a:t>
            </a:r>
            <a:endParaRPr sz="600">
              <a:solidFill>
                <a:schemeClr val="dk2"/>
              </a:solidFill>
              <a:highlight>
                <a:srgbClr val="FFFFFF"/>
              </a:highlight>
              <a:latin typeface="Lexend"/>
              <a:ea typeface="Lexend"/>
              <a:cs typeface="Lexend"/>
              <a:sym typeface="Lexend"/>
            </a:endParaRPr>
          </a:p>
        </p:txBody>
      </p:sp>
      <p:pic>
        <p:nvPicPr>
          <p:cNvPr id="1099" name="Google Shape;1099;p97"/>
          <p:cNvPicPr preferRelativeResize="0"/>
          <p:nvPr/>
        </p:nvPicPr>
        <p:blipFill>
          <a:blip r:embed="rId5">
            <a:alphaModFix/>
          </a:blip>
          <a:stretch>
            <a:fillRect/>
          </a:stretch>
        </p:blipFill>
        <p:spPr>
          <a:xfrm>
            <a:off x="3090350" y="1741513"/>
            <a:ext cx="2223556" cy="13104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5"/>
                                        </p:tgtEl>
                                        <p:attrNameLst>
                                          <p:attrName>style.visibility</p:attrName>
                                        </p:attrNameLst>
                                      </p:cBhvr>
                                      <p:to>
                                        <p:strVal val="visible"/>
                                      </p:to>
                                    </p:set>
                                  </p:childTnLst>
                                </p:cTn>
                              </p:par>
                            </p:childTnLst>
                          </p:cTn>
                        </p:par>
                      </p:childTnLst>
                    </p:cTn>
                  </p:par>
                  <p:par>
                    <p:cTn id="7" fill="hold" nodeType="clickPar">
                      <p:stCondLst>
                        <p:cond delay="indefinite"/>
                        <p:cond evt="onBegin" delay="0">
                          <p:tn val="6"/>
                        </p:cond>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9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96"/>
                                        </p:tgtEl>
                                        <p:attrNameLst>
                                          <p:attrName>style.visibility</p:attrName>
                                        </p:attrNameLst>
                                      </p:cBhvr>
                                      <p:to>
                                        <p:strVal val="visible"/>
                                      </p:to>
                                    </p:set>
                                  </p:childTnLst>
                                </p:cTn>
                              </p:par>
                            </p:childTnLst>
                          </p:cTn>
                        </p:par>
                      </p:childTnLst>
                    </p:cTn>
                  </p:par>
                  <p:par>
                    <p:cTn id="13" fill="hold" nodeType="clickPar">
                      <p:stCondLst>
                        <p:cond delay="indefinite"/>
                        <p:cond evt="onBegin" delay="0">
                          <p:tn val="12"/>
                        </p:cond>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9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9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03" name="Shape 1103"/>
        <p:cNvGrpSpPr/>
        <p:nvPr/>
      </p:nvGrpSpPr>
      <p:grpSpPr>
        <a:xfrm>
          <a:off x="0" y="0"/>
          <a:ext cx="0" cy="0"/>
        </a:xfrm>
      </p:grpSpPr>
      <p:sp>
        <p:nvSpPr>
          <p:cNvPr id="1104" name="Google Shape;1104;p98"/>
          <p:cNvSpPr txBox="1"/>
          <p:nvPr>
            <p:ph type="title"/>
          </p:nvPr>
        </p:nvSpPr>
        <p:spPr>
          <a:xfrm>
            <a:off x="324000" y="809988"/>
            <a:ext cx="8179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Tilmaamahaa (statements) ayaa sax ah oo ku saabsan qaabkan (model)?</a:t>
            </a:r>
            <a:endParaRPr/>
          </a:p>
        </p:txBody>
      </p:sp>
      <p:sp>
        <p:nvSpPr>
          <p:cNvPr id="1105" name="Google Shape;1105;p98"/>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Qaab (Model) loogu talagalay korantada (electric current)</a:t>
            </a:r>
            <a:endParaRPr/>
          </a:p>
        </p:txBody>
      </p:sp>
      <p:sp>
        <p:nvSpPr>
          <p:cNvPr id="1106" name="Google Shape;1106;p98"/>
          <p:cNvSpPr txBox="1"/>
          <p:nvPr>
            <p:ph type="subTitle" idx="1"/>
          </p:nvPr>
        </p:nvSpPr>
        <p:spPr>
          <a:xfrm>
            <a:off x="1034425" y="1685375"/>
            <a:ext cx="7506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goobaha buluugga ah waa elektaroonnada (electrons)</a:t>
            </a:r>
            <a:endParaRPr/>
          </a:p>
        </p:txBody>
      </p:sp>
      <p:sp>
        <p:nvSpPr>
          <p:cNvPr id="1107" name="Google Shape;1107;p98"/>
          <p:cNvSpPr txBox="1"/>
          <p:nvPr>
            <p:ph type="subTitle" idx="3"/>
          </p:nvPr>
        </p:nvSpPr>
        <p:spPr>
          <a:xfrm>
            <a:off x="1034425" y="2489447"/>
            <a:ext cx="75066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goobaha buluugga ah waa borotoonnada (protons)</a:t>
            </a:r>
            <a:endParaRPr/>
          </a:p>
        </p:txBody>
      </p:sp>
      <p:sp>
        <p:nvSpPr>
          <p:cNvPr id="1108" name="Google Shape;1108;p98"/>
          <p:cNvSpPr txBox="1"/>
          <p:nvPr>
            <p:ph type="subTitle" idx="4"/>
          </p:nvPr>
        </p:nvSpPr>
        <p:spPr>
          <a:xfrm>
            <a:off x="1034425" y="3309765"/>
            <a:ext cx="7464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goobta casaanka ah waa elektaroon (electron)</a:t>
            </a:r>
            <a:endParaRPr/>
          </a:p>
        </p:txBody>
      </p:sp>
      <p:sp>
        <p:nvSpPr>
          <p:cNvPr id="1109" name="Google Shape;1109;p98"/>
          <p:cNvSpPr txBox="1"/>
          <p:nvPr>
            <p:ph type="subTitle" idx="5"/>
          </p:nvPr>
        </p:nvSpPr>
        <p:spPr>
          <a:xfrm>
            <a:off x="1034425" y="4113837"/>
            <a:ext cx="7506600" cy="36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kubbadda cas waxay leedahay dallac togan (positive charge)</a:t>
            </a:r>
            <a:endParaRPr/>
          </a:p>
        </p:txBody>
      </p:sp>
      <p:pic>
        <p:nvPicPr>
          <p:cNvPr id="1110" name="Google Shape;1110;p98"/>
          <p:cNvPicPr preferRelativeResize="0"/>
          <p:nvPr/>
        </p:nvPicPr>
        <p:blipFill>
          <a:blip r:embed="rId3">
            <a:alphaModFix/>
          </a:blip>
          <a:stretch>
            <a:fillRect/>
          </a:stretch>
        </p:blipFill>
        <p:spPr>
          <a:xfrm>
            <a:off x="6895058" y="1144724"/>
            <a:ext cx="1827595" cy="1803751"/>
          </a:xfrm>
          <a:prstGeom prst="rect">
            <a:avLst/>
          </a:prstGeom>
          <a:noFill/>
          <a:ln>
            <a:noFill/>
          </a:ln>
        </p:spPr>
      </p:pic>
      <p:pic>
        <p:nvPicPr>
          <p:cNvPr id="1111" name="Google Shape;1111;p98"/>
          <p:cNvPicPr preferRelativeResize="0"/>
          <p:nvPr/>
        </p:nvPicPr>
        <p:blipFill>
          <a:blip r:embed="rId4">
            <a:alphaModFix/>
          </a:blip>
          <a:stretch>
            <a:fillRect/>
          </a:stretch>
        </p:blipFill>
        <p:spPr>
          <a:xfrm>
            <a:off x="5391483" y="1620000"/>
            <a:ext cx="396000" cy="419100"/>
          </a:xfrm>
          <a:prstGeom prst="rect">
            <a:avLst/>
          </a:prstGeom>
          <a:noFill/>
          <a:ln>
            <a:noFill/>
          </a:ln>
        </p:spPr>
      </p:pic>
      <p:pic>
        <p:nvPicPr>
          <p:cNvPr id="1112" name="Google Shape;1112;p98"/>
          <p:cNvPicPr preferRelativeResize="0"/>
          <p:nvPr/>
        </p:nvPicPr>
        <p:blipFill>
          <a:blip r:embed="rId4">
            <a:alphaModFix/>
          </a:blip>
          <a:stretch>
            <a:fillRect/>
          </a:stretch>
        </p:blipFill>
        <p:spPr>
          <a:xfrm>
            <a:off x="6311283" y="4046475"/>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16" name="Shape 1116"/>
        <p:cNvGrpSpPr/>
        <p:nvPr/>
      </p:nvGrpSpPr>
      <p:grpSpPr>
        <a:xfrm>
          <a:off x="0" y="0"/>
          <a:ext cx="0" cy="0"/>
        </a:xfrm>
      </p:grpSpPr>
      <p:sp>
        <p:nvSpPr>
          <p:cNvPr id="1117" name="Google Shape;1117;p99"/>
          <p:cNvSpPr txBox="1"/>
          <p:nvPr>
            <p:ph type="title"/>
          </p:nvPr>
        </p:nvSpPr>
        <p:spPr>
          <a:xfrm>
            <a:off x="324000" y="748775"/>
            <a:ext cx="5450400" cy="6744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Yaa run ah oo ku saabsan moodalkan silig naxaasta ah?</a:t>
            </a:r>
            <a:endParaRPr/>
          </a:p>
        </p:txBody>
      </p:sp>
      <p:sp>
        <p:nvSpPr>
          <p:cNvPr id="1118" name="Google Shape;1118;p99"/>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Moodal loogu talagalay koronto socota (electric current)</a:t>
            </a:r>
            <a:endParaRPr/>
          </a:p>
        </p:txBody>
      </p:sp>
      <p:sp>
        <p:nvSpPr>
          <p:cNvPr id="1119" name="Google Shape;1119;p99"/>
          <p:cNvSpPr txBox="1"/>
          <p:nvPr>
            <p:ph type="subTitle" idx="1"/>
          </p:nvPr>
        </p:nvSpPr>
        <p:spPr>
          <a:xfrm>
            <a:off x="1081950" y="1820938"/>
            <a:ext cx="5450400" cy="44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waxaa jira elektaroonno xor ah oo ka badan ion-yada</a:t>
            </a:r>
            <a:endParaRPr sz="2000"/>
          </a:p>
        </p:txBody>
      </p:sp>
      <p:sp>
        <p:nvSpPr>
          <p:cNvPr id="1120" name="Google Shape;1120;p99"/>
          <p:cNvSpPr txBox="1"/>
          <p:nvPr>
            <p:ph type="subTitle" idx="1"/>
          </p:nvPr>
        </p:nvSpPr>
        <p:spPr>
          <a:xfrm>
            <a:off x="1081946" y="2658801"/>
            <a:ext cx="4872900" cy="613500"/>
          </a:xfrm>
          <a:prstGeom prst="rect">
            <a:avLst/>
          </a:prstGeom>
        </p:spPr>
        <p:txBody>
          <a:bodyPr spcFirstLastPara="1" wrap="square" lIns="0" tIns="0" rIns="0" bIns="0" anchor="t" anchorCtr="0">
            <a:normAutofit/>
          </a:bodyPr>
          <a:lstStyle/>
          <a:p>
            <a:pPr marL="0" marR="0" lvl="0" indent="0" algn="l" rtl="0">
              <a:lnSpc>
                <a:spcPct val="130000"/>
              </a:lnSpc>
              <a:spcBef>
                <a:spcPct val="0"/>
              </a:spcBef>
              <a:spcAft>
                <a:spcPts val="1000"/>
              </a:spcAft>
              <a:buNone/>
            </a:pPr>
            <a:r>
              <a:rPr lang="en-GB" sz="1400">
                <a:latin typeface="Lexend"/>
              </a:rPr>
              <a:t>waxaa jira tiro siman oo elektaroonno xor ah iyo ion-yo</a:t>
            </a:r>
            <a:endParaRPr sz="2000"/>
          </a:p>
        </p:txBody>
      </p:sp>
      <p:sp>
        <p:nvSpPr>
          <p:cNvPr id="1121" name="Google Shape;1121;p99"/>
          <p:cNvSpPr txBox="1"/>
          <p:nvPr>
            <p:ph type="subTitle" idx="1"/>
          </p:nvPr>
        </p:nvSpPr>
        <p:spPr>
          <a:xfrm>
            <a:off x="1081955" y="3780000"/>
            <a:ext cx="4872900" cy="440100"/>
          </a:xfrm>
          <a:prstGeom prst="rect">
            <a:avLst/>
          </a:prstGeom>
        </p:spPr>
        <p:txBody>
          <a:bodyPr spcFirstLastPara="1" wrap="square" lIns="0" tIns="0" rIns="0" bIns="0" anchor="t" anchorCtr="0">
            <a:normAutofit/>
          </a:bodyPr>
          <a:lstStyle/>
          <a:p>
            <a:pPr marL="0" marR="0" lvl="0" indent="0" algn="l" rtl="0">
              <a:lnSpc>
                <a:spcPct val="130000"/>
              </a:lnSpc>
              <a:spcBef>
                <a:spcPct val="0"/>
              </a:spcBef>
              <a:spcAft>
                <a:spcPts val="1000"/>
              </a:spcAft>
              <a:buNone/>
            </a:pPr>
            <a:r>
              <a:rPr lang="en-GB" sz="1400">
                <a:latin typeface="Lexend"/>
              </a:rPr>
              <a:t>waxaa jira ion-yo ka badan elektaroonnada xorta ah</a:t>
            </a:r>
            <a:endParaRPr sz="2000"/>
          </a:p>
        </p:txBody>
      </p:sp>
      <p:pic>
        <p:nvPicPr>
          <p:cNvPr id="1122" name="Google Shape;1122;p99"/>
          <p:cNvPicPr preferRelativeResize="0"/>
          <p:nvPr/>
        </p:nvPicPr>
        <p:blipFill>
          <a:blip r:embed="rId3">
            <a:alphaModFix/>
          </a:blip>
          <a:stretch>
            <a:fillRect/>
          </a:stretch>
        </p:blipFill>
        <p:spPr>
          <a:xfrm>
            <a:off x="5089658" y="2853200"/>
            <a:ext cx="396000" cy="419100"/>
          </a:xfrm>
          <a:prstGeom prst="rect">
            <a:avLst/>
          </a:prstGeom>
          <a:noFill/>
          <a:ln>
            <a:noFill/>
          </a:ln>
        </p:spPr>
      </p:pic>
      <p:pic>
        <p:nvPicPr>
          <p:cNvPr id="1123" name="Google Shape;1123;p99"/>
          <p:cNvPicPr preferRelativeResize="0"/>
          <p:nvPr/>
        </p:nvPicPr>
        <p:blipFill>
          <a:blip r:embed="rId4">
            <a:alphaModFix/>
          </a:blip>
          <a:stretch>
            <a:fillRect/>
          </a:stretch>
        </p:blipFill>
        <p:spPr>
          <a:xfrm>
            <a:off x="5988372" y="785325"/>
            <a:ext cx="2832524" cy="16693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27" name="Shape 1127"/>
        <p:cNvGrpSpPr/>
        <p:nvPr/>
      </p:nvGrpSpPr>
      <p:grpSpPr>
        <a:xfrm>
          <a:off x="0" y="0"/>
          <a:ext cx="0" cy="0"/>
        </a:xfrm>
      </p:grpSpPr>
      <p:sp>
        <p:nvSpPr>
          <p:cNvPr id="1128" name="Google Shape;1128;p100"/>
          <p:cNvSpPr txBox="1"/>
          <p:nvPr>
            <p:ph type="body" idx="1"/>
          </p:nvPr>
        </p:nvSpPr>
        <p:spPr>
          <a:xfrm>
            <a:off x="324000" y="759300"/>
            <a:ext cx="7135200" cy="108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Moodal kale oo loogu talagalay korontada waa dad lugaynaya oo dhex maraya kuraasta.</a:t>
            </a:r>
            <a:endParaRPr/>
          </a:p>
        </p:txBody>
      </p:sp>
      <p:sp>
        <p:nvSpPr>
          <p:cNvPr id="1129" name="Google Shape;1129;p10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Moodal loogu talagalay koronto socota (electric current)</a:t>
            </a:r>
            <a:endParaRPr/>
          </a:p>
        </p:txBody>
      </p:sp>
      <p:pic>
        <p:nvPicPr>
          <p:cNvPr id="1130" name="Google Shape;1130;p100"/>
          <p:cNvPicPr preferRelativeResize="0"/>
          <p:nvPr/>
        </p:nvPicPr>
        <p:blipFill>
          <a:blip r:embed="rId3">
            <a:alphaModFix/>
          </a:blip>
          <a:stretch>
            <a:fillRect/>
          </a:stretch>
        </p:blipFill>
        <p:spPr>
          <a:xfrm>
            <a:off x="1807733" y="1550375"/>
            <a:ext cx="4735493" cy="2842850"/>
          </a:xfrm>
          <a:prstGeom prst="rect">
            <a:avLst/>
          </a:prstGeom>
          <a:noFill/>
          <a:ln>
            <a:noFill/>
          </a:ln>
        </p:spPr>
      </p:pic>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4" name="Shape 1134"/>
        <p:cNvGrpSpPr/>
        <p:nvPr/>
      </p:nvGrpSpPr>
      <p:grpSpPr>
        <a:xfrm>
          <a:off x="0" y="0"/>
          <a:ext cx="0" cy="0"/>
        </a:xfrm>
      </p:grpSpPr>
      <p:sp>
        <p:nvSpPr>
          <p:cNvPr id="1135" name="Google Shape;1135;p10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Moodal loogu talagalay koronto socota (electric current)</a:t>
            </a:r>
            <a:endParaRPr/>
          </a:p>
        </p:txBody>
      </p:sp>
      <p:sp>
        <p:nvSpPr>
          <p:cNvPr id="1136" name="Google Shape;1136;p101"/>
          <p:cNvSpPr txBox="1"/>
          <p:nvPr>
            <p:ph type="body" idx="1"/>
          </p:nvPr>
        </p:nvSpPr>
        <p:spPr>
          <a:xfrm>
            <a:off x="324000" y="759300"/>
            <a:ext cx="7135200" cy="86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Dadka dhaqaaqaya waxay la mid yihiin qulqulka dallaca (charge) ee socda.</a:t>
            </a:r>
            <a:endParaRPr/>
          </a:p>
        </p:txBody>
      </p:sp>
      <p:pic>
        <p:nvPicPr>
          <p:cNvPr id="1137" name="Google Shape;1137;p101"/>
          <p:cNvPicPr preferRelativeResize="0"/>
          <p:nvPr/>
        </p:nvPicPr>
        <p:blipFill>
          <a:blip r:embed="rId3">
            <a:alphaModFix/>
          </a:blip>
          <a:stretch>
            <a:fillRect/>
          </a:stretch>
        </p:blipFill>
        <p:spPr>
          <a:xfrm>
            <a:off x="2286875" y="1509913"/>
            <a:ext cx="2715700" cy="2810088"/>
          </a:xfrm>
          <a:prstGeom prst="rect">
            <a:avLst/>
          </a:prstGeom>
          <a:noFill/>
          <a:ln>
            <a:noFill/>
          </a:ln>
        </p:spPr>
      </p:pic>
      <p:sp>
        <p:nvSpPr>
          <p:cNvPr id="1138" name="Google Shape;1138;p101"/>
          <p:cNvSpPr txBox="1"/>
          <p:nvPr>
            <p:ph type="body" idx="1"/>
          </p:nvPr>
        </p:nvSpPr>
        <p:spPr>
          <a:xfrm>
            <a:off x="324000" y="1765802"/>
            <a:ext cx="1323600" cy="54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kursi alwaax ah oo la mid ah ion</a:t>
            </a:r>
            <a:endParaRPr sz="2000"/>
          </a:p>
        </p:txBody>
      </p:sp>
      <p:sp>
        <p:nvSpPr>
          <p:cNvPr id="1139" name="Google Shape;1139;p101"/>
          <p:cNvSpPr txBox="1"/>
          <p:nvPr>
            <p:ph type="body" idx="1"/>
          </p:nvPr>
        </p:nvSpPr>
        <p:spPr>
          <a:xfrm>
            <a:off x="324000" y="3047551"/>
            <a:ext cx="1229700" cy="54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qof la mid ah elektaroon (electron)</a:t>
            </a:r>
            <a:endParaRPr sz="2000"/>
          </a:p>
        </p:txBody>
      </p:sp>
      <p:sp>
        <p:nvSpPr>
          <p:cNvPr id="1140" name="Google Shape;1140;p101"/>
          <p:cNvSpPr/>
          <p:nvPr/>
        </p:nvSpPr>
        <p:spPr>
          <a:xfrm rot="-5400000">
            <a:off x="4428925" y="2608213"/>
            <a:ext cx="1919100" cy="6135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b="1">
                <a:solidFill>
                  <a:schemeClr val="accent5"/>
                </a:solidFill>
                <a:latin typeface="Lexend"/>
                <a:ea typeface="Lexend"/>
                <a:cs typeface="Lexend"/>
                <a:sym typeface="Lexend"/>
              </a:rPr>
              <a:t>qulqulka dallaca (charge flow)</a:t>
            </a:r>
            <a:endParaRPr sz="1800" b="1">
              <a:solidFill>
                <a:schemeClr val="accent5"/>
              </a:solidFill>
              <a:latin typeface="Lexend"/>
              <a:ea typeface="Lexend"/>
              <a:cs typeface="Lexend"/>
              <a:sym typeface="Lexend"/>
            </a:endParaRPr>
          </a:p>
        </p:txBody>
      </p:sp>
      <p:pic>
        <p:nvPicPr>
          <p:cNvPr id="1141" name="Google Shape;1141;p101"/>
          <p:cNvPicPr preferRelativeResize="0"/>
          <p:nvPr/>
        </p:nvPicPr>
        <p:blipFill>
          <a:blip r:embed="rId4">
            <a:alphaModFix/>
          </a:blip>
          <a:stretch>
            <a:fillRect/>
          </a:stretch>
        </p:blipFill>
        <p:spPr>
          <a:xfrm rot="-5400000">
            <a:off x="4798200" y="2455937"/>
            <a:ext cx="2770425" cy="818025"/>
          </a:xfrm>
          <a:prstGeom prst="rect">
            <a:avLst/>
          </a:prstGeom>
          <a:noFill/>
          <a:ln>
            <a:noFill/>
          </a:ln>
        </p:spPr>
      </p:pic>
      <p:sp>
        <p:nvSpPr>
          <p:cNvPr id="1142" name="Google Shape;1142;p101"/>
          <p:cNvSpPr txBox="1"/>
          <p:nvPr>
            <p:ph type="body" idx="1"/>
          </p:nvPr>
        </p:nvSpPr>
        <p:spPr>
          <a:xfrm>
            <a:off x="6919725" y="2301750"/>
            <a:ext cx="1515300" cy="745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elektaroonnada ku jira silig</a:t>
            </a:r>
            <a:endParaRPr sz="2000"/>
          </a:p>
        </p:txBody>
      </p:sp>
      <p:cxnSp>
        <p:nvCxnSpPr>
          <p:cNvPr id="1143" name="Google Shape;1143;p101"/>
          <p:cNvCxnSpPr/>
          <p:nvPr/>
        </p:nvCxnSpPr>
        <p:spPr>
          <a:xfrm flipH="1">
            <a:off x="1130475" y="2253900"/>
            <a:ext cx="1522500" cy="417300"/>
          </a:xfrm>
          <a:prstGeom prst="straightConnector1">
            <a:avLst/>
          </a:prstGeom>
          <a:noFill/>
          <a:ln w="38100" cap="flat" cmpd="sng">
            <a:solidFill>
              <a:schemeClr val="accent5"/>
            </a:solidFill>
            <a:prstDash val="solid"/>
            <a:round/>
            <a:headEnd type="none" w="med" len="med"/>
            <a:tailEnd type="none" w="med" len="med"/>
          </a:ln>
        </p:spPr>
      </p:cxnSp>
      <p:cxnSp>
        <p:nvCxnSpPr>
          <p:cNvPr id="1144" name="Google Shape;1144;p101"/>
          <p:cNvCxnSpPr/>
          <p:nvPr/>
        </p:nvCxnSpPr>
        <p:spPr>
          <a:xfrm flipH="1">
            <a:off x="1364775" y="3093825"/>
            <a:ext cx="1288200" cy="881400"/>
          </a:xfrm>
          <a:prstGeom prst="straightConnector1">
            <a:avLst/>
          </a:prstGeom>
          <a:noFill/>
          <a:ln w="38100" cap="flat" cmpd="sng">
            <a:solidFill>
              <a:schemeClr val="accent5"/>
            </a:solidFill>
            <a:prstDash val="solid"/>
            <a:round/>
            <a:headEnd type="none" w="med" len="med"/>
            <a:tailEnd type="none" w="med" len="med"/>
          </a:ln>
        </p:spPr>
      </p:cxnSp>
      <p:cxnSp>
        <p:nvCxnSpPr>
          <p:cNvPr id="1145" name="Google Shape;1145;p101"/>
          <p:cNvCxnSpPr/>
          <p:nvPr/>
        </p:nvCxnSpPr>
        <p:spPr>
          <a:xfrm flipH="1">
            <a:off x="6288225" y="2632038"/>
            <a:ext cx="631500" cy="198900"/>
          </a:xfrm>
          <a:prstGeom prst="straightConnector1">
            <a:avLst/>
          </a:prstGeom>
          <a:noFill/>
          <a:ln w="38100" cap="flat" cmpd="sng">
            <a:solidFill>
              <a:schemeClr val="accent5"/>
            </a:solidFill>
            <a:prstDash val="solid"/>
            <a:round/>
            <a:headEnd type="none" w="med" len="med"/>
            <a:tailEnd type="none" w="med" len="med"/>
          </a:ln>
        </p:spPr>
      </p:cxnSp>
      <p:sp>
        <p:nvSpPr>
          <p:cNvPr id="1146" name="Google Shape;1146;p101"/>
          <p:cNvSpPr txBox="1"/>
          <p:nvPr/>
        </p:nvSpPr>
        <p:spPr>
          <a:xfrm>
            <a:off x="0" y="4866600"/>
            <a:ext cx="5932800" cy="2769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ct val="0"/>
              </a:spcAft>
              <a:buNone/>
            </a:pPr>
            <a:r>
              <a:rPr lang="en-GB" sz="1100">
                <a:solidFill>
                  <a:schemeClr val="dk2"/>
                </a:solidFill>
                <a:latin typeface="Lexend"/>
                <a:ea typeface="Lexend"/>
                <a:cs typeface="Lexend"/>
                <a:sym typeface="Lexend"/>
              </a:rPr>
              <a:t>Midig: Gif Simulation by PhET Interactive Simulations, University of Colorado Boulder, licensed under CC-BY-4.0 (https://phet.colorado.edu)</a:t>
            </a:r>
            <a:endParaRPr sz="600">
              <a:solidFill>
                <a:schemeClr val="dk2"/>
              </a:solidFill>
              <a:highlight>
                <a:srgbClr val="FFFFFF"/>
              </a:highlight>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43"/>
                                        </p:tgtEl>
                                        <p:attrNameLst>
                                          <p:attrName>style.visibility</p:attrName>
                                        </p:attrNameLst>
                                      </p:cBhvr>
                                      <p:to>
                                        <p:strVal val="visible"/>
                                      </p:to>
                                    </p:set>
                                  </p:childTnLst>
                                </p:cTn>
                              </p:par>
                            </p:childTnLst>
                          </p:cTn>
                        </p:par>
                      </p:childTnLst>
                    </p:cTn>
                  </p:par>
                  <p:par>
                    <p:cTn id="9" fill="hold" nodeType="clickPar">
                      <p:stCondLst>
                        <p:cond delay="indefinite"/>
                        <p:cond evt="onBegin" delay="0">
                          <p:tn val="8"/>
                        </p:cond>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44"/>
                                        </p:tgtEl>
                                        <p:attrNameLst>
                                          <p:attrName>style.visibility</p:attrName>
                                        </p:attrNameLst>
                                      </p:cBhvr>
                                      <p:to>
                                        <p:strVal val="visible"/>
                                      </p:to>
                                    </p:set>
                                  </p:childTnLst>
                                </p:cTn>
                              </p:par>
                            </p:childTnLst>
                          </p:cTn>
                        </p:par>
                      </p:childTnLst>
                    </p:cTn>
                  </p:par>
                  <p:par>
                    <p:cTn id="15" fill="hold" nodeType="clickPar">
                      <p:stCondLst>
                        <p:cond delay="indefinite"/>
                        <p:cond evt="onBegin" delay="0">
                          <p:tn val="14"/>
                        </p:cond>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41"/>
                                        </p:tgtEl>
                                        <p:attrNameLst>
                                          <p:attrName>style.visibility</p:attrName>
                                        </p:attrNameLst>
                                      </p:cBhvr>
                                      <p:to>
                                        <p:strVal val="visible"/>
                                      </p:to>
                                    </p:set>
                                  </p:childTnLst>
                                </p:cTn>
                              </p:par>
                            </p:childTnLst>
                          </p:cTn>
                        </p:par>
                      </p:childTnLst>
                    </p:cTn>
                  </p:par>
                  <p:par>
                    <p:cTn id="19" fill="hold" nodeType="clickPar">
                      <p:stCondLst>
                        <p:cond delay="indefinite"/>
                        <p:cond evt="onBegin" delay="0">
                          <p:tn val="18"/>
                        </p:cond>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4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45"/>
                                        </p:tgtEl>
                                        <p:attrNameLst>
                                          <p:attrName>style.visibility</p:attrName>
                                        </p:attrNameLst>
                                      </p:cBhvr>
                                      <p:to>
                                        <p:strVal val="visible"/>
                                      </p:to>
                                    </p:set>
                                  </p:childTnLst>
                                </p:cTn>
                              </p:par>
                            </p:childTnLst>
                          </p:cTn>
                        </p:par>
                      </p:childTnLst>
                    </p:cTn>
                  </p:par>
                  <p:par>
                    <p:cTn id="25" fill="hold" nodeType="clickPar">
                      <p:stCondLst>
                        <p:cond delay="indefinite"/>
                        <p:cond evt="onBegin" delay="0">
                          <p:tn val="24"/>
                        </p:cond>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50" name="Shape 1150"/>
        <p:cNvGrpSpPr/>
        <p:nvPr/>
      </p:nvGrpSpPr>
      <p:grpSpPr>
        <a:xfrm>
          <a:off x="0" y="0"/>
          <a:ext cx="0" cy="0"/>
        </a:xfrm>
      </p:grpSpPr>
      <p:sp>
        <p:nvSpPr>
          <p:cNvPr id="1151" name="Google Shape;1151;p102"/>
          <p:cNvSpPr txBox="1"/>
          <p:nvPr>
            <p:ph type="body" idx="1"/>
          </p:nvPr>
        </p:nvSpPr>
        <p:spPr>
          <a:xfrm>
            <a:off x="324000" y="759300"/>
            <a:ext cx="7135200" cy="86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Meel cidhiidhi ah, dad yar ayaa mara waqti kasta.</a:t>
            </a:r>
            <a:endParaRPr/>
          </a:p>
        </p:txBody>
      </p:sp>
      <p:sp>
        <p:nvSpPr>
          <p:cNvPr id="1152" name="Google Shape;1152;p10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Moodal loogu talagalay koronto socota (electric current)</a:t>
            </a:r>
            <a:endParaRPr/>
          </a:p>
        </p:txBody>
      </p:sp>
      <p:sp>
        <p:nvSpPr>
          <p:cNvPr id="1153" name="Google Shape;1153;p102"/>
          <p:cNvSpPr txBox="1"/>
          <p:nvPr>
            <p:ph type="body" idx="1"/>
          </p:nvPr>
        </p:nvSpPr>
        <p:spPr>
          <a:xfrm>
            <a:off x="391325" y="4044775"/>
            <a:ext cx="8132100" cy="4569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Tani waxay la mid tahay iska caabin sare (high resistance) iyo koronto hoose (low current) oo ku jira silig khafiif ah.</a:t>
            </a:r>
            <a:endParaRPr/>
          </a:p>
        </p:txBody>
      </p:sp>
      <p:pic>
        <p:nvPicPr>
          <p:cNvPr id="1154" name="Google Shape;1154;p102"/>
          <p:cNvPicPr preferRelativeResize="0"/>
          <p:nvPr/>
        </p:nvPicPr>
        <p:blipFill>
          <a:blip r:embed="rId3">
            <a:alphaModFix/>
          </a:blip>
          <a:stretch>
            <a:fillRect/>
          </a:stretch>
        </p:blipFill>
        <p:spPr>
          <a:xfrm>
            <a:off x="3300500" y="1234400"/>
            <a:ext cx="1731000" cy="2545588"/>
          </a:xfrm>
          <a:prstGeom prst="rect">
            <a:avLst/>
          </a:prstGeom>
          <a:noFill/>
          <a:ln>
            <a:noFill/>
          </a:ln>
        </p:spPr>
      </p:pic>
      <p:sp>
        <p:nvSpPr>
          <p:cNvPr id="1155" name="Google Shape;1155;p102"/>
          <p:cNvSpPr txBox="1"/>
          <p:nvPr>
            <p:ph type="body" idx="1"/>
          </p:nvPr>
        </p:nvSpPr>
        <p:spPr>
          <a:xfrm>
            <a:off x="5443150" y="1784200"/>
            <a:ext cx="2682600" cy="4569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godadku waa yar yihiin</a:t>
            </a:r>
            <a:endParaRPr/>
          </a:p>
        </p:txBody>
      </p:sp>
      <p:sp>
        <p:nvSpPr>
          <p:cNvPr id="1156" name="Google Shape;1156;p102"/>
          <p:cNvSpPr txBox="1"/>
          <p:nvPr>
            <p:ph type="body" idx="1"/>
          </p:nvPr>
        </p:nvSpPr>
        <p:spPr>
          <a:xfrm>
            <a:off x="825725" y="2869200"/>
            <a:ext cx="1969800" cy="741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kuraastu way hor istaagaan</a:t>
            </a:r>
            <a:endParaRPr/>
          </a:p>
        </p:txBody>
      </p:sp>
      <p:cxnSp>
        <p:nvCxnSpPr>
          <p:cNvPr id="1157" name="Google Shape;1157;p102"/>
          <p:cNvCxnSpPr/>
          <p:nvPr/>
        </p:nvCxnSpPr>
        <p:spPr>
          <a:xfrm flipH="1">
            <a:off x="4554925" y="2089575"/>
            <a:ext cx="867300" cy="151500"/>
          </a:xfrm>
          <a:prstGeom prst="straightConnector1">
            <a:avLst/>
          </a:prstGeom>
          <a:noFill/>
          <a:ln w="38100" cap="flat" cmpd="sng">
            <a:solidFill>
              <a:schemeClr val="accent5"/>
            </a:solidFill>
            <a:prstDash val="solid"/>
            <a:round/>
            <a:headEnd type="none" w="med" len="med"/>
            <a:tailEnd type="none" w="med" len="med"/>
          </a:ln>
        </p:spPr>
      </p:cxnSp>
      <p:cxnSp>
        <p:nvCxnSpPr>
          <p:cNvPr id="1158" name="Google Shape;1158;p102"/>
          <p:cNvCxnSpPr/>
          <p:nvPr/>
        </p:nvCxnSpPr>
        <p:spPr>
          <a:xfrm flipH="1">
            <a:off x="2249425" y="2847200"/>
            <a:ext cx="1918500" cy="640800"/>
          </a:xfrm>
          <a:prstGeom prst="straightConnector1">
            <a:avLst/>
          </a:prstGeom>
          <a:noFill/>
          <a:ln w="38100" cap="flat" cmpd="sng">
            <a:solidFill>
              <a:schemeClr val="accent5"/>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5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5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5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62" name="Shape 1162"/>
        <p:cNvGrpSpPr/>
        <p:nvPr/>
      </p:nvGrpSpPr>
      <p:grpSpPr>
        <a:xfrm>
          <a:off x="0" y="0"/>
          <a:ext cx="0" cy="0"/>
        </a:xfrm>
      </p:grpSpPr>
      <p:sp>
        <p:nvSpPr>
          <p:cNvPr id="1163" name="Google Shape;1163;p10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Moodal loogu talagalay koronto socota (electric current)</a:t>
            </a:r>
            <a:endParaRPr/>
          </a:p>
        </p:txBody>
      </p:sp>
      <p:sp>
        <p:nvSpPr>
          <p:cNvPr id="1164" name="Google Shape;1164;p103"/>
          <p:cNvSpPr txBox="1"/>
          <p:nvPr>
            <p:ph type="body" idx="1"/>
          </p:nvPr>
        </p:nvSpPr>
        <p:spPr>
          <a:xfrm>
            <a:off x="324000" y="759300"/>
            <a:ext cx="6784200" cy="86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Meel ballaadhan, dad badan ayaa mari kara.</a:t>
            </a:r>
            <a:endParaRPr/>
          </a:p>
        </p:txBody>
      </p:sp>
      <p:sp>
        <p:nvSpPr>
          <p:cNvPr id="1165" name="Google Shape;1165;p103"/>
          <p:cNvSpPr txBox="1"/>
          <p:nvPr>
            <p:ph type="body" idx="1"/>
          </p:nvPr>
        </p:nvSpPr>
        <p:spPr>
          <a:xfrm>
            <a:off x="324000" y="4145325"/>
            <a:ext cx="8496000" cy="4569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Tani waxay la mid tahay iska caabin (resistance) hoose iyo haddana (current) sare oo ku jira silig ballaadhan.</a:t>
            </a:r>
            <a:endParaRPr/>
          </a:p>
        </p:txBody>
      </p:sp>
      <p:pic>
        <p:nvPicPr>
          <p:cNvPr id="1166" name="Google Shape;1166;p103"/>
          <p:cNvPicPr preferRelativeResize="0"/>
          <p:nvPr/>
        </p:nvPicPr>
        <p:blipFill>
          <a:blip r:embed="rId3">
            <a:alphaModFix/>
          </a:blip>
          <a:stretch>
            <a:fillRect/>
          </a:stretch>
        </p:blipFill>
        <p:spPr>
          <a:xfrm>
            <a:off x="2643154" y="1153625"/>
            <a:ext cx="2832925" cy="2931399"/>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70" name="Shape 1170"/>
        <p:cNvGrpSpPr/>
        <p:nvPr/>
      </p:nvGrpSpPr>
      <p:grpSpPr>
        <a:xfrm>
          <a:off x="0" y="0"/>
          <a:ext cx="0" cy="0"/>
        </a:xfrm>
      </p:grpSpPr>
      <p:sp>
        <p:nvSpPr>
          <p:cNvPr id="1171" name="Google Shape;1171;p104"/>
          <p:cNvSpPr txBox="1"/>
          <p:nvPr>
            <p:ph type="title"/>
          </p:nvPr>
        </p:nvSpPr>
        <p:spPr>
          <a:xfrm>
            <a:off x="324000" y="810005"/>
            <a:ext cx="6057900" cy="6804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Waa kuwee odhaahyada saxda ah ee ku saabsan moodeelka dadka iyo kuraasta?</a:t>
            </a:r>
            <a:endParaRPr/>
          </a:p>
        </p:txBody>
      </p:sp>
      <p:sp>
        <p:nvSpPr>
          <p:cNvPr id="1172" name="Google Shape;1172;p104"/>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Moodeel (model) loogu talagalay haddana (electric current)</a:t>
            </a:r>
            <a:endParaRPr/>
          </a:p>
        </p:txBody>
      </p:sp>
      <p:sp>
        <p:nvSpPr>
          <p:cNvPr id="1173" name="Google Shape;1173;p104"/>
          <p:cNvSpPr txBox="1"/>
          <p:nvPr>
            <p:ph type="subTitle" idx="1"/>
          </p:nvPr>
        </p:nvSpPr>
        <p:spPr>
          <a:xfrm>
            <a:off x="1034425" y="1685375"/>
            <a:ext cx="7506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kuraastu waxay matalaan socodka (flow) ee dallacaadda (charge)</a:t>
            </a:r>
            <a:endParaRPr/>
          </a:p>
        </p:txBody>
      </p:sp>
      <p:sp>
        <p:nvSpPr>
          <p:cNvPr id="1174" name="Google Shape;1174;p104"/>
          <p:cNvSpPr txBox="1"/>
          <p:nvPr>
            <p:ph type="subTitle" idx="3"/>
          </p:nvPr>
        </p:nvSpPr>
        <p:spPr>
          <a:xfrm>
            <a:off x="1034425" y="2489447"/>
            <a:ext cx="75066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kuraastu waxay matalaan ion-yada (ions)</a:t>
            </a:r>
            <a:endParaRPr/>
          </a:p>
        </p:txBody>
      </p:sp>
      <p:sp>
        <p:nvSpPr>
          <p:cNvPr id="1175" name="Google Shape;1175;p104"/>
          <p:cNvSpPr txBox="1"/>
          <p:nvPr>
            <p:ph type="subTitle" idx="4"/>
          </p:nvPr>
        </p:nvSpPr>
        <p:spPr>
          <a:xfrm>
            <a:off x="1034425" y="3309765"/>
            <a:ext cx="7464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dadku waxay matalaan elektaroonnada (electrons)</a:t>
            </a:r>
            <a:endParaRPr/>
          </a:p>
        </p:txBody>
      </p:sp>
      <p:sp>
        <p:nvSpPr>
          <p:cNvPr id="1176" name="Google Shape;1176;p104"/>
          <p:cNvSpPr txBox="1"/>
          <p:nvPr>
            <p:ph type="subTitle" idx="5"/>
          </p:nvPr>
        </p:nvSpPr>
        <p:spPr>
          <a:xfrm>
            <a:off x="1034425" y="4113837"/>
            <a:ext cx="7506600" cy="36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dadka ayaa ka badan kuraasta</a:t>
            </a:r>
            <a:endParaRPr/>
          </a:p>
        </p:txBody>
      </p:sp>
      <p:pic>
        <p:nvPicPr>
          <p:cNvPr id="1177" name="Google Shape;1177;p104"/>
          <p:cNvPicPr preferRelativeResize="0"/>
          <p:nvPr/>
        </p:nvPicPr>
        <p:blipFill>
          <a:blip r:embed="rId3">
            <a:alphaModFix/>
          </a:blip>
          <a:stretch>
            <a:fillRect/>
          </a:stretch>
        </p:blipFill>
        <p:spPr>
          <a:xfrm>
            <a:off x="6578459" y="810000"/>
            <a:ext cx="1920566" cy="2824374"/>
          </a:xfrm>
          <a:prstGeom prst="rect">
            <a:avLst/>
          </a:prstGeom>
          <a:noFill/>
          <a:ln>
            <a:noFill/>
          </a:ln>
        </p:spPr>
      </p:pic>
      <p:pic>
        <p:nvPicPr>
          <p:cNvPr id="1178" name="Google Shape;1178;p104"/>
          <p:cNvPicPr preferRelativeResize="0"/>
          <p:nvPr/>
        </p:nvPicPr>
        <p:blipFill>
          <a:blip r:embed="rId4">
            <a:alphaModFix/>
          </a:blip>
          <a:stretch>
            <a:fillRect/>
          </a:stretch>
        </p:blipFill>
        <p:spPr>
          <a:xfrm>
            <a:off x="4493408" y="2457513"/>
            <a:ext cx="396000" cy="419100"/>
          </a:xfrm>
          <a:prstGeom prst="rect">
            <a:avLst/>
          </a:prstGeom>
          <a:noFill/>
          <a:ln>
            <a:noFill/>
          </a:ln>
        </p:spPr>
      </p:pic>
      <p:pic>
        <p:nvPicPr>
          <p:cNvPr id="1179" name="Google Shape;1179;p104"/>
          <p:cNvPicPr preferRelativeResize="0"/>
          <p:nvPr/>
        </p:nvPicPr>
        <p:blipFill>
          <a:blip r:embed="rId4">
            <a:alphaModFix/>
          </a:blip>
          <a:stretch>
            <a:fillRect/>
          </a:stretch>
        </p:blipFill>
        <p:spPr>
          <a:xfrm>
            <a:off x="5378408" y="3247188"/>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7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83" name="Shape 1183"/>
        <p:cNvGrpSpPr/>
        <p:nvPr/>
      </p:nvGrpSpPr>
      <p:grpSpPr>
        <a:xfrm>
          <a:off x="0" y="0"/>
          <a:ext cx="0" cy="0"/>
        </a:xfrm>
      </p:grpSpPr>
      <p:sp>
        <p:nvSpPr>
          <p:cNvPr id="1184" name="Google Shape;1184;p105"/>
          <p:cNvSpPr txBox="1"/>
          <p:nvPr>
            <p:ph type="body" idx="1"/>
          </p:nvPr>
        </p:nvSpPr>
        <p:spPr>
          <a:xfrm>
            <a:off x="341100" y="759300"/>
            <a:ext cx="7118100" cy="86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Moodeellada (models) korontadu waxay noqon karaan kuwo waxtar leh laakiin sidoo kale waxay noqon karaan kuwo marin habaabinaya.</a:t>
            </a:r>
            <a:endParaRPr/>
          </a:p>
        </p:txBody>
      </p:sp>
      <p:sp>
        <p:nvSpPr>
          <p:cNvPr id="1185" name="Google Shape;1185;p10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Moodeel (model) loogu talagalay haddana (electric current)</a:t>
            </a:r>
            <a:endParaRPr/>
          </a:p>
        </p:txBody>
      </p:sp>
      <p:graphicFrame>
        <p:nvGraphicFramePr>
          <p:cNvPr id="1186" name="Google Shape;1186;p105"/>
          <p:cNvGraphicFramePr>
            <a:graphicFrameLocks noGrp="1"/>
          </p:cNvGraphicFramePr>
          <p:nvPr/>
        </p:nvGraphicFramePr>
        <p:xfrm>
          <a:off x="324000" y="1560025"/>
          <a:ext cx="8249550" cy="2583150"/>
        </p:xfrm>
        <a:graphic>
          <a:graphicData uri="http://schemas.openxmlformats.org/drawingml/2006/table">
            <a:tbl>
              <a:tblPr>
                <a:noFill/>
                <a:tableStyleId>{11CF19FF-DAB9-4E19-AEB7-7D53C6E29A88}</a:tableStyleId>
              </a:tblPr>
              <a:tblGrid>
                <a:gridCol w="4124775"/>
                <a:gridCol w="4124775"/>
              </a:tblGrid>
              <a:tr h="523150">
                <a:tc>
                  <a:txBody>
                    <a:bodyPr vert="horz" wrap="square"/>
                    <a:lstStyle/>
                    <a:p>
                      <a:pPr marL="0" lvl="0" indent="0" algn="l" rtl="0">
                        <a:spcBef>
                          <a:spcPct val="0"/>
                        </a:spcBef>
                        <a:spcAft>
                          <a:spcPct val="0"/>
                        </a:spcAft>
                        <a:buNone/>
                      </a:pPr>
                      <a:r>
                        <a:rPr lang="en-GB" sz="2000">
                          <a:solidFill>
                            <a:schemeClr val="lt1"/>
                          </a:solidFill>
                          <a:latin typeface="Lexend"/>
                          <a:ea typeface="Lexend"/>
                          <a:cs typeface="Lexend"/>
                          <a:sym typeface="Lexend"/>
                        </a:rPr>
                        <a:t>faa'iidooyinka</a:t>
                      </a:r>
                      <a:endParaRPr sz="2000">
                        <a:solidFill>
                          <a:schemeClr val="lt2"/>
                        </a:solidFill>
                        <a:latin typeface="Lexend"/>
                        <a:ea typeface="Lexend"/>
                        <a:cs typeface="Lexend"/>
                        <a:sym typeface="Lexend"/>
                      </a:endParaRPr>
                    </a:p>
                  </a:txBody>
                  <a:tcPr marL="91425" marR="91425" marT="91425" marB="91425">
                    <a:solidFill>
                      <a:schemeClr val="accent5"/>
                    </a:solidFill>
                  </a:tcPr>
                </a:tc>
                <a:tc>
                  <a:txBody>
                    <a:bodyPr vert="horz" wrap="square"/>
                    <a:lstStyle/>
                    <a:p>
                      <a:pPr marL="0" lvl="0" indent="0" algn="l" rtl="0">
                        <a:spcBef>
                          <a:spcPct val="0"/>
                        </a:spcBef>
                        <a:spcAft>
                          <a:spcPct val="0"/>
                        </a:spcAft>
                        <a:buNone/>
                      </a:pPr>
                      <a:r>
                        <a:rPr lang="en-GB" sz="2000">
                          <a:solidFill>
                            <a:schemeClr val="lt1"/>
                          </a:solidFill>
                          <a:latin typeface="Lexend"/>
                          <a:ea typeface="Lexend"/>
                          <a:cs typeface="Lexend"/>
                          <a:sym typeface="Lexend"/>
                        </a:rPr>
                        <a:t>khasaarooyinka</a:t>
                      </a:r>
                      <a:endParaRPr sz="2000">
                        <a:solidFill>
                          <a:schemeClr val="lt1"/>
                        </a:solidFill>
                        <a:latin typeface="Lexend"/>
                        <a:ea typeface="Lexend"/>
                        <a:cs typeface="Lexend"/>
                        <a:sym typeface="Lexend"/>
                      </a:endParaRPr>
                    </a:p>
                  </a:txBody>
                  <a:tcPr marL="91425" marR="91425" marT="91425" marB="91425">
                    <a:solidFill>
                      <a:schemeClr val="accent5"/>
                    </a:solidFill>
                  </a:tcPr>
                </a:tc>
              </a:tr>
              <a:tr h="2060000">
                <a:tc>
                  <a:txBody>
                    <a:bodyPr vert="horz" wrap="square"/>
                    <a:lstStyle/>
                    <a:p>
                      <a:pPr marL="457200" lvl="0" indent="0" algn="l" rtl="0">
                        <a:spcBef>
                          <a:spcPct val="0"/>
                        </a:spcBef>
                        <a:spcAft>
                          <a:spcPct val="0"/>
                        </a:spcAft>
                        <a:buNone/>
                      </a:pPr>
                      <a:endParaRPr sz="1900">
                        <a:solidFill>
                          <a:schemeClr val="dk1"/>
                        </a:solidFill>
                      </a:endParaRPr>
                    </a:p>
                    <a:p>
                      <a:pPr marL="457200" lvl="0" indent="0" algn="l" rtl="0">
                        <a:spcBef>
                          <a:spcPct val="0"/>
                        </a:spcBef>
                        <a:spcAft>
                          <a:spcPct val="0"/>
                        </a:spcAft>
                        <a:buNone/>
                      </a:pPr>
                      <a:endParaRPr sz="1900">
                        <a:solidFill>
                          <a:schemeClr val="dk1"/>
                        </a:solidFill>
                      </a:endParaRPr>
                    </a:p>
                    <a:p>
                      <a:pPr marL="457200" lvl="0" indent="0" algn="l" rtl="0">
                        <a:spcBef>
                          <a:spcPct val="0"/>
                        </a:spcBef>
                        <a:spcAft>
                          <a:spcPct val="0"/>
                        </a:spcAft>
                        <a:buNone/>
                      </a:pPr>
                      <a:endParaRPr sz="1900">
                        <a:solidFill>
                          <a:schemeClr val="dk1"/>
                        </a:solidFill>
                      </a:endParaRPr>
                    </a:p>
                    <a:p>
                      <a:pPr marL="457200" lvl="0" indent="0" algn="l" rtl="0">
                        <a:spcBef>
                          <a:spcPct val="0"/>
                        </a:spcBef>
                        <a:spcAft>
                          <a:spcPct val="0"/>
                        </a:spcAft>
                        <a:buNone/>
                      </a:pPr>
                      <a:endParaRPr sz="1900"/>
                    </a:p>
                    <a:p>
                      <a:pPr marL="457200" lvl="0" indent="0" algn="l" rtl="0">
                        <a:spcBef>
                          <a:spcPct val="0"/>
                        </a:spcBef>
                        <a:spcAft>
                          <a:spcPct val="0"/>
                        </a:spcAft>
                        <a:buNone/>
                      </a:pPr>
                      <a:endParaRPr sz="1900"/>
                    </a:p>
                    <a:p>
                      <a:pPr marL="457200" lvl="0" indent="0" algn="l" rtl="0">
                        <a:spcBef>
                          <a:spcPct val="0"/>
                        </a:spcBef>
                        <a:spcAft>
                          <a:spcPct val="0"/>
                        </a:spcAft>
                        <a:buNone/>
                      </a:pPr>
                      <a:endParaRPr sz="1900"/>
                    </a:p>
                  </a:txBody>
                  <a:tcPr marL="91425" marR="91425" marT="91425" marB="91425"/>
                </a:tc>
                <a:tc>
                  <a:txBody>
                    <a:bodyPr vert="horz" wrap="square"/>
                    <a:lstStyle/>
                    <a:p>
                      <a:pPr marL="457200" lvl="0" indent="0" algn="l" rtl="0">
                        <a:spcBef>
                          <a:spcPct val="0"/>
                        </a:spcBef>
                        <a:spcAft>
                          <a:spcPct val="0"/>
                        </a:spcAft>
                        <a:buNone/>
                      </a:pPr>
                      <a:endParaRPr sz="1900"/>
                    </a:p>
                    <a:p>
                      <a:pPr marL="457200" lvl="0" indent="0" algn="l" rtl="0">
                        <a:spcBef>
                          <a:spcPct val="0"/>
                        </a:spcBef>
                        <a:spcAft>
                          <a:spcPct val="0"/>
                        </a:spcAft>
                        <a:buNone/>
                      </a:pPr>
                      <a:endParaRPr sz="1900"/>
                    </a:p>
                    <a:p>
                      <a:pPr marL="457200" lvl="0" indent="0" algn="l" rtl="0">
                        <a:spcBef>
                          <a:spcPct val="0"/>
                        </a:spcBef>
                        <a:spcAft>
                          <a:spcPct val="0"/>
                        </a:spcAft>
                        <a:buNone/>
                      </a:pPr>
                      <a:endParaRPr sz="1900"/>
                    </a:p>
                    <a:p>
                      <a:pPr marL="457200" lvl="0" indent="0" algn="l" rtl="0">
                        <a:spcBef>
                          <a:spcPct val="0"/>
                        </a:spcBef>
                        <a:spcAft>
                          <a:spcPct val="0"/>
                        </a:spcAft>
                        <a:buNone/>
                      </a:pPr>
                      <a:endParaRPr sz="1900"/>
                    </a:p>
                    <a:p>
                      <a:pPr marL="0" lvl="0" indent="0" algn="l" rtl="0">
                        <a:spcBef>
                          <a:spcPct val="0"/>
                        </a:spcBef>
                        <a:spcAft>
                          <a:spcPct val="0"/>
                        </a:spcAft>
                        <a:buNone/>
                      </a:pPr>
                      <a:endParaRPr sz="1900"/>
                    </a:p>
                  </a:txBody>
                  <a:tcPr marL="91425" marR="91425" marT="91425" marB="91425"/>
                </a:tc>
              </a:tr>
            </a:tbl>
          </a:graphicData>
        </a:graphic>
      </p:graphicFrame>
      <p:sp>
        <p:nvSpPr>
          <p:cNvPr id="1187" name="Google Shape;1187;p105"/>
          <p:cNvSpPr txBox="1"/>
          <p:nvPr>
            <p:ph type="body" idx="1"/>
          </p:nvPr>
        </p:nvSpPr>
        <p:spPr>
          <a:xfrm>
            <a:off x="301350" y="4320000"/>
            <a:ext cx="7732800" cy="515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Moodeello (models) kala duwan ayaa loo isticmaali karaa in lagu sharaxo fikradda isku midka ah.</a:t>
            </a:r>
            <a:endParaRPr/>
          </a:p>
        </p:txBody>
      </p:sp>
      <p:sp>
        <p:nvSpPr>
          <p:cNvPr id="1188" name="Google Shape;1188;p105"/>
          <p:cNvSpPr txBox="1"/>
          <p:nvPr/>
        </p:nvSpPr>
        <p:spPr>
          <a:xfrm>
            <a:off x="324000" y="2040750"/>
            <a:ext cx="4158900" cy="1015800"/>
          </a:xfrm>
          <a:prstGeom prst="rect">
            <a:avLst/>
          </a:prstGeom>
          <a:noFill/>
          <a:ln>
            <a:noFill/>
          </a:ln>
        </p:spPr>
        <p:txBody>
          <a:bodyPr spcFirstLastPara="1" wrap="square" lIns="91425" tIns="91425" rIns="91425" bIns="91425" anchor="t" anchorCtr="0">
            <a:normAutofit/>
          </a:bodyPr>
          <a:lstStyle/>
          <a:p>
            <a:pPr marL="457200" lvl="0" indent="-342900" algn="l" rtl="0">
              <a:spcBef>
                <a:spcPct val="0"/>
              </a:spcBef>
              <a:spcAft>
                <a:spcPct val="0"/>
              </a:spcAft>
              <a:buClr>
                <a:schemeClr val="dk1"/>
              </a:buClr>
              <a:buSzPts val="1800"/>
              <a:buFont typeface="Lexend"/>
              <a:buChar char="●"/>
            </a:pPr>
            <a:r>
              <a:rPr lang="en-GB" sz="1100">
                <a:solidFill>
                  <a:schemeClr val="dk1"/>
                </a:solidFill>
                <a:latin typeface="Lexend"/>
                <a:ea typeface="Lexend"/>
                <a:cs typeface="Lexend"/>
                <a:sym typeface="Lexend"/>
              </a:rPr>
              <a:t>waxay ka caawiyaan in la sawiro (visualise) wax aanan arki karin, tusaale ahaan elektaroonnada (electrons)</a:t>
            </a:r>
            <a:endParaRPr sz="1800">
              <a:solidFill>
                <a:schemeClr val="dk1"/>
              </a:solidFill>
              <a:latin typeface="Lexend"/>
              <a:ea typeface="Lexend"/>
              <a:cs typeface="Lexend"/>
              <a:sym typeface="Lexend"/>
            </a:endParaRPr>
          </a:p>
        </p:txBody>
      </p:sp>
      <p:sp>
        <p:nvSpPr>
          <p:cNvPr id="1189" name="Google Shape;1189;p105"/>
          <p:cNvSpPr txBox="1"/>
          <p:nvPr/>
        </p:nvSpPr>
        <p:spPr>
          <a:xfrm>
            <a:off x="301350" y="2937475"/>
            <a:ext cx="4270800" cy="738900"/>
          </a:xfrm>
          <a:prstGeom prst="rect">
            <a:avLst/>
          </a:prstGeom>
          <a:noFill/>
          <a:ln>
            <a:noFill/>
          </a:ln>
        </p:spPr>
        <p:txBody>
          <a:bodyPr spcFirstLastPara="1" wrap="square" lIns="91425" tIns="91425" rIns="91425" bIns="91425" anchor="t" anchorCtr="0">
            <a:normAutofit/>
          </a:bodyPr>
          <a:lstStyle/>
          <a:p>
            <a:pPr marL="457200" lvl="0" indent="-342900" algn="l" rtl="0">
              <a:spcBef>
                <a:spcPct val="0"/>
              </a:spcBef>
              <a:spcAft>
                <a:spcPct val="0"/>
              </a:spcAft>
              <a:buClr>
                <a:schemeClr val="dk1"/>
              </a:buClr>
              <a:buSzPts val="1800"/>
              <a:buFont typeface="Lexend"/>
              <a:buChar char="●"/>
            </a:pPr>
            <a:r>
              <a:rPr lang="en-GB" sz="1100">
                <a:solidFill>
                  <a:schemeClr val="dk1"/>
                </a:solidFill>
                <a:latin typeface="Lexend"/>
                <a:ea typeface="Lexend"/>
                <a:cs typeface="Lexend"/>
                <a:sym typeface="Lexend"/>
              </a:rPr>
              <a:t>waxay isticmaalaan waxyaabo aan fahamno si ay u sharaxaan fikrado aan la taaban karin (abstract)</a:t>
            </a:r>
            <a:endParaRPr sz="1800">
              <a:solidFill>
                <a:schemeClr val="dk1"/>
              </a:solidFill>
              <a:latin typeface="Lexend"/>
              <a:ea typeface="Lexend"/>
              <a:cs typeface="Lexend"/>
              <a:sym typeface="Lexend"/>
            </a:endParaRPr>
          </a:p>
        </p:txBody>
      </p:sp>
      <p:sp>
        <p:nvSpPr>
          <p:cNvPr id="1190" name="Google Shape;1190;p105"/>
          <p:cNvSpPr txBox="1"/>
          <p:nvPr/>
        </p:nvSpPr>
        <p:spPr>
          <a:xfrm>
            <a:off x="341100" y="3541500"/>
            <a:ext cx="4045200" cy="461700"/>
          </a:xfrm>
          <a:prstGeom prst="rect">
            <a:avLst/>
          </a:prstGeom>
          <a:noFill/>
          <a:ln>
            <a:noFill/>
          </a:ln>
        </p:spPr>
        <p:txBody>
          <a:bodyPr spcFirstLastPara="1" wrap="square" lIns="91425" tIns="91425" rIns="91425" bIns="91425" anchor="t" anchorCtr="0">
            <a:normAutofit/>
          </a:bodyPr>
          <a:lstStyle/>
          <a:p>
            <a:pPr marL="457200" lvl="0" indent="-342900" algn="l" rtl="0">
              <a:spcBef>
                <a:spcPct val="0"/>
              </a:spcBef>
              <a:spcAft>
                <a:spcPct val="0"/>
              </a:spcAft>
              <a:buClr>
                <a:schemeClr val="dk1"/>
              </a:buClr>
              <a:buSzPts val="1800"/>
              <a:buFont typeface="Lexend"/>
              <a:buChar char="●"/>
            </a:pPr>
            <a:r>
              <a:rPr lang="en-GB" sz="1100">
                <a:solidFill>
                  <a:schemeClr val="dk1"/>
                </a:solidFill>
                <a:latin typeface="Lexend"/>
                <a:ea typeface="Lexend"/>
                <a:cs typeface="Lexend"/>
                <a:sym typeface="Lexend"/>
              </a:rPr>
              <a:t>waxay fududeeyaan fikrado adag</a:t>
            </a:r>
            <a:endParaRPr sz="1800">
              <a:solidFill>
                <a:schemeClr val="dk1"/>
              </a:solidFill>
              <a:latin typeface="Lexend"/>
              <a:ea typeface="Lexend"/>
              <a:cs typeface="Lexend"/>
              <a:sym typeface="Lexend"/>
            </a:endParaRPr>
          </a:p>
        </p:txBody>
      </p:sp>
      <p:sp>
        <p:nvSpPr>
          <p:cNvPr id="1191" name="Google Shape;1191;p105"/>
          <p:cNvSpPr txBox="1"/>
          <p:nvPr/>
        </p:nvSpPr>
        <p:spPr>
          <a:xfrm>
            <a:off x="4448775" y="2040746"/>
            <a:ext cx="4124700" cy="1015800"/>
          </a:xfrm>
          <a:prstGeom prst="rect">
            <a:avLst/>
          </a:prstGeom>
          <a:noFill/>
          <a:ln>
            <a:noFill/>
          </a:ln>
        </p:spPr>
        <p:txBody>
          <a:bodyPr spcFirstLastPara="1" wrap="square" lIns="91425" tIns="91425" rIns="91425" bIns="91425" anchor="t" anchorCtr="0">
            <a:normAutofit/>
          </a:bodyPr>
          <a:lstStyle/>
          <a:p>
            <a:pPr marL="457200" lvl="0" indent="-342900" algn="l" rtl="0">
              <a:spcBef>
                <a:spcPct val="0"/>
              </a:spcBef>
              <a:spcAft>
                <a:spcPct val="0"/>
              </a:spcAft>
              <a:buClr>
                <a:schemeClr val="dk1"/>
              </a:buClr>
              <a:buSzPts val="1800"/>
              <a:buFont typeface="Lexend"/>
              <a:buChar char="●"/>
            </a:pPr>
            <a:r>
              <a:rPr lang="en-GB" sz="1100">
                <a:solidFill>
                  <a:schemeClr val="dk1"/>
                </a:solidFill>
                <a:latin typeface="Lexend"/>
                <a:ea typeface="Lexend"/>
                <a:cs typeface="Lexend"/>
                <a:sym typeface="Lexend"/>
              </a:rPr>
              <a:t>waxaan inta badan u isticmaalnaa goobooyin (spheres) elektaroonnada (electrons), laakiin elektaroonnadu ma aha sidaas</a:t>
            </a:r>
            <a:endParaRPr sz="1800">
              <a:solidFill>
                <a:schemeClr val="dk1"/>
              </a:solidFill>
              <a:latin typeface="Lexend"/>
              <a:ea typeface="Lexend"/>
              <a:cs typeface="Lexend"/>
              <a:sym typeface="Lexend"/>
            </a:endParaRPr>
          </a:p>
        </p:txBody>
      </p:sp>
      <p:sp>
        <p:nvSpPr>
          <p:cNvPr id="1192" name="Google Shape;1192;p105"/>
          <p:cNvSpPr txBox="1"/>
          <p:nvPr/>
        </p:nvSpPr>
        <p:spPr>
          <a:xfrm>
            <a:off x="4431675" y="2937475"/>
            <a:ext cx="4158900" cy="738900"/>
          </a:xfrm>
          <a:prstGeom prst="rect">
            <a:avLst/>
          </a:prstGeom>
          <a:noFill/>
          <a:ln>
            <a:noFill/>
          </a:ln>
        </p:spPr>
        <p:txBody>
          <a:bodyPr spcFirstLastPara="1" wrap="square" lIns="91425" tIns="91425" rIns="91425" bIns="91425" anchor="t" anchorCtr="0">
            <a:normAutofit/>
          </a:bodyPr>
          <a:lstStyle/>
          <a:p>
            <a:pPr marL="457200" lvl="0" indent="-342900" algn="l" rtl="0">
              <a:spcBef>
                <a:spcPct val="0"/>
              </a:spcBef>
              <a:spcAft>
                <a:spcPct val="0"/>
              </a:spcAft>
              <a:buClr>
                <a:schemeClr val="dk1"/>
              </a:buClr>
              <a:buSzPts val="1800"/>
              <a:buFont typeface="Lexend"/>
              <a:buChar char="●"/>
            </a:pPr>
            <a:r>
              <a:rPr lang="en-GB" sz="1100">
                <a:solidFill>
                  <a:schemeClr val="dk1"/>
                </a:solidFill>
                <a:latin typeface="Lexend"/>
                <a:ea typeface="Lexend"/>
                <a:cs typeface="Lexend"/>
                <a:sym typeface="Lexend"/>
              </a:rPr>
              <a:t>waxay si khaldan u matali karaan fikradda saxda ah</a:t>
            </a:r>
            <a:endParaRPr sz="1800">
              <a:solidFill>
                <a:schemeClr val="dk1"/>
              </a:solidFill>
              <a:latin typeface="Lexend"/>
              <a:ea typeface="Lexend"/>
              <a:cs typeface="Lexend"/>
              <a:sym typeface="Lexend"/>
            </a:endParaRPr>
          </a:p>
        </p:txBody>
      </p:sp>
      <p:sp>
        <p:nvSpPr>
          <p:cNvPr id="1193" name="Google Shape;1193;p105"/>
          <p:cNvSpPr txBox="1"/>
          <p:nvPr/>
        </p:nvSpPr>
        <p:spPr>
          <a:xfrm>
            <a:off x="4448775" y="3541500"/>
            <a:ext cx="4124700" cy="461700"/>
          </a:xfrm>
          <a:prstGeom prst="rect">
            <a:avLst/>
          </a:prstGeom>
          <a:noFill/>
          <a:ln>
            <a:noFill/>
          </a:ln>
        </p:spPr>
        <p:txBody>
          <a:bodyPr spcFirstLastPara="1" wrap="square" lIns="91425" tIns="91425" rIns="91425" bIns="91425" anchor="t" anchorCtr="0">
            <a:normAutofit/>
          </a:bodyPr>
          <a:lstStyle/>
          <a:p>
            <a:pPr marL="457200" lvl="0" indent="-342900" algn="l" rtl="0">
              <a:spcBef>
                <a:spcPct val="0"/>
              </a:spcBef>
              <a:spcAft>
                <a:spcPct val="0"/>
              </a:spcAft>
              <a:buClr>
                <a:schemeClr val="dk1"/>
              </a:buClr>
              <a:buSzPts val="1800"/>
              <a:buFont typeface="Lexend"/>
              <a:buChar char="●"/>
            </a:pPr>
            <a:r>
              <a:rPr lang="en-GB" sz="1100">
                <a:solidFill>
                  <a:schemeClr val="dk1"/>
                </a:solidFill>
                <a:latin typeface="Lexend"/>
                <a:ea typeface="Lexend"/>
                <a:cs typeface="Lexend"/>
                <a:sym typeface="Lexend"/>
              </a:rPr>
              <a:t>waxay si aad u fudud u matali karaan fikrado</a:t>
            </a:r>
            <a:endParaRPr sz="1800">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9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8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9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9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9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97" name="Shape 1197"/>
        <p:cNvGrpSpPr/>
        <p:nvPr/>
      </p:nvGrpSpPr>
      <p:grpSpPr>
        <a:xfrm>
          <a:off x="0" y="0"/>
          <a:ext cx="0" cy="0"/>
        </a:xfrm>
      </p:grpSpPr>
      <p:sp>
        <p:nvSpPr>
          <p:cNvPr id="1198" name="Google Shape;1198;p106"/>
          <p:cNvSpPr txBox="1"/>
          <p:nvPr>
            <p:ph type="body" idx="1"/>
          </p:nvPr>
        </p:nvSpPr>
        <p:spPr>
          <a:xfrm>
            <a:off x="324000" y="759300"/>
            <a:ext cx="7192500" cy="563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Moodeel (model) kale ayaa isticmaala waddo iyo baabuur si ay u matalaan haddana (electric current).</a:t>
            </a:r>
            <a:endParaRPr sz="2000"/>
          </a:p>
        </p:txBody>
      </p:sp>
      <p:sp>
        <p:nvSpPr>
          <p:cNvPr id="1199" name="Google Shape;1199;p10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Moodeel (model) loogu talagalay haddana (electric current)</a:t>
            </a:r>
            <a:endParaRPr/>
          </a:p>
        </p:txBody>
      </p:sp>
      <p:pic>
        <p:nvPicPr>
          <p:cNvPr id="1200" name="Google Shape;1200;p106"/>
          <p:cNvPicPr preferRelativeResize="0"/>
          <p:nvPr/>
        </p:nvPicPr>
        <p:blipFill>
          <a:blip r:embed="rId3">
            <a:alphaModFix/>
          </a:blip>
          <a:stretch>
            <a:fillRect/>
          </a:stretch>
        </p:blipFill>
        <p:spPr>
          <a:xfrm>
            <a:off x="556325" y="1468500"/>
            <a:ext cx="3456655" cy="1980050"/>
          </a:xfrm>
          <a:prstGeom prst="rect">
            <a:avLst/>
          </a:prstGeom>
          <a:noFill/>
          <a:ln>
            <a:noFill/>
          </a:ln>
        </p:spPr>
      </p:pic>
      <p:pic>
        <p:nvPicPr>
          <p:cNvPr id="1201" name="Google Shape;1201;p106"/>
          <p:cNvPicPr preferRelativeResize="0"/>
          <p:nvPr/>
        </p:nvPicPr>
        <p:blipFill>
          <a:blip r:embed="rId4">
            <a:alphaModFix/>
          </a:blip>
          <a:srcRect l="4146" t="3929" r="6886"/>
          <a:stretch>
            <a:fillRect/>
          </a:stretch>
        </p:blipFill>
        <p:spPr>
          <a:xfrm>
            <a:off x="4395250" y="1468500"/>
            <a:ext cx="3430875" cy="1980049"/>
          </a:xfrm>
          <a:prstGeom prst="rect">
            <a:avLst/>
          </a:prstGeom>
          <a:noFill/>
          <a:ln>
            <a:noFill/>
          </a:ln>
        </p:spPr>
      </p:pic>
      <p:sp>
        <p:nvSpPr>
          <p:cNvPr id="1202" name="Google Shape;1202;p106"/>
          <p:cNvSpPr txBox="1"/>
          <p:nvPr>
            <p:ph type="body" idx="1"/>
          </p:nvPr>
        </p:nvSpPr>
        <p:spPr>
          <a:xfrm>
            <a:off x="530550" y="3594350"/>
            <a:ext cx="3508200" cy="1175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Waddo cidhiidhi ah waxay la mid tahay silig dhuuban oo u oggolaanaya dhawr baabuur oo keliya inay dhex maraan.</a:t>
            </a:r>
            <a:endParaRPr sz="2000"/>
          </a:p>
        </p:txBody>
      </p:sp>
      <p:sp>
        <p:nvSpPr>
          <p:cNvPr id="1203" name="Google Shape;1203;p106"/>
          <p:cNvSpPr txBox="1"/>
          <p:nvPr>
            <p:ph type="body" idx="1"/>
          </p:nvPr>
        </p:nvSpPr>
        <p:spPr>
          <a:xfrm>
            <a:off x="4416750" y="3594350"/>
            <a:ext cx="3508200" cy="1175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Waddo ballaadhan waxay la mid tahay silig qaro weyn oo u oggolaanaya baabuur badan inay dhex maraan.</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0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0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07" name="Shape 1207"/>
        <p:cNvGrpSpPr/>
        <p:nvPr/>
      </p:nvGrpSpPr>
      <p:grpSpPr>
        <a:xfrm>
          <a:off x="0" y="0"/>
          <a:ext cx="0" cy="0"/>
        </a:xfrm>
      </p:grpSpPr>
      <p:sp>
        <p:nvSpPr>
          <p:cNvPr id="1208" name="Google Shape;1208;p107"/>
          <p:cNvSpPr txBox="1"/>
          <p:nvPr>
            <p:ph type="body" idx="1"/>
          </p:nvPr>
        </p:nvSpPr>
        <p:spPr>
          <a:xfrm>
            <a:off x="324000" y="759300"/>
            <a:ext cx="7008300" cy="563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Qiimaynta moodeelka wadooyinka iyo baabuurta.</a:t>
            </a:r>
            <a:endParaRPr sz="2000"/>
          </a:p>
        </p:txBody>
      </p:sp>
      <p:sp>
        <p:nvSpPr>
          <p:cNvPr id="1209" name="Google Shape;1209;p10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Moodeelka socodka korantada (electric current)</a:t>
            </a:r>
            <a:endParaRPr/>
          </a:p>
        </p:txBody>
      </p:sp>
      <p:pic>
        <p:nvPicPr>
          <p:cNvPr id="1210" name="Google Shape;1210;p107"/>
          <p:cNvPicPr preferRelativeResize="0"/>
          <p:nvPr/>
        </p:nvPicPr>
        <p:blipFill>
          <a:blip r:embed="rId3">
            <a:alphaModFix/>
          </a:blip>
          <a:srcRect l="4146" t="3929" r="6886"/>
          <a:stretch>
            <a:fillRect/>
          </a:stretch>
        </p:blipFill>
        <p:spPr>
          <a:xfrm>
            <a:off x="6324650" y="1190700"/>
            <a:ext cx="2495350" cy="1440142"/>
          </a:xfrm>
          <a:prstGeom prst="rect">
            <a:avLst/>
          </a:prstGeom>
          <a:noFill/>
          <a:ln>
            <a:noFill/>
          </a:ln>
        </p:spPr>
      </p:pic>
      <p:sp>
        <p:nvSpPr>
          <p:cNvPr id="1211" name="Google Shape;1211;p107"/>
          <p:cNvSpPr txBox="1"/>
          <p:nvPr>
            <p:ph type="body" idx="1"/>
          </p:nvPr>
        </p:nvSpPr>
        <p:spPr>
          <a:xfrm>
            <a:off x="324000" y="1224375"/>
            <a:ext cx="6248400" cy="15639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latin typeface="Lexend"/>
              </a:rPr>
              <a:t>Faa'iidooyinka:</a:t>
            </a:r>
            <a:endParaRPr sz="2000"/>
          </a:p>
          <a:p>
            <a:pPr marL="457200" lvl="0" indent="-342900" algn="l" rtl="0">
              <a:lnSpc>
                <a:spcPct val="100000"/>
              </a:lnSpc>
              <a:spcBef>
                <a:spcPts val="1000"/>
              </a:spcBef>
              <a:spcAft>
                <a:spcPct val="0"/>
              </a:spcAft>
              <a:buSzPts val="1800"/>
              <a:buChar char="●"/>
            </a:pPr>
            <a:r>
              <a:rPr lang="en-GB" sz="1100">
                <a:latin typeface="Lexend"/>
              </a:rPr>
              <a:t>Waxaan isticmaalnaa wadooyinka mar walba waana kuwo aan yaqaan.</a:t>
            </a:r>
            <a:endParaRPr sz="1800"/>
          </a:p>
          <a:p>
            <a:pPr marL="457200" lvl="0" indent="-342900" algn="l" rtl="0">
              <a:lnSpc>
                <a:spcPct val="100000"/>
              </a:lnSpc>
              <a:spcBef>
                <a:spcPct val="0"/>
              </a:spcBef>
              <a:spcAft>
                <a:spcPct val="0"/>
              </a:spcAft>
              <a:buSzPts val="1800"/>
              <a:buChar char="●"/>
            </a:pPr>
            <a:r>
              <a:rPr lang="en-GB" sz="1100">
                <a:latin typeface="Lexend"/>
              </a:rPr>
              <a:t>Ballaca wadooyinka wuxuu la mid yahay dhumucda fiilada.</a:t>
            </a:r>
            <a:endParaRPr sz="1800"/>
          </a:p>
          <a:p>
            <a:pPr marL="457200" lvl="0" indent="-342900" algn="l" rtl="0">
              <a:lnSpc>
                <a:spcPct val="100000"/>
              </a:lnSpc>
              <a:spcBef>
                <a:spcPct val="0"/>
              </a:spcBef>
              <a:spcAft>
                <a:spcPct val="0"/>
              </a:spcAft>
              <a:buSzPts val="1800"/>
              <a:buChar char="●"/>
            </a:pPr>
            <a:r>
              <a:rPr lang="en-GB" sz="1100">
                <a:latin typeface="Lexend"/>
              </a:rPr>
              <a:t>Baabuurta waxay la mid yihiin elektaroonnada (electrons).</a:t>
            </a:r>
            <a:endParaRPr sz="1800"/>
          </a:p>
          <a:p>
            <a:pPr marL="457200" lvl="0" indent="-342900" algn="l" rtl="0">
              <a:lnSpc>
                <a:spcPct val="100000"/>
              </a:lnSpc>
              <a:spcBef>
                <a:spcPct val="0"/>
              </a:spcBef>
              <a:spcAft>
                <a:spcPct val="0"/>
              </a:spcAft>
              <a:buSzPts val="1800"/>
              <a:buChar char="●"/>
            </a:pPr>
            <a:r>
              <a:rPr lang="en-GB" sz="1100">
                <a:latin typeface="Lexend"/>
              </a:rPr>
              <a:t>Darawalada baabuurta waxay iska fogaadaan baabuurta kale, elektaroonnadu way is celiyaan.</a:t>
            </a:r>
            <a:endParaRPr sz="1800"/>
          </a:p>
        </p:txBody>
      </p:sp>
      <p:sp>
        <p:nvSpPr>
          <p:cNvPr id="1212" name="Google Shape;1212;p107"/>
          <p:cNvSpPr txBox="1"/>
          <p:nvPr>
            <p:ph type="body" idx="1"/>
          </p:nvPr>
        </p:nvSpPr>
        <p:spPr>
          <a:xfrm>
            <a:off x="324000" y="2854175"/>
            <a:ext cx="8389800" cy="1966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latin typeface="Lexend"/>
              </a:rPr>
              <a:t>Qasaarooyinka:</a:t>
            </a:r>
            <a:endParaRPr sz="2000"/>
          </a:p>
          <a:p>
            <a:pPr marL="457200" lvl="0" indent="-342900" algn="l" rtl="0">
              <a:lnSpc>
                <a:spcPct val="100000"/>
              </a:lnSpc>
              <a:spcBef>
                <a:spcPts val="1000"/>
              </a:spcBef>
              <a:spcAft>
                <a:spcPct val="0"/>
              </a:spcAft>
              <a:buSzPts val="1800"/>
              <a:buChar char="●"/>
            </a:pPr>
            <a:r>
              <a:rPr lang="en-GB" sz="1100">
                <a:latin typeface="Lexend"/>
              </a:rPr>
              <a:t>Ion-ka naxaasta ee fiilada laguma muujin.</a:t>
            </a:r>
            <a:endParaRPr sz="1800"/>
          </a:p>
          <a:p>
            <a:pPr marL="457200" lvl="0" indent="-342900" algn="l" rtl="0">
              <a:lnSpc>
                <a:spcPct val="100000"/>
              </a:lnSpc>
              <a:spcBef>
                <a:spcPct val="0"/>
              </a:spcBef>
              <a:spcAft>
                <a:spcPct val="0"/>
              </a:spcAft>
              <a:buSzPts val="1800"/>
              <a:buChar char="●"/>
            </a:pPr>
            <a:r>
              <a:rPr lang="en-GB" sz="1100">
                <a:latin typeface="Lexend"/>
              </a:rPr>
              <a:t>Baabuurta si fudud ayay uga baxaan wadada, elektaroonnadu waxay ku sii jiraan fiilada.</a:t>
            </a:r>
            <a:endParaRPr sz="1800"/>
          </a:p>
          <a:p>
            <a:pPr marL="457200" lvl="0" indent="-342900" algn="l" rtl="0">
              <a:lnSpc>
                <a:spcPct val="100000"/>
              </a:lnSpc>
              <a:spcBef>
                <a:spcPct val="0"/>
              </a:spcBef>
              <a:spcAft>
                <a:spcPct val="0"/>
              </a:spcAft>
              <a:buSzPts val="1800"/>
              <a:buChar char="●"/>
            </a:pPr>
            <a:r>
              <a:rPr lang="en-GB" sz="1100">
                <a:latin typeface="Lexend"/>
              </a:rPr>
              <a:t>Baabuurta aad bay uga yar yihiin elektaroonnada ku jira fiilada.</a:t>
            </a:r>
            <a:endParaRPr sz="1800"/>
          </a:p>
          <a:p>
            <a:pPr marL="457200" lvl="0" indent="-342900" algn="l" rtl="0">
              <a:lnSpc>
                <a:spcPct val="100000"/>
              </a:lnSpc>
              <a:spcBef>
                <a:spcPct val="0"/>
              </a:spcBef>
              <a:spcAft>
                <a:spcPct val="0"/>
              </a:spcAft>
              <a:buSzPts val="1800"/>
              <a:buChar char="●"/>
            </a:pPr>
            <a:r>
              <a:rPr lang="en-GB" sz="1100">
                <a:latin typeface="Lexend"/>
              </a:rPr>
              <a:t>Darawalada baabuurta waxay doortaan meesha ay tagaan, elektaroonnada waxaa riixa hal jiho batteriga (battery).</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1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12">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12">
                                            <p:txEl>
                                              <p:pRg st="1" end="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12">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12">
                                            <p:txEl>
                                              <p:pRg st="3" end="3"/>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16" name="Shape 1216"/>
        <p:cNvGrpSpPr/>
        <p:nvPr/>
      </p:nvGrpSpPr>
      <p:grpSpPr>
        <a:xfrm>
          <a:off x="0" y="0"/>
          <a:ext cx="0" cy="0"/>
        </a:xfrm>
      </p:grpSpPr>
      <p:sp>
        <p:nvSpPr>
          <p:cNvPr id="1217" name="Google Shape;1217;p108"/>
          <p:cNvSpPr txBox="1"/>
          <p:nvPr>
            <p:ph type="title"/>
          </p:nvPr>
        </p:nvSpPr>
        <p:spPr>
          <a:xfrm>
            <a:off x="324000" y="810002"/>
            <a:ext cx="5737800" cy="6135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Yaa sheegaya faa'iidada moodeelka wadooyinka iyo baabuurta?</a:t>
            </a:r>
            <a:endParaRPr/>
          </a:p>
        </p:txBody>
      </p:sp>
      <p:sp>
        <p:nvSpPr>
          <p:cNvPr id="1218" name="Google Shape;1218;p108"/>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Moodeelka socodka korantada (electric current)</a:t>
            </a:r>
            <a:endParaRPr/>
          </a:p>
        </p:txBody>
      </p:sp>
      <p:sp>
        <p:nvSpPr>
          <p:cNvPr id="1219" name="Google Shape;1219;p108"/>
          <p:cNvSpPr txBox="1"/>
          <p:nvPr>
            <p:ph type="subTitle" idx="1"/>
          </p:nvPr>
        </p:nvSpPr>
        <p:spPr>
          <a:xfrm>
            <a:off x="1034425" y="1685375"/>
            <a:ext cx="50784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darawalada baabuurta waxay dooran karaan meelaha ay tagaan</a:t>
            </a:r>
            <a:endParaRPr/>
          </a:p>
        </p:txBody>
      </p:sp>
      <p:sp>
        <p:nvSpPr>
          <p:cNvPr id="1220" name="Google Shape;1220;p108"/>
          <p:cNvSpPr txBox="1"/>
          <p:nvPr>
            <p:ph type="subTitle" idx="3"/>
          </p:nvPr>
        </p:nvSpPr>
        <p:spPr>
          <a:xfrm>
            <a:off x="1034425" y="2489450"/>
            <a:ext cx="31659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baabuurta waxay ka bixi karaan wadada</a:t>
            </a:r>
            <a:endParaRPr/>
          </a:p>
        </p:txBody>
      </p:sp>
      <p:sp>
        <p:nvSpPr>
          <p:cNvPr id="1221" name="Google Shape;1221;p108"/>
          <p:cNvSpPr txBox="1"/>
          <p:nvPr>
            <p:ph type="subTitle" idx="4"/>
          </p:nvPr>
        </p:nvSpPr>
        <p:spPr>
          <a:xfrm>
            <a:off x="1034425" y="3309775"/>
            <a:ext cx="50274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baabuurta way ka yar yihiin elektaroonnada</a:t>
            </a:r>
            <a:endParaRPr/>
          </a:p>
        </p:txBody>
      </p:sp>
      <p:sp>
        <p:nvSpPr>
          <p:cNvPr id="1222" name="Google Shape;1222;p108"/>
          <p:cNvSpPr txBox="1"/>
          <p:nvPr>
            <p:ph type="subTitle" idx="5"/>
          </p:nvPr>
        </p:nvSpPr>
        <p:spPr>
          <a:xfrm>
            <a:off x="1034425" y="4113825"/>
            <a:ext cx="3480600" cy="36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wadooyinka waa kuwo aan yaqaan</a:t>
            </a:r>
            <a:endParaRPr/>
          </a:p>
        </p:txBody>
      </p:sp>
      <p:pic>
        <p:nvPicPr>
          <p:cNvPr id="1223" name="Google Shape;1223;p108"/>
          <p:cNvPicPr preferRelativeResize="0"/>
          <p:nvPr/>
        </p:nvPicPr>
        <p:blipFill>
          <a:blip r:embed="rId3">
            <a:alphaModFix/>
          </a:blip>
          <a:srcRect l="4146" t="3929" r="6886"/>
          <a:stretch>
            <a:fillRect/>
          </a:stretch>
        </p:blipFill>
        <p:spPr>
          <a:xfrm>
            <a:off x="6324650" y="1080000"/>
            <a:ext cx="2495350" cy="1440142"/>
          </a:xfrm>
          <a:prstGeom prst="rect">
            <a:avLst/>
          </a:prstGeom>
          <a:noFill/>
          <a:ln>
            <a:noFill/>
          </a:ln>
        </p:spPr>
      </p:pic>
      <p:pic>
        <p:nvPicPr>
          <p:cNvPr id="1224" name="Google Shape;1224;p108"/>
          <p:cNvPicPr preferRelativeResize="0"/>
          <p:nvPr/>
        </p:nvPicPr>
        <p:blipFill>
          <a:blip r:embed="rId4">
            <a:alphaModFix/>
          </a:blip>
          <a:stretch>
            <a:fillRect/>
          </a:stretch>
        </p:blipFill>
        <p:spPr>
          <a:xfrm>
            <a:off x="4428008" y="4084425"/>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28" name="Shape 1228"/>
        <p:cNvGrpSpPr/>
        <p:nvPr/>
      </p:nvGrpSpPr>
      <p:grpSpPr>
        <a:xfrm>
          <a:off x="0" y="0"/>
          <a:ext cx="0" cy="0"/>
        </a:xfrm>
      </p:grpSpPr>
      <p:sp>
        <p:nvSpPr>
          <p:cNvPr id="1229" name="Google Shape;1229;p109"/>
          <p:cNvSpPr txBox="1"/>
          <p:nvPr>
            <p:ph type="body" idx="1"/>
          </p:nvPr>
        </p:nvSpPr>
        <p:spPr>
          <a:xfrm>
            <a:off x="324000" y="759300"/>
            <a:ext cx="6443700" cy="82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Bedka isgoysyada fiiladan waa 'A'.</a:t>
            </a:r>
            <a:endParaRPr/>
          </a:p>
        </p:txBody>
      </p:sp>
      <p:sp>
        <p:nvSpPr>
          <p:cNvPr id="1230" name="Google Shape;1230;p10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Moodeelka socodka korantada (electric current)</a:t>
            </a:r>
            <a:endParaRPr/>
          </a:p>
        </p:txBody>
      </p:sp>
      <p:sp>
        <p:nvSpPr>
          <p:cNvPr id="1231" name="Google Shape;1231;p109"/>
          <p:cNvSpPr/>
          <p:nvPr/>
        </p:nvSpPr>
        <p:spPr>
          <a:xfrm rot="-152" flipH="1">
            <a:off x="1768400" y="1380146"/>
            <a:ext cx="6765900" cy="7797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32" name="Google Shape;1232;p109"/>
          <p:cNvSpPr txBox="1"/>
          <p:nvPr>
            <p:ph type="body" idx="1"/>
          </p:nvPr>
        </p:nvSpPr>
        <p:spPr>
          <a:xfrm>
            <a:off x="400500" y="1730850"/>
            <a:ext cx="1284300" cy="462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bedka A</a:t>
            </a:r>
            <a:endParaRPr/>
          </a:p>
        </p:txBody>
      </p:sp>
      <p:cxnSp>
        <p:nvCxnSpPr>
          <p:cNvPr id="1233" name="Google Shape;1233;p109"/>
          <p:cNvCxnSpPr/>
          <p:nvPr/>
        </p:nvCxnSpPr>
        <p:spPr>
          <a:xfrm rot="10800000" flipH="1">
            <a:off x="1369025" y="1664475"/>
            <a:ext cx="441000" cy="270600"/>
          </a:xfrm>
          <a:prstGeom prst="straightConnector1">
            <a:avLst/>
          </a:prstGeom>
          <a:noFill/>
          <a:ln w="38100" cap="flat" cmpd="sng">
            <a:solidFill>
              <a:schemeClr val="dk1"/>
            </a:solidFill>
            <a:prstDash val="solid"/>
            <a:round/>
            <a:headEnd type="none" w="med" len="med"/>
            <a:tailEnd type="none" w="med" len="med"/>
          </a:ln>
        </p:spPr>
      </p:cxnSp>
      <p:sp>
        <p:nvSpPr>
          <p:cNvPr id="1234" name="Google Shape;1234;p109"/>
          <p:cNvSpPr txBox="1"/>
          <p:nvPr>
            <p:ph type="body" idx="1"/>
          </p:nvPr>
        </p:nvSpPr>
        <p:spPr>
          <a:xfrm>
            <a:off x="324000" y="2588100"/>
            <a:ext cx="8210400" cy="82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Haddii bedka la labanlaabo, waxay qaadi kartaa laba jeer socodka (current).</a:t>
            </a:r>
            <a:endParaRPr/>
          </a:p>
        </p:txBody>
      </p:sp>
      <p:sp>
        <p:nvSpPr>
          <p:cNvPr id="1235" name="Google Shape;1235;p109"/>
          <p:cNvSpPr/>
          <p:nvPr/>
        </p:nvSpPr>
        <p:spPr>
          <a:xfrm rot="-152" flipH="1">
            <a:off x="1768400" y="3056546"/>
            <a:ext cx="6765900" cy="7797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36" name="Google Shape;1236;p109"/>
          <p:cNvSpPr/>
          <p:nvPr/>
        </p:nvSpPr>
        <p:spPr>
          <a:xfrm rot="-152" flipH="1">
            <a:off x="1920800" y="3208946"/>
            <a:ext cx="6765900" cy="7797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37" name="Google Shape;1237;p109"/>
          <p:cNvSpPr txBox="1"/>
          <p:nvPr>
            <p:ph type="body" idx="1"/>
          </p:nvPr>
        </p:nvSpPr>
        <p:spPr>
          <a:xfrm>
            <a:off x="935875" y="3559650"/>
            <a:ext cx="825000" cy="462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2A</a:t>
            </a:r>
            <a:endParaRPr/>
          </a:p>
        </p:txBody>
      </p:sp>
      <p:cxnSp>
        <p:nvCxnSpPr>
          <p:cNvPr id="1238" name="Google Shape;1238;p109"/>
          <p:cNvCxnSpPr/>
          <p:nvPr/>
        </p:nvCxnSpPr>
        <p:spPr>
          <a:xfrm rot="10800000" flipH="1">
            <a:off x="1445225" y="3493275"/>
            <a:ext cx="441000" cy="270600"/>
          </a:xfrm>
          <a:prstGeom prst="straightConnector1">
            <a:avLst/>
          </a:prstGeom>
          <a:noFill/>
          <a:ln w="38100" cap="flat" cmpd="sng">
            <a:solidFill>
              <a:schemeClr val="dk1"/>
            </a:solidFill>
            <a:prstDash val="solid"/>
            <a:round/>
            <a:headEnd type="none" w="med" len="med"/>
            <a:tailEnd type="none" w="med" len="med"/>
          </a:ln>
        </p:spPr>
      </p:cxnSp>
      <p:sp>
        <p:nvSpPr>
          <p:cNvPr id="1239" name="Google Shape;1239;p109"/>
          <p:cNvSpPr txBox="1"/>
          <p:nvPr>
            <p:ph type="body" idx="1"/>
          </p:nvPr>
        </p:nvSpPr>
        <p:spPr>
          <a:xfrm>
            <a:off x="324000" y="4188300"/>
            <a:ext cx="4448400" cy="537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Iskaabixu (resistance) wuxuu noqon doonaa nus (halved).</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3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3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43" name="Shape 1243"/>
        <p:cNvGrpSpPr/>
        <p:nvPr/>
      </p:nvGrpSpPr>
      <p:grpSpPr>
        <a:xfrm>
          <a:off x="0" y="0"/>
          <a:ext cx="0" cy="0"/>
        </a:xfrm>
      </p:grpSpPr>
      <p:sp>
        <p:nvSpPr>
          <p:cNvPr id="1244" name="Google Shape;1244;p110"/>
          <p:cNvSpPr txBox="1"/>
          <p:nvPr>
            <p:ph type="title"/>
          </p:nvPr>
        </p:nvSpPr>
        <p:spPr>
          <a:xfrm>
            <a:off x="324000" y="748775"/>
            <a:ext cx="6296100" cy="6135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Waa maxay iskaabixu (resistance) ee siliga dhumucdiisu weyn tahay?</a:t>
            </a:r>
            <a:endParaRPr/>
          </a:p>
        </p:txBody>
      </p:sp>
      <p:sp>
        <p:nvSpPr>
          <p:cNvPr id="1245" name="Google Shape;1245;p110"/>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Qaab (model) loogu talagalay socodka korantada (electric current)</a:t>
            </a:r>
            <a:endParaRPr/>
          </a:p>
        </p:txBody>
      </p:sp>
      <p:sp>
        <p:nvSpPr>
          <p:cNvPr id="1246" name="Google Shape;1246;p110"/>
          <p:cNvSpPr txBox="1"/>
          <p:nvPr>
            <p:ph type="subTitle" idx="1"/>
          </p:nvPr>
        </p:nvSpPr>
        <p:spPr>
          <a:xfrm>
            <a:off x="1034425" y="1837775"/>
            <a:ext cx="9954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8 Ω</a:t>
            </a:r>
            <a:endParaRPr/>
          </a:p>
        </p:txBody>
      </p:sp>
      <p:sp>
        <p:nvSpPr>
          <p:cNvPr id="1247" name="Google Shape;1247;p110"/>
          <p:cNvSpPr txBox="1"/>
          <p:nvPr>
            <p:ph type="subTitle" idx="3"/>
          </p:nvPr>
        </p:nvSpPr>
        <p:spPr>
          <a:xfrm>
            <a:off x="1034425" y="2794250"/>
            <a:ext cx="8691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4 Ω</a:t>
            </a:r>
            <a:endParaRPr/>
          </a:p>
        </p:txBody>
      </p:sp>
      <p:sp>
        <p:nvSpPr>
          <p:cNvPr id="1248" name="Google Shape;1248;p110"/>
          <p:cNvSpPr txBox="1"/>
          <p:nvPr>
            <p:ph type="subTitle" idx="4"/>
          </p:nvPr>
        </p:nvSpPr>
        <p:spPr>
          <a:xfrm>
            <a:off x="1034425" y="3766975"/>
            <a:ext cx="9195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2 Ω</a:t>
            </a:r>
            <a:endParaRPr/>
          </a:p>
        </p:txBody>
      </p:sp>
      <p:sp>
        <p:nvSpPr>
          <p:cNvPr id="1249" name="Google Shape;1249;p110"/>
          <p:cNvSpPr/>
          <p:nvPr/>
        </p:nvSpPr>
        <p:spPr>
          <a:xfrm rot="-297" flipH="1">
            <a:off x="4992525" y="1750048"/>
            <a:ext cx="3474000" cy="3888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50" name="Google Shape;1250;p110"/>
          <p:cNvSpPr/>
          <p:nvPr/>
        </p:nvSpPr>
        <p:spPr>
          <a:xfrm rot="-297" flipH="1">
            <a:off x="4992525" y="3045448"/>
            <a:ext cx="3474000" cy="3888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51" name="Google Shape;1251;p110"/>
          <p:cNvSpPr/>
          <p:nvPr/>
        </p:nvSpPr>
        <p:spPr>
          <a:xfrm rot="-297" flipH="1">
            <a:off x="4992525" y="2754773"/>
            <a:ext cx="3474000" cy="3888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52" name="Google Shape;1252;p110"/>
          <p:cNvSpPr/>
          <p:nvPr/>
        </p:nvSpPr>
        <p:spPr>
          <a:xfrm rot="-297" flipH="1">
            <a:off x="5090950" y="3143873"/>
            <a:ext cx="3474000" cy="3888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53" name="Google Shape;1253;p110"/>
          <p:cNvSpPr/>
          <p:nvPr/>
        </p:nvSpPr>
        <p:spPr>
          <a:xfrm rot="-297" flipH="1">
            <a:off x="5090950" y="2849035"/>
            <a:ext cx="3474000" cy="3888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54" name="Google Shape;1254;p110"/>
          <p:cNvSpPr txBox="1"/>
          <p:nvPr>
            <p:ph type="title"/>
          </p:nvPr>
        </p:nvSpPr>
        <p:spPr>
          <a:xfrm>
            <a:off x="5386875" y="2145800"/>
            <a:ext cx="3079800" cy="300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silig dhuuban: iskaabixu (resistance) 8 Ω</a:t>
            </a:r>
            <a:endParaRPr sz="1800"/>
          </a:p>
        </p:txBody>
      </p:sp>
      <p:sp>
        <p:nvSpPr>
          <p:cNvPr id="1255" name="Google Shape;1255;p110"/>
          <p:cNvSpPr txBox="1"/>
          <p:nvPr>
            <p:ph type="title"/>
          </p:nvPr>
        </p:nvSpPr>
        <p:spPr>
          <a:xfrm>
            <a:off x="6172325" y="3572750"/>
            <a:ext cx="1615500" cy="300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silig dhumucdiisu weyn tahay</a:t>
            </a:r>
            <a:endParaRPr sz="1800"/>
          </a:p>
        </p:txBody>
      </p:sp>
      <p:pic>
        <p:nvPicPr>
          <p:cNvPr id="1256" name="Google Shape;1256;p110"/>
          <p:cNvPicPr preferRelativeResize="0"/>
          <p:nvPr/>
        </p:nvPicPr>
        <p:blipFill>
          <a:blip r:embed="rId3">
            <a:alphaModFix/>
          </a:blip>
          <a:stretch>
            <a:fillRect/>
          </a:stretch>
        </p:blipFill>
        <p:spPr>
          <a:xfrm>
            <a:off x="1557933" y="3719725"/>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60" name="Shape 1260"/>
        <p:cNvGrpSpPr/>
        <p:nvPr/>
      </p:nvGrpSpPr>
      <p:grpSpPr>
        <a:xfrm>
          <a:off x="0" y="0"/>
          <a:ext cx="0" cy="0"/>
        </a:xfrm>
      </p:grpSpPr>
      <p:sp>
        <p:nvSpPr>
          <p:cNvPr id="1261" name="Google Shape;1261;p111"/>
          <p:cNvSpPr txBox="1"/>
          <p:nvPr>
            <p:ph type="body" idx="1"/>
          </p:nvPr>
        </p:nvSpPr>
        <p:spPr>
          <a:xfrm>
            <a:off x="324000" y="759300"/>
            <a:ext cx="7076700" cy="798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Haddii isku danab (voltage) la isticmaalo, socodka korantadu (current) wuxuu ku xiran yahay bedka (area).</a:t>
            </a:r>
            <a:endParaRPr/>
          </a:p>
          <a:p>
            <a:pPr marL="0" lvl="0" indent="0" algn="l" rtl="0">
              <a:spcBef>
                <a:spcPts val="1000"/>
              </a:spcBef>
              <a:spcAft>
                <a:spcPts val="1000"/>
              </a:spcAft>
              <a:buNone/>
            </a:pPr>
            <a:endParaRPr/>
          </a:p>
        </p:txBody>
      </p:sp>
      <p:sp>
        <p:nvSpPr>
          <p:cNvPr id="1262" name="Google Shape;1262;p11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Qaab (model) loogu talagalay socodka korantada (electric current)</a:t>
            </a:r>
            <a:endParaRPr/>
          </a:p>
        </p:txBody>
      </p:sp>
      <p:sp>
        <p:nvSpPr>
          <p:cNvPr id="1263" name="Google Shape;1263;p111"/>
          <p:cNvSpPr/>
          <p:nvPr/>
        </p:nvSpPr>
        <p:spPr>
          <a:xfrm rot="-343" flipH="1">
            <a:off x="366630" y="2109450"/>
            <a:ext cx="3010800" cy="3126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64" name="Google Shape;1264;p111"/>
          <p:cNvSpPr/>
          <p:nvPr/>
        </p:nvSpPr>
        <p:spPr>
          <a:xfrm rot="-343" flipH="1">
            <a:off x="3785430" y="2109452"/>
            <a:ext cx="3010800" cy="3126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65" name="Google Shape;1265;p111"/>
          <p:cNvSpPr/>
          <p:nvPr/>
        </p:nvSpPr>
        <p:spPr>
          <a:xfrm rot="-343" flipH="1">
            <a:off x="3858524" y="2188137"/>
            <a:ext cx="3010800" cy="3126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66" name="Google Shape;1266;p111"/>
          <p:cNvSpPr txBox="1"/>
          <p:nvPr>
            <p:ph type="body" idx="1"/>
          </p:nvPr>
        </p:nvSpPr>
        <p:spPr>
          <a:xfrm>
            <a:off x="366625" y="2823325"/>
            <a:ext cx="8133600" cy="483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Haddii bedku (area) kordho ⨉3, socodka korantadu (current) wuxuu kordhaa ⨉3.</a:t>
            </a:r>
            <a:r>
              <a:rPr lang="en-GB" sz="1100">
                <a:latin typeface="Lexend"/>
              </a:rPr>
              <a:t/>
            </a:r>
            <a:r>
              <a:rPr lang="en-GB" sz="1100">
                <a:latin typeface="Lexend"/>
              </a:rPr>
              <a:t/>
            </a:r>
            <a:r>
              <a:rPr lang="en-GB" sz="1100">
                <a:latin typeface="Lexend"/>
              </a:rPr>
              <a:t/>
            </a:r>
            <a:r>
              <a:rPr lang="en-GB" sz="1100">
                <a:latin typeface="Lexend"/>
              </a:rPr>
              <a:t/>
            </a:r>
            <a:endParaRPr/>
          </a:p>
          <a:p>
            <a:pPr marL="0" lvl="0" indent="0" algn="l" rtl="0">
              <a:spcBef>
                <a:spcPts val="1000"/>
              </a:spcBef>
              <a:spcAft>
                <a:spcPts val="1000"/>
              </a:spcAft>
              <a:buNone/>
            </a:pPr>
            <a:endParaRPr/>
          </a:p>
        </p:txBody>
      </p:sp>
      <p:sp>
        <p:nvSpPr>
          <p:cNvPr id="1267" name="Google Shape;1267;p111"/>
          <p:cNvSpPr txBox="1"/>
          <p:nvPr>
            <p:ph type="body" idx="1"/>
          </p:nvPr>
        </p:nvSpPr>
        <p:spPr>
          <a:xfrm>
            <a:off x="324000" y="3982050"/>
            <a:ext cx="8409900" cy="798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Socodka korantadu (current) wuxuu u dhigmaa (proportional) bedka (area), wuxuu kordhaa isla qaddarka.</a:t>
            </a:r>
            <a:r>
              <a:rPr lang="en-GB" b="1" sz="1100">
                <a:latin typeface="Lexend"/>
              </a:rPr>
              <a:t/>
            </a:r>
            <a:r>
              <a:rPr lang="en-GB" sz="1100">
                <a:latin typeface="Lexend"/>
              </a:rPr>
              <a:t/>
            </a:r>
            <a:endParaRPr/>
          </a:p>
          <a:p>
            <a:pPr marL="0" lvl="0" indent="0" algn="l" rtl="0">
              <a:spcBef>
                <a:spcPts val="1000"/>
              </a:spcBef>
              <a:spcAft>
                <a:spcPct val="0"/>
              </a:spcAft>
              <a:buNone/>
            </a:pPr>
            <a:endParaRPr/>
          </a:p>
          <a:p>
            <a:pPr marL="0" lvl="0" indent="0" algn="l" rtl="0">
              <a:spcBef>
                <a:spcPts val="1000"/>
              </a:spcBef>
              <a:spcAft>
                <a:spcPts val="1000"/>
              </a:spcAft>
              <a:buNone/>
            </a:pPr>
            <a:endParaRPr/>
          </a:p>
        </p:txBody>
      </p:sp>
      <p:sp>
        <p:nvSpPr>
          <p:cNvPr id="1268" name="Google Shape;1268;p111"/>
          <p:cNvSpPr/>
          <p:nvPr/>
        </p:nvSpPr>
        <p:spPr>
          <a:xfrm rot="-343" flipH="1">
            <a:off x="507405" y="3316350"/>
            <a:ext cx="3010800" cy="3126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269" name="Google Shape;1269;p111"/>
          <p:cNvGrpSpPr/>
          <p:nvPr/>
        </p:nvGrpSpPr>
        <p:grpSpPr>
          <a:xfrm>
            <a:off x="3937830" y="3176102"/>
            <a:ext cx="3155295" cy="452998"/>
            <a:chOff x="3937830" y="3176102"/>
            <a:chExt cx="3155295" cy="452998"/>
          </a:xfrm>
        </p:grpSpPr>
        <p:sp>
          <p:nvSpPr>
            <p:cNvPr id="1270" name="Google Shape;1270;p111"/>
            <p:cNvSpPr/>
            <p:nvPr/>
          </p:nvSpPr>
          <p:spPr>
            <a:xfrm rot="-343" flipH="1">
              <a:off x="3937830" y="3176252"/>
              <a:ext cx="3010800" cy="3126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71" name="Google Shape;1271;p111"/>
            <p:cNvSpPr/>
            <p:nvPr/>
          </p:nvSpPr>
          <p:spPr>
            <a:xfrm rot="-343" flipH="1">
              <a:off x="4003874" y="3244375"/>
              <a:ext cx="3010800" cy="3126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72" name="Google Shape;1272;p111"/>
            <p:cNvSpPr/>
            <p:nvPr/>
          </p:nvSpPr>
          <p:spPr>
            <a:xfrm rot="-343" flipH="1">
              <a:off x="4082324" y="3316350"/>
              <a:ext cx="3010800" cy="312600"/>
            </a:xfrm>
            <a:prstGeom prst="cube">
              <a:avLst>
                <a:gd name="adj" fmla="val 25000"/>
              </a:avLst>
            </a:prstGeom>
            <a:solidFill>
              <a:srgbClr val="B7622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1273" name="Google Shape;1273;p111"/>
          <p:cNvSpPr txBox="1"/>
          <p:nvPr>
            <p:ph type="body" idx="1"/>
          </p:nvPr>
        </p:nvSpPr>
        <p:spPr>
          <a:xfrm>
            <a:off x="1338250" y="2422200"/>
            <a:ext cx="1152600" cy="381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1 Amp</a:t>
            </a:r>
            <a:endParaRPr sz="1800"/>
          </a:p>
        </p:txBody>
      </p:sp>
      <p:sp>
        <p:nvSpPr>
          <p:cNvPr id="1274" name="Google Shape;1274;p111"/>
          <p:cNvSpPr txBox="1"/>
          <p:nvPr>
            <p:ph type="body" idx="1"/>
          </p:nvPr>
        </p:nvSpPr>
        <p:spPr>
          <a:xfrm>
            <a:off x="4866925" y="2496975"/>
            <a:ext cx="1152600" cy="381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2 Amps</a:t>
            </a:r>
            <a:endParaRPr sz="1800"/>
          </a:p>
        </p:txBody>
      </p:sp>
      <p:sp>
        <p:nvSpPr>
          <p:cNvPr id="1275" name="Google Shape;1275;p111"/>
          <p:cNvSpPr txBox="1"/>
          <p:nvPr>
            <p:ph type="body" idx="1"/>
          </p:nvPr>
        </p:nvSpPr>
        <p:spPr>
          <a:xfrm>
            <a:off x="1338250" y="3629100"/>
            <a:ext cx="1152600" cy="381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1 Amp</a:t>
            </a:r>
            <a:endParaRPr sz="1800"/>
          </a:p>
        </p:txBody>
      </p:sp>
      <p:sp>
        <p:nvSpPr>
          <p:cNvPr id="1276" name="Google Shape;1276;p111"/>
          <p:cNvSpPr txBox="1"/>
          <p:nvPr>
            <p:ph type="body" idx="1"/>
          </p:nvPr>
        </p:nvSpPr>
        <p:spPr>
          <a:xfrm>
            <a:off x="4855325" y="3617975"/>
            <a:ext cx="1152600" cy="381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3 Amps</a:t>
            </a:r>
            <a:endParaRPr sz="1800"/>
          </a:p>
        </p:txBody>
      </p:sp>
      <p:sp>
        <p:nvSpPr>
          <p:cNvPr id="1277" name="Google Shape;1277;p111"/>
          <p:cNvSpPr txBox="1"/>
          <p:nvPr>
            <p:ph type="body" idx="1"/>
          </p:nvPr>
        </p:nvSpPr>
        <p:spPr>
          <a:xfrm>
            <a:off x="324000" y="1643250"/>
            <a:ext cx="7813800" cy="381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Haddii bedku (area) kordho ⨉2, socodka korantadu (current) wuxuu kordhaa ⨉2.</a:t>
            </a:r>
            <a:r>
              <a:rPr lang="en-GB" sz="1100">
                <a:latin typeface="Lexend"/>
              </a:rPr>
              <a:t/>
            </a:r>
            <a:r>
              <a:rPr lang="en-GB" sz="1100">
                <a:latin typeface="Lexend"/>
              </a:rPr>
              <a:t/>
            </a:r>
            <a:r>
              <a:rPr lang="en-GB" sz="1100">
                <a:latin typeface="Lexend"/>
              </a:rPr>
              <a:t/>
            </a:r>
            <a:r>
              <a:rPr lang="en-GB" sz="1100">
                <a:latin typeface="Lexend"/>
              </a:rPr>
              <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6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7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7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6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6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7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7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81" name="Shape 1281"/>
        <p:cNvGrpSpPr/>
        <p:nvPr/>
      </p:nvGrpSpPr>
      <p:grpSpPr>
        <a:xfrm>
          <a:off x="0" y="0"/>
          <a:ext cx="0" cy="0"/>
        </a:xfrm>
      </p:grpSpPr>
      <p:sp>
        <p:nvSpPr>
          <p:cNvPr id="1282" name="Google Shape;1282;p112"/>
          <p:cNvSpPr txBox="1"/>
          <p:nvPr>
            <p:ph type="title"/>
          </p:nvPr>
        </p:nvSpPr>
        <p:spPr>
          <a:xfrm>
            <a:off x="324000" y="748775"/>
            <a:ext cx="7135200" cy="6135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Waa maxay socodka korantada (current) ee siliga dhuuban (haddii isku danab (voltage) lagu dabaqo)?</a:t>
            </a:r>
            <a:endParaRPr/>
          </a:p>
        </p:txBody>
      </p:sp>
      <p:sp>
        <p:nvSpPr>
          <p:cNvPr id="1283" name="Google Shape;1283;p112"/>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Qaab (model) loogu talagalay socodka korantada (electric current)</a:t>
            </a:r>
            <a:endParaRPr/>
          </a:p>
        </p:txBody>
      </p:sp>
      <p:sp>
        <p:nvSpPr>
          <p:cNvPr id="1284" name="Google Shape;1284;p112"/>
          <p:cNvSpPr txBox="1"/>
          <p:nvPr>
            <p:ph type="subTitle" idx="1"/>
          </p:nvPr>
        </p:nvSpPr>
        <p:spPr>
          <a:xfrm>
            <a:off x="1034425" y="1837775"/>
            <a:ext cx="9954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8 A</a:t>
            </a:r>
            <a:endParaRPr/>
          </a:p>
        </p:txBody>
      </p:sp>
      <p:sp>
        <p:nvSpPr>
          <p:cNvPr id="1285" name="Google Shape;1285;p112"/>
          <p:cNvSpPr txBox="1"/>
          <p:nvPr>
            <p:ph type="subTitle" idx="3"/>
          </p:nvPr>
        </p:nvSpPr>
        <p:spPr>
          <a:xfrm>
            <a:off x="1034425" y="2794250"/>
            <a:ext cx="8691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4 A</a:t>
            </a:r>
            <a:endParaRPr/>
          </a:p>
        </p:txBody>
      </p:sp>
      <p:sp>
        <p:nvSpPr>
          <p:cNvPr id="1286" name="Google Shape;1286;p112"/>
          <p:cNvSpPr txBox="1"/>
          <p:nvPr>
            <p:ph type="subTitle" idx="4"/>
          </p:nvPr>
        </p:nvSpPr>
        <p:spPr>
          <a:xfrm>
            <a:off x="1034425" y="3766975"/>
            <a:ext cx="9195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2 A</a:t>
            </a:r>
            <a:endParaRPr/>
          </a:p>
        </p:txBody>
      </p:sp>
      <p:sp>
        <p:nvSpPr>
          <p:cNvPr id="1287" name="Google Shape;1287;p112"/>
          <p:cNvSpPr/>
          <p:nvPr/>
        </p:nvSpPr>
        <p:spPr>
          <a:xfrm rot="-297" flipH="1">
            <a:off x="5068725" y="3350248"/>
            <a:ext cx="3474000" cy="388800"/>
          </a:xfrm>
          <a:prstGeom prst="cube">
            <a:avLst>
              <a:gd name="adj" fmla="val 25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88" name="Google Shape;1288;p112"/>
          <p:cNvSpPr/>
          <p:nvPr/>
        </p:nvSpPr>
        <p:spPr>
          <a:xfrm rot="-297" flipH="1">
            <a:off x="4992525" y="1902448"/>
            <a:ext cx="3474000" cy="388800"/>
          </a:xfrm>
          <a:prstGeom prst="cube">
            <a:avLst>
              <a:gd name="adj" fmla="val 25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marR="0" lvl="0" indent="0" algn="ctr" rtl="0">
              <a:lnSpc>
                <a:spcPct val="100000"/>
              </a:lnSpc>
              <a:spcBef>
                <a:spcPct val="0"/>
              </a:spcBef>
              <a:spcAft>
                <a:spcPct val="0"/>
              </a:spcAft>
              <a:buNone/>
            </a:pPr>
            <a:endParaRPr>
              <a:latin typeface="Lexend"/>
              <a:ea typeface="Lexend"/>
              <a:cs typeface="Lexend"/>
              <a:sym typeface="Lexend"/>
            </a:endParaRPr>
          </a:p>
        </p:txBody>
      </p:sp>
      <p:sp>
        <p:nvSpPr>
          <p:cNvPr id="1289" name="Google Shape;1289;p112"/>
          <p:cNvSpPr/>
          <p:nvPr/>
        </p:nvSpPr>
        <p:spPr>
          <a:xfrm rot="-297" flipH="1">
            <a:off x="4992525" y="1611773"/>
            <a:ext cx="3474000" cy="388800"/>
          </a:xfrm>
          <a:prstGeom prst="cube">
            <a:avLst>
              <a:gd name="adj" fmla="val 25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marR="0" lvl="0" indent="0" algn="ctr" rtl="0">
              <a:lnSpc>
                <a:spcPct val="100000"/>
              </a:lnSpc>
              <a:spcBef>
                <a:spcPct val="0"/>
              </a:spcBef>
              <a:spcAft>
                <a:spcPct val="0"/>
              </a:spcAft>
              <a:buNone/>
            </a:pPr>
            <a:endParaRPr>
              <a:latin typeface="Lexend"/>
              <a:ea typeface="Lexend"/>
              <a:cs typeface="Lexend"/>
              <a:sym typeface="Lexend"/>
            </a:endParaRPr>
          </a:p>
        </p:txBody>
      </p:sp>
      <p:sp>
        <p:nvSpPr>
          <p:cNvPr id="1290" name="Google Shape;1290;p112"/>
          <p:cNvSpPr/>
          <p:nvPr/>
        </p:nvSpPr>
        <p:spPr>
          <a:xfrm rot="-297" flipH="1">
            <a:off x="5090950" y="2000873"/>
            <a:ext cx="3474000" cy="388800"/>
          </a:xfrm>
          <a:prstGeom prst="cube">
            <a:avLst>
              <a:gd name="adj" fmla="val 25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marR="0" lvl="0" indent="0" algn="ctr" rtl="0">
              <a:lnSpc>
                <a:spcPct val="100000"/>
              </a:lnSpc>
              <a:spcBef>
                <a:spcPct val="0"/>
              </a:spcBef>
              <a:spcAft>
                <a:spcPct val="0"/>
              </a:spcAft>
              <a:buNone/>
            </a:pPr>
            <a:endParaRPr>
              <a:latin typeface="Lexend"/>
              <a:ea typeface="Lexend"/>
              <a:cs typeface="Lexend"/>
              <a:sym typeface="Lexend"/>
            </a:endParaRPr>
          </a:p>
        </p:txBody>
      </p:sp>
      <p:sp>
        <p:nvSpPr>
          <p:cNvPr id="1291" name="Google Shape;1291;p112"/>
          <p:cNvSpPr/>
          <p:nvPr/>
        </p:nvSpPr>
        <p:spPr>
          <a:xfrm rot="-297" flipH="1">
            <a:off x="5090950" y="1706035"/>
            <a:ext cx="3474000" cy="388800"/>
          </a:xfrm>
          <a:prstGeom prst="cube">
            <a:avLst>
              <a:gd name="adj" fmla="val 25000"/>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marR="0" lvl="0" indent="0" algn="ctr" rtl="0">
              <a:lnSpc>
                <a:spcPct val="100000"/>
              </a:lnSpc>
              <a:spcBef>
                <a:spcPct val="0"/>
              </a:spcBef>
              <a:spcAft>
                <a:spcPct val="0"/>
              </a:spcAft>
              <a:buNone/>
            </a:pPr>
            <a:endParaRPr>
              <a:latin typeface="Lexend"/>
              <a:ea typeface="Lexend"/>
              <a:cs typeface="Lexend"/>
              <a:sym typeface="Lexend"/>
            </a:endParaRPr>
          </a:p>
        </p:txBody>
      </p:sp>
      <p:sp>
        <p:nvSpPr>
          <p:cNvPr id="1292" name="Google Shape;1292;p112"/>
          <p:cNvSpPr txBox="1"/>
          <p:nvPr>
            <p:ph type="title"/>
          </p:nvPr>
        </p:nvSpPr>
        <p:spPr>
          <a:xfrm>
            <a:off x="6024375" y="3777050"/>
            <a:ext cx="1230900" cy="300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silig dhuuban</a:t>
            </a:r>
            <a:endParaRPr sz="1800"/>
          </a:p>
        </p:txBody>
      </p:sp>
      <p:pic>
        <p:nvPicPr>
          <p:cNvPr id="1293" name="Google Shape;1293;p112"/>
          <p:cNvPicPr preferRelativeResize="0"/>
          <p:nvPr/>
        </p:nvPicPr>
        <p:blipFill>
          <a:blip r:embed="rId3">
            <a:alphaModFix/>
          </a:blip>
          <a:stretch>
            <a:fillRect/>
          </a:stretch>
        </p:blipFill>
        <p:spPr>
          <a:xfrm>
            <a:off x="1633833" y="2700000"/>
            <a:ext cx="396000" cy="419100"/>
          </a:xfrm>
          <a:prstGeom prst="rect">
            <a:avLst/>
          </a:prstGeom>
          <a:noFill/>
          <a:ln>
            <a:noFill/>
          </a:ln>
        </p:spPr>
      </p:pic>
      <p:sp>
        <p:nvSpPr>
          <p:cNvPr id="1294" name="Google Shape;1294;p112"/>
          <p:cNvSpPr txBox="1"/>
          <p:nvPr>
            <p:ph type="title"/>
          </p:nvPr>
        </p:nvSpPr>
        <p:spPr>
          <a:xfrm>
            <a:off x="5310375" y="2525263"/>
            <a:ext cx="2990700" cy="300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silig dhumucdiisu weyn tahay: socodka korantada (current) 16 A</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8" name="Shape 1298"/>
        <p:cNvGrpSpPr/>
        <p:nvPr/>
      </p:nvGrpSpPr>
      <p:grpSpPr>
        <a:xfrm>
          <a:off x="0" y="0"/>
          <a:ext cx="0" cy="0"/>
        </a:xfrm>
      </p:grpSpPr>
      <p:sp>
        <p:nvSpPr>
          <p:cNvPr id="1299" name="Google Shape;1299;p113"/>
          <p:cNvSpPr txBox="1"/>
          <p:nvPr>
            <p:ph type="body" idx="1"/>
          </p:nvPr>
        </p:nvSpPr>
        <p:spPr>
          <a:xfrm>
            <a:off x="324000" y="759300"/>
            <a:ext cx="8237700" cy="917700"/>
          </a:xfrm>
          <a:prstGeom prst="rect">
            <a:avLst/>
          </a:prstGeom>
        </p:spPr>
        <p:txBody>
          <a:bodyPr spcFirstLastPara="1" wrap="square" lIns="0" tIns="0" rIns="0" bIns="0" anchor="t" anchorCtr="0">
            <a:normAutofit/>
          </a:bodyPr>
          <a:lstStyle/>
          <a:p>
            <a:pPr marL="360001" lvl="0" indent="-360001" algn="l" rtl="0">
              <a:spcBef>
                <a:spcPct val="0"/>
              </a:spcBef>
              <a:spcAft>
                <a:spcPct val="0"/>
              </a:spcAft>
              <a:buNone/>
              <a:defRPr/>
            </a:pPr>
            <a:r>
              <a:rPr lang="en-GB" sz="1400">
                <a:latin typeface="Lexend"/>
              </a:rPr>
              <a:t>1) Bixi saddex faa'iido oo ah qaabka (model) dadka iyo kuraasta.</a:t>
            </a:r>
            <a:endParaRPr/>
          </a:p>
          <a:p>
            <a:pPr marL="360001" lvl="0" indent="-360001" algn="l" rtl="0">
              <a:spcBef>
                <a:spcPts val="1000"/>
              </a:spcBef>
              <a:spcAft>
                <a:spcPts val="1000"/>
              </a:spcAft>
              <a:buNone/>
              <a:defRPr/>
            </a:pPr>
            <a:r>
              <a:rPr lang="en-GB" sz="1400">
                <a:latin typeface="Lexend"/>
              </a:rPr>
              <a:t>2) Waa maxay saddex shay oo aan si fiican ugu habboonayn?</a:t>
            </a:r>
            <a:endParaRPr/>
          </a:p>
        </p:txBody>
      </p:sp>
      <p:sp>
        <p:nvSpPr>
          <p:cNvPr id="1300" name="Google Shape;1300;p11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Qaab (model) loogu talagalay socodka korantada (electric current)</a:t>
            </a:r>
            <a:endParaRPr/>
          </a:p>
        </p:txBody>
      </p:sp>
      <p:pic>
        <p:nvPicPr>
          <p:cNvPr id="1301" name="Google Shape;1301;p113"/>
          <p:cNvPicPr preferRelativeResize="0"/>
          <p:nvPr/>
        </p:nvPicPr>
        <p:blipFill>
          <a:blip r:embed="rId3">
            <a:alphaModFix/>
          </a:blip>
          <a:stretch>
            <a:fillRect/>
          </a:stretch>
        </p:blipFill>
        <p:spPr>
          <a:xfrm>
            <a:off x="3077287" y="1867275"/>
            <a:ext cx="2731126" cy="2826050"/>
          </a:xfrm>
          <a:prstGeom prst="rect">
            <a:avLst/>
          </a:prstGeom>
          <a:noFill/>
          <a:ln>
            <a:noFill/>
          </a:ln>
        </p:spPr>
      </p:pic>
    </p:spTree>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05" name="Shape 1305"/>
        <p:cNvGrpSpPr/>
        <p:nvPr/>
      </p:nvGrpSpPr>
      <p:grpSpPr>
        <a:xfrm>
          <a:off x="0" y="0"/>
          <a:ext cx="0" cy="0"/>
        </a:xfrm>
      </p:grpSpPr>
      <p:sp>
        <p:nvSpPr>
          <p:cNvPr id="1306" name="Google Shape;1306;p114"/>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Qaab (model) loogu talagalay socodka korantada (electric current)</a:t>
            </a:r>
            <a:endParaRPr/>
          </a:p>
        </p:txBody>
      </p:sp>
      <p:sp>
        <p:nvSpPr>
          <p:cNvPr id="1307" name="Google Shape;1307;p114"/>
          <p:cNvSpPr txBox="1"/>
          <p:nvPr>
            <p:ph type="body" idx="1"/>
          </p:nvPr>
        </p:nvSpPr>
        <p:spPr>
          <a:xfrm>
            <a:off x="324000" y="735450"/>
            <a:ext cx="8583900" cy="441000"/>
          </a:xfrm>
          <a:prstGeom prst="rect">
            <a:avLst/>
          </a:prstGeom>
        </p:spPr>
        <p:txBody>
          <a:bodyPr spcFirstLastPara="1" wrap="square" lIns="0" tIns="0" rIns="0" bIns="0" anchor="t" anchorCtr="0">
            <a:normAutofit/>
          </a:bodyPr>
          <a:lstStyle/>
          <a:p>
            <a:pPr marL="360001" lvl="0" indent="-360001" algn="l" rtl="0">
              <a:spcBef>
                <a:spcPct val="0"/>
              </a:spcBef>
              <a:spcAft>
                <a:spcPct val="0"/>
              </a:spcAft>
              <a:buNone/>
            </a:pPr>
            <a:r>
              <a:rPr lang="en-GB" sz="1400">
                <a:latin typeface="Lexend"/>
              </a:rPr>
              <a:t>1) Bixi saddex faa'iido oo ah moodeelka dadka iyo kuraasta.</a:t>
            </a:r>
            <a:endParaRPr sz="1800"/>
          </a:p>
          <a:p>
            <a:pPr marL="630000" lvl="0" indent="-300650" algn="l" rtl="0">
              <a:lnSpc>
                <a:spcPct val="100000"/>
              </a:lnSpc>
              <a:spcBef>
                <a:spcPts val="1000"/>
              </a:spcBef>
              <a:spcAft>
                <a:spcPct val="0"/>
              </a:spcAft>
              <a:buSzPts val="1900"/>
              <a:buFont typeface="Kalam"/>
              <a:buChar char="●"/>
            </a:pPr>
            <a:r>
              <a:rPr lang="en-GB" sz="1100">
                <a:latin typeface="Kalam"/>
                <a:ea typeface="Kalam"/>
                <a:cs typeface="Kalam"/>
                <a:sym typeface="Kalam"/>
              </a:rPr>
              <a:t>Dadku waxay yaqaaniin kuraasta qolka, waxayna si fudud u isticmaali karaan.</a:t>
            </a:r>
            <a:endParaRPr sz="1900">
              <a:latin typeface="Kalam"/>
              <a:ea typeface="Kalam"/>
              <a:cs typeface="Kalam"/>
              <a:sym typeface="Kalam"/>
            </a:endParaRPr>
          </a:p>
          <a:p>
            <a:pPr marL="630000" lvl="0" indent="-300650" algn="l" rtl="0">
              <a:lnSpc>
                <a:spcPct val="100000"/>
              </a:lnSpc>
              <a:spcBef>
                <a:spcPct val="0"/>
              </a:spcBef>
              <a:spcAft>
                <a:spcPct val="0"/>
              </a:spcAft>
              <a:buSzPts val="1900"/>
              <a:buFont typeface="Kalam"/>
              <a:buChar char="●"/>
            </a:pPr>
            <a:r>
              <a:rPr lang="en-GB" sz="1100">
                <a:latin typeface="Kalam"/>
                <a:ea typeface="Kalam"/>
                <a:cs typeface="Kalam"/>
                <a:sym typeface="Kalam"/>
              </a:rPr>
              <a:t>Kuraastu waxay hor istaagaan dadka, sida atomiga (atoms) hor istaaga elektaroonada (electrons).</a:t>
            </a:r>
            <a:endParaRPr sz="1900">
              <a:latin typeface="Kalam"/>
              <a:ea typeface="Kalam"/>
              <a:cs typeface="Kalam"/>
              <a:sym typeface="Kalam"/>
            </a:endParaRPr>
          </a:p>
          <a:p>
            <a:pPr marL="630000" lvl="0" indent="-300650" algn="l" rtl="0">
              <a:lnSpc>
                <a:spcPct val="100000"/>
              </a:lnSpc>
              <a:spcBef>
                <a:spcPct val="0"/>
              </a:spcBef>
              <a:spcAft>
                <a:spcPct val="0"/>
              </a:spcAft>
              <a:buSzPts val="1900"/>
              <a:buFont typeface="Kalam"/>
              <a:buChar char="●"/>
            </a:pPr>
            <a:r>
              <a:rPr lang="en-GB" sz="1100">
                <a:latin typeface="Kalam"/>
                <a:ea typeface="Kalam"/>
                <a:cs typeface="Kalam"/>
                <a:sym typeface="Kalam"/>
              </a:rPr>
              <a:t>Inta lagu jiro ciyaarta doorka (role play), waxay tijaabin karaan xaalado kala duwan si ay u arkaan saameynta.</a:t>
            </a:r>
            <a:endParaRPr sz="1900"/>
          </a:p>
        </p:txBody>
      </p:sp>
      <p:sp>
        <p:nvSpPr>
          <p:cNvPr id="1308" name="Google Shape;1308;p114"/>
          <p:cNvSpPr txBox="1"/>
          <p:nvPr>
            <p:ph type="body" idx="1"/>
          </p:nvPr>
        </p:nvSpPr>
        <p:spPr>
          <a:xfrm>
            <a:off x="324000" y="2571750"/>
            <a:ext cx="8496000" cy="2082900"/>
          </a:xfrm>
          <a:prstGeom prst="rect">
            <a:avLst/>
          </a:prstGeom>
        </p:spPr>
        <p:txBody>
          <a:bodyPr spcFirstLastPara="1" wrap="square" lIns="0" tIns="0" rIns="0" bIns="0" anchor="t" anchorCtr="0">
            <a:normAutofit/>
          </a:bodyPr>
          <a:lstStyle/>
          <a:p>
            <a:pPr marL="360001" lvl="0" indent="-360001" algn="l" rtl="0">
              <a:lnSpc>
                <a:spcPct val="100000"/>
              </a:lnSpc>
              <a:spcBef>
                <a:spcPct val="0"/>
              </a:spcBef>
              <a:spcAft>
                <a:spcPct val="0"/>
              </a:spcAft>
              <a:buNone/>
            </a:pPr>
            <a:r>
              <a:rPr lang="en-GB" sz="1400">
                <a:latin typeface="Lexend"/>
              </a:rPr>
              <a:t>2) Waa maxay saddex shay oo aan si fiican u qummanayn?</a:t>
            </a:r>
            <a:endParaRPr sz="1800"/>
          </a:p>
          <a:p>
            <a:pPr marL="630000" lvl="0" indent="-300650" algn="l" rtl="0">
              <a:lnSpc>
                <a:spcPct val="100000"/>
              </a:lnSpc>
              <a:spcBef>
                <a:spcPts val="1000"/>
              </a:spcBef>
              <a:spcAft>
                <a:spcPct val="0"/>
              </a:spcAft>
              <a:buSzPts val="1900"/>
              <a:buFont typeface="Kalam"/>
              <a:buChar char="●"/>
            </a:pPr>
            <a:r>
              <a:rPr lang="en-GB" sz="1100">
                <a:latin typeface="Kalam"/>
                <a:ea typeface="Kalam"/>
                <a:cs typeface="Kalam"/>
                <a:sym typeface="Kalam"/>
              </a:rPr>
              <a:t>Waxaa jira arday aad uga yar elektaroonada (electrons).</a:t>
            </a:r>
            <a:endParaRPr sz="1900">
              <a:latin typeface="Kalam"/>
              <a:ea typeface="Kalam"/>
              <a:cs typeface="Kalam"/>
              <a:sym typeface="Kalam"/>
            </a:endParaRPr>
          </a:p>
          <a:p>
            <a:pPr marL="630000" lvl="0" indent="-300650" algn="l" rtl="0">
              <a:lnSpc>
                <a:spcPct val="100000"/>
              </a:lnSpc>
              <a:spcBef>
                <a:spcPct val="0"/>
              </a:spcBef>
              <a:spcAft>
                <a:spcPct val="0"/>
              </a:spcAft>
              <a:buSzPts val="1900"/>
              <a:buFont typeface="Kalam"/>
              <a:buChar char="●"/>
            </a:pPr>
            <a:r>
              <a:rPr lang="en-GB" sz="1100">
                <a:latin typeface="Kalam"/>
                <a:ea typeface="Kalam"/>
                <a:cs typeface="Kalam"/>
                <a:sym typeface="Kalam"/>
              </a:rPr>
              <a:t>Ardaydu waxay leeyihiin doorasho halkay tagaan, elektaroonadu (electrons) waxay ka tagaan taban (negative) ilaa togan (positive).</a:t>
            </a:r>
            <a:endParaRPr sz="1900">
              <a:latin typeface="Kalam"/>
              <a:ea typeface="Kalam"/>
              <a:cs typeface="Kalam"/>
              <a:sym typeface="Kalam"/>
            </a:endParaRPr>
          </a:p>
          <a:p>
            <a:pPr marL="630000" lvl="0" indent="-300650" algn="l" rtl="0">
              <a:lnSpc>
                <a:spcPct val="100000"/>
              </a:lnSpc>
              <a:spcBef>
                <a:spcPct val="0"/>
              </a:spcBef>
              <a:spcAft>
                <a:spcPct val="0"/>
              </a:spcAft>
              <a:buSzPts val="1900"/>
              <a:buFont typeface="Kalam"/>
              <a:buChar char="●"/>
            </a:pPr>
            <a:r>
              <a:rPr lang="en-GB" sz="1100">
                <a:latin typeface="Kalam"/>
                <a:ea typeface="Kalam"/>
                <a:cs typeface="Kalam"/>
                <a:sym typeface="Kalam"/>
              </a:rPr>
              <a:t>Waxaa jira meelo bannaan oo weyn oo u dhexeeya kuraasta; fiilooyinka meelaha bannaan iyo elektaroonadu (electrons) aad bay u yar yihiin.</a:t>
            </a:r>
            <a:endParaRPr sz="1900">
              <a:latin typeface="Kalam"/>
              <a:ea typeface="Kalam"/>
              <a:cs typeface="Kalam"/>
              <a:sym typeface="Kalam"/>
            </a:endParaRPr>
          </a:p>
          <a:p>
            <a:pPr marL="630000" lvl="0" indent="-300650" algn="l" rtl="0">
              <a:lnSpc>
                <a:spcPct val="100000"/>
              </a:lnSpc>
              <a:spcBef>
                <a:spcPct val="0"/>
              </a:spcBef>
              <a:spcAft>
                <a:spcPct val="0"/>
              </a:spcAft>
              <a:buSzPts val="1900"/>
              <a:buFont typeface="Kalam"/>
              <a:buChar char="●"/>
            </a:pPr>
            <a:r>
              <a:rPr lang="en-GB" sz="1100">
                <a:latin typeface="Kalam"/>
                <a:ea typeface="Kalam"/>
                <a:cs typeface="Kalam"/>
                <a:sym typeface="Kalam"/>
              </a:rPr>
              <a:t>Qolku wuxuu yeelan doonaa gidaarro ku haysta ardayda, fiiladu uma baahna gidaarro.</a:t>
            </a:r>
            <a:endParaRPr sz="19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12" name="Shape 1312"/>
        <p:cNvGrpSpPr/>
        <p:nvPr/>
      </p:nvGrpSpPr>
      <p:grpSpPr>
        <a:xfrm>
          <a:off x="0" y="0"/>
          <a:ext cx="0" cy="0"/>
        </a:xfrm>
      </p:grpSpPr>
      <p:sp>
        <p:nvSpPr>
          <p:cNvPr id="1313" name="Google Shape;1313;p115"/>
          <p:cNvSpPr txBox="1"/>
          <p:nvPr>
            <p:ph type="body" idx="1"/>
          </p:nvPr>
        </p:nvSpPr>
        <p:spPr>
          <a:xfrm>
            <a:off x="324000" y="1136100"/>
            <a:ext cx="8496000" cy="773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'Bad elektaroonada (sea of electrons)' waxay 'dhex socon kartaa' fiilo, u dhexaysa iyoonada birta (metal ions), laga bilaabo taban (negative) ilaa dhamaadka togan (positive) taasoo keenta koronto (current).</a:t>
            </a:r>
            <a:endParaRPr/>
          </a:p>
          <a:p>
            <a:pPr marL="0" lvl="0" indent="0" algn="l" rtl="0">
              <a:spcBef>
                <a:spcPts val="1000"/>
              </a:spcBef>
              <a:spcAft>
                <a:spcPts val="1000"/>
              </a:spcAft>
              <a:buNone/>
            </a:pPr>
            <a:endParaRPr/>
          </a:p>
        </p:txBody>
      </p:sp>
      <p:sp>
        <p:nvSpPr>
          <p:cNvPr id="1314" name="Google Shape;1314;p115"/>
          <p:cNvSpPr txBox="1"/>
          <p:nvPr>
            <p:ph type="title"/>
          </p:nvPr>
        </p:nvSpPr>
        <p:spPr>
          <a:xfrm>
            <a:off x="1684800" y="43825"/>
            <a:ext cx="57414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Dhumucda fiilada (thickness of a wire)</a:t>
            </a:r>
            <a:endParaRPr/>
          </a:p>
        </p:txBody>
      </p:sp>
      <p:sp>
        <p:nvSpPr>
          <p:cNvPr id="1315" name="Google Shape;1315;p115"/>
          <p:cNvSpPr txBox="1"/>
          <p:nvPr>
            <p:ph type="body" idx="1"/>
          </p:nvPr>
        </p:nvSpPr>
        <p:spPr>
          <a:xfrm>
            <a:off x="324000" y="4236475"/>
            <a:ext cx="8070300" cy="4308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Moodello kala duwan ayaa faa'iido u leh sharaxaadda sida korontadu (current) u dhaqanto.</a:t>
            </a:r>
            <a:endParaRPr sz="2000"/>
          </a:p>
        </p:txBody>
      </p:sp>
      <p:sp>
        <p:nvSpPr>
          <p:cNvPr id="1316" name="Google Shape;1316;p115"/>
          <p:cNvSpPr txBox="1"/>
          <p:nvPr>
            <p:ph type="body" idx="1"/>
          </p:nvPr>
        </p:nvSpPr>
        <p:spPr>
          <a:xfrm>
            <a:off x="324000" y="1909800"/>
            <a:ext cx="6846300" cy="227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Kordhinta dhumucda fiilada, waxay kordhisaa bedka isgoysyada (cross-sectional area) taasoo kordhisa tirada elektaroonada (electrons) ee qaadi kara koronto (current).</a:t>
            </a:r>
            <a:endParaRPr sz="2000"/>
          </a:p>
          <a:p>
            <a:pPr marL="0" lvl="0" indent="0" algn="l" rtl="0">
              <a:spcBef>
                <a:spcPts val="1000"/>
              </a:spcBef>
              <a:spcAft>
                <a:spcPts val="1000"/>
              </a:spcAft>
              <a:buNone/>
            </a:pPr>
            <a:r>
              <a:rPr lang="en-GB" sz="1400">
                <a:latin typeface="Lexend"/>
              </a:rPr>
              <a:t>Korontada (current) la qaadi karo waxay u dhigantaa bedka isgoysyada (cross-sectional area) ee fiilada. Sidaa darteed, labanlaabista bedka waxay labanlaabin doontaa korontada (current).</a:t>
            </a:r>
            <a:endParaRPr/>
          </a:p>
        </p:txBody>
      </p:sp>
      <p:pic>
        <p:nvPicPr>
          <p:cNvPr id="1317" name="Google Shape;1317;p115"/>
          <p:cNvPicPr preferRelativeResize="0"/>
          <p:nvPr/>
        </p:nvPicPr>
        <p:blipFill>
          <a:blip r:embed="rId3">
            <a:alphaModFix/>
          </a:blip>
          <a:stretch>
            <a:fillRect/>
          </a:stretch>
        </p:blipFill>
        <p:spPr>
          <a:xfrm>
            <a:off x="7426200" y="2016574"/>
            <a:ext cx="1360800" cy="2001186"/>
          </a:xfrm>
          <a:prstGeom prst="rect">
            <a:avLst/>
          </a:prstGeom>
          <a:noFill/>
          <a:ln>
            <a:noFill/>
          </a:ln>
        </p:spPr>
      </p:pic>
    </p:spTree>
  </p:cSld>
  <p:clrMapOvr>
    <a:masterClrMapping/>
  </p:clrMapOvr>
  <p:transition/>
  <p:timing/>
</p:sld>
</file>

<file path=ppt/tags/tag1.xml><?xml version="1.0" encoding="utf-8"?>
<p:tagLst xmlns:p="http://schemas.openxmlformats.org/presentationml/2006/main">
  <p:tag name="AS_NET" val="6.0.31"/>
  <p:tag name="AS_OS" val="Microsoft Windows NT 10.0.17763.0"/>
  <p:tag name="AS_RELEASE_DATE" val="2026.06.14"/>
  <p:tag name="AS_TITLE" val="Aspose.Slides for .NET6"/>
  <p:tag name="AS_VERSION" val="26.6"/>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230</Paragraphs>
  <Slides>44</Slides>
  <Notes>44</Notes>
  <TotalTime>0</TotalTime>
  <HiddenSlides>1</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44</vt:i4>
      </vt:variant>
    </vt:vector>
  </HeadingPairs>
  <TitlesOfParts>
    <vt:vector baseType="lpstr" size="52">
      <vt:lpstr>Arial</vt:lpstr>
      <vt:lpstr>Lexend</vt:lpstr>
      <vt:lpstr>Lexend Medium</vt:lpstr>
      <vt:lpstr>Kalam</vt:lpstr>
      <vt:lpstr>Lexend Light</vt:lpstr>
      <vt:lpstr>Calibri</vt:lpstr>
      <vt:lpstr>ABeeZee</vt:lpstr>
      <vt:lpstr>simple-light-2</vt:lpstr>
      <vt:lpstr>Thickness of a wire</vt:lpstr>
      <vt:lpstr>PowerPoint Presentation</vt:lpstr>
      <vt:lpstr>PowerPoint Presentation</vt:lpstr>
      <vt:lpstr>PowerPoint Presentation</vt:lpstr>
      <vt:lpstr>PowerPoint Presentation</vt:lpstr>
      <vt:lpstr>Current through wires of different thicknesses</vt:lpstr>
      <vt:lpstr>Current through wires of different thicknesses</vt:lpstr>
      <vt:lpstr>Current through wires of different thicknesses</vt:lpstr>
      <vt:lpstr>Why are metal wires carrying mains electricity covered in coloured plastic?</vt:lpstr>
      <vt:lpstr>Current through wires of different thicknesses</vt:lpstr>
      <vt:lpstr>Current through wires of different thicknesses</vt:lpstr>
      <vt:lpstr>Current through wires of different thicknesses</vt:lpstr>
      <vt:lpstr>What charge will a copper atom have if it loses an electron?</vt:lpstr>
      <vt:lpstr>Current through wires of different thicknesses</vt:lpstr>
      <vt:lpstr>Which of these causes current flow in a metal?</vt:lpstr>
      <vt:lpstr>Current through wires of different thicknesses</vt:lpstr>
      <vt:lpstr>Current through wires of different thicknesses</vt:lpstr>
      <vt:lpstr>Which of these wires (with the same thickness, shape and length) has the highest resistance?</vt:lpstr>
      <vt:lpstr>Current through wires of different thicknesses</vt:lpstr>
      <vt:lpstr>Current through wires of different thicknesses</vt:lpstr>
      <vt:lpstr>Current through wires of different thicknesses</vt:lpstr>
      <vt:lpstr>Current through wires of different thicknesses</vt:lpstr>
      <vt:lpstr>Current through wires of different thicknesses</vt:lpstr>
      <vt:lpstr>Current through wires of different thicknesses</vt:lpstr>
      <vt:lpstr>A model for electric current</vt:lpstr>
      <vt:lpstr>Which statements are correct about this model?</vt:lpstr>
      <vt:lpstr>Which statement is correct about this model for copper wire?</vt:lpstr>
      <vt:lpstr>A model for electric current</vt:lpstr>
      <vt:lpstr>A model for electric current</vt:lpstr>
      <vt:lpstr>A model for electric current</vt:lpstr>
      <vt:lpstr>A model for electric current</vt:lpstr>
      <vt:lpstr>Which statements are correct about the people and seats model?</vt:lpstr>
      <vt:lpstr>A model for electric current</vt:lpstr>
      <vt:lpstr>A model for electric current</vt:lpstr>
      <vt:lpstr>A model for electric current</vt:lpstr>
      <vt:lpstr>Which statement is an advantage of the road and cars model?</vt:lpstr>
      <vt:lpstr>A model for electric current</vt:lpstr>
      <vt:lpstr>What is the resistance of the thick wire?</vt:lpstr>
      <vt:lpstr>A model for electric current</vt:lpstr>
      <vt:lpstr>What is the current in the thin wire (if the same voltage is applied across it)?</vt:lpstr>
      <vt:lpstr>A model for electric current</vt:lpstr>
      <vt:lpstr>A model for electric current</vt:lpstr>
      <vt:lpstr>Thickness of a wire</vt:lpstr>
      <vt:lpstr>PowerPoint Presentation</vt:lpstr>
    </vt:vector>
  </TitlesOfParts>
  <LinksUpToDate>0</LinksUpToDate>
  <SharedDoc>0</SharedDoc>
  <HyperlinksChanged>0</HyperlinksChanged>
  <Application>Aspose.Slides for .NET</Application>
  <AppVersion>26.0600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2026-06-22T15:06:13.240</cp:lastPrinted>
  <dcterms:created xsi:type="dcterms:W3CDTF">2026-06-22T15:06:13Z</dcterms:created>
  <dcterms:modified xsi:type="dcterms:W3CDTF">2026-06-22T15:07:02Z</dcterms:modified>
</cp:coreProperties>
</file>