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941" r:id="rId3"/>
    <p:sldMasterId id="2147483942" r:id="rId4"/>
    <p:sldMasterId id="2147483943" r:id="rId5"/>
    <p:sldMasterId id="214748394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6" name="Shape 3686"/>
        <p:cNvGrpSpPr/>
        <p:nvPr/>
      </p:nvGrpSpPr>
      <p:grpSpPr>
        <a:xfrm>
          <a:off x="0" y="0"/>
          <a:ext cx="0" cy="0"/>
          <a:chOff x="0" y="0"/>
          <a:chExt cx="0" cy="0"/>
        </a:xfrm>
      </p:grpSpPr>
      <p:sp>
        <p:nvSpPr>
          <p:cNvPr id="3687" name="Google Shape;3687;g33e8c23098e_2_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8" name="Google Shape;3688;g33e8c23098e_2_9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5" name="Shape 3755"/>
        <p:cNvGrpSpPr/>
        <p:nvPr/>
      </p:nvGrpSpPr>
      <p:grpSpPr>
        <a:xfrm>
          <a:off x="0" y="0"/>
          <a:ext cx="0" cy="0"/>
          <a:chOff x="0" y="0"/>
          <a:chExt cx="0" cy="0"/>
        </a:xfrm>
      </p:grpSpPr>
      <p:sp>
        <p:nvSpPr>
          <p:cNvPr id="3756" name="Google Shape;3756;g33e8c23098e_2_19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7" name="Google Shape;3757;g33e8c23098e_2_19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4" name="Shape 3764"/>
        <p:cNvGrpSpPr/>
        <p:nvPr/>
      </p:nvGrpSpPr>
      <p:grpSpPr>
        <a:xfrm>
          <a:off x="0" y="0"/>
          <a:ext cx="0" cy="0"/>
          <a:chOff x="0" y="0"/>
          <a:chExt cx="0" cy="0"/>
        </a:xfrm>
      </p:grpSpPr>
      <p:sp>
        <p:nvSpPr>
          <p:cNvPr id="3765" name="Google Shape;3765;g33e8c23098e_2_19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6" name="Google Shape;3766;g33e8c23098e_2_19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0" name="Shape 3770"/>
        <p:cNvGrpSpPr/>
        <p:nvPr/>
      </p:nvGrpSpPr>
      <p:grpSpPr>
        <a:xfrm>
          <a:off x="0" y="0"/>
          <a:ext cx="0" cy="0"/>
          <a:chOff x="0" y="0"/>
          <a:chExt cx="0" cy="0"/>
        </a:xfrm>
      </p:grpSpPr>
      <p:sp>
        <p:nvSpPr>
          <p:cNvPr id="3771" name="Google Shape;3771;g33e8c23098e_2_1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2" name="Google Shape;3772;g33e8c23098e_2_19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6" name="Shape 3776"/>
        <p:cNvGrpSpPr/>
        <p:nvPr/>
      </p:nvGrpSpPr>
      <p:grpSpPr>
        <a:xfrm>
          <a:off x="0" y="0"/>
          <a:ext cx="0" cy="0"/>
          <a:chOff x="0" y="0"/>
          <a:chExt cx="0" cy="0"/>
        </a:xfrm>
      </p:grpSpPr>
      <p:sp>
        <p:nvSpPr>
          <p:cNvPr id="3777" name="Google Shape;3777;g33e8c23098e_2_19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8" name="Google Shape;3778;g33e8c23098e_2_19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5" name="Shape 3785"/>
        <p:cNvGrpSpPr/>
        <p:nvPr/>
      </p:nvGrpSpPr>
      <p:grpSpPr>
        <a:xfrm>
          <a:off x="0" y="0"/>
          <a:ext cx="0" cy="0"/>
          <a:chOff x="0" y="0"/>
          <a:chExt cx="0" cy="0"/>
        </a:xfrm>
      </p:grpSpPr>
      <p:sp>
        <p:nvSpPr>
          <p:cNvPr id="3786" name="Google Shape;3786;g33e8c23098e_2_19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87" name="Google Shape;3787;g33e8c23098e_2_19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1" name="Shape 3791"/>
        <p:cNvGrpSpPr/>
        <p:nvPr/>
      </p:nvGrpSpPr>
      <p:grpSpPr>
        <a:xfrm>
          <a:off x="0" y="0"/>
          <a:ext cx="0" cy="0"/>
          <a:chOff x="0" y="0"/>
          <a:chExt cx="0" cy="0"/>
        </a:xfrm>
      </p:grpSpPr>
      <p:sp>
        <p:nvSpPr>
          <p:cNvPr id="3792" name="Google Shape;3792;g33e8c23098e_2_19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3" name="Google Shape;3793;g33e8c23098e_2_19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7" name="Shape 3797"/>
        <p:cNvGrpSpPr/>
        <p:nvPr/>
      </p:nvGrpSpPr>
      <p:grpSpPr>
        <a:xfrm>
          <a:off x="0" y="0"/>
          <a:ext cx="0" cy="0"/>
          <a:chOff x="0" y="0"/>
          <a:chExt cx="0" cy="0"/>
        </a:xfrm>
      </p:grpSpPr>
      <p:sp>
        <p:nvSpPr>
          <p:cNvPr id="3798" name="Google Shape;3798;g33e8c23098e_2_19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9" name="Google Shape;3799;g33e8c23098e_2_19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3" name="Shape 3803"/>
        <p:cNvGrpSpPr/>
        <p:nvPr/>
      </p:nvGrpSpPr>
      <p:grpSpPr>
        <a:xfrm>
          <a:off x="0" y="0"/>
          <a:ext cx="0" cy="0"/>
          <a:chOff x="0" y="0"/>
          <a:chExt cx="0" cy="0"/>
        </a:xfrm>
      </p:grpSpPr>
      <p:sp>
        <p:nvSpPr>
          <p:cNvPr id="3804" name="Google Shape;3804;g33e8c23098e_2_1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5" name="Google Shape;3805;g33e8c23098e_2_19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9" name="Shape 3809"/>
        <p:cNvGrpSpPr/>
        <p:nvPr/>
      </p:nvGrpSpPr>
      <p:grpSpPr>
        <a:xfrm>
          <a:off x="0" y="0"/>
          <a:ext cx="0" cy="0"/>
          <a:chOff x="0" y="0"/>
          <a:chExt cx="0" cy="0"/>
        </a:xfrm>
      </p:grpSpPr>
      <p:sp>
        <p:nvSpPr>
          <p:cNvPr id="3810" name="Google Shape;3810;g33e8c23098e_2_19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1" name="Google Shape;3811;g33e8c23098e_2_19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3" name="Shape 3823"/>
        <p:cNvGrpSpPr/>
        <p:nvPr/>
      </p:nvGrpSpPr>
      <p:grpSpPr>
        <a:xfrm>
          <a:off x="0" y="0"/>
          <a:ext cx="0" cy="0"/>
          <a:chOff x="0" y="0"/>
          <a:chExt cx="0" cy="0"/>
        </a:xfrm>
      </p:grpSpPr>
      <p:sp>
        <p:nvSpPr>
          <p:cNvPr id="3824" name="Google Shape;3824;g33e8c23098e_2_19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5" name="Google Shape;3825;g33e8c23098e_2_19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2" name="Shape 3692"/>
        <p:cNvGrpSpPr/>
        <p:nvPr/>
      </p:nvGrpSpPr>
      <p:grpSpPr>
        <a:xfrm>
          <a:off x="0" y="0"/>
          <a:ext cx="0" cy="0"/>
          <a:chOff x="0" y="0"/>
          <a:chExt cx="0" cy="0"/>
        </a:xfrm>
      </p:grpSpPr>
      <p:sp>
        <p:nvSpPr>
          <p:cNvPr id="3693" name="Google Shape;3693;g33e8c23098e_2_9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4" name="Google Shape;3694;g33e8c23098e_2_9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7" name="Shape 3837"/>
        <p:cNvGrpSpPr/>
        <p:nvPr/>
      </p:nvGrpSpPr>
      <p:grpSpPr>
        <a:xfrm>
          <a:off x="0" y="0"/>
          <a:ext cx="0" cy="0"/>
          <a:chOff x="0" y="0"/>
          <a:chExt cx="0" cy="0"/>
        </a:xfrm>
      </p:grpSpPr>
      <p:sp>
        <p:nvSpPr>
          <p:cNvPr id="3838" name="Google Shape;3838;g33e8c23098e_2_2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9" name="Google Shape;3839;g33e8c23098e_2_20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7" name="Shape 3847"/>
        <p:cNvGrpSpPr/>
        <p:nvPr/>
      </p:nvGrpSpPr>
      <p:grpSpPr>
        <a:xfrm>
          <a:off x="0" y="0"/>
          <a:ext cx="0" cy="0"/>
          <a:chOff x="0" y="0"/>
          <a:chExt cx="0" cy="0"/>
        </a:xfrm>
      </p:grpSpPr>
      <p:sp>
        <p:nvSpPr>
          <p:cNvPr id="3848" name="Google Shape;3848;g33e8c23098e_2_20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9" name="Google Shape;3849;g33e8c23098e_2_20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7" name="Shape 3857"/>
        <p:cNvGrpSpPr/>
        <p:nvPr/>
      </p:nvGrpSpPr>
      <p:grpSpPr>
        <a:xfrm>
          <a:off x="0" y="0"/>
          <a:ext cx="0" cy="0"/>
          <a:chOff x="0" y="0"/>
          <a:chExt cx="0" cy="0"/>
        </a:xfrm>
      </p:grpSpPr>
      <p:sp>
        <p:nvSpPr>
          <p:cNvPr id="3858" name="Google Shape;3858;g33e8c23098e_2_20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9" name="Google Shape;3859;g33e8c23098e_2_20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3" name="Shape 3863"/>
        <p:cNvGrpSpPr/>
        <p:nvPr/>
      </p:nvGrpSpPr>
      <p:grpSpPr>
        <a:xfrm>
          <a:off x="0" y="0"/>
          <a:ext cx="0" cy="0"/>
          <a:chOff x="0" y="0"/>
          <a:chExt cx="0" cy="0"/>
        </a:xfrm>
      </p:grpSpPr>
      <p:sp>
        <p:nvSpPr>
          <p:cNvPr id="3864" name="Google Shape;3864;g33e8c23098e_2_20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5" name="Google Shape;3865;g33e8c23098e_2_20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9" name="Shape 3869"/>
        <p:cNvGrpSpPr/>
        <p:nvPr/>
      </p:nvGrpSpPr>
      <p:grpSpPr>
        <a:xfrm>
          <a:off x="0" y="0"/>
          <a:ext cx="0" cy="0"/>
          <a:chOff x="0" y="0"/>
          <a:chExt cx="0" cy="0"/>
        </a:xfrm>
      </p:grpSpPr>
      <p:sp>
        <p:nvSpPr>
          <p:cNvPr id="3870" name="Google Shape;3870;g33e8c23098e_2_20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71" name="Google Shape;3871;g33e8c23098e_2_20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8" name="Shape 3878"/>
        <p:cNvGrpSpPr/>
        <p:nvPr/>
      </p:nvGrpSpPr>
      <p:grpSpPr>
        <a:xfrm>
          <a:off x="0" y="0"/>
          <a:ext cx="0" cy="0"/>
          <a:chOff x="0" y="0"/>
          <a:chExt cx="0" cy="0"/>
        </a:xfrm>
      </p:grpSpPr>
      <p:sp>
        <p:nvSpPr>
          <p:cNvPr id="3879" name="Google Shape;3879;g33e8c23098e_2_20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0" name="Google Shape;3880;g33e8c23098e_2_20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4" name="Shape 3884"/>
        <p:cNvGrpSpPr/>
        <p:nvPr/>
      </p:nvGrpSpPr>
      <p:grpSpPr>
        <a:xfrm>
          <a:off x="0" y="0"/>
          <a:ext cx="0" cy="0"/>
          <a:chOff x="0" y="0"/>
          <a:chExt cx="0" cy="0"/>
        </a:xfrm>
      </p:grpSpPr>
      <p:sp>
        <p:nvSpPr>
          <p:cNvPr id="3885" name="Google Shape;3885;g33e8c23098e_2_20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6" name="Google Shape;3886;g33e8c23098e_2_20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8" name="Shape 3898"/>
        <p:cNvGrpSpPr/>
        <p:nvPr/>
      </p:nvGrpSpPr>
      <p:grpSpPr>
        <a:xfrm>
          <a:off x="0" y="0"/>
          <a:ext cx="0" cy="0"/>
          <a:chOff x="0" y="0"/>
          <a:chExt cx="0" cy="0"/>
        </a:xfrm>
      </p:grpSpPr>
      <p:sp>
        <p:nvSpPr>
          <p:cNvPr id="3899" name="Google Shape;3899;g33e8c23098e_2_2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00" name="Google Shape;3900;g33e8c23098e_2_20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4" name="Shape 3914"/>
        <p:cNvGrpSpPr/>
        <p:nvPr/>
      </p:nvGrpSpPr>
      <p:grpSpPr>
        <a:xfrm>
          <a:off x="0" y="0"/>
          <a:ext cx="0" cy="0"/>
          <a:chOff x="0" y="0"/>
          <a:chExt cx="0" cy="0"/>
        </a:xfrm>
      </p:grpSpPr>
      <p:sp>
        <p:nvSpPr>
          <p:cNvPr id="3915" name="Google Shape;3915;g33e8c23098e_2_20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6" name="Google Shape;3916;g33e8c23098e_2_20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4" name="Shape 3924"/>
        <p:cNvGrpSpPr/>
        <p:nvPr/>
      </p:nvGrpSpPr>
      <p:grpSpPr>
        <a:xfrm>
          <a:off x="0" y="0"/>
          <a:ext cx="0" cy="0"/>
          <a:chOff x="0" y="0"/>
          <a:chExt cx="0" cy="0"/>
        </a:xfrm>
      </p:grpSpPr>
      <p:sp>
        <p:nvSpPr>
          <p:cNvPr id="3925" name="Google Shape;3925;g33e8c23098e_2_20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26" name="Google Shape;3926;g33e8c23098e_2_20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7" name="Shape 3697"/>
        <p:cNvGrpSpPr/>
        <p:nvPr/>
      </p:nvGrpSpPr>
      <p:grpSpPr>
        <a:xfrm>
          <a:off x="0" y="0"/>
          <a:ext cx="0" cy="0"/>
          <a:chOff x="0" y="0"/>
          <a:chExt cx="0" cy="0"/>
        </a:xfrm>
      </p:grpSpPr>
      <p:sp>
        <p:nvSpPr>
          <p:cNvPr id="3698" name="Google Shape;3698;g33e8c23098e_2_9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9" name="Google Shape;3699;g33e8c23098e_2_9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4" name="Shape 3934"/>
        <p:cNvGrpSpPr/>
        <p:nvPr/>
      </p:nvGrpSpPr>
      <p:grpSpPr>
        <a:xfrm>
          <a:off x="0" y="0"/>
          <a:ext cx="0" cy="0"/>
          <a:chOff x="0" y="0"/>
          <a:chExt cx="0" cy="0"/>
        </a:xfrm>
      </p:grpSpPr>
      <p:sp>
        <p:nvSpPr>
          <p:cNvPr id="3935" name="Google Shape;3935;g33e8c23098e_2_2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6" name="Google Shape;3936;g33e8c23098e_2_20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0" name="Shape 3940"/>
        <p:cNvGrpSpPr/>
        <p:nvPr/>
      </p:nvGrpSpPr>
      <p:grpSpPr>
        <a:xfrm>
          <a:off x="0" y="0"/>
          <a:ext cx="0" cy="0"/>
          <a:chOff x="0" y="0"/>
          <a:chExt cx="0" cy="0"/>
        </a:xfrm>
      </p:grpSpPr>
      <p:sp>
        <p:nvSpPr>
          <p:cNvPr id="3941" name="Google Shape;3941;g33e8c23098e_2_2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2" name="Google Shape;3942;g33e8c23098e_2_2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6" name="Shape 3946"/>
        <p:cNvGrpSpPr/>
        <p:nvPr/>
      </p:nvGrpSpPr>
      <p:grpSpPr>
        <a:xfrm>
          <a:off x="0" y="0"/>
          <a:ext cx="0" cy="0"/>
          <a:chOff x="0" y="0"/>
          <a:chExt cx="0" cy="0"/>
        </a:xfrm>
      </p:grpSpPr>
      <p:sp>
        <p:nvSpPr>
          <p:cNvPr id="3947" name="Google Shape;3947;g33e8c23098e_2_30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8" name="Google Shape;3948;g33e8c23098e_2_30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2" name="Shape 3702"/>
        <p:cNvGrpSpPr/>
        <p:nvPr/>
      </p:nvGrpSpPr>
      <p:grpSpPr>
        <a:xfrm>
          <a:off x="0" y="0"/>
          <a:ext cx="0" cy="0"/>
          <a:chOff x="0" y="0"/>
          <a:chExt cx="0" cy="0"/>
        </a:xfrm>
      </p:grpSpPr>
      <p:sp>
        <p:nvSpPr>
          <p:cNvPr id="3703" name="Google Shape;3703;g33e8c23098e_2_9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04" name="Google Shape;3704;g33e8c23098e_2_9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6" name="Shape 3716"/>
        <p:cNvGrpSpPr/>
        <p:nvPr/>
      </p:nvGrpSpPr>
      <p:grpSpPr>
        <a:xfrm>
          <a:off x="0" y="0"/>
          <a:ext cx="0" cy="0"/>
          <a:chOff x="0" y="0"/>
          <a:chExt cx="0" cy="0"/>
        </a:xfrm>
      </p:grpSpPr>
      <p:sp>
        <p:nvSpPr>
          <p:cNvPr id="3717" name="Google Shape;3717;g33e8c23098e_2_9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8" name="Google Shape;3718;g33e8c23098e_2_9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6" name="Shape 3726"/>
        <p:cNvGrpSpPr/>
        <p:nvPr/>
      </p:nvGrpSpPr>
      <p:grpSpPr>
        <a:xfrm>
          <a:off x="0" y="0"/>
          <a:ext cx="0" cy="0"/>
          <a:chOff x="0" y="0"/>
          <a:chExt cx="0" cy="0"/>
        </a:xfrm>
      </p:grpSpPr>
      <p:sp>
        <p:nvSpPr>
          <p:cNvPr id="3727" name="Google Shape;3727;g33e8c23098e_2_1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8" name="Google Shape;3728;g33e8c23098e_2_18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2" name="Shape 3732"/>
        <p:cNvGrpSpPr/>
        <p:nvPr/>
      </p:nvGrpSpPr>
      <p:grpSpPr>
        <a:xfrm>
          <a:off x="0" y="0"/>
          <a:ext cx="0" cy="0"/>
          <a:chOff x="0" y="0"/>
          <a:chExt cx="0" cy="0"/>
        </a:xfrm>
      </p:grpSpPr>
      <p:sp>
        <p:nvSpPr>
          <p:cNvPr id="3733" name="Google Shape;3733;g33e8c23098e_2_1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4" name="Google Shape;3734;g33e8c23098e_2_19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9" name="Shape 3739"/>
        <p:cNvGrpSpPr/>
        <p:nvPr/>
      </p:nvGrpSpPr>
      <p:grpSpPr>
        <a:xfrm>
          <a:off x="0" y="0"/>
          <a:ext cx="0" cy="0"/>
          <a:chOff x="0" y="0"/>
          <a:chExt cx="0" cy="0"/>
        </a:xfrm>
      </p:grpSpPr>
      <p:sp>
        <p:nvSpPr>
          <p:cNvPr id="3740" name="Google Shape;3740;g33e8c23098e_2_19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1" name="Google Shape;3741;g33e8c23098e_2_19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6" name="Shape 3746"/>
        <p:cNvGrpSpPr/>
        <p:nvPr/>
      </p:nvGrpSpPr>
      <p:grpSpPr>
        <a:xfrm>
          <a:off x="0" y="0"/>
          <a:ext cx="0" cy="0"/>
          <a:chOff x="0" y="0"/>
          <a:chExt cx="0" cy="0"/>
        </a:xfrm>
      </p:grpSpPr>
      <p:sp>
        <p:nvSpPr>
          <p:cNvPr id="3747" name="Google Shape;3747;g33e8c23098e_2_1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8" name="Google Shape;3748;g33e8c23098e_2_19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7.png"/><Relationship Id="rId4"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2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3.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81.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35.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42.png"/><Relationship Id="rId8" Type="http://schemas.openxmlformats.org/officeDocument/2006/relationships/image" Target="../media/image41.png"/><Relationship Id="rId9" Type="http://schemas.openxmlformats.org/officeDocument/2006/relationships/image" Target="../media/image38.png"/><Relationship Id="rId10" Type="http://schemas.openxmlformats.org/officeDocument/2006/relationships/image" Target="../media/image47.png"/><Relationship Id="rId11" Type="http://schemas.openxmlformats.org/officeDocument/2006/relationships/image" Target="../media/image35.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49.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5.png"/><Relationship Id="rId3" Type="http://schemas.openxmlformats.org/officeDocument/2006/relationships/image" Target="../media/image48.png"/><Relationship Id="rId4" Type="http://schemas.openxmlformats.org/officeDocument/2006/relationships/image" Target="../media/image54.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54.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4.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54.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54.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6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6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63.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63.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6.png"/><Relationship Id="rId3" Type="http://schemas.openxmlformats.org/officeDocument/2006/relationships/image" Target="../media/image125.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0.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3.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42.png"/><Relationship Id="rId7" Type="http://schemas.openxmlformats.org/officeDocument/2006/relationships/image" Target="../media/image41.png"/><Relationship Id="rId8" Type="http://schemas.openxmlformats.org/officeDocument/2006/relationships/image" Target="../media/image38.png"/><Relationship Id="rId9" Type="http://schemas.openxmlformats.org/officeDocument/2006/relationships/image" Target="../media/image35.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49.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62.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63.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49.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24.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63.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49.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62.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63.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5.png"/><Relationship Id="rId3" Type="http://schemas.openxmlformats.org/officeDocument/2006/relationships/image" Target="../media/image86.png"/><Relationship Id="rId4" Type="http://schemas.openxmlformats.org/officeDocument/2006/relationships/image" Target="../media/image89.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8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5.png"/><Relationship Id="rId3" Type="http://schemas.openxmlformats.org/officeDocument/2006/relationships/image" Target="../media/image48.png"/><Relationship Id="rId4" Type="http://schemas.openxmlformats.org/officeDocument/2006/relationships/image" Target="../media/image54.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7.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6.png"/><Relationship Id="rId3" Type="http://schemas.openxmlformats.org/officeDocument/2006/relationships/image" Target="../media/image125.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5.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6.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17.png"/><Relationship Id="rId4" Type="http://schemas.openxmlformats.org/officeDocument/2006/relationships/image" Target="../media/image4.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2.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3.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3.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3.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8.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81.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35.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42.png"/><Relationship Id="rId8" Type="http://schemas.openxmlformats.org/officeDocument/2006/relationships/image" Target="../media/image41.png"/><Relationship Id="rId9" Type="http://schemas.openxmlformats.org/officeDocument/2006/relationships/image" Target="../media/image38.png"/><Relationship Id="rId10" Type="http://schemas.openxmlformats.org/officeDocument/2006/relationships/image" Target="../media/image47.png"/><Relationship Id="rId11" Type="http://schemas.openxmlformats.org/officeDocument/2006/relationships/image" Target="../media/image3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8.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49.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54.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4.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4.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54.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62.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63.pn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0.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4.pn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pn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7.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5.png"/><Relationship Id="rId3" Type="http://schemas.openxmlformats.org/officeDocument/2006/relationships/image" Target="../media/image86.png"/><Relationship Id="rId4" Type="http://schemas.openxmlformats.org/officeDocument/2006/relationships/image" Target="../media/image89.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87.pn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6.png"/><Relationship Id="rId3" Type="http://schemas.openxmlformats.org/officeDocument/2006/relationships/image" Target="../media/image125.pn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4.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62.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63.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49.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63.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3.png"/></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5.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6.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17.png"/><Relationship Id="rId4" Type="http://schemas.openxmlformats.org/officeDocument/2006/relationships/image" Target="../media/image4.pn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2.png"/></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3.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24.pn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5.png"/></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3.png"/></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8.png"/></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81.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35.pn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42.png"/><Relationship Id="rId7" Type="http://schemas.openxmlformats.org/officeDocument/2006/relationships/image" Target="../media/image41.png"/><Relationship Id="rId8" Type="http://schemas.openxmlformats.org/officeDocument/2006/relationships/image" Target="../media/image38.png"/><Relationship Id="rId9" Type="http://schemas.openxmlformats.org/officeDocument/2006/relationships/image" Target="../media/image35.pn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42.png"/><Relationship Id="rId8" Type="http://schemas.openxmlformats.org/officeDocument/2006/relationships/image" Target="../media/image41.png"/><Relationship Id="rId9" Type="http://schemas.openxmlformats.org/officeDocument/2006/relationships/image" Target="../media/image38.png"/><Relationship Id="rId10" Type="http://schemas.openxmlformats.org/officeDocument/2006/relationships/image" Target="../media/image47.png"/><Relationship Id="rId11" Type="http://schemas.openxmlformats.org/officeDocument/2006/relationships/image" Target="../media/image35.png"/></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49.png"/></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49.png"/></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49.png"/></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5.png"/><Relationship Id="rId3" Type="http://schemas.openxmlformats.org/officeDocument/2006/relationships/image" Target="../media/image48.png"/><Relationship Id="rId4" Type="http://schemas.openxmlformats.org/officeDocument/2006/relationships/image" Target="../media/image54.png"/></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81.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35.png"/></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png"/><Relationship Id="rId3" Type="http://schemas.openxmlformats.org/officeDocument/2006/relationships/image" Target="../media/image54.png"/></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0.png"/><Relationship Id="rId3" Type="http://schemas.openxmlformats.org/officeDocument/2006/relationships/image" Target="../media/image54.png"/></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4.png"/></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54.png"/></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62.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62.png"/></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6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42.png"/><Relationship Id="rId7" Type="http://schemas.openxmlformats.org/officeDocument/2006/relationships/image" Target="../media/image41.png"/><Relationship Id="rId8" Type="http://schemas.openxmlformats.org/officeDocument/2006/relationships/image" Target="../media/image38.png"/><Relationship Id="rId9" Type="http://schemas.openxmlformats.org/officeDocument/2006/relationships/image" Target="../media/image35.png"/></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63.png"/></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42.png"/><Relationship Id="rId8" Type="http://schemas.openxmlformats.org/officeDocument/2006/relationships/image" Target="../media/image41.png"/><Relationship Id="rId9" Type="http://schemas.openxmlformats.org/officeDocument/2006/relationships/image" Target="../media/image38.png"/><Relationship Id="rId10" Type="http://schemas.openxmlformats.org/officeDocument/2006/relationships/image" Target="../media/image47.png"/><Relationship Id="rId11" Type="http://schemas.openxmlformats.org/officeDocument/2006/relationships/image" Target="../media/image3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4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4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4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4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49.png"/><Relationship Id="rId4" Type="http://schemas.openxmlformats.org/officeDocument/2006/relationships/image" Target="../media/image5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48.png"/><Relationship Id="rId4" Type="http://schemas.openxmlformats.org/officeDocument/2006/relationships/image" Target="../media/image5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6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6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6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6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6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6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0.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4.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 Id="rId3" Type="http://schemas.openxmlformats.org/officeDocument/2006/relationships/image" Target="../media/image81.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42.png"/><Relationship Id="rId7" Type="http://schemas.openxmlformats.org/officeDocument/2006/relationships/image" Target="../media/image41.png"/><Relationship Id="rId8" Type="http://schemas.openxmlformats.org/officeDocument/2006/relationships/image" Target="../media/image38.png"/><Relationship Id="rId9" Type="http://schemas.openxmlformats.org/officeDocument/2006/relationships/image" Target="../media/image3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5.png"/><Relationship Id="rId3" Type="http://schemas.openxmlformats.org/officeDocument/2006/relationships/image" Target="../media/image86.png"/><Relationship Id="rId4" Type="http://schemas.openxmlformats.org/officeDocument/2006/relationships/image" Target="../media/image89.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8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49.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62.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6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49.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4.png"/><Relationship Id="rId4" Type="http://schemas.openxmlformats.org/officeDocument/2006/relationships/image" Target="../media/image6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6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6.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17.png"/><Relationship Id="rId4"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8.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2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6209" r="6209" t="0"/>
          <a:stretch/>
        </p:blipFill>
        <p:spPr>
          <a:xfrm>
            <a:off x="324000" y="4008600"/>
            <a:ext cx="1705150" cy="128000"/>
          </a:xfrm>
          <a:prstGeom prst="rect">
            <a:avLst/>
          </a:prstGeom>
          <a:noFill/>
          <a:ln>
            <a:noFill/>
          </a:ln>
        </p:spPr>
      </p:pic>
      <p:sp>
        <p:nvSpPr>
          <p:cNvPr id="11" name="Google Shape;11;p2"/>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3800"/>
              <a:buFont typeface="Lexend"/>
              <a:buNone/>
              <a:defRPr sz="38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 name="Google Shape;12;p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Art and design</a:t>
            </a:r>
            <a:endParaRPr b="1" sz="1700">
              <a:solidFill>
                <a:schemeClr val="dk1"/>
              </a:solidFill>
              <a:latin typeface="Lexend"/>
              <a:ea typeface="Lexend"/>
              <a:cs typeface="Lexend"/>
              <a:sym typeface="Lexend"/>
            </a:endParaRPr>
          </a:p>
        </p:txBody>
      </p:sp>
      <p:sp>
        <p:nvSpPr>
          <p:cNvPr id="13" name="Google Shape;13;p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 name="Google Shape;14;p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grpSp>
        <p:nvGrpSpPr>
          <p:cNvPr id="15" name="Google Shape;15;p2"/>
          <p:cNvGrpSpPr/>
          <p:nvPr/>
        </p:nvGrpSpPr>
        <p:grpSpPr>
          <a:xfrm>
            <a:off x="6156975" y="0"/>
            <a:ext cx="2987025" cy="3854074"/>
            <a:chOff x="6156975" y="0"/>
            <a:chExt cx="2987025" cy="3854074"/>
          </a:xfrm>
        </p:grpSpPr>
        <p:pic>
          <p:nvPicPr>
            <p:cNvPr id="16" name="Google Shape;16;p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7" name="Google Shape;17;p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 name="Google Shape;18;p2"/>
          <p:cNvPicPr preferRelativeResize="0"/>
          <p:nvPr/>
        </p:nvPicPr>
        <p:blipFill>
          <a:blip r:embed="rId4">
            <a:alphaModFix/>
          </a:blip>
          <a:stretch>
            <a:fillRect/>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99" name="Shape 99"/>
        <p:cNvGrpSpPr/>
        <p:nvPr/>
      </p:nvGrpSpPr>
      <p:grpSpPr>
        <a:xfrm>
          <a:off x="0" y="0"/>
          <a:ext cx="0" cy="0"/>
          <a:chOff x="0" y="0"/>
          <a:chExt cx="0" cy="0"/>
        </a:xfrm>
      </p:grpSpPr>
      <p:pic>
        <p:nvPicPr>
          <p:cNvPr id="100" name="Google Shape;100;p11"/>
          <p:cNvPicPr preferRelativeResize="0"/>
          <p:nvPr/>
        </p:nvPicPr>
        <p:blipFill rotWithShape="1">
          <a:blip r:embed="rId2">
            <a:alphaModFix/>
          </a:blip>
          <a:srcRect b="0" l="6209" r="6209" t="0"/>
          <a:stretch/>
        </p:blipFill>
        <p:spPr>
          <a:xfrm>
            <a:off x="324000" y="4008600"/>
            <a:ext cx="1259825" cy="128000"/>
          </a:xfrm>
          <a:prstGeom prst="rect">
            <a:avLst/>
          </a:prstGeom>
          <a:noFill/>
          <a:ln>
            <a:noFill/>
          </a:ln>
        </p:spPr>
      </p:pic>
      <p:pic>
        <p:nvPicPr>
          <p:cNvPr id="101" name="Google Shape;101;p1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2" name="Google Shape;102;p1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 name="Google Shape;103;p1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Juqraafi</a:t>
            </a:r>
            <a:endParaRPr b="1" sz="1400">
              <a:solidFill>
                <a:schemeClr val="dk1"/>
              </a:solidFill>
              <a:latin typeface="Lexend"/>
              <a:ea typeface="Lexend"/>
              <a:cs typeface="Lexend"/>
              <a:sym typeface="Lexend"/>
            </a:endParaRPr>
          </a:p>
        </p:txBody>
      </p:sp>
      <p:sp>
        <p:nvSpPr>
          <p:cNvPr id="105" name="Google Shape;105;p1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06" name="Google Shape;106;p1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213" name="Shape 1213"/>
        <p:cNvGrpSpPr/>
        <p:nvPr/>
      </p:nvGrpSpPr>
      <p:grpSpPr>
        <a:xfrm>
          <a:off x="0" y="0"/>
          <a:ext cx="0" cy="0"/>
          <a:chOff x="0" y="0"/>
          <a:chExt cx="0" cy="0"/>
        </a:xfrm>
      </p:grpSpPr>
      <p:pic>
        <p:nvPicPr>
          <p:cNvPr id="1214" name="Google Shape;1214;p102"/>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215" name="Google Shape;1215;p10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16" name="Google Shape;1216;p10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Maths</a:t>
            </a:r>
            <a:endParaRPr b="1" i="0" sz="1700" u="none" cap="none" strike="noStrike">
              <a:solidFill>
                <a:schemeClr val="dk1"/>
              </a:solidFill>
              <a:latin typeface="Lexend"/>
              <a:ea typeface="Lexend"/>
              <a:cs typeface="Lexend"/>
              <a:sym typeface="Lexend"/>
            </a:endParaRPr>
          </a:p>
        </p:txBody>
      </p:sp>
      <p:pic>
        <p:nvPicPr>
          <p:cNvPr id="1218" name="Google Shape;1218;p102"/>
          <p:cNvPicPr preferRelativeResize="0"/>
          <p:nvPr/>
        </p:nvPicPr>
        <p:blipFill rotWithShape="1">
          <a:blip r:embed="rId4">
            <a:alphaModFix/>
          </a:blip>
          <a:srcRect b="0" l="6209" r="6207" t="0"/>
          <a:stretch/>
        </p:blipFill>
        <p:spPr>
          <a:xfrm>
            <a:off x="324000" y="4008600"/>
            <a:ext cx="707200" cy="128000"/>
          </a:xfrm>
          <a:prstGeom prst="rect">
            <a:avLst/>
          </a:prstGeom>
          <a:noFill/>
          <a:ln>
            <a:noFill/>
          </a:ln>
        </p:spPr>
      </p:pic>
      <p:sp>
        <p:nvSpPr>
          <p:cNvPr id="1219" name="Google Shape;1219;p10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20" name="Google Shape;1220;p10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221" name="Shape 1221"/>
        <p:cNvGrpSpPr/>
        <p:nvPr/>
      </p:nvGrpSpPr>
      <p:grpSpPr>
        <a:xfrm>
          <a:off x="0" y="0"/>
          <a:ext cx="0" cy="0"/>
          <a:chOff x="0" y="0"/>
          <a:chExt cx="0" cy="0"/>
        </a:xfrm>
      </p:grpSpPr>
      <p:pic>
        <p:nvPicPr>
          <p:cNvPr id="1222" name="Google Shape;1222;p103"/>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223" name="Google Shape;1223;p10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24" name="Google Shape;1224;p10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Music</a:t>
            </a:r>
            <a:endParaRPr b="1" i="0" sz="1700" u="none" cap="none" strike="noStrike">
              <a:solidFill>
                <a:schemeClr val="dk1"/>
              </a:solidFill>
              <a:latin typeface="Lexend"/>
              <a:ea typeface="Lexend"/>
              <a:cs typeface="Lexend"/>
              <a:sym typeface="Lexend"/>
            </a:endParaRPr>
          </a:p>
        </p:txBody>
      </p:sp>
      <p:pic>
        <p:nvPicPr>
          <p:cNvPr id="1226" name="Google Shape;1226;p103"/>
          <p:cNvPicPr preferRelativeResize="0"/>
          <p:nvPr/>
        </p:nvPicPr>
        <p:blipFill rotWithShape="1">
          <a:blip r:embed="rId4">
            <a:alphaModFix/>
          </a:blip>
          <a:srcRect b="0" l="6209" r="6207" t="0"/>
          <a:stretch/>
        </p:blipFill>
        <p:spPr>
          <a:xfrm>
            <a:off x="324000" y="4008600"/>
            <a:ext cx="661625" cy="128000"/>
          </a:xfrm>
          <a:prstGeom prst="rect">
            <a:avLst/>
          </a:prstGeom>
          <a:noFill/>
          <a:ln>
            <a:noFill/>
          </a:ln>
        </p:spPr>
      </p:pic>
      <p:sp>
        <p:nvSpPr>
          <p:cNvPr id="1227" name="Google Shape;1227;p10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28" name="Google Shape;1228;p10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229" name="Shape 1229"/>
        <p:cNvGrpSpPr/>
        <p:nvPr/>
      </p:nvGrpSpPr>
      <p:grpSpPr>
        <a:xfrm>
          <a:off x="0" y="0"/>
          <a:ext cx="0" cy="0"/>
          <a:chOff x="0" y="0"/>
          <a:chExt cx="0" cy="0"/>
        </a:xfrm>
      </p:grpSpPr>
      <p:pic>
        <p:nvPicPr>
          <p:cNvPr id="1230" name="Google Shape;1230;p104"/>
          <p:cNvPicPr preferRelativeResize="0"/>
          <p:nvPr/>
        </p:nvPicPr>
        <p:blipFill rotWithShape="1">
          <a:blip r:embed="rId2">
            <a:alphaModFix/>
          </a:blip>
          <a:srcRect b="0" l="6209" r="6207" t="0"/>
          <a:stretch/>
        </p:blipFill>
        <p:spPr>
          <a:xfrm>
            <a:off x="324000" y="4008600"/>
            <a:ext cx="2192950" cy="128000"/>
          </a:xfrm>
          <a:prstGeom prst="rect">
            <a:avLst/>
          </a:prstGeom>
          <a:noFill/>
          <a:ln>
            <a:noFill/>
          </a:ln>
        </p:spPr>
      </p:pic>
      <p:sp>
        <p:nvSpPr>
          <p:cNvPr id="1231" name="Google Shape;1231;p10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32" name="Google Shape;1232;p104"/>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Physical education</a:t>
            </a:r>
            <a:endParaRPr b="1" i="0" sz="1700" u="none" cap="none" strike="noStrike">
              <a:solidFill>
                <a:schemeClr val="dk1"/>
              </a:solidFill>
              <a:latin typeface="Lexend"/>
              <a:ea typeface="Lexend"/>
              <a:cs typeface="Lexend"/>
              <a:sym typeface="Lexend"/>
            </a:endParaRPr>
          </a:p>
        </p:txBody>
      </p:sp>
      <p:grpSp>
        <p:nvGrpSpPr>
          <p:cNvPr id="1234" name="Google Shape;1234;p104"/>
          <p:cNvGrpSpPr/>
          <p:nvPr/>
        </p:nvGrpSpPr>
        <p:grpSpPr>
          <a:xfrm>
            <a:off x="6156975" y="0"/>
            <a:ext cx="2987025" cy="3854074"/>
            <a:chOff x="6156975" y="0"/>
            <a:chExt cx="2987025" cy="3854074"/>
          </a:xfrm>
        </p:grpSpPr>
        <p:pic>
          <p:nvPicPr>
            <p:cNvPr id="1235" name="Google Shape;1235;p10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36" name="Google Shape;1236;p10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237" name="Google Shape;1237;p10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38" name="Google Shape;1238;p10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239" name="Google Shape;1239;p104"/>
          <p:cNvPicPr preferRelativeResize="0"/>
          <p:nvPr/>
        </p:nvPicPr>
        <p:blipFill rotWithShape="1">
          <a:blip r:embed="rId5">
            <a:alphaModFix/>
          </a:blip>
          <a:srcRect b="0" l="0" r="0" t="0"/>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240" name="Shape 1240"/>
        <p:cNvGrpSpPr/>
        <p:nvPr/>
      </p:nvGrpSpPr>
      <p:grpSpPr>
        <a:xfrm>
          <a:off x="0" y="0"/>
          <a:ext cx="0" cy="0"/>
          <a:chOff x="0" y="0"/>
          <a:chExt cx="0" cy="0"/>
        </a:xfrm>
      </p:grpSpPr>
      <p:pic>
        <p:nvPicPr>
          <p:cNvPr id="1241" name="Google Shape;1241;p105"/>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242" name="Google Shape;1242;p10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43" name="Google Shape;1243;p10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Physics</a:t>
            </a:r>
            <a:endParaRPr b="1" i="0" sz="1700" u="none" cap="none" strike="noStrike">
              <a:solidFill>
                <a:schemeClr val="dk1"/>
              </a:solidFill>
              <a:latin typeface="Lexend"/>
              <a:ea typeface="Lexend"/>
              <a:cs typeface="Lexend"/>
              <a:sym typeface="Lexend"/>
            </a:endParaRPr>
          </a:p>
        </p:txBody>
      </p:sp>
      <p:grpSp>
        <p:nvGrpSpPr>
          <p:cNvPr id="1245" name="Google Shape;1245;p105"/>
          <p:cNvGrpSpPr/>
          <p:nvPr/>
        </p:nvGrpSpPr>
        <p:grpSpPr>
          <a:xfrm>
            <a:off x="6156975" y="0"/>
            <a:ext cx="2987025" cy="3854074"/>
            <a:chOff x="6156975" y="0"/>
            <a:chExt cx="2987025" cy="3854074"/>
          </a:xfrm>
        </p:grpSpPr>
        <p:pic>
          <p:nvPicPr>
            <p:cNvPr id="1246" name="Google Shape;1246;p10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47" name="Google Shape;1247;p105"/>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48" name="Google Shape;1248;p105"/>
            <p:cNvPicPr preferRelativeResize="0"/>
            <p:nvPr/>
          </p:nvPicPr>
          <p:blipFill rotWithShape="1">
            <a:blip r:embed="rId5">
              <a:alphaModFix/>
            </a:blip>
            <a:srcRect b="0" l="0" r="0" t="0"/>
            <a:stretch/>
          </p:blipFill>
          <p:spPr>
            <a:xfrm rot="-384492">
              <a:off x="7235674" y="1037850"/>
              <a:ext cx="1204851" cy="1957577"/>
            </a:xfrm>
            <a:prstGeom prst="rect">
              <a:avLst/>
            </a:prstGeom>
            <a:noFill/>
            <a:ln>
              <a:noFill/>
            </a:ln>
          </p:spPr>
        </p:pic>
      </p:grpSp>
      <p:sp>
        <p:nvSpPr>
          <p:cNvPr id="1249" name="Google Shape;1249;p10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50" name="Google Shape;1250;p10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251" name="Shape 1251"/>
        <p:cNvGrpSpPr/>
        <p:nvPr/>
      </p:nvGrpSpPr>
      <p:grpSpPr>
        <a:xfrm>
          <a:off x="0" y="0"/>
          <a:ext cx="0" cy="0"/>
          <a:chOff x="0" y="0"/>
          <a:chExt cx="0" cy="0"/>
        </a:xfrm>
      </p:grpSpPr>
      <p:pic>
        <p:nvPicPr>
          <p:cNvPr id="1252" name="Google Shape;1252;p106"/>
          <p:cNvPicPr preferRelativeResize="0"/>
          <p:nvPr/>
        </p:nvPicPr>
        <p:blipFill rotWithShape="1">
          <a:blip r:embed="rId2">
            <a:alphaModFix/>
          </a:blip>
          <a:srcRect b="0" l="6209" r="6207" t="0"/>
          <a:stretch/>
        </p:blipFill>
        <p:spPr>
          <a:xfrm>
            <a:off x="324000" y="4008600"/>
            <a:ext cx="1360800" cy="128000"/>
          </a:xfrm>
          <a:prstGeom prst="rect">
            <a:avLst/>
          </a:prstGeom>
          <a:noFill/>
          <a:ln>
            <a:noFill/>
          </a:ln>
        </p:spPr>
      </p:pic>
      <p:sp>
        <p:nvSpPr>
          <p:cNvPr id="1253" name="Google Shape;1253;p10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54" name="Google Shape;1254;p106"/>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RHE (PSHE)</a:t>
            </a:r>
            <a:endParaRPr b="1" i="0" sz="1700" u="none" cap="none" strike="noStrike">
              <a:solidFill>
                <a:schemeClr val="dk1"/>
              </a:solidFill>
              <a:latin typeface="Lexend"/>
              <a:ea typeface="Lexend"/>
              <a:cs typeface="Lexend"/>
              <a:sym typeface="Lexend"/>
            </a:endParaRPr>
          </a:p>
        </p:txBody>
      </p:sp>
      <p:grpSp>
        <p:nvGrpSpPr>
          <p:cNvPr id="1256" name="Google Shape;1256;p106"/>
          <p:cNvGrpSpPr/>
          <p:nvPr/>
        </p:nvGrpSpPr>
        <p:grpSpPr>
          <a:xfrm>
            <a:off x="6156975" y="0"/>
            <a:ext cx="2987025" cy="3854074"/>
            <a:chOff x="6156975" y="0"/>
            <a:chExt cx="2987025" cy="3854074"/>
          </a:xfrm>
        </p:grpSpPr>
        <p:pic>
          <p:nvPicPr>
            <p:cNvPr id="1257" name="Google Shape;1257;p10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8" name="Google Shape;1258;p10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59" name="Google Shape;1259;p106"/>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1260" name="Google Shape;1260;p10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61" name="Google Shape;1261;p10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262" name="Shape 1262"/>
        <p:cNvGrpSpPr/>
        <p:nvPr/>
      </p:nvGrpSpPr>
      <p:grpSpPr>
        <a:xfrm>
          <a:off x="0" y="0"/>
          <a:ext cx="0" cy="0"/>
          <a:chOff x="0" y="0"/>
          <a:chExt cx="0" cy="0"/>
        </a:xfrm>
      </p:grpSpPr>
      <p:pic>
        <p:nvPicPr>
          <p:cNvPr id="1263" name="Google Shape;1263;p107"/>
          <p:cNvPicPr preferRelativeResize="0"/>
          <p:nvPr/>
        </p:nvPicPr>
        <p:blipFill rotWithShape="1">
          <a:blip r:embed="rId2">
            <a:alphaModFix/>
          </a:blip>
          <a:srcRect b="0" l="6209" r="6207" t="0"/>
          <a:stretch/>
        </p:blipFill>
        <p:spPr>
          <a:xfrm>
            <a:off x="324000" y="4008600"/>
            <a:ext cx="1511900" cy="128000"/>
          </a:xfrm>
          <a:prstGeom prst="rect">
            <a:avLst/>
          </a:prstGeom>
          <a:noFill/>
          <a:ln>
            <a:noFill/>
          </a:ln>
        </p:spPr>
      </p:pic>
      <p:sp>
        <p:nvSpPr>
          <p:cNvPr id="1264" name="Google Shape;1264;p10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65" name="Google Shape;1265;p107"/>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RSHE (PSHE)</a:t>
            </a:r>
            <a:endParaRPr b="1" i="0" sz="1700" u="none" cap="none" strike="noStrike">
              <a:solidFill>
                <a:schemeClr val="dk1"/>
              </a:solidFill>
              <a:latin typeface="Lexend"/>
              <a:ea typeface="Lexend"/>
              <a:cs typeface="Lexend"/>
              <a:sym typeface="Lexend"/>
            </a:endParaRPr>
          </a:p>
        </p:txBody>
      </p:sp>
      <p:grpSp>
        <p:nvGrpSpPr>
          <p:cNvPr id="1267" name="Google Shape;1267;p107"/>
          <p:cNvGrpSpPr/>
          <p:nvPr/>
        </p:nvGrpSpPr>
        <p:grpSpPr>
          <a:xfrm>
            <a:off x="6156975" y="0"/>
            <a:ext cx="2987025" cy="3854074"/>
            <a:chOff x="6156975" y="0"/>
            <a:chExt cx="2987025" cy="3854074"/>
          </a:xfrm>
        </p:grpSpPr>
        <p:pic>
          <p:nvPicPr>
            <p:cNvPr id="1268" name="Google Shape;1268;p10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69" name="Google Shape;1269;p10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70" name="Google Shape;1270;p107"/>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1271" name="Google Shape;1271;p10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72" name="Google Shape;1272;p10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273" name="Shape 1273"/>
        <p:cNvGrpSpPr/>
        <p:nvPr/>
      </p:nvGrpSpPr>
      <p:grpSpPr>
        <a:xfrm>
          <a:off x="0" y="0"/>
          <a:ext cx="0" cy="0"/>
          <a:chOff x="0" y="0"/>
          <a:chExt cx="0" cy="0"/>
        </a:xfrm>
      </p:grpSpPr>
      <p:pic>
        <p:nvPicPr>
          <p:cNvPr id="1274" name="Google Shape;1274;p108"/>
          <p:cNvPicPr preferRelativeResize="0"/>
          <p:nvPr/>
        </p:nvPicPr>
        <p:blipFill rotWithShape="1">
          <a:blip r:embed="rId2">
            <a:alphaModFix/>
          </a:blip>
          <a:srcRect b="0" l="6209" r="6207" t="0"/>
          <a:stretch/>
        </p:blipFill>
        <p:spPr>
          <a:xfrm>
            <a:off x="324000" y="4008600"/>
            <a:ext cx="2271875" cy="128000"/>
          </a:xfrm>
          <a:prstGeom prst="rect">
            <a:avLst/>
          </a:prstGeom>
          <a:noFill/>
          <a:ln>
            <a:noFill/>
          </a:ln>
        </p:spPr>
      </p:pic>
      <p:sp>
        <p:nvSpPr>
          <p:cNvPr id="1275" name="Google Shape;1275;p10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76" name="Google Shape;1276;p108"/>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Waxbarashada diinta</a:t>
            </a:r>
            <a:endParaRPr b="1" i="0" sz="1400" u="none" cap="none" strike="noStrike">
              <a:solidFill>
                <a:schemeClr val="dk1"/>
              </a:solidFill>
              <a:latin typeface="Lexend"/>
              <a:ea typeface="Lexend"/>
              <a:cs typeface="Lexend"/>
              <a:sym typeface="Lexend"/>
            </a:endParaRPr>
          </a:p>
        </p:txBody>
      </p:sp>
      <p:grpSp>
        <p:nvGrpSpPr>
          <p:cNvPr id="1278" name="Google Shape;1278;p108"/>
          <p:cNvGrpSpPr/>
          <p:nvPr/>
        </p:nvGrpSpPr>
        <p:grpSpPr>
          <a:xfrm>
            <a:off x="6156975" y="0"/>
            <a:ext cx="2987025" cy="3854074"/>
            <a:chOff x="6156975" y="0"/>
            <a:chExt cx="2987025" cy="3854074"/>
          </a:xfrm>
        </p:grpSpPr>
        <p:pic>
          <p:nvPicPr>
            <p:cNvPr id="1279" name="Google Shape;1279;p10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80" name="Google Shape;1280;p10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81" name="Google Shape;1281;p108"/>
          <p:cNvPicPr preferRelativeResize="0"/>
          <p:nvPr/>
        </p:nvPicPr>
        <p:blipFill rotWithShape="1">
          <a:blip r:embed="rId5">
            <a:alphaModFix/>
          </a:blip>
          <a:srcRect b="0" l="0" r="0" t="0"/>
          <a:stretch/>
        </p:blipFill>
        <p:spPr>
          <a:xfrm rot="-360003">
            <a:off x="6754136" y="1062731"/>
            <a:ext cx="2012844" cy="1854018"/>
          </a:xfrm>
          <a:prstGeom prst="rect">
            <a:avLst/>
          </a:prstGeom>
          <a:noFill/>
          <a:ln>
            <a:noFill/>
          </a:ln>
        </p:spPr>
      </p:pic>
      <p:sp>
        <p:nvSpPr>
          <p:cNvPr id="1282" name="Google Shape;1282;p10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83" name="Google Shape;1283;p10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1284" name="Shape 1284"/>
        <p:cNvGrpSpPr/>
        <p:nvPr/>
      </p:nvGrpSpPr>
      <p:grpSpPr>
        <a:xfrm>
          <a:off x="0" y="0"/>
          <a:ext cx="0" cy="0"/>
          <a:chOff x="0" y="0"/>
          <a:chExt cx="0" cy="0"/>
        </a:xfrm>
      </p:grpSpPr>
      <p:sp>
        <p:nvSpPr>
          <p:cNvPr id="1285" name="Google Shape;1285;p10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86" name="Google Shape;1286;p109"/>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Sayniska</a:t>
            </a:r>
            <a:endParaRPr b="1" i="0" sz="1400" u="none" cap="none" strike="noStrike">
              <a:solidFill>
                <a:schemeClr val="dk1"/>
              </a:solidFill>
              <a:latin typeface="Lexend"/>
              <a:ea typeface="Lexend"/>
              <a:cs typeface="Lexend"/>
              <a:sym typeface="Lexend"/>
            </a:endParaRPr>
          </a:p>
        </p:txBody>
      </p:sp>
      <p:pic>
        <p:nvPicPr>
          <p:cNvPr id="1288" name="Google Shape;1288;p109"/>
          <p:cNvPicPr preferRelativeResize="0"/>
          <p:nvPr/>
        </p:nvPicPr>
        <p:blipFill rotWithShape="1">
          <a:blip r:embed="rId3">
            <a:alphaModFix/>
          </a:blip>
          <a:srcRect b="0" l="6209" r="6207" t="0"/>
          <a:stretch/>
        </p:blipFill>
        <p:spPr>
          <a:xfrm>
            <a:off x="324000" y="4008600"/>
            <a:ext cx="859400" cy="127996"/>
          </a:xfrm>
          <a:prstGeom prst="rect">
            <a:avLst/>
          </a:prstGeom>
          <a:noFill/>
          <a:ln>
            <a:noFill/>
          </a:ln>
        </p:spPr>
      </p:pic>
      <p:grpSp>
        <p:nvGrpSpPr>
          <p:cNvPr id="1289" name="Google Shape;1289;p109"/>
          <p:cNvGrpSpPr/>
          <p:nvPr/>
        </p:nvGrpSpPr>
        <p:grpSpPr>
          <a:xfrm>
            <a:off x="6156975" y="0"/>
            <a:ext cx="2987025" cy="3854074"/>
            <a:chOff x="6156975" y="0"/>
            <a:chExt cx="2987025" cy="3854074"/>
          </a:xfrm>
        </p:grpSpPr>
        <p:pic>
          <p:nvPicPr>
            <p:cNvPr id="1290" name="Google Shape;1290;p10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91" name="Google Shape;1291;p109"/>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92" name="Google Shape;1292;p109"/>
            <p:cNvPicPr preferRelativeResize="0"/>
            <p:nvPr/>
          </p:nvPicPr>
          <p:blipFill rotWithShape="1">
            <a:blip r:embed="rId5">
              <a:alphaModFix/>
            </a:blip>
            <a:srcRect b="0" l="0" r="0" t="0"/>
            <a:stretch/>
          </p:blipFill>
          <p:spPr>
            <a:xfrm rot="-311816">
              <a:off x="7083000" y="1110274"/>
              <a:ext cx="1514398" cy="1526398"/>
            </a:xfrm>
            <a:prstGeom prst="rect">
              <a:avLst/>
            </a:prstGeom>
            <a:noFill/>
            <a:ln>
              <a:noFill/>
            </a:ln>
          </p:spPr>
        </p:pic>
      </p:grpSp>
      <p:sp>
        <p:nvSpPr>
          <p:cNvPr id="1293" name="Google Shape;1293;p10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94" name="Google Shape;1294;p10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1295" name="Shape 1295"/>
        <p:cNvGrpSpPr/>
        <p:nvPr/>
      </p:nvGrpSpPr>
      <p:grpSpPr>
        <a:xfrm>
          <a:off x="0" y="0"/>
          <a:ext cx="0" cy="0"/>
          <a:chOff x="0" y="0"/>
          <a:chExt cx="0" cy="0"/>
        </a:xfrm>
      </p:grpSpPr>
      <p:pic>
        <p:nvPicPr>
          <p:cNvPr id="1296" name="Google Shape;1296;p110"/>
          <p:cNvPicPr preferRelativeResize="0"/>
          <p:nvPr/>
        </p:nvPicPr>
        <p:blipFill rotWithShape="1">
          <a:blip r:embed="rId2">
            <a:alphaModFix/>
          </a:blip>
          <a:srcRect b="0" l="6209" r="6207" t="0"/>
          <a:stretch/>
        </p:blipFill>
        <p:spPr>
          <a:xfrm>
            <a:off x="324000" y="4008600"/>
            <a:ext cx="890625" cy="128000"/>
          </a:xfrm>
          <a:prstGeom prst="rect">
            <a:avLst/>
          </a:prstGeom>
          <a:noFill/>
          <a:ln>
            <a:noFill/>
          </a:ln>
        </p:spPr>
      </p:pic>
      <p:sp>
        <p:nvSpPr>
          <p:cNvPr id="1297" name="Google Shape;1297;p11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98" name="Google Shape;1298;p11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Isbaanish</a:t>
            </a:r>
            <a:endParaRPr b="1" i="0" sz="1400" u="none" cap="none" strike="noStrike">
              <a:solidFill>
                <a:schemeClr val="dk1"/>
              </a:solidFill>
              <a:latin typeface="Lexend"/>
              <a:ea typeface="Lexend"/>
              <a:cs typeface="Lexend"/>
              <a:sym typeface="Lexend"/>
            </a:endParaRPr>
          </a:p>
        </p:txBody>
      </p:sp>
      <p:grpSp>
        <p:nvGrpSpPr>
          <p:cNvPr id="1300" name="Google Shape;1300;p110"/>
          <p:cNvGrpSpPr/>
          <p:nvPr/>
        </p:nvGrpSpPr>
        <p:grpSpPr>
          <a:xfrm>
            <a:off x="6156975" y="0"/>
            <a:ext cx="2987025" cy="3854074"/>
            <a:chOff x="6156975" y="0"/>
            <a:chExt cx="2987025" cy="3854074"/>
          </a:xfrm>
        </p:grpSpPr>
        <p:pic>
          <p:nvPicPr>
            <p:cNvPr id="1301" name="Google Shape;1301;p11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302" name="Google Shape;1302;p11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303" name="Google Shape;1303;p11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304" name="Google Shape;1304;p11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305" name="Google Shape;1305;p110"/>
          <p:cNvPicPr preferRelativeResize="0"/>
          <p:nvPr/>
        </p:nvPicPr>
        <p:blipFill rotWithShape="1">
          <a:blip r:embed="rId5">
            <a:alphaModFix/>
          </a:blip>
          <a:srcRect b="0" l="0" r="0" t="0"/>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1306" name="Shape 1306"/>
        <p:cNvGrpSpPr/>
        <p:nvPr/>
      </p:nvGrpSpPr>
      <p:grpSpPr>
        <a:xfrm>
          <a:off x="0" y="0"/>
          <a:ext cx="0" cy="0"/>
          <a:chOff x="0" y="0"/>
          <a:chExt cx="0" cy="0"/>
        </a:xfrm>
      </p:grpSpPr>
      <p:grpSp>
        <p:nvGrpSpPr>
          <p:cNvPr id="1307" name="Google Shape;1307;p111"/>
          <p:cNvGrpSpPr/>
          <p:nvPr/>
        </p:nvGrpSpPr>
        <p:grpSpPr>
          <a:xfrm>
            <a:off x="0" y="1"/>
            <a:ext cx="9151202" cy="649233"/>
            <a:chOff x="0" y="1"/>
            <a:chExt cx="9151202" cy="649233"/>
          </a:xfrm>
        </p:grpSpPr>
        <p:sp>
          <p:nvSpPr>
            <p:cNvPr id="1308" name="Google Shape;1308;p111"/>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09" name="Google Shape;1309;p111"/>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310" name="Google Shape;1310;p111"/>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311" name="Google Shape;1311;p111"/>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2" name="Google Shape;1312;p111"/>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3" name="Google Shape;1313;p111"/>
          <p:cNvSpPr txBox="1"/>
          <p:nvPr>
            <p:ph idx="3" type="subTitle"/>
          </p:nvPr>
        </p:nvSpPr>
        <p:spPr>
          <a:xfrm>
            <a:off x="324000" y="2105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4" name="Google Shape;1314;p111"/>
          <p:cNvSpPr txBox="1"/>
          <p:nvPr>
            <p:ph idx="4" type="subTitle"/>
          </p:nvPr>
        </p:nvSpPr>
        <p:spPr>
          <a:xfrm>
            <a:off x="2699325" y="2105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5" name="Google Shape;1315;p111"/>
          <p:cNvSpPr txBox="1"/>
          <p:nvPr>
            <p:ph idx="5" type="subTitle"/>
          </p:nvPr>
        </p:nvSpPr>
        <p:spPr>
          <a:xfrm>
            <a:off x="324000" y="3400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6" name="Google Shape;1316;p111"/>
          <p:cNvSpPr txBox="1"/>
          <p:nvPr>
            <p:ph idx="6" type="subTitle"/>
          </p:nvPr>
        </p:nvSpPr>
        <p:spPr>
          <a:xfrm>
            <a:off x="2699325" y="3400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7" name="Google Shape;1317;p111"/>
          <p:cNvSpPr txBox="1"/>
          <p:nvPr>
            <p:ph idx="7"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07" name="Shape 107"/>
        <p:cNvGrpSpPr/>
        <p:nvPr/>
      </p:nvGrpSpPr>
      <p:grpSpPr>
        <a:xfrm>
          <a:off x="0" y="0"/>
          <a:ext cx="0" cy="0"/>
          <a:chOff x="0" y="0"/>
          <a:chExt cx="0" cy="0"/>
        </a:xfrm>
      </p:grpSpPr>
      <p:pic>
        <p:nvPicPr>
          <p:cNvPr id="108" name="Google Shape;108;p12"/>
          <p:cNvPicPr preferRelativeResize="0"/>
          <p:nvPr/>
        </p:nvPicPr>
        <p:blipFill rotWithShape="1">
          <a:blip r:embed="rId2">
            <a:alphaModFix/>
          </a:blip>
          <a:srcRect b="0" l="6209" r="6209" t="0"/>
          <a:stretch/>
        </p:blipFill>
        <p:spPr>
          <a:xfrm>
            <a:off x="324000" y="4008600"/>
            <a:ext cx="916925" cy="128000"/>
          </a:xfrm>
          <a:prstGeom prst="rect">
            <a:avLst/>
          </a:prstGeom>
          <a:noFill/>
          <a:ln>
            <a:noFill/>
          </a:ln>
        </p:spPr>
      </p:pic>
      <p:sp>
        <p:nvSpPr>
          <p:cNvPr id="109" name="Google Shape;109;p1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0" name="Google Shape;110;p1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German</a:t>
            </a:r>
            <a:endParaRPr b="1" sz="1700">
              <a:solidFill>
                <a:schemeClr val="dk1"/>
              </a:solidFill>
              <a:latin typeface="Lexend"/>
              <a:ea typeface="Lexend"/>
              <a:cs typeface="Lexend"/>
              <a:sym typeface="Lexend"/>
            </a:endParaRPr>
          </a:p>
        </p:txBody>
      </p:sp>
      <p:grpSp>
        <p:nvGrpSpPr>
          <p:cNvPr id="112" name="Google Shape;112;p12"/>
          <p:cNvGrpSpPr/>
          <p:nvPr/>
        </p:nvGrpSpPr>
        <p:grpSpPr>
          <a:xfrm>
            <a:off x="6156975" y="0"/>
            <a:ext cx="2987025" cy="3854074"/>
            <a:chOff x="6156975" y="0"/>
            <a:chExt cx="2987025" cy="3854074"/>
          </a:xfrm>
        </p:grpSpPr>
        <p:pic>
          <p:nvPicPr>
            <p:cNvPr id="113" name="Google Shape;113;p1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 name="Google Shape;114;p1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15" name="Google Shape;115;p1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16" name="Google Shape;116;p1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17" name="Google Shape;117;p12"/>
          <p:cNvPicPr preferRelativeResize="0"/>
          <p:nvPr/>
        </p:nvPicPr>
        <p:blipFill>
          <a:blip r:embed="rId5">
            <a:alphaModFix/>
          </a:blip>
          <a:stretch>
            <a:fillRect/>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1318" name="Shape 1318"/>
        <p:cNvGrpSpPr/>
        <p:nvPr/>
      </p:nvGrpSpPr>
      <p:grpSpPr>
        <a:xfrm>
          <a:off x="0" y="0"/>
          <a:ext cx="0" cy="0"/>
          <a:chOff x="0" y="0"/>
          <a:chExt cx="0" cy="0"/>
        </a:xfrm>
      </p:grpSpPr>
      <p:grpSp>
        <p:nvGrpSpPr>
          <p:cNvPr id="1319" name="Google Shape;1319;p112"/>
          <p:cNvGrpSpPr/>
          <p:nvPr/>
        </p:nvGrpSpPr>
        <p:grpSpPr>
          <a:xfrm>
            <a:off x="0" y="1"/>
            <a:ext cx="9151202" cy="649233"/>
            <a:chOff x="0" y="1"/>
            <a:chExt cx="9151202" cy="649233"/>
          </a:xfrm>
        </p:grpSpPr>
        <p:sp>
          <p:nvSpPr>
            <p:cNvPr id="1320" name="Google Shape;1320;p112"/>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21" name="Google Shape;1321;p112"/>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322" name="Google Shape;1322;p112"/>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323" name="Google Shape;1323;p112"/>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24" name="Google Shape;1324;p112"/>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25" name="Google Shape;1325;p112"/>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26" name="Google Shape;1326;p112"/>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27" name="Google Shape;1327;p112"/>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28" name="Google Shape;1328;p112"/>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29" name="Google Shape;1329;p112"/>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30" name="Google Shape;1330;p112"/>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31" name="Google Shape;1331;p112"/>
          <p:cNvSpPr txBox="1"/>
          <p:nvPr>
            <p:ph idx="9"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1332" name="Shape 1332"/>
        <p:cNvGrpSpPr/>
        <p:nvPr/>
      </p:nvGrpSpPr>
      <p:grpSpPr>
        <a:xfrm>
          <a:off x="0" y="0"/>
          <a:ext cx="0" cy="0"/>
          <a:chOff x="0" y="0"/>
          <a:chExt cx="0" cy="0"/>
        </a:xfrm>
      </p:grpSpPr>
      <p:grpSp>
        <p:nvGrpSpPr>
          <p:cNvPr id="1333" name="Google Shape;1333;p113"/>
          <p:cNvGrpSpPr/>
          <p:nvPr/>
        </p:nvGrpSpPr>
        <p:grpSpPr>
          <a:xfrm>
            <a:off x="0" y="1"/>
            <a:ext cx="9151202" cy="649233"/>
            <a:chOff x="0" y="1"/>
            <a:chExt cx="9151202" cy="649233"/>
          </a:xfrm>
        </p:grpSpPr>
        <p:sp>
          <p:nvSpPr>
            <p:cNvPr id="1334" name="Google Shape;1334;p113"/>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35" name="Google Shape;1335;p113"/>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336" name="Google Shape;1336;p113"/>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337" name="Google Shape;1337;p113"/>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38" name="Google Shape;1338;p113"/>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39" name="Google Shape;1339;p113"/>
          <p:cNvSpPr txBox="1"/>
          <p:nvPr>
            <p:ph idx="3" type="subTitle"/>
          </p:nvPr>
        </p:nvSpPr>
        <p:spPr>
          <a:xfrm>
            <a:off x="324000" y="2562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40" name="Google Shape;1340;p113"/>
          <p:cNvSpPr txBox="1"/>
          <p:nvPr>
            <p:ph idx="4" type="subTitle"/>
          </p:nvPr>
        </p:nvSpPr>
        <p:spPr>
          <a:xfrm>
            <a:off x="2699325" y="2562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41" name="Google Shape;1341;p113"/>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1342" name="Shape 1342"/>
        <p:cNvGrpSpPr/>
        <p:nvPr/>
      </p:nvGrpSpPr>
      <p:grpSpPr>
        <a:xfrm>
          <a:off x="0" y="0"/>
          <a:ext cx="0" cy="0"/>
          <a:chOff x="0" y="0"/>
          <a:chExt cx="0" cy="0"/>
        </a:xfrm>
      </p:grpSpPr>
      <p:pic>
        <p:nvPicPr>
          <p:cNvPr id="1343" name="Google Shape;1343;p114"/>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1344" name="Google Shape;1344;p114"/>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1345" name="Google Shape;1345;p114"/>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1346" name="Google Shape;1346;p114"/>
          <p:cNvCxnSpPr>
            <a:endCxn id="1347"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1348" name="Google Shape;1348;p114"/>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1349" name="Google Shape;1349;p114"/>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1347" name="Google Shape;1347;p114"/>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1350" name="Google Shape;1350;p114"/>
          <p:cNvGrpSpPr/>
          <p:nvPr/>
        </p:nvGrpSpPr>
        <p:grpSpPr>
          <a:xfrm>
            <a:off x="-12" y="0"/>
            <a:ext cx="9151202" cy="598359"/>
            <a:chOff x="-12" y="0"/>
            <a:chExt cx="9151202" cy="598359"/>
          </a:xfrm>
        </p:grpSpPr>
        <p:sp>
          <p:nvSpPr>
            <p:cNvPr id="1351" name="Google Shape;1351;p114"/>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52" name="Google Shape;1352;p114"/>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1353" name="Google Shape;1353;p114"/>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354" name="Google Shape;1354;p114"/>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355" name="Google Shape;1355;p114"/>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1356" name="Shape 1356"/>
        <p:cNvGrpSpPr/>
        <p:nvPr/>
      </p:nvGrpSpPr>
      <p:grpSpPr>
        <a:xfrm>
          <a:off x="0" y="0"/>
          <a:ext cx="0" cy="0"/>
          <a:chOff x="0" y="0"/>
          <a:chExt cx="0" cy="0"/>
        </a:xfrm>
      </p:grpSpPr>
      <p:pic>
        <p:nvPicPr>
          <p:cNvPr id="1357" name="Google Shape;1357;p115"/>
          <p:cNvPicPr preferRelativeResize="0"/>
          <p:nvPr/>
        </p:nvPicPr>
        <p:blipFill rotWithShape="1">
          <a:blip r:embed="rId2">
            <a:alphaModFix/>
          </a:blip>
          <a:srcRect b="4437" l="0" r="0" t="4428"/>
          <a:stretch/>
        </p:blipFill>
        <p:spPr>
          <a:xfrm>
            <a:off x="863550" y="3146932"/>
            <a:ext cx="7439125" cy="563230"/>
          </a:xfrm>
          <a:prstGeom prst="rect">
            <a:avLst/>
          </a:prstGeom>
          <a:noFill/>
          <a:ln>
            <a:noFill/>
          </a:ln>
        </p:spPr>
      </p:pic>
      <p:pic>
        <p:nvPicPr>
          <p:cNvPr id="1358" name="Google Shape;1358;p115"/>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1359" name="Google Shape;1359;p115"/>
          <p:cNvPicPr preferRelativeResize="0"/>
          <p:nvPr/>
        </p:nvPicPr>
        <p:blipFill rotWithShape="1">
          <a:blip r:embed="rId4">
            <a:alphaModFix/>
          </a:blip>
          <a:srcRect b="4395" l="0" r="0" t="4387"/>
          <a:stretch/>
        </p:blipFill>
        <p:spPr>
          <a:xfrm>
            <a:off x="863550" y="3971358"/>
            <a:ext cx="7439126" cy="563217"/>
          </a:xfrm>
          <a:prstGeom prst="rect">
            <a:avLst/>
          </a:prstGeom>
          <a:noFill/>
          <a:ln>
            <a:noFill/>
          </a:ln>
        </p:spPr>
      </p:pic>
      <p:pic>
        <p:nvPicPr>
          <p:cNvPr id="1360" name="Google Shape;1360;p115"/>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1361" name="Google Shape;1361;p115"/>
          <p:cNvPicPr preferRelativeResize="0"/>
          <p:nvPr/>
        </p:nvPicPr>
        <p:blipFill rotWithShape="1">
          <a:blip r:embed="rId5">
            <a:alphaModFix/>
          </a:blip>
          <a:srcRect b="3669" l="0" r="0" t="3677"/>
          <a:stretch/>
        </p:blipFill>
        <p:spPr>
          <a:xfrm>
            <a:off x="863550" y="2292191"/>
            <a:ext cx="7439126" cy="572077"/>
          </a:xfrm>
          <a:prstGeom prst="rect">
            <a:avLst/>
          </a:prstGeom>
          <a:noFill/>
          <a:ln>
            <a:noFill/>
          </a:ln>
        </p:spPr>
      </p:pic>
      <p:pic>
        <p:nvPicPr>
          <p:cNvPr id="1362" name="Google Shape;1362;p115"/>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1363" name="Google Shape;1363;p115"/>
          <p:cNvPicPr preferRelativeResize="0"/>
          <p:nvPr/>
        </p:nvPicPr>
        <p:blipFill rotWithShape="1">
          <a:blip r:embed="rId6">
            <a:alphaModFix/>
          </a:blip>
          <a:srcRect b="3669" l="0" r="0" t="3677"/>
          <a:stretch/>
        </p:blipFill>
        <p:spPr>
          <a:xfrm>
            <a:off x="863550" y="1457950"/>
            <a:ext cx="7439126" cy="572077"/>
          </a:xfrm>
          <a:prstGeom prst="rect">
            <a:avLst/>
          </a:prstGeom>
          <a:noFill/>
          <a:ln>
            <a:noFill/>
          </a:ln>
        </p:spPr>
      </p:pic>
      <p:pic>
        <p:nvPicPr>
          <p:cNvPr id="1364" name="Google Shape;1364;p115"/>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1365" name="Google Shape;1365;p115"/>
          <p:cNvCxnSpPr/>
          <p:nvPr/>
        </p:nvCxnSpPr>
        <p:spPr>
          <a:xfrm>
            <a:off x="647802" y="1725234"/>
            <a:ext cx="600" cy="2679900"/>
          </a:xfrm>
          <a:prstGeom prst="straightConnector1">
            <a:avLst/>
          </a:prstGeom>
          <a:noFill/>
          <a:ln cap="flat" cmpd="sng" w="38100">
            <a:solidFill>
              <a:srgbClr val="282828"/>
            </a:solidFill>
            <a:prstDash val="solid"/>
            <a:round/>
            <a:headEnd len="sm" w="sm" type="none"/>
            <a:tailEnd len="sm" w="sm" type="none"/>
          </a:ln>
        </p:spPr>
      </p:cxnSp>
      <p:pic>
        <p:nvPicPr>
          <p:cNvPr id="1366" name="Google Shape;1366;p115"/>
          <p:cNvPicPr preferRelativeResize="0"/>
          <p:nvPr/>
        </p:nvPicPr>
        <p:blipFill rotWithShape="1">
          <a:blip r:embed="rId7">
            <a:alphaModFix/>
          </a:blip>
          <a:srcRect b="0" l="0" r="0" t="0"/>
          <a:stretch/>
        </p:blipFill>
        <p:spPr>
          <a:xfrm>
            <a:off x="366079" y="3134650"/>
            <a:ext cx="563446" cy="572077"/>
          </a:xfrm>
          <a:prstGeom prst="rect">
            <a:avLst/>
          </a:prstGeom>
          <a:noFill/>
          <a:ln>
            <a:noFill/>
          </a:ln>
        </p:spPr>
      </p:pic>
      <p:pic>
        <p:nvPicPr>
          <p:cNvPr id="1367" name="Google Shape;1367;p115"/>
          <p:cNvPicPr preferRelativeResize="0"/>
          <p:nvPr/>
        </p:nvPicPr>
        <p:blipFill rotWithShape="1">
          <a:blip r:embed="rId8">
            <a:alphaModFix/>
          </a:blip>
          <a:srcRect b="0" l="0" r="0" t="0"/>
          <a:stretch/>
        </p:blipFill>
        <p:spPr>
          <a:xfrm>
            <a:off x="363357" y="1462166"/>
            <a:ext cx="563185" cy="572092"/>
          </a:xfrm>
          <a:prstGeom prst="rect">
            <a:avLst/>
          </a:prstGeom>
          <a:noFill/>
          <a:ln>
            <a:noFill/>
          </a:ln>
        </p:spPr>
      </p:pic>
      <p:pic>
        <p:nvPicPr>
          <p:cNvPr id="1368" name="Google Shape;1368;p115"/>
          <p:cNvPicPr preferRelativeResize="0"/>
          <p:nvPr/>
        </p:nvPicPr>
        <p:blipFill rotWithShape="1">
          <a:blip r:embed="rId9">
            <a:alphaModFix/>
          </a:blip>
          <a:srcRect b="0" l="0" r="0" t="0"/>
          <a:stretch/>
        </p:blipFill>
        <p:spPr>
          <a:xfrm>
            <a:off x="363340" y="2287588"/>
            <a:ext cx="563446" cy="572077"/>
          </a:xfrm>
          <a:prstGeom prst="rect">
            <a:avLst/>
          </a:prstGeom>
          <a:noFill/>
          <a:ln>
            <a:noFill/>
          </a:ln>
        </p:spPr>
      </p:pic>
      <p:pic>
        <p:nvPicPr>
          <p:cNvPr id="1369" name="Google Shape;1369;p115"/>
          <p:cNvPicPr preferRelativeResize="0"/>
          <p:nvPr/>
        </p:nvPicPr>
        <p:blipFill rotWithShape="1">
          <a:blip r:embed="rId10">
            <a:alphaModFix/>
          </a:blip>
          <a:srcRect b="0" l="0" r="0" t="0"/>
          <a:stretch/>
        </p:blipFill>
        <p:spPr>
          <a:xfrm>
            <a:off x="363341" y="3969363"/>
            <a:ext cx="563446" cy="572077"/>
          </a:xfrm>
          <a:prstGeom prst="rect">
            <a:avLst/>
          </a:prstGeom>
          <a:noFill/>
          <a:ln>
            <a:noFill/>
          </a:ln>
        </p:spPr>
      </p:pic>
      <p:grpSp>
        <p:nvGrpSpPr>
          <p:cNvPr id="1370" name="Google Shape;1370;p115"/>
          <p:cNvGrpSpPr/>
          <p:nvPr/>
        </p:nvGrpSpPr>
        <p:grpSpPr>
          <a:xfrm>
            <a:off x="-12" y="0"/>
            <a:ext cx="9151202" cy="598359"/>
            <a:chOff x="-12" y="0"/>
            <a:chExt cx="9151202" cy="598359"/>
          </a:xfrm>
        </p:grpSpPr>
        <p:sp>
          <p:nvSpPr>
            <p:cNvPr id="1371" name="Google Shape;1371;p11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72" name="Google Shape;1372;p115"/>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1373" name="Google Shape;1373;p11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374" name="Google Shape;1374;p115"/>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375" name="Google Shape;1375;p115"/>
          <p:cNvSpPr txBox="1"/>
          <p:nvPr>
            <p:ph idx="2" type="title"/>
          </p:nvPr>
        </p:nvSpPr>
        <p:spPr>
          <a:xfrm>
            <a:off x="1224600" y="160210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6" name="Google Shape;1376;p115"/>
          <p:cNvSpPr txBox="1"/>
          <p:nvPr>
            <p:ph idx="3" type="title"/>
          </p:nvPr>
        </p:nvSpPr>
        <p:spPr>
          <a:xfrm>
            <a:off x="1224600" y="24317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7" name="Google Shape;1377;p115"/>
          <p:cNvSpPr txBox="1"/>
          <p:nvPr>
            <p:ph idx="4" type="title"/>
          </p:nvPr>
        </p:nvSpPr>
        <p:spPr>
          <a:xfrm>
            <a:off x="1224600" y="3286637"/>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8" name="Google Shape;1378;p115"/>
          <p:cNvSpPr txBox="1"/>
          <p:nvPr>
            <p:ph idx="5" type="title"/>
          </p:nvPr>
        </p:nvSpPr>
        <p:spPr>
          <a:xfrm>
            <a:off x="1224600" y="41081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1379" name="Shape 1379"/>
        <p:cNvGrpSpPr/>
        <p:nvPr/>
      </p:nvGrpSpPr>
      <p:grpSpPr>
        <a:xfrm>
          <a:off x="0" y="0"/>
          <a:ext cx="0" cy="0"/>
          <a:chOff x="0" y="0"/>
          <a:chExt cx="0" cy="0"/>
        </a:xfrm>
      </p:grpSpPr>
      <p:pic>
        <p:nvPicPr>
          <p:cNvPr id="1380" name="Google Shape;1380;p11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381" name="Google Shape;1381;p11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11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383" name="Google Shape;1383;p11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384" name="Google Shape;1384;p11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85" name="Google Shape;1385;p11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386" name="Google Shape;1386;p11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1387" name="Shape 1387"/>
        <p:cNvGrpSpPr/>
        <p:nvPr/>
      </p:nvGrpSpPr>
      <p:grpSpPr>
        <a:xfrm>
          <a:off x="0" y="0"/>
          <a:ext cx="0" cy="0"/>
          <a:chOff x="0" y="0"/>
          <a:chExt cx="0" cy="0"/>
        </a:xfrm>
      </p:grpSpPr>
      <p:pic>
        <p:nvPicPr>
          <p:cNvPr id="1388" name="Google Shape;1388;p11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389" name="Google Shape;1389;p11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117"/>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391" name="Google Shape;1391;p117"/>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392" name="Google Shape;1392;p11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93" name="Google Shape;1393;p11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394" name="Google Shape;1394;p11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1395" name="Shape 1395"/>
        <p:cNvGrpSpPr/>
        <p:nvPr/>
      </p:nvGrpSpPr>
      <p:grpSpPr>
        <a:xfrm>
          <a:off x="0" y="0"/>
          <a:ext cx="0" cy="0"/>
          <a:chOff x="0" y="0"/>
          <a:chExt cx="0" cy="0"/>
        </a:xfrm>
      </p:grpSpPr>
      <p:sp>
        <p:nvSpPr>
          <p:cNvPr id="1396" name="Google Shape;1396;p118"/>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97" name="Google Shape;1397;p118"/>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398" name="Google Shape;1398;p11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118"/>
          <p:cNvSpPr txBox="1"/>
          <p:nvPr>
            <p:ph idx="1"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00" name="Google Shape;1400;p118"/>
          <p:cNvSpPr txBox="1"/>
          <p:nvPr>
            <p:ph idx="2"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01" name="Google Shape;1401;p118"/>
          <p:cNvGrpSpPr/>
          <p:nvPr/>
        </p:nvGrpSpPr>
        <p:grpSpPr>
          <a:xfrm>
            <a:off x="7834231" y="1285"/>
            <a:ext cx="828900" cy="576065"/>
            <a:chOff x="7801496" y="1285"/>
            <a:chExt cx="828900" cy="576065"/>
          </a:xfrm>
        </p:grpSpPr>
        <p:pic>
          <p:nvPicPr>
            <p:cNvPr id="1402" name="Google Shape;1402;p11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03" name="Google Shape;1403;p11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04" name="Google Shape;1404;p118"/>
          <p:cNvGrpSpPr/>
          <p:nvPr/>
        </p:nvGrpSpPr>
        <p:grpSpPr>
          <a:xfrm>
            <a:off x="8635663" y="1285"/>
            <a:ext cx="499700" cy="576065"/>
            <a:chOff x="8635663" y="1285"/>
            <a:chExt cx="499700" cy="576065"/>
          </a:xfrm>
        </p:grpSpPr>
        <p:pic>
          <p:nvPicPr>
            <p:cNvPr id="1405" name="Google Shape;1405;p11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06" name="Google Shape;1406;p11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07" name="Google Shape;1407;p118"/>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08" name="Google Shape;1408;p118"/>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09" name="Google Shape;1409;p118"/>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1410" name="Shape 1410"/>
        <p:cNvGrpSpPr/>
        <p:nvPr/>
      </p:nvGrpSpPr>
      <p:grpSpPr>
        <a:xfrm>
          <a:off x="0" y="0"/>
          <a:ext cx="0" cy="0"/>
          <a:chOff x="0" y="0"/>
          <a:chExt cx="0" cy="0"/>
        </a:xfrm>
      </p:grpSpPr>
      <p:sp>
        <p:nvSpPr>
          <p:cNvPr id="1411" name="Google Shape;1411;p11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12" name="Google Shape;1412;p11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13" name="Google Shape;1413;p11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119"/>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15" name="Google Shape;1415;p119"/>
          <p:cNvGrpSpPr/>
          <p:nvPr/>
        </p:nvGrpSpPr>
        <p:grpSpPr>
          <a:xfrm>
            <a:off x="7834231" y="1285"/>
            <a:ext cx="828900" cy="576065"/>
            <a:chOff x="7801496" y="1285"/>
            <a:chExt cx="828900" cy="576065"/>
          </a:xfrm>
        </p:grpSpPr>
        <p:pic>
          <p:nvPicPr>
            <p:cNvPr id="1416" name="Google Shape;1416;p11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17" name="Google Shape;1417;p11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18" name="Google Shape;1418;p119"/>
          <p:cNvGrpSpPr/>
          <p:nvPr/>
        </p:nvGrpSpPr>
        <p:grpSpPr>
          <a:xfrm>
            <a:off x="8635663" y="1285"/>
            <a:ext cx="499700" cy="576065"/>
            <a:chOff x="8635663" y="1285"/>
            <a:chExt cx="499700" cy="576065"/>
          </a:xfrm>
        </p:grpSpPr>
        <p:pic>
          <p:nvPicPr>
            <p:cNvPr id="1419" name="Google Shape;1419;p11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20" name="Google Shape;1420;p11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21" name="Google Shape;1421;p119"/>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22" name="Google Shape;1422;p119"/>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23" name="Google Shape;1423;p119"/>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24" name="Google Shape;1424;p119"/>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1425" name="Shape 1425"/>
        <p:cNvGrpSpPr/>
        <p:nvPr/>
      </p:nvGrpSpPr>
      <p:grpSpPr>
        <a:xfrm>
          <a:off x="0" y="0"/>
          <a:ext cx="0" cy="0"/>
          <a:chOff x="0" y="0"/>
          <a:chExt cx="0" cy="0"/>
        </a:xfrm>
      </p:grpSpPr>
      <p:sp>
        <p:nvSpPr>
          <p:cNvPr id="1426" name="Google Shape;1426;p120"/>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27" name="Google Shape;1427;p12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28" name="Google Shape;1428;p12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120"/>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30" name="Google Shape;1430;p120"/>
          <p:cNvGrpSpPr/>
          <p:nvPr/>
        </p:nvGrpSpPr>
        <p:grpSpPr>
          <a:xfrm>
            <a:off x="7834231" y="1285"/>
            <a:ext cx="828900" cy="576065"/>
            <a:chOff x="7801496" y="1285"/>
            <a:chExt cx="828900" cy="576065"/>
          </a:xfrm>
        </p:grpSpPr>
        <p:pic>
          <p:nvPicPr>
            <p:cNvPr id="1431" name="Google Shape;1431;p120"/>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32" name="Google Shape;1432;p120"/>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33" name="Google Shape;1433;p120"/>
          <p:cNvGrpSpPr/>
          <p:nvPr/>
        </p:nvGrpSpPr>
        <p:grpSpPr>
          <a:xfrm>
            <a:off x="8635663" y="1285"/>
            <a:ext cx="499700" cy="576065"/>
            <a:chOff x="8635663" y="1285"/>
            <a:chExt cx="499700" cy="576065"/>
          </a:xfrm>
        </p:grpSpPr>
        <p:pic>
          <p:nvPicPr>
            <p:cNvPr id="1434" name="Google Shape;1434;p120"/>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35" name="Google Shape;1435;p120"/>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36" name="Google Shape;1436;p120"/>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37" name="Google Shape;1437;p120"/>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38" name="Google Shape;1438;p120"/>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39" name="Google Shape;1439;p120"/>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1440" name="Shape 1440"/>
        <p:cNvGrpSpPr/>
        <p:nvPr/>
      </p:nvGrpSpPr>
      <p:grpSpPr>
        <a:xfrm>
          <a:off x="0" y="0"/>
          <a:ext cx="0" cy="0"/>
          <a:chOff x="0" y="0"/>
          <a:chExt cx="0" cy="0"/>
        </a:xfrm>
      </p:grpSpPr>
      <p:sp>
        <p:nvSpPr>
          <p:cNvPr id="1441" name="Google Shape;1441;p121"/>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2" name="Google Shape;1442;p12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43" name="Google Shape;1443;p12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121"/>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45" name="Google Shape;1445;p121"/>
          <p:cNvGrpSpPr/>
          <p:nvPr/>
        </p:nvGrpSpPr>
        <p:grpSpPr>
          <a:xfrm>
            <a:off x="7834231" y="1285"/>
            <a:ext cx="828900" cy="576065"/>
            <a:chOff x="7801496" y="1285"/>
            <a:chExt cx="828900" cy="576065"/>
          </a:xfrm>
        </p:grpSpPr>
        <p:pic>
          <p:nvPicPr>
            <p:cNvPr id="1446" name="Google Shape;1446;p121"/>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47" name="Google Shape;1447;p121"/>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48" name="Google Shape;1448;p121"/>
          <p:cNvGrpSpPr/>
          <p:nvPr/>
        </p:nvGrpSpPr>
        <p:grpSpPr>
          <a:xfrm>
            <a:off x="8635663" y="1285"/>
            <a:ext cx="499700" cy="576065"/>
            <a:chOff x="8635663" y="1285"/>
            <a:chExt cx="499700" cy="576065"/>
          </a:xfrm>
        </p:grpSpPr>
        <p:pic>
          <p:nvPicPr>
            <p:cNvPr id="1449" name="Google Shape;1449;p121"/>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50" name="Google Shape;1450;p121"/>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51" name="Google Shape;1451;p121"/>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52" name="Google Shape;1452;p121"/>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53" name="Google Shape;1453;p121"/>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54" name="Google Shape;1454;p121"/>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18" name="Shape 118"/>
        <p:cNvGrpSpPr/>
        <p:nvPr/>
      </p:nvGrpSpPr>
      <p:grpSpPr>
        <a:xfrm>
          <a:off x="0" y="0"/>
          <a:ext cx="0" cy="0"/>
          <a:chOff x="0" y="0"/>
          <a:chExt cx="0" cy="0"/>
        </a:xfrm>
      </p:grpSpPr>
      <p:pic>
        <p:nvPicPr>
          <p:cNvPr id="119" name="Google Shape;119;p1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20" name="Google Shape;120;p1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 name="Google Shape;121;p1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History</a:t>
            </a:r>
            <a:endParaRPr b="1" sz="1700">
              <a:solidFill>
                <a:schemeClr val="dk1"/>
              </a:solidFill>
              <a:latin typeface="Lexend"/>
              <a:ea typeface="Lexend"/>
              <a:cs typeface="Lexend"/>
              <a:sym typeface="Lexend"/>
            </a:endParaRPr>
          </a:p>
        </p:txBody>
      </p:sp>
      <p:grpSp>
        <p:nvGrpSpPr>
          <p:cNvPr id="123" name="Google Shape;123;p13"/>
          <p:cNvGrpSpPr/>
          <p:nvPr/>
        </p:nvGrpSpPr>
        <p:grpSpPr>
          <a:xfrm>
            <a:off x="6156975" y="0"/>
            <a:ext cx="2987025" cy="3854074"/>
            <a:chOff x="6156975" y="0"/>
            <a:chExt cx="2987025" cy="3854074"/>
          </a:xfrm>
        </p:grpSpPr>
        <p:pic>
          <p:nvPicPr>
            <p:cNvPr id="124" name="Google Shape;124;p1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 name="Google Shape;125;p13"/>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13"/>
            <p:cNvPicPr preferRelativeResize="0"/>
            <p:nvPr/>
          </p:nvPicPr>
          <p:blipFill>
            <a:blip r:embed="rId5">
              <a:alphaModFix/>
            </a:blip>
            <a:stretch>
              <a:fillRect/>
            </a:stretch>
          </p:blipFill>
          <p:spPr>
            <a:xfrm rot="-378432">
              <a:off x="7001357" y="1317070"/>
              <a:ext cx="1677682" cy="1143462"/>
            </a:xfrm>
            <a:prstGeom prst="rect">
              <a:avLst/>
            </a:prstGeom>
            <a:noFill/>
            <a:ln>
              <a:noFill/>
            </a:ln>
          </p:spPr>
        </p:pic>
      </p:grpSp>
      <p:sp>
        <p:nvSpPr>
          <p:cNvPr id="127" name="Google Shape;127;p1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28" name="Google Shape;128;p1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1455" name="Shape 1455"/>
        <p:cNvGrpSpPr/>
        <p:nvPr/>
      </p:nvGrpSpPr>
      <p:grpSpPr>
        <a:xfrm>
          <a:off x="0" y="0"/>
          <a:ext cx="0" cy="0"/>
          <a:chOff x="0" y="0"/>
          <a:chExt cx="0" cy="0"/>
        </a:xfrm>
      </p:grpSpPr>
      <p:pic>
        <p:nvPicPr>
          <p:cNvPr id="1456" name="Google Shape;1456;p122"/>
          <p:cNvPicPr preferRelativeResize="0"/>
          <p:nvPr/>
        </p:nvPicPr>
        <p:blipFill rotWithShape="1">
          <a:blip r:embed="rId2">
            <a:alphaModFix/>
          </a:blip>
          <a:srcRect b="0" l="0" r="0" t="0"/>
          <a:stretch/>
        </p:blipFill>
        <p:spPr>
          <a:xfrm>
            <a:off x="2429763" y="2085316"/>
            <a:ext cx="457425" cy="457425"/>
          </a:xfrm>
          <a:prstGeom prst="rect">
            <a:avLst/>
          </a:prstGeom>
          <a:noFill/>
          <a:ln>
            <a:noFill/>
          </a:ln>
        </p:spPr>
      </p:pic>
      <p:pic>
        <p:nvPicPr>
          <p:cNvPr id="1457" name="Google Shape;1457;p122"/>
          <p:cNvPicPr preferRelativeResize="0"/>
          <p:nvPr/>
        </p:nvPicPr>
        <p:blipFill rotWithShape="1">
          <a:blip r:embed="rId2">
            <a:alphaModFix/>
          </a:blip>
          <a:srcRect b="0" l="0" r="0" t="0"/>
          <a:stretch/>
        </p:blipFill>
        <p:spPr>
          <a:xfrm>
            <a:off x="4823988" y="2085316"/>
            <a:ext cx="457425" cy="457425"/>
          </a:xfrm>
          <a:prstGeom prst="rect">
            <a:avLst/>
          </a:prstGeom>
          <a:noFill/>
          <a:ln>
            <a:noFill/>
          </a:ln>
        </p:spPr>
      </p:pic>
      <p:pic>
        <p:nvPicPr>
          <p:cNvPr id="1458" name="Google Shape;1458;p122"/>
          <p:cNvPicPr preferRelativeResize="0"/>
          <p:nvPr/>
        </p:nvPicPr>
        <p:blipFill rotWithShape="1">
          <a:blip r:embed="rId3">
            <a:alphaModFix/>
          </a:blip>
          <a:srcRect b="0" l="0" r="0" t="0"/>
          <a:stretch/>
        </p:blipFill>
        <p:spPr>
          <a:xfrm>
            <a:off x="0" y="532525"/>
            <a:ext cx="9151202" cy="116709"/>
          </a:xfrm>
          <a:prstGeom prst="rect">
            <a:avLst/>
          </a:prstGeom>
          <a:noFill/>
          <a:ln>
            <a:noFill/>
          </a:ln>
        </p:spPr>
      </p:pic>
      <p:sp>
        <p:nvSpPr>
          <p:cNvPr id="1459" name="Google Shape;1459;p12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12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61" name="Google Shape;1461;p12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62" name="Google Shape;1462;p122"/>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63" name="Google Shape;1463;p122"/>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64" name="Google Shape;1464;p12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65" name="Google Shape;1465;p12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466" name="Google Shape;1466;p12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pic>
        <p:nvPicPr>
          <p:cNvPr id="1467" name="Google Shape;1467;p122"/>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1468" name="Google Shape;1468;p12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469" name="Google Shape;1469;p12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70" name="Google Shape;1470;p122"/>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1471" name="Shape 1471"/>
        <p:cNvGrpSpPr/>
        <p:nvPr/>
      </p:nvGrpSpPr>
      <p:grpSpPr>
        <a:xfrm>
          <a:off x="0" y="0"/>
          <a:ext cx="0" cy="0"/>
          <a:chOff x="0" y="0"/>
          <a:chExt cx="0" cy="0"/>
        </a:xfrm>
      </p:grpSpPr>
      <p:pic>
        <p:nvPicPr>
          <p:cNvPr id="1472" name="Google Shape;1472;p12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73" name="Google Shape;1473;p12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74" name="Google Shape;1474;p12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475" name="Google Shape;1475;p12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476" name="Google Shape;1476;p123"/>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477" name="Google Shape;1477;p123"/>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478" name="Google Shape;1478;p12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79" name="Google Shape;1479;p12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80" name="Google Shape;1480;p123"/>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81" name="Google Shape;1481;p123"/>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82" name="Google Shape;1482;p12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83" name="Google Shape;1483;p12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484" name="Google Shape;1484;p12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485" name="Google Shape;1485;p12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86" name="Google Shape;1486;p123"/>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1487" name="Shape 1487"/>
        <p:cNvGrpSpPr/>
        <p:nvPr/>
      </p:nvGrpSpPr>
      <p:grpSpPr>
        <a:xfrm>
          <a:off x="0" y="0"/>
          <a:ext cx="0" cy="0"/>
          <a:chOff x="0" y="0"/>
          <a:chExt cx="0" cy="0"/>
        </a:xfrm>
      </p:grpSpPr>
      <p:pic>
        <p:nvPicPr>
          <p:cNvPr id="1488" name="Google Shape;1488;p12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89" name="Google Shape;1489;p12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90" name="Google Shape;1490;p12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491" name="Google Shape;1491;p12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492" name="Google Shape;1492;p124"/>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493" name="Google Shape;1493;p124"/>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494" name="Google Shape;1494;p124"/>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95" name="Google Shape;1495;p124"/>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96" name="Google Shape;1496;p124"/>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97" name="Google Shape;1497;p124"/>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98" name="Google Shape;1498;p124"/>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99" name="Google Shape;1499;p124"/>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500" name="Google Shape;1500;p124"/>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501" name="Google Shape;1501;p12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02" name="Google Shape;1502;p124"/>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1503" name="Shape 1503"/>
        <p:cNvGrpSpPr/>
        <p:nvPr/>
      </p:nvGrpSpPr>
      <p:grpSpPr>
        <a:xfrm>
          <a:off x="0" y="0"/>
          <a:ext cx="0" cy="0"/>
          <a:chOff x="0" y="0"/>
          <a:chExt cx="0" cy="0"/>
        </a:xfrm>
      </p:grpSpPr>
      <p:pic>
        <p:nvPicPr>
          <p:cNvPr id="1504" name="Google Shape;1504;p12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05" name="Google Shape;1505;p12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06" name="Google Shape;1506;p12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07" name="Google Shape;1507;p12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508" name="Google Shape;1508;p125"/>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509" name="Google Shape;1509;p125"/>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510" name="Google Shape;1510;p125"/>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511" name="Google Shape;1511;p125"/>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512" name="Google Shape;1512;p125"/>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513" name="Google Shape;1513;p125"/>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14" name="Google Shape;1514;p125"/>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515" name="Google Shape;1515;p125"/>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516" name="Google Shape;1516;p125"/>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517" name="Google Shape;1517;p12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18" name="Google Shape;1518;p125"/>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1519" name="Shape 1519"/>
        <p:cNvGrpSpPr/>
        <p:nvPr/>
      </p:nvGrpSpPr>
      <p:grpSpPr>
        <a:xfrm>
          <a:off x="0" y="0"/>
          <a:ext cx="0" cy="0"/>
          <a:chOff x="0" y="0"/>
          <a:chExt cx="0" cy="0"/>
        </a:xfrm>
      </p:grpSpPr>
      <p:pic>
        <p:nvPicPr>
          <p:cNvPr id="1520" name="Google Shape;1520;p12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521" name="Google Shape;1521;p12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126"/>
          <p:cNvSpPr txBox="1"/>
          <p:nvPr>
            <p:ph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523" name="Google Shape;1523;p12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24" name="Google Shape;1524;p12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25" name="Google Shape;1525;p126"/>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26" name="Google Shape;1526;p126"/>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27" name="Google Shape;1527;p126"/>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28" name="Google Shape;1528;p126"/>
          <p:cNvGrpSpPr/>
          <p:nvPr/>
        </p:nvGrpSpPr>
        <p:grpSpPr>
          <a:xfrm>
            <a:off x="323653" y="1804438"/>
            <a:ext cx="457200" cy="457200"/>
            <a:chOff x="1020916" y="1442088"/>
            <a:chExt cx="457200" cy="457200"/>
          </a:xfrm>
        </p:grpSpPr>
        <p:pic>
          <p:nvPicPr>
            <p:cNvPr id="1529" name="Google Shape;1529;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30" name="Google Shape;1530;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31" name="Google Shape;1531;p126"/>
          <p:cNvGrpSpPr/>
          <p:nvPr/>
        </p:nvGrpSpPr>
        <p:grpSpPr>
          <a:xfrm>
            <a:off x="323653" y="2766575"/>
            <a:ext cx="457200" cy="457200"/>
            <a:chOff x="1020916" y="1442088"/>
            <a:chExt cx="457200" cy="457200"/>
          </a:xfrm>
        </p:grpSpPr>
        <p:pic>
          <p:nvPicPr>
            <p:cNvPr id="1532" name="Google Shape;1532;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33" name="Google Shape;1533;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34" name="Google Shape;1534;p126"/>
          <p:cNvGrpSpPr/>
          <p:nvPr/>
        </p:nvGrpSpPr>
        <p:grpSpPr>
          <a:xfrm>
            <a:off x="323641" y="3729038"/>
            <a:ext cx="457200" cy="457200"/>
            <a:chOff x="1020916" y="1442088"/>
            <a:chExt cx="457200" cy="457200"/>
          </a:xfrm>
        </p:grpSpPr>
        <p:pic>
          <p:nvPicPr>
            <p:cNvPr id="1535" name="Google Shape;1535;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36" name="Google Shape;1536;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537" name="Google Shape;1537;p126"/>
          <p:cNvSpPr txBox="1"/>
          <p:nvPr>
            <p:ph idx="4"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38" name="Google Shape;1538;p126"/>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1539" name="Shape 1539"/>
        <p:cNvGrpSpPr/>
        <p:nvPr/>
      </p:nvGrpSpPr>
      <p:grpSpPr>
        <a:xfrm>
          <a:off x="0" y="0"/>
          <a:ext cx="0" cy="0"/>
          <a:chOff x="0" y="0"/>
          <a:chExt cx="0" cy="0"/>
        </a:xfrm>
      </p:grpSpPr>
      <p:pic>
        <p:nvPicPr>
          <p:cNvPr id="1540" name="Google Shape;1540;p12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41" name="Google Shape;1541;p127"/>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42" name="Google Shape;1542;p12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43" name="Google Shape;1543;p12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44" name="Google Shape;1544;p12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45" name="Google Shape;1545;p12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46" name="Google Shape;1546;p12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47" name="Google Shape;1547;p127"/>
          <p:cNvGrpSpPr/>
          <p:nvPr/>
        </p:nvGrpSpPr>
        <p:grpSpPr>
          <a:xfrm>
            <a:off x="323653" y="1804438"/>
            <a:ext cx="457200" cy="457200"/>
            <a:chOff x="1020916" y="1442088"/>
            <a:chExt cx="457200" cy="457200"/>
          </a:xfrm>
        </p:grpSpPr>
        <p:pic>
          <p:nvPicPr>
            <p:cNvPr id="1548" name="Google Shape;1548;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49" name="Google Shape;1549;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50" name="Google Shape;1550;p127"/>
          <p:cNvGrpSpPr/>
          <p:nvPr/>
        </p:nvGrpSpPr>
        <p:grpSpPr>
          <a:xfrm>
            <a:off x="323653" y="2766575"/>
            <a:ext cx="457200" cy="457200"/>
            <a:chOff x="1020916" y="1442088"/>
            <a:chExt cx="457200" cy="457200"/>
          </a:xfrm>
        </p:grpSpPr>
        <p:pic>
          <p:nvPicPr>
            <p:cNvPr id="1551" name="Google Shape;1551;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52" name="Google Shape;1552;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53" name="Google Shape;1553;p127"/>
          <p:cNvGrpSpPr/>
          <p:nvPr/>
        </p:nvGrpSpPr>
        <p:grpSpPr>
          <a:xfrm>
            <a:off x="323641" y="3729038"/>
            <a:ext cx="457200" cy="457200"/>
            <a:chOff x="1020916" y="1442088"/>
            <a:chExt cx="457200" cy="457200"/>
          </a:xfrm>
        </p:grpSpPr>
        <p:pic>
          <p:nvPicPr>
            <p:cNvPr id="1554" name="Google Shape;1554;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55" name="Google Shape;1555;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556" name="Google Shape;1556;p12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7" name="Google Shape;1557;p127"/>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8" name="Google Shape;1558;p12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1559" name="Shape 1559"/>
        <p:cNvGrpSpPr/>
        <p:nvPr/>
      </p:nvGrpSpPr>
      <p:grpSpPr>
        <a:xfrm>
          <a:off x="0" y="0"/>
          <a:ext cx="0" cy="0"/>
          <a:chOff x="0" y="0"/>
          <a:chExt cx="0" cy="0"/>
        </a:xfrm>
      </p:grpSpPr>
      <p:pic>
        <p:nvPicPr>
          <p:cNvPr id="1560" name="Google Shape;1560;p12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61" name="Google Shape;1561;p128"/>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62" name="Google Shape;1562;p12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63" name="Google Shape;1563;p12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64" name="Google Shape;1564;p128"/>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65" name="Google Shape;1565;p128"/>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66" name="Google Shape;1566;p128"/>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67" name="Google Shape;1567;p128"/>
          <p:cNvGrpSpPr/>
          <p:nvPr/>
        </p:nvGrpSpPr>
        <p:grpSpPr>
          <a:xfrm>
            <a:off x="323653" y="1804438"/>
            <a:ext cx="457200" cy="457200"/>
            <a:chOff x="1020916" y="1442088"/>
            <a:chExt cx="457200" cy="457200"/>
          </a:xfrm>
        </p:grpSpPr>
        <p:pic>
          <p:nvPicPr>
            <p:cNvPr id="1568" name="Google Shape;1568;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69" name="Google Shape;1569;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70" name="Google Shape;1570;p128"/>
          <p:cNvGrpSpPr/>
          <p:nvPr/>
        </p:nvGrpSpPr>
        <p:grpSpPr>
          <a:xfrm>
            <a:off x="323653" y="2766575"/>
            <a:ext cx="457200" cy="457200"/>
            <a:chOff x="1020916" y="1442088"/>
            <a:chExt cx="457200" cy="457200"/>
          </a:xfrm>
        </p:grpSpPr>
        <p:pic>
          <p:nvPicPr>
            <p:cNvPr id="1571" name="Google Shape;1571;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72" name="Google Shape;1572;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73" name="Google Shape;1573;p128"/>
          <p:cNvGrpSpPr/>
          <p:nvPr/>
        </p:nvGrpSpPr>
        <p:grpSpPr>
          <a:xfrm>
            <a:off x="323641" y="3729038"/>
            <a:ext cx="457200" cy="457200"/>
            <a:chOff x="1020916" y="1442088"/>
            <a:chExt cx="457200" cy="457200"/>
          </a:xfrm>
        </p:grpSpPr>
        <p:pic>
          <p:nvPicPr>
            <p:cNvPr id="1574" name="Google Shape;1574;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75" name="Google Shape;1575;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576" name="Google Shape;1576;p12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77" name="Google Shape;1577;p128"/>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78" name="Google Shape;1578;p128"/>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1579" name="Shape 1579"/>
        <p:cNvGrpSpPr/>
        <p:nvPr/>
      </p:nvGrpSpPr>
      <p:grpSpPr>
        <a:xfrm>
          <a:off x="0" y="0"/>
          <a:ext cx="0" cy="0"/>
          <a:chOff x="0" y="0"/>
          <a:chExt cx="0" cy="0"/>
        </a:xfrm>
      </p:grpSpPr>
      <p:pic>
        <p:nvPicPr>
          <p:cNvPr id="1580" name="Google Shape;1580;p12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81" name="Google Shape;1581;p12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82" name="Google Shape;1582;p12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83" name="Google Shape;1583;p12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84" name="Google Shape;1584;p129"/>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5" name="Google Shape;1585;p129"/>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6" name="Google Shape;1586;p129"/>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7" name="Google Shape;1587;p129"/>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88" name="Google Shape;1588;p129"/>
          <p:cNvGrpSpPr/>
          <p:nvPr/>
        </p:nvGrpSpPr>
        <p:grpSpPr>
          <a:xfrm>
            <a:off x="323653" y="1652038"/>
            <a:ext cx="457200" cy="457200"/>
            <a:chOff x="1020916" y="1442088"/>
            <a:chExt cx="457200" cy="457200"/>
          </a:xfrm>
        </p:grpSpPr>
        <p:pic>
          <p:nvPicPr>
            <p:cNvPr id="1589" name="Google Shape;1589;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0" name="Google Shape;1590;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91" name="Google Shape;1591;p129"/>
          <p:cNvGrpSpPr/>
          <p:nvPr/>
        </p:nvGrpSpPr>
        <p:grpSpPr>
          <a:xfrm>
            <a:off x="323653" y="2461775"/>
            <a:ext cx="457200" cy="457200"/>
            <a:chOff x="1020916" y="1442088"/>
            <a:chExt cx="457200" cy="457200"/>
          </a:xfrm>
        </p:grpSpPr>
        <p:pic>
          <p:nvPicPr>
            <p:cNvPr id="1592" name="Google Shape;1592;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3" name="Google Shape;1593;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94" name="Google Shape;1594;p129"/>
          <p:cNvGrpSpPr/>
          <p:nvPr/>
        </p:nvGrpSpPr>
        <p:grpSpPr>
          <a:xfrm>
            <a:off x="323641" y="3271838"/>
            <a:ext cx="457200" cy="457200"/>
            <a:chOff x="1020916" y="1442088"/>
            <a:chExt cx="457200" cy="457200"/>
          </a:xfrm>
        </p:grpSpPr>
        <p:pic>
          <p:nvPicPr>
            <p:cNvPr id="1595" name="Google Shape;1595;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6" name="Google Shape;1596;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597" name="Google Shape;1597;p129"/>
          <p:cNvGrpSpPr/>
          <p:nvPr/>
        </p:nvGrpSpPr>
        <p:grpSpPr>
          <a:xfrm>
            <a:off x="323641" y="4081763"/>
            <a:ext cx="457200" cy="457200"/>
            <a:chOff x="1020916" y="1442088"/>
            <a:chExt cx="457200" cy="457200"/>
          </a:xfrm>
        </p:grpSpPr>
        <p:pic>
          <p:nvPicPr>
            <p:cNvPr id="1598" name="Google Shape;1598;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9" name="Google Shape;1599;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00" name="Google Shape;1600;p12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1" name="Google Shape;1601;p129"/>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2" name="Google Shape;1602;p129"/>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1603" name="Shape 1603"/>
        <p:cNvGrpSpPr/>
        <p:nvPr/>
      </p:nvGrpSpPr>
      <p:grpSpPr>
        <a:xfrm>
          <a:off x="0" y="0"/>
          <a:ext cx="0" cy="0"/>
          <a:chOff x="0" y="0"/>
          <a:chExt cx="0" cy="0"/>
        </a:xfrm>
      </p:grpSpPr>
      <p:pic>
        <p:nvPicPr>
          <p:cNvPr id="1604" name="Google Shape;1604;p13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05" name="Google Shape;1605;p13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130"/>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607" name="Google Shape;1607;p13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08" name="Google Shape;1608;p13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09" name="Google Shape;1609;p130"/>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0" name="Google Shape;1610;p130"/>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1" name="Google Shape;1611;p130"/>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2" name="Google Shape;1612;p130"/>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613" name="Google Shape;1613;p130"/>
          <p:cNvGrpSpPr/>
          <p:nvPr/>
        </p:nvGrpSpPr>
        <p:grpSpPr>
          <a:xfrm>
            <a:off x="323653" y="1652038"/>
            <a:ext cx="457200" cy="457200"/>
            <a:chOff x="1020916" y="1442088"/>
            <a:chExt cx="457200" cy="457200"/>
          </a:xfrm>
        </p:grpSpPr>
        <p:pic>
          <p:nvPicPr>
            <p:cNvPr id="1614" name="Google Shape;1614;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15" name="Google Shape;1615;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16" name="Google Shape;1616;p130"/>
          <p:cNvGrpSpPr/>
          <p:nvPr/>
        </p:nvGrpSpPr>
        <p:grpSpPr>
          <a:xfrm>
            <a:off x="323653" y="2461775"/>
            <a:ext cx="457200" cy="457200"/>
            <a:chOff x="1020916" y="1442088"/>
            <a:chExt cx="457200" cy="457200"/>
          </a:xfrm>
        </p:grpSpPr>
        <p:pic>
          <p:nvPicPr>
            <p:cNvPr id="1617" name="Google Shape;1617;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18" name="Google Shape;1618;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19" name="Google Shape;1619;p130"/>
          <p:cNvGrpSpPr/>
          <p:nvPr/>
        </p:nvGrpSpPr>
        <p:grpSpPr>
          <a:xfrm>
            <a:off x="323641" y="3271838"/>
            <a:ext cx="457200" cy="457200"/>
            <a:chOff x="1020916" y="1442088"/>
            <a:chExt cx="457200" cy="457200"/>
          </a:xfrm>
        </p:grpSpPr>
        <p:pic>
          <p:nvPicPr>
            <p:cNvPr id="1620" name="Google Shape;1620;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21" name="Google Shape;1621;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622" name="Google Shape;1622;p130"/>
          <p:cNvGrpSpPr/>
          <p:nvPr/>
        </p:nvGrpSpPr>
        <p:grpSpPr>
          <a:xfrm>
            <a:off x="323641" y="4081763"/>
            <a:ext cx="457200" cy="457200"/>
            <a:chOff x="1020916" y="1442088"/>
            <a:chExt cx="457200" cy="457200"/>
          </a:xfrm>
        </p:grpSpPr>
        <p:pic>
          <p:nvPicPr>
            <p:cNvPr id="1623" name="Google Shape;1623;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24" name="Google Shape;1624;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25" name="Google Shape;1625;p130"/>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26" name="Google Shape;1626;p130"/>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1627" name="Shape 1627"/>
        <p:cNvGrpSpPr/>
        <p:nvPr/>
      </p:nvGrpSpPr>
      <p:grpSpPr>
        <a:xfrm>
          <a:off x="0" y="0"/>
          <a:ext cx="0" cy="0"/>
          <a:chOff x="0" y="0"/>
          <a:chExt cx="0" cy="0"/>
        </a:xfrm>
      </p:grpSpPr>
      <p:pic>
        <p:nvPicPr>
          <p:cNvPr id="1628" name="Google Shape;1628;p13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29" name="Google Shape;1629;p13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131"/>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631" name="Google Shape;1631;p13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32" name="Google Shape;1632;p13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33" name="Google Shape;1633;p131"/>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4" name="Google Shape;1634;p131"/>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5" name="Google Shape;1635;p131"/>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6" name="Google Shape;1636;p131"/>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637" name="Google Shape;1637;p131"/>
          <p:cNvGrpSpPr/>
          <p:nvPr/>
        </p:nvGrpSpPr>
        <p:grpSpPr>
          <a:xfrm>
            <a:off x="323653" y="1652038"/>
            <a:ext cx="457200" cy="457200"/>
            <a:chOff x="1020916" y="1442088"/>
            <a:chExt cx="457200" cy="457200"/>
          </a:xfrm>
        </p:grpSpPr>
        <p:pic>
          <p:nvPicPr>
            <p:cNvPr id="1638" name="Google Shape;1638;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39" name="Google Shape;1639;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40" name="Google Shape;1640;p131"/>
          <p:cNvGrpSpPr/>
          <p:nvPr/>
        </p:nvGrpSpPr>
        <p:grpSpPr>
          <a:xfrm>
            <a:off x="323653" y="2461775"/>
            <a:ext cx="457200" cy="457200"/>
            <a:chOff x="1020916" y="1442088"/>
            <a:chExt cx="457200" cy="457200"/>
          </a:xfrm>
        </p:grpSpPr>
        <p:pic>
          <p:nvPicPr>
            <p:cNvPr id="1641" name="Google Shape;1641;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2" name="Google Shape;1642;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43" name="Google Shape;1643;p131"/>
          <p:cNvGrpSpPr/>
          <p:nvPr/>
        </p:nvGrpSpPr>
        <p:grpSpPr>
          <a:xfrm>
            <a:off x="323641" y="3271838"/>
            <a:ext cx="457200" cy="457200"/>
            <a:chOff x="1020916" y="1442088"/>
            <a:chExt cx="457200" cy="457200"/>
          </a:xfrm>
        </p:grpSpPr>
        <p:pic>
          <p:nvPicPr>
            <p:cNvPr id="1644" name="Google Shape;1644;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5" name="Google Shape;1645;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646" name="Google Shape;1646;p131"/>
          <p:cNvGrpSpPr/>
          <p:nvPr/>
        </p:nvGrpSpPr>
        <p:grpSpPr>
          <a:xfrm>
            <a:off x="323641" y="4081763"/>
            <a:ext cx="457200" cy="457200"/>
            <a:chOff x="1020916" y="1442088"/>
            <a:chExt cx="457200" cy="457200"/>
          </a:xfrm>
        </p:grpSpPr>
        <p:pic>
          <p:nvPicPr>
            <p:cNvPr id="1647" name="Google Shape;1647;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8" name="Google Shape;1648;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49" name="Google Shape;1649;p131"/>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50" name="Google Shape;1650;p131"/>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29" name="Shape 129"/>
        <p:cNvGrpSpPr/>
        <p:nvPr/>
      </p:nvGrpSpPr>
      <p:grpSpPr>
        <a:xfrm>
          <a:off x="0" y="0"/>
          <a:ext cx="0" cy="0"/>
          <a:chOff x="0" y="0"/>
          <a:chExt cx="0" cy="0"/>
        </a:xfrm>
      </p:grpSpPr>
      <p:pic>
        <p:nvPicPr>
          <p:cNvPr id="130" name="Google Shape;130;p14"/>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1" name="Google Shape;131;p1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2" name="Google Shape;132;p1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Maths</a:t>
            </a:r>
            <a:endParaRPr b="1" sz="1700">
              <a:solidFill>
                <a:schemeClr val="dk1"/>
              </a:solidFill>
              <a:latin typeface="Lexend"/>
              <a:ea typeface="Lexend"/>
              <a:cs typeface="Lexend"/>
              <a:sym typeface="Lexend"/>
            </a:endParaRPr>
          </a:p>
        </p:txBody>
      </p:sp>
      <p:pic>
        <p:nvPicPr>
          <p:cNvPr id="134" name="Google Shape;134;p14"/>
          <p:cNvPicPr preferRelativeResize="0"/>
          <p:nvPr/>
        </p:nvPicPr>
        <p:blipFill rotWithShape="1">
          <a:blip r:embed="rId4">
            <a:alphaModFix/>
          </a:blip>
          <a:srcRect b="0" l="6209" r="6209" t="0"/>
          <a:stretch/>
        </p:blipFill>
        <p:spPr>
          <a:xfrm>
            <a:off x="324000" y="4008600"/>
            <a:ext cx="707200" cy="128000"/>
          </a:xfrm>
          <a:prstGeom prst="rect">
            <a:avLst/>
          </a:prstGeom>
          <a:noFill/>
          <a:ln>
            <a:noFill/>
          </a:ln>
        </p:spPr>
      </p:pic>
      <p:sp>
        <p:nvSpPr>
          <p:cNvPr id="135" name="Google Shape;135;p1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36" name="Google Shape;136;p1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1651" name="Shape 1651"/>
        <p:cNvGrpSpPr/>
        <p:nvPr/>
      </p:nvGrpSpPr>
      <p:grpSpPr>
        <a:xfrm>
          <a:off x="0" y="0"/>
          <a:ext cx="0" cy="0"/>
          <a:chOff x="0" y="0"/>
          <a:chExt cx="0" cy="0"/>
        </a:xfrm>
      </p:grpSpPr>
      <p:pic>
        <p:nvPicPr>
          <p:cNvPr id="1652" name="Google Shape;1652;p132"/>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653" name="Google Shape;1653;p13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54" name="Google Shape;1654;p13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55" name="Google Shape;1655;p13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56" name="Google Shape;1656;p132"/>
          <p:cNvSpPr/>
          <p:nvPr>
            <p:ph idx="2" type="pic"/>
          </p:nvPr>
        </p:nvSpPr>
        <p:spPr>
          <a:xfrm>
            <a:off x="324000" y="1893950"/>
            <a:ext cx="2555400" cy="1939500"/>
          </a:xfrm>
          <a:prstGeom prst="rect">
            <a:avLst/>
          </a:prstGeom>
          <a:noFill/>
          <a:ln>
            <a:noFill/>
          </a:ln>
        </p:spPr>
        <p:txBody>
          <a:bodyPr/>
          <a:p/>
        </p:txBody>
      </p:sp>
      <p:sp>
        <p:nvSpPr>
          <p:cNvPr id="1657" name="Google Shape;1657;p132"/>
          <p:cNvSpPr/>
          <p:nvPr>
            <p:ph idx="3" type="pic"/>
          </p:nvPr>
        </p:nvSpPr>
        <p:spPr>
          <a:xfrm>
            <a:off x="6256800" y="1893950"/>
            <a:ext cx="2555400" cy="1939500"/>
          </a:xfrm>
          <a:prstGeom prst="rect">
            <a:avLst/>
          </a:prstGeom>
          <a:noFill/>
          <a:ln>
            <a:noFill/>
          </a:ln>
        </p:spPr>
        <p:txBody>
          <a:bodyPr/>
          <a:p/>
        </p:txBody>
      </p:sp>
      <p:sp>
        <p:nvSpPr>
          <p:cNvPr id="1658" name="Google Shape;1658;p132"/>
          <p:cNvSpPr/>
          <p:nvPr>
            <p:ph idx="4" type="pic"/>
          </p:nvPr>
        </p:nvSpPr>
        <p:spPr>
          <a:xfrm>
            <a:off x="3294300" y="1893950"/>
            <a:ext cx="2555400" cy="1939500"/>
          </a:xfrm>
          <a:prstGeom prst="rect">
            <a:avLst/>
          </a:prstGeom>
          <a:noFill/>
          <a:ln>
            <a:noFill/>
          </a:ln>
        </p:spPr>
        <p:txBody>
          <a:bodyPr/>
          <a:p/>
        </p:txBody>
      </p:sp>
      <p:grpSp>
        <p:nvGrpSpPr>
          <p:cNvPr id="1659" name="Google Shape;1659;p132"/>
          <p:cNvGrpSpPr/>
          <p:nvPr/>
        </p:nvGrpSpPr>
        <p:grpSpPr>
          <a:xfrm>
            <a:off x="1381028" y="4148538"/>
            <a:ext cx="457200" cy="457200"/>
            <a:chOff x="1020916" y="1442088"/>
            <a:chExt cx="457200" cy="457200"/>
          </a:xfrm>
        </p:grpSpPr>
        <p:pic>
          <p:nvPicPr>
            <p:cNvPr id="1660" name="Google Shape;1660;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1" name="Google Shape;1661;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62" name="Google Shape;1662;p132"/>
          <p:cNvGrpSpPr/>
          <p:nvPr/>
        </p:nvGrpSpPr>
        <p:grpSpPr>
          <a:xfrm>
            <a:off x="4331066" y="4148550"/>
            <a:ext cx="457200" cy="457200"/>
            <a:chOff x="1020916" y="1442088"/>
            <a:chExt cx="457200" cy="457200"/>
          </a:xfrm>
        </p:grpSpPr>
        <p:pic>
          <p:nvPicPr>
            <p:cNvPr id="1663" name="Google Shape;1663;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4" name="Google Shape;1664;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65" name="Google Shape;1665;p132"/>
          <p:cNvGrpSpPr/>
          <p:nvPr/>
        </p:nvGrpSpPr>
        <p:grpSpPr>
          <a:xfrm>
            <a:off x="7305791" y="4148538"/>
            <a:ext cx="457200" cy="457200"/>
            <a:chOff x="1020916" y="1442088"/>
            <a:chExt cx="457200" cy="457200"/>
          </a:xfrm>
        </p:grpSpPr>
        <p:pic>
          <p:nvPicPr>
            <p:cNvPr id="1666" name="Google Shape;1666;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7" name="Google Shape;1667;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668" name="Google Shape;1668;p13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69" name="Google Shape;1669;p132"/>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70" name="Google Shape;1670;p132"/>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1671" name="Shape 1671"/>
        <p:cNvGrpSpPr/>
        <p:nvPr/>
      </p:nvGrpSpPr>
      <p:grpSpPr>
        <a:xfrm>
          <a:off x="0" y="0"/>
          <a:ext cx="0" cy="0"/>
          <a:chOff x="0" y="0"/>
          <a:chExt cx="0" cy="0"/>
        </a:xfrm>
      </p:grpSpPr>
      <p:pic>
        <p:nvPicPr>
          <p:cNvPr id="1672" name="Google Shape;1672;p1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73" name="Google Shape;1673;p1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4" name="Google Shape;1674;p13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75" name="Google Shape;1675;p13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76" name="Google Shape;1676;p133"/>
          <p:cNvSpPr/>
          <p:nvPr>
            <p:ph idx="2" type="pic"/>
          </p:nvPr>
        </p:nvSpPr>
        <p:spPr>
          <a:xfrm>
            <a:off x="324000" y="1893950"/>
            <a:ext cx="2555400" cy="1939500"/>
          </a:xfrm>
          <a:prstGeom prst="rect">
            <a:avLst/>
          </a:prstGeom>
          <a:noFill/>
          <a:ln>
            <a:noFill/>
          </a:ln>
        </p:spPr>
        <p:txBody>
          <a:bodyPr/>
          <a:p/>
        </p:txBody>
      </p:sp>
      <p:sp>
        <p:nvSpPr>
          <p:cNvPr id="1677" name="Google Shape;1677;p133"/>
          <p:cNvSpPr/>
          <p:nvPr>
            <p:ph idx="3" type="pic"/>
          </p:nvPr>
        </p:nvSpPr>
        <p:spPr>
          <a:xfrm>
            <a:off x="6256800" y="1893950"/>
            <a:ext cx="2555400" cy="1939500"/>
          </a:xfrm>
          <a:prstGeom prst="rect">
            <a:avLst/>
          </a:prstGeom>
          <a:noFill/>
          <a:ln>
            <a:noFill/>
          </a:ln>
        </p:spPr>
        <p:txBody>
          <a:bodyPr/>
          <a:p/>
        </p:txBody>
      </p:sp>
      <p:sp>
        <p:nvSpPr>
          <p:cNvPr id="1678" name="Google Shape;1678;p133"/>
          <p:cNvSpPr/>
          <p:nvPr>
            <p:ph idx="4" type="pic"/>
          </p:nvPr>
        </p:nvSpPr>
        <p:spPr>
          <a:xfrm>
            <a:off x="3294300" y="1893950"/>
            <a:ext cx="2555400" cy="1939500"/>
          </a:xfrm>
          <a:prstGeom prst="rect">
            <a:avLst/>
          </a:prstGeom>
          <a:noFill/>
          <a:ln>
            <a:noFill/>
          </a:ln>
        </p:spPr>
        <p:txBody>
          <a:bodyPr/>
          <a:p/>
        </p:txBody>
      </p:sp>
      <p:grpSp>
        <p:nvGrpSpPr>
          <p:cNvPr id="1679" name="Google Shape;1679;p133"/>
          <p:cNvGrpSpPr/>
          <p:nvPr/>
        </p:nvGrpSpPr>
        <p:grpSpPr>
          <a:xfrm>
            <a:off x="1381028" y="4148538"/>
            <a:ext cx="457200" cy="457200"/>
            <a:chOff x="1020916" y="1442088"/>
            <a:chExt cx="457200" cy="457200"/>
          </a:xfrm>
        </p:grpSpPr>
        <p:pic>
          <p:nvPicPr>
            <p:cNvPr id="1680" name="Google Shape;1680;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1" name="Google Shape;1681;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82" name="Google Shape;1682;p133"/>
          <p:cNvGrpSpPr/>
          <p:nvPr/>
        </p:nvGrpSpPr>
        <p:grpSpPr>
          <a:xfrm>
            <a:off x="4331066" y="4148550"/>
            <a:ext cx="457200" cy="457200"/>
            <a:chOff x="1020916" y="1442088"/>
            <a:chExt cx="457200" cy="457200"/>
          </a:xfrm>
        </p:grpSpPr>
        <p:pic>
          <p:nvPicPr>
            <p:cNvPr id="1683" name="Google Shape;1683;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4" name="Google Shape;1684;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85" name="Google Shape;1685;p133"/>
          <p:cNvGrpSpPr/>
          <p:nvPr/>
        </p:nvGrpSpPr>
        <p:grpSpPr>
          <a:xfrm>
            <a:off x="7305791" y="4148538"/>
            <a:ext cx="457200" cy="457200"/>
            <a:chOff x="1020916" y="1442088"/>
            <a:chExt cx="457200" cy="457200"/>
          </a:xfrm>
        </p:grpSpPr>
        <p:pic>
          <p:nvPicPr>
            <p:cNvPr id="1686" name="Google Shape;1686;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7" name="Google Shape;1687;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688" name="Google Shape;1688;p13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89" name="Google Shape;1689;p13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90" name="Google Shape;1690;p133"/>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1691" name="Shape 1691"/>
        <p:cNvGrpSpPr/>
        <p:nvPr/>
      </p:nvGrpSpPr>
      <p:grpSpPr>
        <a:xfrm>
          <a:off x="0" y="0"/>
          <a:ext cx="0" cy="0"/>
          <a:chOff x="0" y="0"/>
          <a:chExt cx="0" cy="0"/>
        </a:xfrm>
      </p:grpSpPr>
      <p:pic>
        <p:nvPicPr>
          <p:cNvPr id="1692" name="Google Shape;1692;p1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93" name="Google Shape;1693;p1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94" name="Google Shape;1694;p13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95" name="Google Shape;1695;p13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96" name="Google Shape;1696;p134"/>
          <p:cNvSpPr/>
          <p:nvPr>
            <p:ph idx="2" type="pic"/>
          </p:nvPr>
        </p:nvSpPr>
        <p:spPr>
          <a:xfrm>
            <a:off x="324000" y="1893950"/>
            <a:ext cx="2555400" cy="1939500"/>
          </a:xfrm>
          <a:prstGeom prst="rect">
            <a:avLst/>
          </a:prstGeom>
          <a:noFill/>
          <a:ln>
            <a:noFill/>
          </a:ln>
        </p:spPr>
        <p:txBody>
          <a:bodyPr/>
          <a:p/>
        </p:txBody>
      </p:sp>
      <p:sp>
        <p:nvSpPr>
          <p:cNvPr id="1697" name="Google Shape;1697;p134"/>
          <p:cNvSpPr/>
          <p:nvPr>
            <p:ph idx="3" type="pic"/>
          </p:nvPr>
        </p:nvSpPr>
        <p:spPr>
          <a:xfrm>
            <a:off x="6256800" y="1893950"/>
            <a:ext cx="2555400" cy="1939500"/>
          </a:xfrm>
          <a:prstGeom prst="rect">
            <a:avLst/>
          </a:prstGeom>
          <a:noFill/>
          <a:ln>
            <a:noFill/>
          </a:ln>
        </p:spPr>
        <p:txBody>
          <a:bodyPr/>
          <a:p/>
        </p:txBody>
      </p:sp>
      <p:sp>
        <p:nvSpPr>
          <p:cNvPr id="1698" name="Google Shape;1698;p134"/>
          <p:cNvSpPr/>
          <p:nvPr>
            <p:ph idx="4" type="pic"/>
          </p:nvPr>
        </p:nvSpPr>
        <p:spPr>
          <a:xfrm>
            <a:off x="3294300" y="1893950"/>
            <a:ext cx="2555400" cy="1939500"/>
          </a:xfrm>
          <a:prstGeom prst="rect">
            <a:avLst/>
          </a:prstGeom>
          <a:noFill/>
          <a:ln>
            <a:noFill/>
          </a:ln>
        </p:spPr>
        <p:txBody>
          <a:bodyPr/>
          <a:p/>
        </p:txBody>
      </p:sp>
      <p:grpSp>
        <p:nvGrpSpPr>
          <p:cNvPr id="1699" name="Google Shape;1699;p134"/>
          <p:cNvGrpSpPr/>
          <p:nvPr/>
        </p:nvGrpSpPr>
        <p:grpSpPr>
          <a:xfrm>
            <a:off x="1381028" y="4148538"/>
            <a:ext cx="457200" cy="457200"/>
            <a:chOff x="1020916" y="1442088"/>
            <a:chExt cx="457200" cy="457200"/>
          </a:xfrm>
        </p:grpSpPr>
        <p:pic>
          <p:nvPicPr>
            <p:cNvPr id="1700" name="Google Shape;1700;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1" name="Google Shape;1701;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702" name="Google Shape;1702;p134"/>
          <p:cNvGrpSpPr/>
          <p:nvPr/>
        </p:nvGrpSpPr>
        <p:grpSpPr>
          <a:xfrm>
            <a:off x="4331066" y="4148550"/>
            <a:ext cx="457200" cy="457200"/>
            <a:chOff x="1020916" y="1442088"/>
            <a:chExt cx="457200" cy="457200"/>
          </a:xfrm>
        </p:grpSpPr>
        <p:pic>
          <p:nvPicPr>
            <p:cNvPr id="1703" name="Google Shape;1703;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4" name="Google Shape;1704;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705" name="Google Shape;1705;p134"/>
          <p:cNvGrpSpPr/>
          <p:nvPr/>
        </p:nvGrpSpPr>
        <p:grpSpPr>
          <a:xfrm>
            <a:off x="7305791" y="4148538"/>
            <a:ext cx="457200" cy="457200"/>
            <a:chOff x="1020916" y="1442088"/>
            <a:chExt cx="457200" cy="457200"/>
          </a:xfrm>
        </p:grpSpPr>
        <p:pic>
          <p:nvPicPr>
            <p:cNvPr id="1706" name="Google Shape;1706;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7" name="Google Shape;1707;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708" name="Google Shape;1708;p13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09" name="Google Shape;1709;p134"/>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10" name="Google Shape;1710;p134"/>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1711" name="Shape 1711"/>
        <p:cNvGrpSpPr/>
        <p:nvPr/>
      </p:nvGrpSpPr>
      <p:grpSpPr>
        <a:xfrm>
          <a:off x="0" y="0"/>
          <a:ext cx="0" cy="0"/>
          <a:chOff x="0" y="0"/>
          <a:chExt cx="0" cy="0"/>
        </a:xfrm>
      </p:grpSpPr>
      <p:pic>
        <p:nvPicPr>
          <p:cNvPr id="1712" name="Google Shape;1712;p1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13" name="Google Shape;1713;p1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14" name="Google Shape;1714;p13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15" name="Google Shape;1715;p13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16" name="Google Shape;1716;p135"/>
          <p:cNvSpPr/>
          <p:nvPr>
            <p:ph idx="2" type="pic"/>
          </p:nvPr>
        </p:nvSpPr>
        <p:spPr>
          <a:xfrm>
            <a:off x="324000" y="1893950"/>
            <a:ext cx="2555400" cy="1939500"/>
          </a:xfrm>
          <a:prstGeom prst="rect">
            <a:avLst/>
          </a:prstGeom>
          <a:noFill/>
          <a:ln>
            <a:noFill/>
          </a:ln>
        </p:spPr>
        <p:txBody>
          <a:bodyPr/>
          <a:p/>
        </p:txBody>
      </p:sp>
      <p:sp>
        <p:nvSpPr>
          <p:cNvPr id="1717" name="Google Shape;1717;p135"/>
          <p:cNvSpPr/>
          <p:nvPr>
            <p:ph idx="3" type="pic"/>
          </p:nvPr>
        </p:nvSpPr>
        <p:spPr>
          <a:xfrm>
            <a:off x="6256800" y="1893950"/>
            <a:ext cx="2555400" cy="1939500"/>
          </a:xfrm>
          <a:prstGeom prst="rect">
            <a:avLst/>
          </a:prstGeom>
          <a:noFill/>
          <a:ln>
            <a:noFill/>
          </a:ln>
        </p:spPr>
        <p:txBody>
          <a:bodyPr/>
          <a:p/>
        </p:txBody>
      </p:sp>
      <p:sp>
        <p:nvSpPr>
          <p:cNvPr id="1718" name="Google Shape;1718;p135"/>
          <p:cNvSpPr/>
          <p:nvPr>
            <p:ph idx="4" type="pic"/>
          </p:nvPr>
        </p:nvSpPr>
        <p:spPr>
          <a:xfrm>
            <a:off x="3294300" y="1893950"/>
            <a:ext cx="2555400" cy="1939500"/>
          </a:xfrm>
          <a:prstGeom prst="rect">
            <a:avLst/>
          </a:prstGeom>
          <a:noFill/>
          <a:ln>
            <a:noFill/>
          </a:ln>
        </p:spPr>
        <p:txBody>
          <a:bodyPr/>
          <a:p/>
        </p:txBody>
      </p:sp>
      <p:grpSp>
        <p:nvGrpSpPr>
          <p:cNvPr id="1719" name="Google Shape;1719;p135"/>
          <p:cNvGrpSpPr/>
          <p:nvPr/>
        </p:nvGrpSpPr>
        <p:grpSpPr>
          <a:xfrm>
            <a:off x="1381028" y="4148538"/>
            <a:ext cx="457200" cy="457200"/>
            <a:chOff x="1020916" y="1442088"/>
            <a:chExt cx="457200" cy="457200"/>
          </a:xfrm>
        </p:grpSpPr>
        <p:pic>
          <p:nvPicPr>
            <p:cNvPr id="1720" name="Google Shape;1720;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1" name="Google Shape;1721;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722" name="Google Shape;1722;p135"/>
          <p:cNvGrpSpPr/>
          <p:nvPr/>
        </p:nvGrpSpPr>
        <p:grpSpPr>
          <a:xfrm>
            <a:off x="4331066" y="4148550"/>
            <a:ext cx="457200" cy="457200"/>
            <a:chOff x="1020916" y="1442088"/>
            <a:chExt cx="457200" cy="457200"/>
          </a:xfrm>
        </p:grpSpPr>
        <p:pic>
          <p:nvPicPr>
            <p:cNvPr id="1723" name="Google Shape;1723;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4" name="Google Shape;1724;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725" name="Google Shape;1725;p135"/>
          <p:cNvGrpSpPr/>
          <p:nvPr/>
        </p:nvGrpSpPr>
        <p:grpSpPr>
          <a:xfrm>
            <a:off x="7305791" y="4148538"/>
            <a:ext cx="457200" cy="457200"/>
            <a:chOff x="1020916" y="1442088"/>
            <a:chExt cx="457200" cy="457200"/>
          </a:xfrm>
        </p:grpSpPr>
        <p:pic>
          <p:nvPicPr>
            <p:cNvPr id="1726" name="Google Shape;1726;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7" name="Google Shape;1727;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728" name="Google Shape;1728;p13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29" name="Google Shape;1729;p135"/>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30" name="Google Shape;1730;p135"/>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1731" name="Shape 1731"/>
        <p:cNvGrpSpPr/>
        <p:nvPr/>
      </p:nvGrpSpPr>
      <p:grpSpPr>
        <a:xfrm>
          <a:off x="0" y="0"/>
          <a:ext cx="0" cy="0"/>
          <a:chOff x="0" y="0"/>
          <a:chExt cx="0" cy="0"/>
        </a:xfrm>
      </p:grpSpPr>
      <p:pic>
        <p:nvPicPr>
          <p:cNvPr id="1732" name="Google Shape;1732;p13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733" name="Google Shape;1733;p1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34" name="Google Shape;1734;p13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35" name="Google Shape;1735;p13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36" name="Google Shape;1736;p13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37" name="Google Shape;1737;p13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38" name="Google Shape;1738;p13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1739" name="Shape 1739"/>
        <p:cNvGrpSpPr/>
        <p:nvPr/>
      </p:nvGrpSpPr>
      <p:grpSpPr>
        <a:xfrm>
          <a:off x="0" y="0"/>
          <a:ext cx="0" cy="0"/>
          <a:chOff x="0" y="0"/>
          <a:chExt cx="0" cy="0"/>
        </a:xfrm>
      </p:grpSpPr>
      <p:pic>
        <p:nvPicPr>
          <p:cNvPr id="1740" name="Google Shape;1740;p1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41" name="Google Shape;1741;p1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42" name="Google Shape;1742;p13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43" name="Google Shape;1743;p13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44" name="Google Shape;1744;p13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45" name="Google Shape;1745;p13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46" name="Google Shape;1746;p13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1747" name="Shape 1747"/>
        <p:cNvGrpSpPr/>
        <p:nvPr/>
      </p:nvGrpSpPr>
      <p:grpSpPr>
        <a:xfrm>
          <a:off x="0" y="0"/>
          <a:ext cx="0" cy="0"/>
          <a:chOff x="0" y="0"/>
          <a:chExt cx="0" cy="0"/>
        </a:xfrm>
      </p:grpSpPr>
      <p:pic>
        <p:nvPicPr>
          <p:cNvPr id="1748" name="Google Shape;1748;p1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49" name="Google Shape;1749;p1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50" name="Google Shape;1750;p13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51" name="Google Shape;1751;p13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52" name="Google Shape;1752;p13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53" name="Google Shape;1753;p13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54" name="Google Shape;1754;p13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1755" name="Shape 1755"/>
        <p:cNvGrpSpPr/>
        <p:nvPr/>
      </p:nvGrpSpPr>
      <p:grpSpPr>
        <a:xfrm>
          <a:off x="0" y="0"/>
          <a:ext cx="0" cy="0"/>
          <a:chOff x="0" y="0"/>
          <a:chExt cx="0" cy="0"/>
        </a:xfrm>
      </p:grpSpPr>
      <p:pic>
        <p:nvPicPr>
          <p:cNvPr id="1756" name="Google Shape;1756;p1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57" name="Google Shape;1757;p1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13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1759" name="Google Shape;1759;p13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60" name="Google Shape;1760;p13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61" name="Google Shape;1761;p13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62" name="Google Shape;1762;p13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1763" name="Shape 1763"/>
        <p:cNvGrpSpPr/>
        <p:nvPr/>
      </p:nvGrpSpPr>
      <p:grpSpPr>
        <a:xfrm>
          <a:off x="0" y="0"/>
          <a:ext cx="0" cy="0"/>
          <a:chOff x="0" y="0"/>
          <a:chExt cx="0" cy="0"/>
        </a:xfrm>
      </p:grpSpPr>
      <p:pic>
        <p:nvPicPr>
          <p:cNvPr id="1764" name="Google Shape;1764;p14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65" name="Google Shape;1765;p14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1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767" name="Google Shape;1767;p14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768" name="Google Shape;1768;p14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1769" name="Google Shape;1769;p140"/>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70" name="Google Shape;1770;p14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71" name="Google Shape;1771;p14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1772" name="Shape 1772"/>
        <p:cNvGrpSpPr/>
        <p:nvPr/>
      </p:nvGrpSpPr>
      <p:grpSpPr>
        <a:xfrm>
          <a:off x="0" y="0"/>
          <a:ext cx="0" cy="0"/>
          <a:chOff x="0" y="0"/>
          <a:chExt cx="0" cy="0"/>
        </a:xfrm>
      </p:grpSpPr>
      <p:pic>
        <p:nvPicPr>
          <p:cNvPr id="1773" name="Google Shape;1773;p1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74" name="Google Shape;1774;p14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1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776" name="Google Shape;1776;p14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777" name="Google Shape;1777;p14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D</a:t>
            </a:r>
            <a:endParaRPr b="1" i="0" sz="1400" u="none" cap="none" strike="noStrike">
              <a:solidFill>
                <a:srgbClr val="FFFFFF"/>
              </a:solidFill>
              <a:latin typeface="Lexend"/>
              <a:ea typeface="Lexend"/>
              <a:cs typeface="Lexend"/>
              <a:sym typeface="Lexend"/>
            </a:endParaRPr>
          </a:p>
        </p:txBody>
      </p:sp>
      <p:sp>
        <p:nvSpPr>
          <p:cNvPr id="1778" name="Google Shape;1778;p141"/>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79" name="Google Shape;1779;p141"/>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80" name="Google Shape;1780;p141"/>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37" name="Shape 137"/>
        <p:cNvGrpSpPr/>
        <p:nvPr/>
      </p:nvGrpSpPr>
      <p:grpSpPr>
        <a:xfrm>
          <a:off x="0" y="0"/>
          <a:ext cx="0" cy="0"/>
          <a:chOff x="0" y="0"/>
          <a:chExt cx="0" cy="0"/>
        </a:xfrm>
      </p:grpSpPr>
      <p:pic>
        <p:nvPicPr>
          <p:cNvPr id="138" name="Google Shape;138;p15"/>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9" name="Google Shape;139;p1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0" name="Google Shape;140;p1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Music</a:t>
            </a:r>
            <a:endParaRPr b="1" sz="1700">
              <a:solidFill>
                <a:schemeClr val="dk1"/>
              </a:solidFill>
              <a:latin typeface="Lexend"/>
              <a:ea typeface="Lexend"/>
              <a:cs typeface="Lexend"/>
              <a:sym typeface="Lexend"/>
            </a:endParaRPr>
          </a:p>
        </p:txBody>
      </p:sp>
      <p:pic>
        <p:nvPicPr>
          <p:cNvPr id="142" name="Google Shape;142;p15"/>
          <p:cNvPicPr preferRelativeResize="0"/>
          <p:nvPr/>
        </p:nvPicPr>
        <p:blipFill rotWithShape="1">
          <a:blip r:embed="rId4">
            <a:alphaModFix/>
          </a:blip>
          <a:srcRect b="0" l="6209" r="6209" t="0"/>
          <a:stretch/>
        </p:blipFill>
        <p:spPr>
          <a:xfrm>
            <a:off x="324000" y="4008600"/>
            <a:ext cx="661625" cy="128000"/>
          </a:xfrm>
          <a:prstGeom prst="rect">
            <a:avLst/>
          </a:prstGeom>
          <a:noFill/>
          <a:ln>
            <a:noFill/>
          </a:ln>
        </p:spPr>
      </p:pic>
      <p:sp>
        <p:nvSpPr>
          <p:cNvPr id="143" name="Google Shape;143;p1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4" name="Google Shape;144;p1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1781" name="Shape 1781"/>
        <p:cNvGrpSpPr/>
        <p:nvPr/>
      </p:nvGrpSpPr>
      <p:grpSpPr>
        <a:xfrm>
          <a:off x="0" y="0"/>
          <a:ext cx="0" cy="0"/>
          <a:chOff x="0" y="0"/>
          <a:chExt cx="0" cy="0"/>
        </a:xfrm>
      </p:grpSpPr>
      <p:pic>
        <p:nvPicPr>
          <p:cNvPr id="1782" name="Google Shape;1782;p1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83" name="Google Shape;1783;p1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1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785" name="Google Shape;1785;p1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86" name="Google Shape;1786;p14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1787" name="Google Shape;1787;p142"/>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88" name="Google Shape;1788;p14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89" name="Google Shape;1789;p14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1790" name="Shape 1790"/>
        <p:cNvGrpSpPr/>
        <p:nvPr/>
      </p:nvGrpSpPr>
      <p:grpSpPr>
        <a:xfrm>
          <a:off x="0" y="0"/>
          <a:ext cx="0" cy="0"/>
          <a:chOff x="0" y="0"/>
          <a:chExt cx="0" cy="0"/>
        </a:xfrm>
      </p:grpSpPr>
      <p:pic>
        <p:nvPicPr>
          <p:cNvPr id="1791" name="Google Shape;1791;p1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92" name="Google Shape;1792;p1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1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794" name="Google Shape;1794;p1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95" name="Google Shape;1795;p14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lt1"/>
                </a:solidFill>
                <a:latin typeface="Lexend"/>
                <a:ea typeface="Lexend"/>
                <a:cs typeface="Lexend"/>
                <a:sym typeface="Lexend"/>
              </a:rPr>
              <a:t>Hawsha D</a:t>
            </a:r>
            <a:endParaRPr b="1" i="0" sz="1400" u="none" cap="none" strike="noStrike">
              <a:solidFill>
                <a:schemeClr val="lt1"/>
              </a:solidFill>
              <a:latin typeface="Lexend"/>
              <a:ea typeface="Lexend"/>
              <a:cs typeface="Lexend"/>
              <a:sym typeface="Lexend"/>
            </a:endParaRPr>
          </a:p>
        </p:txBody>
      </p:sp>
      <p:sp>
        <p:nvSpPr>
          <p:cNvPr id="1796" name="Google Shape;1796;p143"/>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97" name="Google Shape;1797;p14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98" name="Google Shape;1798;p14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1799" name="Shape 1799"/>
        <p:cNvGrpSpPr/>
        <p:nvPr/>
      </p:nvGrpSpPr>
      <p:grpSpPr>
        <a:xfrm>
          <a:off x="0" y="0"/>
          <a:ext cx="0" cy="0"/>
          <a:chOff x="0" y="0"/>
          <a:chExt cx="0" cy="0"/>
        </a:xfrm>
      </p:grpSpPr>
      <p:grpSp>
        <p:nvGrpSpPr>
          <p:cNvPr id="1800" name="Google Shape;1800;p144"/>
          <p:cNvGrpSpPr/>
          <p:nvPr/>
        </p:nvGrpSpPr>
        <p:grpSpPr>
          <a:xfrm>
            <a:off x="0" y="0"/>
            <a:ext cx="9151202" cy="886259"/>
            <a:chOff x="0" y="0"/>
            <a:chExt cx="9151202" cy="886259"/>
          </a:xfrm>
        </p:grpSpPr>
        <p:sp>
          <p:nvSpPr>
            <p:cNvPr id="1801" name="Google Shape;1801;p144"/>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02" name="Google Shape;1802;p144"/>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1803" name="Google Shape;1803;p144"/>
          <p:cNvSpPr txBox="1"/>
          <p:nvPr>
            <p:ph idx="1" type="body"/>
          </p:nvPr>
        </p:nvSpPr>
        <p:spPr>
          <a:xfrm>
            <a:off x="324000" y="1080000"/>
            <a:ext cx="8113800" cy="37404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804" name="Google Shape;1804;p14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1805" name="Google Shape;1805;p144"/>
          <p:cNvSpPr txBox="1"/>
          <p:nvPr>
            <p:ph type="title"/>
          </p:nvPr>
        </p:nvSpPr>
        <p:spPr>
          <a:xfrm>
            <a:off x="1684800" y="43825"/>
            <a:ext cx="5741400" cy="382800"/>
          </a:xfrm>
          <a:prstGeom prst="rect">
            <a:avLst/>
          </a:prstGeom>
          <a:noFill/>
          <a:ln>
            <a:noFill/>
          </a:ln>
        </p:spPr>
        <p:txBody>
          <a:bodyPr anchorCtr="0" anchor="b" bIns="0" lIns="0" spcFirstLastPara="1" rIns="0" wrap="square" tIns="0">
            <a:spAutoFit/>
          </a:bodyPr>
          <a:lstStyle>
            <a:lvl1pPr lvl="0" algn="l">
              <a:lnSpc>
                <a:spcPct val="100000"/>
              </a:lnSpc>
              <a:spcBef>
                <a:spcPts val="0"/>
              </a:spcBef>
              <a:spcAft>
                <a:spcPts val="0"/>
              </a:spcAft>
              <a:buSzPts val="2000"/>
              <a:buFont typeface="Lexend"/>
              <a:buNone/>
              <a:defRPr b="0" sz="2000">
                <a:latin typeface="Lexend"/>
                <a:ea typeface="Lexend"/>
                <a:cs typeface="Lexend"/>
                <a:sym typeface="Lexend"/>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p:txBody>
      </p:sp>
      <p:sp>
        <p:nvSpPr>
          <p:cNvPr id="1806" name="Google Shape;1806;p14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1807" name="Shape 1807"/>
        <p:cNvGrpSpPr/>
        <p:nvPr/>
      </p:nvGrpSpPr>
      <p:grpSpPr>
        <a:xfrm>
          <a:off x="0" y="0"/>
          <a:ext cx="0" cy="0"/>
          <a:chOff x="0" y="0"/>
          <a:chExt cx="0" cy="0"/>
        </a:xfrm>
      </p:grpSpPr>
      <p:sp>
        <p:nvSpPr>
          <p:cNvPr id="1808" name="Google Shape;1808;p145"/>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Calaamadee</a:t>
            </a:r>
            <a:endParaRPr b="0" i="0" sz="1400" u="none" cap="none" strike="noStrike">
              <a:solidFill>
                <a:schemeClr val="dk1"/>
              </a:solidFill>
              <a:latin typeface="Lexend"/>
              <a:ea typeface="Lexend"/>
              <a:cs typeface="Lexend"/>
              <a:sym typeface="Lexend"/>
            </a:endParaRPr>
          </a:p>
        </p:txBody>
      </p:sp>
      <p:sp>
        <p:nvSpPr>
          <p:cNvPr id="1809" name="Google Shape;1809;p145"/>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1810" name="Google Shape;1810;p145"/>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frame</a:t>
            </a:r>
            <a:endParaRPr b="0" i="0" sz="1600" u="none" cap="none" strike="noStrike">
              <a:solidFill>
                <a:schemeClr val="dk1"/>
              </a:solidFill>
              <a:latin typeface="Lexend"/>
              <a:ea typeface="Lexend"/>
              <a:cs typeface="Lexend"/>
              <a:sym typeface="Lexend"/>
            </a:endParaRPr>
          </a:p>
        </p:txBody>
      </p:sp>
      <p:sp>
        <p:nvSpPr>
          <p:cNvPr id="1811" name="Google Shape;1811;p145"/>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Agenda dot</a:t>
            </a:r>
            <a:endParaRPr b="0" i="0" sz="1600" u="none" cap="none" strike="noStrike">
              <a:solidFill>
                <a:schemeClr val="dk1"/>
              </a:solidFill>
              <a:latin typeface="Lexend"/>
              <a:ea typeface="Lexend"/>
              <a:cs typeface="Lexend"/>
              <a:sym typeface="Lexend"/>
            </a:endParaRPr>
          </a:p>
        </p:txBody>
      </p:sp>
      <p:sp>
        <p:nvSpPr>
          <p:cNvPr id="1812" name="Google Shape;1812;p145"/>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CfU option letters</a:t>
            </a:r>
            <a:endParaRPr b="0" i="0" sz="1600" u="none" cap="none" strike="noStrike">
              <a:solidFill>
                <a:schemeClr val="dk1"/>
              </a:solidFill>
              <a:latin typeface="Lexend"/>
              <a:ea typeface="Lexend"/>
              <a:cs typeface="Lexend"/>
              <a:sym typeface="Lexend"/>
            </a:endParaRPr>
          </a:p>
        </p:txBody>
      </p:sp>
      <p:sp>
        <p:nvSpPr>
          <p:cNvPr id="1813" name="Google Shape;1813;p145"/>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Audio clip</a:t>
            </a:r>
            <a:endParaRPr b="0" i="0" sz="1600" u="none" cap="none" strike="noStrike">
              <a:solidFill>
                <a:schemeClr val="dk1"/>
              </a:solidFill>
              <a:latin typeface="Lexend"/>
              <a:ea typeface="Lexend"/>
              <a:cs typeface="Lexend"/>
              <a:sym typeface="Lexend"/>
            </a:endParaRPr>
          </a:p>
        </p:txBody>
      </p:sp>
      <p:sp>
        <p:nvSpPr>
          <p:cNvPr id="1814" name="Google Shape;1814;p145"/>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clip</a:t>
            </a:r>
            <a:endParaRPr b="0" i="0" sz="1600" u="none" cap="none" strike="noStrike">
              <a:solidFill>
                <a:schemeClr val="dk1"/>
              </a:solidFill>
              <a:latin typeface="Lexend"/>
              <a:ea typeface="Lexend"/>
              <a:cs typeface="Lexend"/>
              <a:sym typeface="Lexend"/>
            </a:endParaRPr>
          </a:p>
        </p:txBody>
      </p:sp>
      <p:sp>
        <p:nvSpPr>
          <p:cNvPr id="1815" name="Google Shape;1815;p145"/>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Khalad</a:t>
            </a:r>
            <a:endParaRPr b="0" i="0" sz="1400" u="none" cap="none" strike="noStrike">
              <a:solidFill>
                <a:schemeClr val="dk1"/>
              </a:solidFill>
              <a:latin typeface="Lexend"/>
              <a:ea typeface="Lexend"/>
              <a:cs typeface="Lexend"/>
              <a:sym typeface="Lexend"/>
            </a:endParaRPr>
          </a:p>
        </p:txBody>
      </p:sp>
      <p:sp>
        <p:nvSpPr>
          <p:cNvPr id="1816" name="Google Shape;1816;p145"/>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Reading icon</a:t>
            </a:r>
            <a:endParaRPr b="0"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1817" name="Shape 1817"/>
        <p:cNvGrpSpPr/>
        <p:nvPr/>
      </p:nvGrpSpPr>
      <p:grpSpPr>
        <a:xfrm>
          <a:off x="0" y="0"/>
          <a:ext cx="0" cy="0"/>
          <a:chOff x="0" y="0"/>
          <a:chExt cx="0" cy="0"/>
        </a:xfrm>
      </p:grpSpPr>
      <p:sp>
        <p:nvSpPr>
          <p:cNvPr id="1818" name="Google Shape;1818;p146"/>
          <p:cNvSpPr txBox="1"/>
          <p:nvPr>
            <p:ph type="title"/>
          </p:nvPr>
        </p:nvSpPr>
        <p:spPr>
          <a:xfrm>
            <a:off x="459000" y="226200"/>
            <a:ext cx="6600600" cy="814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19" name="Google Shape;1819;p146"/>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1">
  <p:cSld name="TITLE_AND_TWO_COLUMNS_1_1_6_2_1_4_1">
    <p:spTree>
      <p:nvGrpSpPr>
        <p:cNvPr id="1820" name="Shape 1820"/>
        <p:cNvGrpSpPr/>
        <p:nvPr/>
      </p:nvGrpSpPr>
      <p:grpSpPr>
        <a:xfrm>
          <a:off x="0" y="0"/>
          <a:ext cx="0" cy="0"/>
          <a:chOff x="0" y="0"/>
          <a:chExt cx="0" cy="0"/>
        </a:xfrm>
      </p:grpSpPr>
      <p:grpSp>
        <p:nvGrpSpPr>
          <p:cNvPr id="1821" name="Google Shape;1821;p147"/>
          <p:cNvGrpSpPr/>
          <p:nvPr/>
        </p:nvGrpSpPr>
        <p:grpSpPr>
          <a:xfrm>
            <a:off x="-1" y="-2"/>
            <a:ext cx="9151203" cy="649227"/>
            <a:chOff x="-1" y="-2"/>
            <a:chExt cx="9151203" cy="649227"/>
          </a:xfrm>
        </p:grpSpPr>
        <p:pic>
          <p:nvPicPr>
            <p:cNvPr id="1822" name="Google Shape;1822;p147"/>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823" name="Google Shape;1823;p147"/>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24" name="Google Shape;1824;p14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1825" name="Google Shape;1825;p147"/>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826" name="Google Shape;1826;p147"/>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1827" name="Google Shape;1827;p14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1832" name="Shape 1832"/>
        <p:cNvGrpSpPr/>
        <p:nvPr/>
      </p:nvGrpSpPr>
      <p:grpSpPr>
        <a:xfrm>
          <a:off x="0" y="0"/>
          <a:ext cx="0" cy="0"/>
          <a:chOff x="0" y="0"/>
          <a:chExt cx="0" cy="0"/>
        </a:xfrm>
      </p:grpSpPr>
      <p:sp>
        <p:nvSpPr>
          <p:cNvPr id="1833" name="Google Shape;1833;p149"/>
          <p:cNvSpPr txBox="1"/>
          <p:nvPr>
            <p:ph type="title"/>
          </p:nvPr>
        </p:nvSpPr>
        <p:spPr>
          <a:xfrm>
            <a:off x="459000" y="226200"/>
            <a:ext cx="6600600" cy="814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34" name="Google Shape;1834;p149"/>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1835" name="Shape 1835"/>
        <p:cNvGrpSpPr/>
        <p:nvPr/>
      </p:nvGrpSpPr>
      <p:grpSpPr>
        <a:xfrm>
          <a:off x="0" y="0"/>
          <a:ext cx="0" cy="0"/>
          <a:chOff x="0" y="0"/>
          <a:chExt cx="0" cy="0"/>
        </a:xfrm>
      </p:grpSpPr>
      <p:sp>
        <p:nvSpPr>
          <p:cNvPr id="1836" name="Google Shape;1836;p150"/>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Calaamadee</a:t>
            </a:r>
            <a:endParaRPr b="0" i="0" sz="1400" u="none" cap="none" strike="noStrike">
              <a:solidFill>
                <a:schemeClr val="dk1"/>
              </a:solidFill>
              <a:latin typeface="Lexend"/>
              <a:ea typeface="Lexend"/>
              <a:cs typeface="Lexend"/>
              <a:sym typeface="Lexend"/>
            </a:endParaRPr>
          </a:p>
        </p:txBody>
      </p:sp>
      <p:sp>
        <p:nvSpPr>
          <p:cNvPr id="1837" name="Google Shape;1837;p150"/>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1838" name="Google Shape;1838;p150"/>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frame</a:t>
            </a:r>
            <a:endParaRPr b="0" i="0" sz="1600" u="none" cap="none" strike="noStrike">
              <a:solidFill>
                <a:schemeClr val="dk1"/>
              </a:solidFill>
              <a:latin typeface="Lexend"/>
              <a:ea typeface="Lexend"/>
              <a:cs typeface="Lexend"/>
              <a:sym typeface="Lexend"/>
            </a:endParaRPr>
          </a:p>
        </p:txBody>
      </p:sp>
      <p:sp>
        <p:nvSpPr>
          <p:cNvPr id="1839" name="Google Shape;1839;p150"/>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Agenda dot</a:t>
            </a:r>
            <a:endParaRPr b="0" i="0" sz="1600" u="none" cap="none" strike="noStrike">
              <a:solidFill>
                <a:schemeClr val="dk1"/>
              </a:solidFill>
              <a:latin typeface="Lexend"/>
              <a:ea typeface="Lexend"/>
              <a:cs typeface="Lexend"/>
              <a:sym typeface="Lexend"/>
            </a:endParaRPr>
          </a:p>
        </p:txBody>
      </p:sp>
      <p:sp>
        <p:nvSpPr>
          <p:cNvPr id="1840" name="Google Shape;1840;p150"/>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CfU option letters</a:t>
            </a:r>
            <a:endParaRPr b="0" i="0" sz="1600" u="none" cap="none" strike="noStrike">
              <a:solidFill>
                <a:schemeClr val="dk1"/>
              </a:solidFill>
              <a:latin typeface="Lexend"/>
              <a:ea typeface="Lexend"/>
              <a:cs typeface="Lexend"/>
              <a:sym typeface="Lexend"/>
            </a:endParaRPr>
          </a:p>
        </p:txBody>
      </p:sp>
      <p:sp>
        <p:nvSpPr>
          <p:cNvPr id="1841" name="Google Shape;1841;p150"/>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Audio clip</a:t>
            </a:r>
            <a:endParaRPr b="0" i="0" sz="1600" u="none" cap="none" strike="noStrike">
              <a:solidFill>
                <a:schemeClr val="dk1"/>
              </a:solidFill>
              <a:latin typeface="Lexend"/>
              <a:ea typeface="Lexend"/>
              <a:cs typeface="Lexend"/>
              <a:sym typeface="Lexend"/>
            </a:endParaRPr>
          </a:p>
        </p:txBody>
      </p:sp>
      <p:sp>
        <p:nvSpPr>
          <p:cNvPr id="1842" name="Google Shape;1842;p150"/>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clip</a:t>
            </a:r>
            <a:endParaRPr b="0" i="0" sz="1600" u="none" cap="none" strike="noStrike">
              <a:solidFill>
                <a:schemeClr val="dk1"/>
              </a:solidFill>
              <a:latin typeface="Lexend"/>
              <a:ea typeface="Lexend"/>
              <a:cs typeface="Lexend"/>
              <a:sym typeface="Lexend"/>
            </a:endParaRPr>
          </a:p>
        </p:txBody>
      </p:sp>
      <p:sp>
        <p:nvSpPr>
          <p:cNvPr id="1843" name="Google Shape;1843;p150"/>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Khalad</a:t>
            </a:r>
            <a:endParaRPr b="0" i="0" sz="1400" u="none" cap="none" strike="noStrike">
              <a:solidFill>
                <a:schemeClr val="dk1"/>
              </a:solidFill>
              <a:latin typeface="Lexend"/>
              <a:ea typeface="Lexend"/>
              <a:cs typeface="Lexend"/>
              <a:sym typeface="Lexend"/>
            </a:endParaRPr>
          </a:p>
        </p:txBody>
      </p:sp>
      <p:sp>
        <p:nvSpPr>
          <p:cNvPr id="1844" name="Google Shape;1844;p150"/>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Reading icon</a:t>
            </a:r>
            <a:endParaRPr b="0"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1845" name="Shape 1845"/>
        <p:cNvGrpSpPr/>
        <p:nvPr/>
      </p:nvGrpSpPr>
      <p:grpSpPr>
        <a:xfrm>
          <a:off x="0" y="0"/>
          <a:ext cx="0" cy="0"/>
          <a:chOff x="0" y="0"/>
          <a:chExt cx="0" cy="0"/>
        </a:xfrm>
      </p:grpSpPr>
      <p:pic>
        <p:nvPicPr>
          <p:cNvPr id="1846" name="Google Shape;1846;p151"/>
          <p:cNvPicPr preferRelativeResize="0"/>
          <p:nvPr/>
        </p:nvPicPr>
        <p:blipFill rotWithShape="1">
          <a:blip r:embed="rId2">
            <a:alphaModFix/>
          </a:blip>
          <a:srcRect b="0" l="6209" r="6207" t="0"/>
          <a:stretch/>
        </p:blipFill>
        <p:spPr>
          <a:xfrm>
            <a:off x="324000" y="4008600"/>
            <a:ext cx="1258950" cy="128000"/>
          </a:xfrm>
          <a:prstGeom prst="rect">
            <a:avLst/>
          </a:prstGeom>
          <a:noFill/>
          <a:ln>
            <a:noFill/>
          </a:ln>
        </p:spPr>
      </p:pic>
      <p:sp>
        <p:nvSpPr>
          <p:cNvPr id="1847" name="Google Shape;1847;p15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48" name="Google Shape;1848;p15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Computing</a:t>
            </a:r>
            <a:endParaRPr b="1" i="0" sz="1700" u="none" cap="none" strike="noStrike">
              <a:solidFill>
                <a:schemeClr val="dk1"/>
              </a:solidFill>
              <a:latin typeface="Lexend"/>
              <a:ea typeface="Lexend"/>
              <a:cs typeface="Lexend"/>
              <a:sym typeface="Lexend"/>
            </a:endParaRPr>
          </a:p>
        </p:txBody>
      </p:sp>
      <p:grpSp>
        <p:nvGrpSpPr>
          <p:cNvPr id="1850" name="Google Shape;1850;p151"/>
          <p:cNvGrpSpPr/>
          <p:nvPr/>
        </p:nvGrpSpPr>
        <p:grpSpPr>
          <a:xfrm>
            <a:off x="6156975" y="0"/>
            <a:ext cx="2987025" cy="3854074"/>
            <a:chOff x="6156975" y="0"/>
            <a:chExt cx="2987025" cy="3854074"/>
          </a:xfrm>
        </p:grpSpPr>
        <p:pic>
          <p:nvPicPr>
            <p:cNvPr id="1851" name="Google Shape;1851;p15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52" name="Google Shape;1852;p15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853" name="Google Shape;1853;p15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854" name="Google Shape;1854;p15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855" name="Google Shape;1855;p151"/>
          <p:cNvPicPr preferRelativeResize="0"/>
          <p:nvPr/>
        </p:nvPicPr>
        <p:blipFill rotWithShape="1">
          <a:blip r:embed="rId5">
            <a:alphaModFix/>
          </a:blip>
          <a:srcRect b="0" l="0" r="0" t="0"/>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1856" name="Shape 1856"/>
        <p:cNvGrpSpPr/>
        <p:nvPr/>
      </p:nvGrpSpPr>
      <p:grpSpPr>
        <a:xfrm>
          <a:off x="0" y="0"/>
          <a:ext cx="0" cy="0"/>
          <a:chOff x="0" y="0"/>
          <a:chExt cx="0" cy="0"/>
        </a:xfrm>
      </p:grpSpPr>
      <p:sp>
        <p:nvSpPr>
          <p:cNvPr id="1857" name="Google Shape;1857;p152"/>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152"/>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152"/>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Oak’s lessons are structured around </a:t>
            </a:r>
            <a:r>
              <a:rPr b="1" i="0" lang="en-GB" sz="1200" u="none" cap="none" strike="noStrike">
                <a:solidFill>
                  <a:schemeClr val="dk1"/>
                </a:solidFill>
                <a:latin typeface="Lexend"/>
                <a:ea typeface="Lexend"/>
                <a:cs typeface="Lexend"/>
                <a:sym typeface="Lexend"/>
              </a:rPr>
              <a:t>wareegyada barashada</a:t>
            </a:r>
            <a:r>
              <a:rPr b="0" i="1" lang="en-GB" sz="1200" u="none" cap="none" strike="noStrike">
                <a:solidFill>
                  <a:schemeClr val="dk1"/>
                </a:solidFill>
                <a:latin typeface="Lexend"/>
                <a:ea typeface="Lexend"/>
                <a:cs typeface="Lexend"/>
                <a:sym typeface="Lexend"/>
              </a:rPr>
              <a:t>.</a:t>
            </a:r>
            <a:r>
              <a:rPr b="0" i="0" lang="en-GB" sz="1200" u="none" cap="none" strike="noStrike">
                <a:solidFill>
                  <a:schemeClr val="dk1"/>
                </a:solidFill>
                <a:latin typeface="Lexend"/>
                <a:ea typeface="Lexend"/>
                <a:cs typeface="Lexend"/>
                <a:sym typeface="Lexend"/>
              </a:rPr>
              <a:t> These are indicated through colour in the slide deck:</a:t>
            </a:r>
            <a:endParaRPr b="0" i="0" sz="1200" u="none" cap="none" strike="noStrike">
              <a:solidFill>
                <a:schemeClr val="dk1"/>
              </a:solidFill>
              <a:latin typeface="Lexend"/>
              <a:ea typeface="Lexend"/>
              <a:cs typeface="Lexend"/>
              <a:sym typeface="Lexend"/>
            </a:endParaRPr>
          </a:p>
        </p:txBody>
      </p:sp>
      <p:sp>
        <p:nvSpPr>
          <p:cNvPr id="1860" name="Google Shape;1860;p152"/>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Qaabdhismeedka casharka</a:t>
            </a:r>
            <a:endParaRPr b="1" i="0" sz="1400" u="none" cap="none" strike="noStrike">
              <a:solidFill>
                <a:schemeClr val="dk1"/>
              </a:solidFill>
              <a:latin typeface="Lexend"/>
              <a:ea typeface="Lexend"/>
              <a:cs typeface="Lexend"/>
              <a:sym typeface="Lexend"/>
            </a:endParaRPr>
          </a:p>
        </p:txBody>
      </p:sp>
      <p:sp>
        <p:nvSpPr>
          <p:cNvPr id="1861" name="Google Shape;1861;p152"/>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Xiriirro faa'iido leh</a:t>
            </a:r>
            <a:endParaRPr b="1" i="0" sz="1400" u="none" cap="none" strike="noStrike">
              <a:solidFill>
                <a:schemeClr val="dk1"/>
              </a:solidFill>
              <a:latin typeface="Lexend"/>
              <a:ea typeface="Lexend"/>
              <a:cs typeface="Lexend"/>
              <a:sym typeface="Lexend"/>
            </a:endParaRPr>
          </a:p>
        </p:txBody>
      </p:sp>
      <p:sp>
        <p:nvSpPr>
          <p:cNvPr id="1862" name="Google Shape;1862;p152"/>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Mid kasta</a:t>
            </a:r>
            <a:r>
              <a:rPr b="1" i="0" lang="en-GB" sz="1200" u="none" cap="none" strike="noStrike">
                <a:solidFill>
                  <a:schemeClr val="dk1"/>
                </a:solidFill>
                <a:latin typeface="Lexend"/>
                <a:ea typeface="Lexend"/>
                <a:cs typeface="Lexend"/>
                <a:sym typeface="Lexend"/>
              </a:rPr>
              <a:t> learning cycle</a:t>
            </a:r>
            <a:r>
              <a:rPr b="0" i="0" lang="en-GB" sz="1200" u="none" cap="none" strike="noStrike">
                <a:solidFill>
                  <a:schemeClr val="dk1"/>
                </a:solidFill>
                <a:latin typeface="Lexend"/>
                <a:ea typeface="Lexend"/>
                <a:cs typeface="Lexend"/>
                <a:sym typeface="Lexend"/>
              </a:rPr>
              <a:t> covers several phases:</a:t>
            </a:r>
            <a:endParaRPr b="0" i="0" sz="1200" u="none" cap="none" strike="noStrike">
              <a:solidFill>
                <a:schemeClr val="dk1"/>
              </a:solidFill>
              <a:latin typeface="Lexend"/>
              <a:ea typeface="Lexend"/>
              <a:cs typeface="Lexend"/>
              <a:sym typeface="Lexend"/>
            </a:endParaRPr>
          </a:p>
        </p:txBody>
      </p:sp>
      <p:pic>
        <p:nvPicPr>
          <p:cNvPr id="1863" name="Google Shape;1863;p152"/>
          <p:cNvPicPr preferRelativeResize="0"/>
          <p:nvPr/>
        </p:nvPicPr>
        <p:blipFill rotWithShape="1">
          <a:blip r:embed="rId2">
            <a:alphaModFix/>
          </a:blip>
          <a:srcRect b="71084" l="3912" r="56767" t="0"/>
          <a:stretch/>
        </p:blipFill>
        <p:spPr>
          <a:xfrm>
            <a:off x="382600" y="3725750"/>
            <a:ext cx="841850" cy="364800"/>
          </a:xfrm>
          <a:prstGeom prst="rect">
            <a:avLst/>
          </a:prstGeom>
          <a:noFill/>
          <a:ln>
            <a:noFill/>
          </a:ln>
        </p:spPr>
      </p:pic>
      <p:pic>
        <p:nvPicPr>
          <p:cNvPr id="1864" name="Google Shape;1864;p152"/>
          <p:cNvPicPr preferRelativeResize="0"/>
          <p:nvPr/>
        </p:nvPicPr>
        <p:blipFill rotWithShape="1">
          <a:blip r:embed="rId2">
            <a:alphaModFix/>
          </a:blip>
          <a:srcRect b="71902" l="62492" r="7302" t="2791"/>
          <a:stretch/>
        </p:blipFill>
        <p:spPr>
          <a:xfrm>
            <a:off x="1322300" y="3754900"/>
            <a:ext cx="688050" cy="339675"/>
          </a:xfrm>
          <a:prstGeom prst="rect">
            <a:avLst/>
          </a:prstGeom>
          <a:noFill/>
          <a:ln>
            <a:noFill/>
          </a:ln>
        </p:spPr>
      </p:pic>
      <p:pic>
        <p:nvPicPr>
          <p:cNvPr id="1865" name="Google Shape;1865;p152"/>
          <p:cNvPicPr preferRelativeResize="0"/>
          <p:nvPr/>
        </p:nvPicPr>
        <p:blipFill rotWithShape="1">
          <a:blip r:embed="rId2">
            <a:alphaModFix/>
          </a:blip>
          <a:srcRect b="19542" l="6196" r="59088" t="51182"/>
          <a:stretch/>
        </p:blipFill>
        <p:spPr>
          <a:xfrm>
            <a:off x="2108188" y="3710946"/>
            <a:ext cx="743275" cy="369300"/>
          </a:xfrm>
          <a:prstGeom prst="rect">
            <a:avLst/>
          </a:prstGeom>
          <a:noFill/>
          <a:ln>
            <a:noFill/>
          </a:ln>
        </p:spPr>
      </p:pic>
      <p:pic>
        <p:nvPicPr>
          <p:cNvPr id="1866" name="Google Shape;1866;p152"/>
          <p:cNvPicPr preferRelativeResize="0"/>
          <p:nvPr/>
        </p:nvPicPr>
        <p:blipFill rotWithShape="1">
          <a:blip r:embed="rId2">
            <a:alphaModFix/>
          </a:blip>
          <a:srcRect b="19542" l="58432" r="3863" t="51182"/>
          <a:stretch/>
        </p:blipFill>
        <p:spPr>
          <a:xfrm>
            <a:off x="2989750" y="3725750"/>
            <a:ext cx="807200" cy="369300"/>
          </a:xfrm>
          <a:prstGeom prst="rect">
            <a:avLst/>
          </a:prstGeom>
          <a:noFill/>
          <a:ln>
            <a:noFill/>
          </a:ln>
        </p:spPr>
      </p:pic>
      <p:sp>
        <p:nvSpPr>
          <p:cNvPr id="1867" name="Google Shape;1867;p152"/>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1868" name="Google Shape;1868;p152"/>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Explanation      Check      Practice      Feedback</a:t>
            </a:r>
            <a:endParaRPr b="0" i="0" sz="1200" u="none" cap="none" strike="noStrike">
              <a:solidFill>
                <a:schemeClr val="dk1"/>
              </a:solidFill>
              <a:latin typeface="Lexend"/>
              <a:ea typeface="Lexend"/>
              <a:cs typeface="Lexend"/>
              <a:sym typeface="Lexend"/>
            </a:endParaRPr>
          </a:p>
        </p:txBody>
      </p:sp>
      <p:pic>
        <p:nvPicPr>
          <p:cNvPr id="1869" name="Google Shape;1869;p152"/>
          <p:cNvPicPr preferRelativeResize="0"/>
          <p:nvPr/>
        </p:nvPicPr>
        <p:blipFill rotWithShape="1">
          <a:blip r:embed="rId3">
            <a:alphaModFix/>
          </a:blip>
          <a:srcRect b="0" l="0" r="0" t="0"/>
          <a:stretch/>
        </p:blipFill>
        <p:spPr>
          <a:xfrm>
            <a:off x="279913" y="1948533"/>
            <a:ext cx="2067960" cy="1216800"/>
          </a:xfrm>
          <a:prstGeom prst="rect">
            <a:avLst/>
          </a:prstGeom>
          <a:noFill/>
          <a:ln>
            <a:noFill/>
          </a:ln>
        </p:spPr>
      </p:pic>
      <p:pic>
        <p:nvPicPr>
          <p:cNvPr id="1870" name="Google Shape;1870;p152"/>
          <p:cNvPicPr preferRelativeResize="0"/>
          <p:nvPr/>
        </p:nvPicPr>
        <p:blipFill rotWithShape="1">
          <a:blip r:embed="rId4">
            <a:alphaModFix/>
          </a:blip>
          <a:srcRect b="0" l="0" r="0" t="0"/>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45" name="Shape 145"/>
        <p:cNvGrpSpPr/>
        <p:nvPr/>
      </p:nvGrpSpPr>
      <p:grpSpPr>
        <a:xfrm>
          <a:off x="0" y="0"/>
          <a:ext cx="0" cy="0"/>
          <a:chOff x="0" y="0"/>
          <a:chExt cx="0" cy="0"/>
        </a:xfrm>
      </p:grpSpPr>
      <p:pic>
        <p:nvPicPr>
          <p:cNvPr id="146" name="Google Shape;146;p16"/>
          <p:cNvPicPr preferRelativeResize="0"/>
          <p:nvPr/>
        </p:nvPicPr>
        <p:blipFill rotWithShape="1">
          <a:blip r:embed="rId2">
            <a:alphaModFix/>
          </a:blip>
          <a:srcRect b="0" l="6209" r="6209" t="0"/>
          <a:stretch/>
        </p:blipFill>
        <p:spPr>
          <a:xfrm>
            <a:off x="324000" y="4008600"/>
            <a:ext cx="2192950" cy="128000"/>
          </a:xfrm>
          <a:prstGeom prst="rect">
            <a:avLst/>
          </a:prstGeom>
          <a:noFill/>
          <a:ln>
            <a:noFill/>
          </a:ln>
        </p:spPr>
      </p:pic>
      <p:sp>
        <p:nvSpPr>
          <p:cNvPr id="147" name="Google Shape;147;p1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8" name="Google Shape;148;p16"/>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Physical education</a:t>
            </a:r>
            <a:endParaRPr b="1" sz="1700">
              <a:solidFill>
                <a:schemeClr val="dk1"/>
              </a:solidFill>
              <a:latin typeface="Lexend"/>
              <a:ea typeface="Lexend"/>
              <a:cs typeface="Lexend"/>
              <a:sym typeface="Lexend"/>
            </a:endParaRPr>
          </a:p>
        </p:txBody>
      </p:sp>
      <p:grpSp>
        <p:nvGrpSpPr>
          <p:cNvPr id="150" name="Google Shape;150;p16"/>
          <p:cNvGrpSpPr/>
          <p:nvPr/>
        </p:nvGrpSpPr>
        <p:grpSpPr>
          <a:xfrm>
            <a:off x="6156975" y="0"/>
            <a:ext cx="2987025" cy="3854074"/>
            <a:chOff x="6156975" y="0"/>
            <a:chExt cx="2987025" cy="3854074"/>
          </a:xfrm>
        </p:grpSpPr>
        <p:pic>
          <p:nvPicPr>
            <p:cNvPr id="151" name="Google Shape;151;p1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52" name="Google Shape;152;p1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53" name="Google Shape;153;p1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54" name="Google Shape;154;p1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55" name="Google Shape;155;p16"/>
          <p:cNvPicPr preferRelativeResize="0"/>
          <p:nvPr/>
        </p:nvPicPr>
        <p:blipFill>
          <a:blip r:embed="rId5">
            <a:alphaModFix/>
          </a:blip>
          <a:stretch>
            <a:fillRect/>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1871" name="Shape 1871"/>
        <p:cNvGrpSpPr/>
        <p:nvPr/>
      </p:nvGrpSpPr>
      <p:grpSpPr>
        <a:xfrm>
          <a:off x="0" y="0"/>
          <a:ext cx="0" cy="0"/>
          <a:chOff x="0" y="0"/>
          <a:chExt cx="0" cy="0"/>
        </a:xfrm>
      </p:grpSpPr>
      <p:pic>
        <p:nvPicPr>
          <p:cNvPr id="1872" name="Google Shape;1872;p153"/>
          <p:cNvPicPr preferRelativeResize="0"/>
          <p:nvPr/>
        </p:nvPicPr>
        <p:blipFill rotWithShape="1">
          <a:blip r:embed="rId2">
            <a:alphaModFix/>
          </a:blip>
          <a:srcRect b="0" l="0" r="0" t="0"/>
          <a:stretch/>
        </p:blipFill>
        <p:spPr>
          <a:xfrm>
            <a:off x="343225" y="1388370"/>
            <a:ext cx="7945600" cy="2919776"/>
          </a:xfrm>
          <a:prstGeom prst="rect">
            <a:avLst/>
          </a:prstGeom>
          <a:noFill/>
          <a:ln>
            <a:noFill/>
          </a:ln>
        </p:spPr>
      </p:pic>
      <p:sp>
        <p:nvSpPr>
          <p:cNvPr id="1873" name="Google Shape;1873;p153"/>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1400" u="none" cap="none" strike="noStrike">
                <a:solidFill>
                  <a:schemeClr val="dk1"/>
                </a:solidFill>
                <a:latin typeface="Lexend"/>
                <a:ea typeface="Lexend"/>
                <a:cs typeface="Lexend"/>
                <a:sym typeface="Lexend"/>
              </a:rPr>
              <a:t>Natiijo</a:t>
            </a:r>
            <a:endParaRPr b="1" i="0" sz="1400" u="none" cap="none" strike="noStrike">
              <a:solidFill>
                <a:schemeClr val="dk1"/>
              </a:solidFill>
              <a:latin typeface="Lexend"/>
              <a:ea typeface="Lexend"/>
              <a:cs typeface="Lexend"/>
              <a:sym typeface="Lexend"/>
            </a:endParaRPr>
          </a:p>
        </p:txBody>
      </p:sp>
      <p:sp>
        <p:nvSpPr>
          <p:cNvPr id="1874" name="Google Shape;1874;p153"/>
          <p:cNvSpPr txBox="1"/>
          <p:nvPr>
            <p:ph idx="1" type="subTitle"/>
          </p:nvPr>
        </p:nvSpPr>
        <p:spPr>
          <a:xfrm>
            <a:off x="666000" y="1620000"/>
            <a:ext cx="7270800" cy="2504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000"/>
              <a:buNone/>
              <a:defRPr sz="20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1875" name="Shape 1875"/>
        <p:cNvGrpSpPr/>
        <p:nvPr/>
      </p:nvGrpSpPr>
      <p:grpSpPr>
        <a:xfrm>
          <a:off x="0" y="0"/>
          <a:ext cx="0" cy="0"/>
          <a:chOff x="0" y="0"/>
          <a:chExt cx="0" cy="0"/>
        </a:xfrm>
      </p:grpSpPr>
      <p:grpSp>
        <p:nvGrpSpPr>
          <p:cNvPr id="1876" name="Google Shape;1876;p154"/>
          <p:cNvGrpSpPr/>
          <p:nvPr/>
        </p:nvGrpSpPr>
        <p:grpSpPr>
          <a:xfrm>
            <a:off x="0" y="1"/>
            <a:ext cx="9151202" cy="649233"/>
            <a:chOff x="0" y="1"/>
            <a:chExt cx="9151202" cy="649233"/>
          </a:xfrm>
        </p:grpSpPr>
        <p:sp>
          <p:nvSpPr>
            <p:cNvPr id="1877" name="Google Shape;1877;p154"/>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78" name="Google Shape;1878;p154"/>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879" name="Google Shape;1879;p154"/>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880" name="Google Shape;1880;p154"/>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81" name="Google Shape;1881;p154"/>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82" name="Google Shape;1882;p154"/>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83" name="Google Shape;1883;p154"/>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84" name="Google Shape;1884;p154"/>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85" name="Google Shape;1885;p154"/>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86" name="Google Shape;1886;p154"/>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87" name="Google Shape;1887;p154"/>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88" name="Google Shape;1888;p154"/>
          <p:cNvSpPr txBox="1"/>
          <p:nvPr>
            <p:ph idx="9"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1889" name="Shape 1889"/>
        <p:cNvGrpSpPr/>
        <p:nvPr/>
      </p:nvGrpSpPr>
      <p:grpSpPr>
        <a:xfrm>
          <a:off x="0" y="0"/>
          <a:ext cx="0" cy="0"/>
          <a:chOff x="0" y="0"/>
          <a:chExt cx="0" cy="0"/>
        </a:xfrm>
      </p:grpSpPr>
      <p:pic>
        <p:nvPicPr>
          <p:cNvPr id="1890" name="Google Shape;1890;p155"/>
          <p:cNvPicPr preferRelativeResize="0"/>
          <p:nvPr/>
        </p:nvPicPr>
        <p:blipFill rotWithShape="1">
          <a:blip r:embed="rId2">
            <a:alphaModFix/>
          </a:blip>
          <a:srcRect b="4437" l="0" r="0" t="4428"/>
          <a:stretch/>
        </p:blipFill>
        <p:spPr>
          <a:xfrm>
            <a:off x="863550" y="3642223"/>
            <a:ext cx="7439125" cy="563227"/>
          </a:xfrm>
          <a:prstGeom prst="rect">
            <a:avLst/>
          </a:prstGeom>
          <a:noFill/>
          <a:ln>
            <a:noFill/>
          </a:ln>
        </p:spPr>
      </p:pic>
      <p:pic>
        <p:nvPicPr>
          <p:cNvPr id="1891" name="Google Shape;1891;p155"/>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1892" name="Google Shape;1892;p155"/>
          <p:cNvPicPr preferRelativeResize="0"/>
          <p:nvPr/>
        </p:nvPicPr>
        <p:blipFill rotWithShape="1">
          <a:blip r:embed="rId4">
            <a:alphaModFix/>
          </a:blip>
          <a:srcRect b="3669" l="0" r="0" t="3677"/>
          <a:stretch/>
        </p:blipFill>
        <p:spPr>
          <a:xfrm>
            <a:off x="863550" y="2704186"/>
            <a:ext cx="7439126" cy="572074"/>
          </a:xfrm>
          <a:prstGeom prst="rect">
            <a:avLst/>
          </a:prstGeom>
          <a:noFill/>
          <a:ln>
            <a:noFill/>
          </a:ln>
        </p:spPr>
      </p:pic>
      <p:pic>
        <p:nvPicPr>
          <p:cNvPr id="1893" name="Google Shape;1893;p155"/>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1894" name="Google Shape;1894;p155"/>
          <p:cNvPicPr preferRelativeResize="0"/>
          <p:nvPr/>
        </p:nvPicPr>
        <p:blipFill rotWithShape="1">
          <a:blip r:embed="rId5">
            <a:alphaModFix/>
          </a:blip>
          <a:srcRect b="3669" l="0" r="0" t="3677"/>
          <a:stretch/>
        </p:blipFill>
        <p:spPr>
          <a:xfrm>
            <a:off x="863550" y="1678325"/>
            <a:ext cx="7439126" cy="572074"/>
          </a:xfrm>
          <a:prstGeom prst="rect">
            <a:avLst/>
          </a:prstGeom>
          <a:noFill/>
          <a:ln>
            <a:noFill/>
          </a:ln>
        </p:spPr>
      </p:pic>
      <p:pic>
        <p:nvPicPr>
          <p:cNvPr id="1895" name="Google Shape;1895;p155"/>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1896" name="Google Shape;1896;p155"/>
          <p:cNvCxnSpPr>
            <a:endCxn id="1897" idx="2"/>
          </p:cNvCxnSpPr>
          <p:nvPr/>
        </p:nvCxnSpPr>
        <p:spPr>
          <a:xfrm>
            <a:off x="647802" y="1841897"/>
            <a:ext cx="0" cy="2366400"/>
          </a:xfrm>
          <a:prstGeom prst="straightConnector1">
            <a:avLst/>
          </a:prstGeom>
          <a:noFill/>
          <a:ln cap="flat" cmpd="sng" w="38100">
            <a:solidFill>
              <a:srgbClr val="282828"/>
            </a:solidFill>
            <a:prstDash val="solid"/>
            <a:round/>
            <a:headEnd len="sm" w="sm" type="none"/>
            <a:tailEnd len="sm" w="sm" type="none"/>
          </a:ln>
        </p:spPr>
      </p:cxnSp>
      <p:pic>
        <p:nvPicPr>
          <p:cNvPr id="1897" name="Google Shape;1897;p155"/>
          <p:cNvPicPr preferRelativeResize="0"/>
          <p:nvPr/>
        </p:nvPicPr>
        <p:blipFill rotWithShape="1">
          <a:blip r:embed="rId6">
            <a:alphaModFix/>
          </a:blip>
          <a:srcRect b="0" l="0" r="0" t="0"/>
          <a:stretch/>
        </p:blipFill>
        <p:spPr>
          <a:xfrm>
            <a:off x="366079" y="3636220"/>
            <a:ext cx="563446" cy="572077"/>
          </a:xfrm>
          <a:prstGeom prst="rect">
            <a:avLst/>
          </a:prstGeom>
          <a:noFill/>
          <a:ln>
            <a:noFill/>
          </a:ln>
        </p:spPr>
      </p:pic>
      <p:pic>
        <p:nvPicPr>
          <p:cNvPr id="1898" name="Google Shape;1898;p155"/>
          <p:cNvPicPr preferRelativeResize="0"/>
          <p:nvPr/>
        </p:nvPicPr>
        <p:blipFill rotWithShape="1">
          <a:blip r:embed="rId7">
            <a:alphaModFix/>
          </a:blip>
          <a:srcRect b="0" l="0" r="0" t="0"/>
          <a:stretch/>
        </p:blipFill>
        <p:spPr>
          <a:xfrm>
            <a:off x="363482" y="1682508"/>
            <a:ext cx="563185" cy="572092"/>
          </a:xfrm>
          <a:prstGeom prst="rect">
            <a:avLst/>
          </a:prstGeom>
          <a:noFill/>
          <a:ln>
            <a:noFill/>
          </a:ln>
        </p:spPr>
      </p:pic>
      <p:pic>
        <p:nvPicPr>
          <p:cNvPr id="1899" name="Google Shape;1899;p155"/>
          <p:cNvPicPr preferRelativeResize="0"/>
          <p:nvPr/>
        </p:nvPicPr>
        <p:blipFill rotWithShape="1">
          <a:blip r:embed="rId8">
            <a:alphaModFix/>
          </a:blip>
          <a:srcRect b="0" l="0" r="0" t="0"/>
          <a:stretch/>
        </p:blipFill>
        <p:spPr>
          <a:xfrm>
            <a:off x="363340" y="2703416"/>
            <a:ext cx="563446" cy="572077"/>
          </a:xfrm>
          <a:prstGeom prst="rect">
            <a:avLst/>
          </a:prstGeom>
          <a:noFill/>
          <a:ln>
            <a:noFill/>
          </a:ln>
        </p:spPr>
      </p:pic>
      <p:grpSp>
        <p:nvGrpSpPr>
          <p:cNvPr id="1900" name="Google Shape;1900;p155"/>
          <p:cNvGrpSpPr/>
          <p:nvPr/>
        </p:nvGrpSpPr>
        <p:grpSpPr>
          <a:xfrm>
            <a:off x="-12" y="0"/>
            <a:ext cx="9151202" cy="598359"/>
            <a:chOff x="-12" y="0"/>
            <a:chExt cx="9151202" cy="598359"/>
          </a:xfrm>
        </p:grpSpPr>
        <p:sp>
          <p:nvSpPr>
            <p:cNvPr id="1901" name="Google Shape;1901;p15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02" name="Google Shape;1902;p155"/>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1903" name="Google Shape;1903;p15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904" name="Google Shape;1904;p155"/>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905" name="Google Shape;1905;p155"/>
          <p:cNvSpPr txBox="1"/>
          <p:nvPr>
            <p:ph idx="2" type="title"/>
          </p:nvPr>
        </p:nvSpPr>
        <p:spPr>
          <a:xfrm>
            <a:off x="1225225" y="28412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906" name="Google Shape;1906;p155"/>
          <p:cNvSpPr txBox="1"/>
          <p:nvPr>
            <p:ph idx="3" type="title"/>
          </p:nvPr>
        </p:nvSpPr>
        <p:spPr>
          <a:xfrm>
            <a:off x="1225200" y="37819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907" name="Google Shape;1907;p155"/>
          <p:cNvSpPr txBox="1"/>
          <p:nvPr>
            <p:ph idx="4" type="title"/>
          </p:nvPr>
        </p:nvSpPr>
        <p:spPr>
          <a:xfrm>
            <a:off x="1225200" y="18224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1908" name="Shape 1908"/>
        <p:cNvGrpSpPr/>
        <p:nvPr/>
      </p:nvGrpSpPr>
      <p:grpSpPr>
        <a:xfrm>
          <a:off x="0" y="0"/>
          <a:ext cx="0" cy="0"/>
          <a:chOff x="0" y="0"/>
          <a:chExt cx="0" cy="0"/>
        </a:xfrm>
      </p:grpSpPr>
      <p:grpSp>
        <p:nvGrpSpPr>
          <p:cNvPr id="1909" name="Google Shape;1909;p156"/>
          <p:cNvGrpSpPr/>
          <p:nvPr/>
        </p:nvGrpSpPr>
        <p:grpSpPr>
          <a:xfrm>
            <a:off x="-1" y="-2"/>
            <a:ext cx="9151203" cy="649227"/>
            <a:chOff x="-1" y="-2"/>
            <a:chExt cx="9151203" cy="649227"/>
          </a:xfrm>
        </p:grpSpPr>
        <p:pic>
          <p:nvPicPr>
            <p:cNvPr id="1910" name="Google Shape;1910;p156"/>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911" name="Google Shape;1911;p156"/>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12" name="Google Shape;1912;p15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pic>
        <p:nvPicPr>
          <p:cNvPr id="1913" name="Google Shape;1913;p15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914" name="Google Shape;1914;p15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1915" name="Google Shape;1915;p15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16" name="Google Shape;1916;p15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1917" name="Shape 1917"/>
        <p:cNvGrpSpPr/>
        <p:nvPr/>
      </p:nvGrpSpPr>
      <p:grpSpPr>
        <a:xfrm>
          <a:off x="0" y="0"/>
          <a:ext cx="0" cy="0"/>
          <a:chOff x="0" y="0"/>
          <a:chExt cx="0" cy="0"/>
        </a:xfrm>
      </p:grpSpPr>
      <p:pic>
        <p:nvPicPr>
          <p:cNvPr id="1918" name="Google Shape;1918;p157"/>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19" name="Google Shape;1919;p157"/>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157"/>
          <p:cNvSpPr txBox="1"/>
          <p:nvPr>
            <p:ph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921" name="Google Shape;1921;p15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22" name="Google Shape;1922;p15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923" name="Google Shape;1923;p15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924" name="Google Shape;1924;p15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925" name="Google Shape;1925;p15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926" name="Google Shape;1926;p157"/>
          <p:cNvGrpSpPr/>
          <p:nvPr/>
        </p:nvGrpSpPr>
        <p:grpSpPr>
          <a:xfrm>
            <a:off x="323653" y="1804438"/>
            <a:ext cx="457200" cy="457200"/>
            <a:chOff x="1020916" y="1442088"/>
            <a:chExt cx="457200" cy="457200"/>
          </a:xfrm>
        </p:grpSpPr>
        <p:pic>
          <p:nvPicPr>
            <p:cNvPr id="1927" name="Google Shape;1927;p15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28" name="Google Shape;1928;p15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929" name="Google Shape;1929;p157"/>
          <p:cNvGrpSpPr/>
          <p:nvPr/>
        </p:nvGrpSpPr>
        <p:grpSpPr>
          <a:xfrm>
            <a:off x="323653" y="2766575"/>
            <a:ext cx="457200" cy="457200"/>
            <a:chOff x="1020916" y="1442088"/>
            <a:chExt cx="457200" cy="457200"/>
          </a:xfrm>
        </p:grpSpPr>
        <p:pic>
          <p:nvPicPr>
            <p:cNvPr id="1930" name="Google Shape;1930;p15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31" name="Google Shape;1931;p15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932" name="Google Shape;1932;p157"/>
          <p:cNvGrpSpPr/>
          <p:nvPr/>
        </p:nvGrpSpPr>
        <p:grpSpPr>
          <a:xfrm>
            <a:off x="323641" y="3729038"/>
            <a:ext cx="457200" cy="457200"/>
            <a:chOff x="1020916" y="1442088"/>
            <a:chExt cx="457200" cy="457200"/>
          </a:xfrm>
        </p:grpSpPr>
        <p:pic>
          <p:nvPicPr>
            <p:cNvPr id="1933" name="Google Shape;1933;p15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34" name="Google Shape;1934;p15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935" name="Google Shape;1935;p157"/>
          <p:cNvSpPr txBox="1"/>
          <p:nvPr>
            <p:ph idx="4"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36" name="Google Shape;1936;p15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1937" name="Shape 1937"/>
        <p:cNvGrpSpPr/>
        <p:nvPr/>
      </p:nvGrpSpPr>
      <p:grpSpPr>
        <a:xfrm>
          <a:off x="0" y="0"/>
          <a:ext cx="0" cy="0"/>
          <a:chOff x="0" y="0"/>
          <a:chExt cx="0" cy="0"/>
        </a:xfrm>
      </p:grpSpPr>
      <p:pic>
        <p:nvPicPr>
          <p:cNvPr id="1938" name="Google Shape;1938;p158"/>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39" name="Google Shape;1939;p15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40" name="Google Shape;1940;p158"/>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941" name="Google Shape;1941;p15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sp>
        <p:nvSpPr>
          <p:cNvPr id="1942" name="Google Shape;1942;p15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943" name="Google Shape;1943;p158"/>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944" name="Google Shape;1944;p15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1945" name="Google Shape;1945;p15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1946" name="Shape 1946"/>
        <p:cNvGrpSpPr/>
        <p:nvPr/>
      </p:nvGrpSpPr>
      <p:grpSpPr>
        <a:xfrm>
          <a:off x="0" y="0"/>
          <a:ext cx="0" cy="0"/>
          <a:chOff x="0" y="0"/>
          <a:chExt cx="0" cy="0"/>
        </a:xfrm>
      </p:grpSpPr>
      <p:pic>
        <p:nvPicPr>
          <p:cNvPr id="1947" name="Google Shape;1947;p159"/>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48" name="Google Shape;1948;p159"/>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49" name="Google Shape;1949;p1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50" name="Google Shape;1950;p1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sp>
        <p:nvSpPr>
          <p:cNvPr id="1951" name="Google Shape;1951;p15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952" name="Google Shape;1952;p159"/>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953" name="Google Shape;1953;p15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1954" name="Google Shape;1954;p15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1955" name="Shape 1955"/>
        <p:cNvGrpSpPr/>
        <p:nvPr/>
      </p:nvGrpSpPr>
      <p:grpSpPr>
        <a:xfrm>
          <a:off x="0" y="0"/>
          <a:ext cx="0" cy="0"/>
          <a:chOff x="0" y="0"/>
          <a:chExt cx="0" cy="0"/>
        </a:xfrm>
      </p:grpSpPr>
      <p:grpSp>
        <p:nvGrpSpPr>
          <p:cNvPr id="1956" name="Google Shape;1956;p160"/>
          <p:cNvGrpSpPr/>
          <p:nvPr/>
        </p:nvGrpSpPr>
        <p:grpSpPr>
          <a:xfrm>
            <a:off x="-1" y="-2"/>
            <a:ext cx="9151203" cy="649236"/>
            <a:chOff x="-1" y="-2"/>
            <a:chExt cx="9151203" cy="649236"/>
          </a:xfrm>
        </p:grpSpPr>
        <p:pic>
          <p:nvPicPr>
            <p:cNvPr id="1957" name="Google Shape;1957;p16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58" name="Google Shape;1958;p160"/>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59" name="Google Shape;1959;p160"/>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960" name="Google Shape;1960;p160"/>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961" name="Google Shape;1961;p160"/>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62" name="Google Shape;1962;p16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963" name="Google Shape;1963;p16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1964" name="Shape 1964"/>
        <p:cNvGrpSpPr/>
        <p:nvPr/>
      </p:nvGrpSpPr>
      <p:grpSpPr>
        <a:xfrm>
          <a:off x="0" y="0"/>
          <a:ext cx="0" cy="0"/>
          <a:chOff x="0" y="0"/>
          <a:chExt cx="0" cy="0"/>
        </a:xfrm>
      </p:grpSpPr>
      <p:pic>
        <p:nvPicPr>
          <p:cNvPr id="1965" name="Google Shape;1965;p1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66" name="Google Shape;1966;p1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67" name="Google Shape;1967;p16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68" name="Google Shape;1968;p1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969" name="Google Shape;1969;p161"/>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70" name="Google Shape;1970;p161"/>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71" name="Google Shape;1971;p161"/>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grpSp>
        <p:nvGrpSpPr>
          <p:cNvPr id="1972" name="Google Shape;1972;p161"/>
          <p:cNvGrpSpPr/>
          <p:nvPr/>
        </p:nvGrpSpPr>
        <p:grpSpPr>
          <a:xfrm>
            <a:off x="323653" y="1804438"/>
            <a:ext cx="457200" cy="457200"/>
            <a:chOff x="1020916" y="1442088"/>
            <a:chExt cx="457200" cy="457200"/>
          </a:xfrm>
        </p:grpSpPr>
        <p:pic>
          <p:nvPicPr>
            <p:cNvPr id="1973" name="Google Shape;1973;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74" name="Google Shape;1974;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975" name="Google Shape;1975;p161"/>
          <p:cNvGrpSpPr/>
          <p:nvPr/>
        </p:nvGrpSpPr>
        <p:grpSpPr>
          <a:xfrm>
            <a:off x="323653" y="2766575"/>
            <a:ext cx="457200" cy="457200"/>
            <a:chOff x="1020916" y="1442088"/>
            <a:chExt cx="457200" cy="457200"/>
          </a:xfrm>
        </p:grpSpPr>
        <p:pic>
          <p:nvPicPr>
            <p:cNvPr id="1976" name="Google Shape;1976;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77" name="Google Shape;1977;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978" name="Google Shape;1978;p161"/>
          <p:cNvGrpSpPr/>
          <p:nvPr/>
        </p:nvGrpSpPr>
        <p:grpSpPr>
          <a:xfrm>
            <a:off x="323641" y="3729038"/>
            <a:ext cx="457200" cy="457200"/>
            <a:chOff x="1020916" y="1442088"/>
            <a:chExt cx="457200" cy="457200"/>
          </a:xfrm>
        </p:grpSpPr>
        <p:pic>
          <p:nvPicPr>
            <p:cNvPr id="1979" name="Google Shape;1979;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80" name="Google Shape;1980;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981" name="Google Shape;1981;p161"/>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82" name="Google Shape;1982;p161"/>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83" name="Google Shape;1983;p161"/>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1984" name="Shape 1984"/>
        <p:cNvGrpSpPr/>
        <p:nvPr/>
      </p:nvGrpSpPr>
      <p:grpSpPr>
        <a:xfrm>
          <a:off x="0" y="0"/>
          <a:ext cx="0" cy="0"/>
          <a:chOff x="0" y="0"/>
          <a:chExt cx="0" cy="0"/>
        </a:xfrm>
      </p:grpSpPr>
      <p:pic>
        <p:nvPicPr>
          <p:cNvPr id="1985" name="Google Shape;1985;p1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86" name="Google Shape;1986;p162"/>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87" name="Google Shape;1987;p16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88" name="Google Shape;1988;p1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989" name="Google Shape;1989;p162"/>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990" name="Google Shape;1990;p162"/>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991" name="Google Shape;1991;p16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992" name="Google Shape;1992;p16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993" name="Google Shape;1993;p162"/>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994" name="Google Shape;1994;p162"/>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995" name="Google Shape;1995;p16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996" name="Google Shape;1996;p16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997" name="Google Shape;1997;p16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998" name="Google Shape;1998;p16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99" name="Google Shape;1999;p162"/>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56" name="Shape 156"/>
        <p:cNvGrpSpPr/>
        <p:nvPr/>
      </p:nvGrpSpPr>
      <p:grpSpPr>
        <a:xfrm>
          <a:off x="0" y="0"/>
          <a:ext cx="0" cy="0"/>
          <a:chOff x="0" y="0"/>
          <a:chExt cx="0" cy="0"/>
        </a:xfrm>
      </p:grpSpPr>
      <p:pic>
        <p:nvPicPr>
          <p:cNvPr id="157" name="Google Shape;157;p17"/>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58" name="Google Shape;158;p1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9" name="Google Shape;159;p1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Physics</a:t>
            </a:r>
            <a:endParaRPr b="1" sz="1700">
              <a:solidFill>
                <a:schemeClr val="dk1"/>
              </a:solidFill>
              <a:latin typeface="Lexend"/>
              <a:ea typeface="Lexend"/>
              <a:cs typeface="Lexend"/>
              <a:sym typeface="Lexend"/>
            </a:endParaRPr>
          </a:p>
        </p:txBody>
      </p:sp>
      <p:grpSp>
        <p:nvGrpSpPr>
          <p:cNvPr id="161" name="Google Shape;161;p17"/>
          <p:cNvGrpSpPr/>
          <p:nvPr/>
        </p:nvGrpSpPr>
        <p:grpSpPr>
          <a:xfrm>
            <a:off x="6156975" y="0"/>
            <a:ext cx="2987025" cy="3854074"/>
            <a:chOff x="6156975" y="0"/>
            <a:chExt cx="2987025" cy="3854074"/>
          </a:xfrm>
        </p:grpSpPr>
        <p:pic>
          <p:nvPicPr>
            <p:cNvPr id="162" name="Google Shape;162;p1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63" name="Google Shape;163;p17"/>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17"/>
            <p:cNvPicPr preferRelativeResize="0"/>
            <p:nvPr/>
          </p:nvPicPr>
          <p:blipFill>
            <a:blip r:embed="rId5">
              <a:alphaModFix/>
            </a:blip>
            <a:stretch>
              <a:fillRect/>
            </a:stretch>
          </p:blipFill>
          <p:spPr>
            <a:xfrm rot="-384492">
              <a:off x="7235674" y="1037850"/>
              <a:ext cx="1204851" cy="1957577"/>
            </a:xfrm>
            <a:prstGeom prst="rect">
              <a:avLst/>
            </a:prstGeom>
            <a:noFill/>
            <a:ln>
              <a:noFill/>
            </a:ln>
          </p:spPr>
        </p:pic>
      </p:grpSp>
      <p:sp>
        <p:nvSpPr>
          <p:cNvPr id="165" name="Google Shape;165;p1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66" name="Google Shape;166;p1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2000" name="Shape 2000"/>
        <p:cNvGrpSpPr/>
        <p:nvPr/>
      </p:nvGrpSpPr>
      <p:grpSpPr>
        <a:xfrm>
          <a:off x="0" y="0"/>
          <a:ext cx="0" cy="0"/>
          <a:chOff x="0" y="0"/>
          <a:chExt cx="0" cy="0"/>
        </a:xfrm>
      </p:grpSpPr>
      <p:pic>
        <p:nvPicPr>
          <p:cNvPr id="2001" name="Google Shape;2001;p1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02" name="Google Shape;2002;p16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1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004" name="Google Shape;2004;p1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005" name="Google Shape;2005;p1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006" name="Google Shape;2006;p163"/>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2007" name="Google Shape;2007;p16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2008" name="Google Shape;2008;p16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2009" name="Shape 2009"/>
        <p:cNvGrpSpPr/>
        <p:nvPr/>
      </p:nvGrpSpPr>
      <p:grpSpPr>
        <a:xfrm>
          <a:off x="0" y="0"/>
          <a:ext cx="0" cy="0"/>
          <a:chOff x="0" y="0"/>
          <a:chExt cx="0" cy="0"/>
        </a:xfrm>
      </p:grpSpPr>
      <p:pic>
        <p:nvPicPr>
          <p:cNvPr id="2010" name="Google Shape;2010;p16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11" name="Google Shape;2011;p164"/>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16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013" name="Google Shape;2013;p16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14" name="Google Shape;2014;p16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015" name="Google Shape;2015;p164"/>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2016" name="Google Shape;2016;p16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2017" name="Google Shape;2017;p16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2018" name="Shape 2018"/>
        <p:cNvGrpSpPr/>
        <p:nvPr/>
      </p:nvGrpSpPr>
      <p:grpSpPr>
        <a:xfrm>
          <a:off x="0" y="0"/>
          <a:ext cx="0" cy="0"/>
          <a:chOff x="0" y="0"/>
          <a:chExt cx="0" cy="0"/>
        </a:xfrm>
      </p:grpSpPr>
      <p:pic>
        <p:nvPicPr>
          <p:cNvPr id="2019" name="Google Shape;2019;p16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20" name="Google Shape;2020;p165"/>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1" name="Google Shape;2021;p16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2022" name="Google Shape;2022;p16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023" name="Google Shape;2023;p165"/>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024" name="Google Shape;2024;p16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2025" name="Google Shape;2025;p16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2026" name="Shape 2026"/>
        <p:cNvGrpSpPr/>
        <p:nvPr/>
      </p:nvGrpSpPr>
      <p:grpSpPr>
        <a:xfrm>
          <a:off x="0" y="0"/>
          <a:ext cx="0" cy="0"/>
          <a:chOff x="0" y="0"/>
          <a:chExt cx="0" cy="0"/>
        </a:xfrm>
      </p:grpSpPr>
      <p:pic>
        <p:nvPicPr>
          <p:cNvPr id="2027" name="Google Shape;2027;p1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28" name="Google Shape;2028;p16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29" name="Google Shape;2029;p1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30" name="Google Shape;2030;p1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2031" name="Google Shape;2031;p166"/>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2032" name="Google Shape;2032;p166"/>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2033" name="Google Shape;2033;p166"/>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2034" name="Google Shape;2034;p166"/>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2035" name="Google Shape;2035;p166"/>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2036" name="Google Shape;2036;p166"/>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037" name="Google Shape;2037;p166"/>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038" name="Google Shape;2038;p166"/>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039" name="Google Shape;2039;p166"/>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2040" name="Google Shape;2040;p16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41" name="Google Shape;2041;p166"/>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2042" name="Shape 2042"/>
        <p:cNvGrpSpPr/>
        <p:nvPr/>
      </p:nvGrpSpPr>
      <p:grpSpPr>
        <a:xfrm>
          <a:off x="0" y="0"/>
          <a:ext cx="0" cy="0"/>
          <a:chOff x="0" y="0"/>
          <a:chExt cx="0" cy="0"/>
        </a:xfrm>
      </p:grpSpPr>
      <p:pic>
        <p:nvPicPr>
          <p:cNvPr id="2043" name="Google Shape;2043;p1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44" name="Google Shape;2044;p167"/>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45" name="Google Shape;2045;p1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46" name="Google Shape;2046;p1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047" name="Google Shape;2047;p16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2048" name="Google Shape;2048;p16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2049" name="Google Shape;2049;p16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grpSp>
        <p:nvGrpSpPr>
          <p:cNvPr id="2050" name="Google Shape;2050;p167"/>
          <p:cNvGrpSpPr/>
          <p:nvPr/>
        </p:nvGrpSpPr>
        <p:grpSpPr>
          <a:xfrm>
            <a:off x="323653" y="1804438"/>
            <a:ext cx="457200" cy="457200"/>
            <a:chOff x="1020916" y="1442088"/>
            <a:chExt cx="457200" cy="457200"/>
          </a:xfrm>
        </p:grpSpPr>
        <p:pic>
          <p:nvPicPr>
            <p:cNvPr id="2051" name="Google Shape;2051;p16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2" name="Google Shape;2052;p16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053" name="Google Shape;2053;p167"/>
          <p:cNvGrpSpPr/>
          <p:nvPr/>
        </p:nvGrpSpPr>
        <p:grpSpPr>
          <a:xfrm>
            <a:off x="323653" y="2766575"/>
            <a:ext cx="457200" cy="457200"/>
            <a:chOff x="1020916" y="1442088"/>
            <a:chExt cx="457200" cy="457200"/>
          </a:xfrm>
        </p:grpSpPr>
        <p:pic>
          <p:nvPicPr>
            <p:cNvPr id="2054" name="Google Shape;2054;p16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5" name="Google Shape;2055;p16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056" name="Google Shape;2056;p167"/>
          <p:cNvGrpSpPr/>
          <p:nvPr/>
        </p:nvGrpSpPr>
        <p:grpSpPr>
          <a:xfrm>
            <a:off x="323641" y="3729038"/>
            <a:ext cx="457200" cy="457200"/>
            <a:chOff x="1020916" y="1442088"/>
            <a:chExt cx="457200" cy="457200"/>
          </a:xfrm>
        </p:grpSpPr>
        <p:pic>
          <p:nvPicPr>
            <p:cNvPr id="2057" name="Google Shape;2057;p16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8" name="Google Shape;2058;p16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059" name="Google Shape;2059;p16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060" name="Google Shape;2060;p167"/>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061" name="Google Shape;2061;p16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2062" name="Shape 2062"/>
        <p:cNvGrpSpPr/>
        <p:nvPr/>
      </p:nvGrpSpPr>
      <p:grpSpPr>
        <a:xfrm>
          <a:off x="0" y="0"/>
          <a:ext cx="0" cy="0"/>
          <a:chOff x="0" y="0"/>
          <a:chExt cx="0" cy="0"/>
        </a:xfrm>
      </p:grpSpPr>
      <p:pic>
        <p:nvPicPr>
          <p:cNvPr id="2063" name="Google Shape;2063;p16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64" name="Google Shape;2064;p16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5" name="Google Shape;2065;p16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066" name="Google Shape;2066;p168"/>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067" name="Google Shape;2067;p16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2068" name="Google Shape;2068;p168"/>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2069" name="Google Shape;2069;p16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2070" name="Google Shape;2070;p16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2071" name="Shape 2071"/>
        <p:cNvGrpSpPr/>
        <p:nvPr/>
      </p:nvGrpSpPr>
      <p:grpSpPr>
        <a:xfrm>
          <a:off x="0" y="0"/>
          <a:ext cx="0" cy="0"/>
          <a:chOff x="0" y="0"/>
          <a:chExt cx="0" cy="0"/>
        </a:xfrm>
      </p:grpSpPr>
      <p:pic>
        <p:nvPicPr>
          <p:cNvPr id="2072" name="Google Shape;2072;p16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73" name="Google Shape;2073;p169"/>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4" name="Google Shape;2074;p16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075" name="Google Shape;2075;p16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76" name="Google Shape;2076;p16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2077" name="Google Shape;2077;p169"/>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2078" name="Google Shape;2078;p16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2079" name="Google Shape;2079;p16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2080" name="Shape 2080"/>
        <p:cNvGrpSpPr/>
        <p:nvPr/>
      </p:nvGrpSpPr>
      <p:grpSpPr>
        <a:xfrm>
          <a:off x="0" y="0"/>
          <a:ext cx="0" cy="0"/>
          <a:chOff x="0" y="0"/>
          <a:chExt cx="0" cy="0"/>
        </a:xfrm>
      </p:grpSpPr>
      <p:grpSp>
        <p:nvGrpSpPr>
          <p:cNvPr id="2081" name="Google Shape;2081;p170"/>
          <p:cNvGrpSpPr/>
          <p:nvPr/>
        </p:nvGrpSpPr>
        <p:grpSpPr>
          <a:xfrm>
            <a:off x="0" y="0"/>
            <a:ext cx="9151202" cy="652534"/>
            <a:chOff x="0" y="0"/>
            <a:chExt cx="9151202" cy="652534"/>
          </a:xfrm>
        </p:grpSpPr>
        <p:sp>
          <p:nvSpPr>
            <p:cNvPr id="2082" name="Google Shape;2082;p170"/>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83" name="Google Shape;2083;p170"/>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2084" name="Google Shape;2084;p17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2085" name="Google Shape;2085;p170"/>
          <p:cNvSpPr txBox="1"/>
          <p:nvPr>
            <p:ph type="title"/>
          </p:nvPr>
        </p:nvSpPr>
        <p:spPr>
          <a:xfrm>
            <a:off x="1684800" y="11912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None/>
              <a:defRPr b="0" sz="2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86" name="Google Shape;2086;p17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087" name="Google Shape;2087;p17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2088" name="Shape 2088"/>
        <p:cNvGrpSpPr/>
        <p:nvPr/>
      </p:nvGrpSpPr>
      <p:grpSpPr>
        <a:xfrm>
          <a:off x="0" y="0"/>
          <a:ext cx="0" cy="0"/>
          <a:chOff x="0" y="0"/>
          <a:chExt cx="0" cy="0"/>
        </a:xfrm>
      </p:grpSpPr>
      <p:pic>
        <p:nvPicPr>
          <p:cNvPr id="2089" name="Google Shape;2089;p171"/>
          <p:cNvPicPr preferRelativeResize="0"/>
          <p:nvPr/>
        </p:nvPicPr>
        <p:blipFill rotWithShape="1">
          <a:blip r:embed="rId2">
            <a:alphaModFix/>
          </a:blip>
          <a:srcRect b="0" l="0" r="0" t="0"/>
          <a:stretch/>
        </p:blipFill>
        <p:spPr>
          <a:xfrm>
            <a:off x="347200" y="1111870"/>
            <a:ext cx="7945600" cy="2919776"/>
          </a:xfrm>
          <a:prstGeom prst="rect">
            <a:avLst/>
          </a:prstGeom>
          <a:noFill/>
          <a:ln>
            <a:noFill/>
          </a:ln>
        </p:spPr>
      </p:pic>
      <p:sp>
        <p:nvSpPr>
          <p:cNvPr id="2090" name="Google Shape;2090;p171"/>
          <p:cNvSpPr txBox="1"/>
          <p:nvPr>
            <p:ph idx="1" type="subTitle"/>
          </p:nvPr>
        </p:nvSpPr>
        <p:spPr>
          <a:xfrm>
            <a:off x="661775" y="1266500"/>
            <a:ext cx="7351200" cy="2627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2_2">
    <p:spTree>
      <p:nvGrpSpPr>
        <p:cNvPr id="2091" name="Shape 2091"/>
        <p:cNvGrpSpPr/>
        <p:nvPr/>
      </p:nvGrpSpPr>
      <p:grpSpPr>
        <a:xfrm>
          <a:off x="0" y="0"/>
          <a:ext cx="0" cy="0"/>
          <a:chOff x="0" y="0"/>
          <a:chExt cx="0" cy="0"/>
        </a:xfrm>
      </p:grpSpPr>
      <p:pic>
        <p:nvPicPr>
          <p:cNvPr id="2092" name="Google Shape;2092;p172"/>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2093" name="Google Shape;2093;p172"/>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2094" name="Google Shape;2094;p172"/>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095" name="Google Shape;2095;p172"/>
          <p:cNvCxnSpPr>
            <a:endCxn id="2096"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2097" name="Google Shape;2097;p172"/>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2098" name="Google Shape;2098;p172"/>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2096" name="Google Shape;2096;p172"/>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2099" name="Google Shape;2099;p172"/>
          <p:cNvGrpSpPr/>
          <p:nvPr/>
        </p:nvGrpSpPr>
        <p:grpSpPr>
          <a:xfrm>
            <a:off x="-12" y="0"/>
            <a:ext cx="9151202" cy="598359"/>
            <a:chOff x="-12" y="0"/>
            <a:chExt cx="9151202" cy="598359"/>
          </a:xfrm>
        </p:grpSpPr>
        <p:sp>
          <p:nvSpPr>
            <p:cNvPr id="2100" name="Google Shape;2100;p172"/>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01" name="Google Shape;2101;p172"/>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2102" name="Google Shape;2102;p172"/>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103" name="Google Shape;2103;p172"/>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104" name="Google Shape;2104;p172"/>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67" name="Shape 167"/>
        <p:cNvGrpSpPr/>
        <p:nvPr/>
      </p:nvGrpSpPr>
      <p:grpSpPr>
        <a:xfrm>
          <a:off x="0" y="0"/>
          <a:ext cx="0" cy="0"/>
          <a:chOff x="0" y="0"/>
          <a:chExt cx="0" cy="0"/>
        </a:xfrm>
      </p:grpSpPr>
      <p:pic>
        <p:nvPicPr>
          <p:cNvPr id="168" name="Google Shape;168;p18"/>
          <p:cNvPicPr preferRelativeResize="0"/>
          <p:nvPr/>
        </p:nvPicPr>
        <p:blipFill rotWithShape="1">
          <a:blip r:embed="rId2">
            <a:alphaModFix/>
          </a:blip>
          <a:srcRect b="0" l="6209" r="6209" t="0"/>
          <a:stretch/>
        </p:blipFill>
        <p:spPr>
          <a:xfrm>
            <a:off x="324000" y="4008600"/>
            <a:ext cx="1360800" cy="128000"/>
          </a:xfrm>
          <a:prstGeom prst="rect">
            <a:avLst/>
          </a:prstGeom>
          <a:noFill/>
          <a:ln>
            <a:noFill/>
          </a:ln>
        </p:spPr>
      </p:pic>
      <p:sp>
        <p:nvSpPr>
          <p:cNvPr id="169" name="Google Shape;169;p1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18"/>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RHE (PSHE)</a:t>
            </a:r>
            <a:endParaRPr b="1" sz="1700">
              <a:solidFill>
                <a:schemeClr val="dk1"/>
              </a:solidFill>
              <a:latin typeface="Lexend"/>
              <a:ea typeface="Lexend"/>
              <a:cs typeface="Lexend"/>
              <a:sym typeface="Lexend"/>
            </a:endParaRPr>
          </a:p>
        </p:txBody>
      </p:sp>
      <p:grpSp>
        <p:nvGrpSpPr>
          <p:cNvPr id="172" name="Google Shape;172;p18"/>
          <p:cNvGrpSpPr/>
          <p:nvPr/>
        </p:nvGrpSpPr>
        <p:grpSpPr>
          <a:xfrm>
            <a:off x="6156975" y="0"/>
            <a:ext cx="2987025" cy="3854074"/>
            <a:chOff x="6156975" y="0"/>
            <a:chExt cx="2987025" cy="3854074"/>
          </a:xfrm>
        </p:grpSpPr>
        <p:pic>
          <p:nvPicPr>
            <p:cNvPr id="173" name="Google Shape;173;p1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74" name="Google Shape;174;p1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75" name="Google Shape;175;p18"/>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76" name="Google Shape;176;p1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77" name="Google Shape;177;p1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2105" name="Shape 2105"/>
        <p:cNvGrpSpPr/>
        <p:nvPr/>
      </p:nvGrpSpPr>
      <p:grpSpPr>
        <a:xfrm>
          <a:off x="0" y="0"/>
          <a:ext cx="0" cy="0"/>
          <a:chOff x="0" y="0"/>
          <a:chExt cx="0" cy="0"/>
        </a:xfrm>
      </p:grpSpPr>
      <p:pic>
        <p:nvPicPr>
          <p:cNvPr id="2106" name="Google Shape;2106;p173"/>
          <p:cNvPicPr preferRelativeResize="0"/>
          <p:nvPr/>
        </p:nvPicPr>
        <p:blipFill rotWithShape="1">
          <a:blip r:embed="rId2">
            <a:alphaModFix/>
          </a:blip>
          <a:srcRect b="0" l="0" r="0" t="0"/>
          <a:stretch/>
        </p:blipFill>
        <p:spPr>
          <a:xfrm>
            <a:off x="2429763" y="2085316"/>
            <a:ext cx="457425" cy="457425"/>
          </a:xfrm>
          <a:prstGeom prst="rect">
            <a:avLst/>
          </a:prstGeom>
          <a:noFill/>
          <a:ln>
            <a:noFill/>
          </a:ln>
        </p:spPr>
      </p:pic>
      <p:pic>
        <p:nvPicPr>
          <p:cNvPr id="2107" name="Google Shape;2107;p173"/>
          <p:cNvPicPr preferRelativeResize="0"/>
          <p:nvPr/>
        </p:nvPicPr>
        <p:blipFill rotWithShape="1">
          <a:blip r:embed="rId2">
            <a:alphaModFix/>
          </a:blip>
          <a:srcRect b="0" l="0" r="0" t="0"/>
          <a:stretch/>
        </p:blipFill>
        <p:spPr>
          <a:xfrm>
            <a:off x="4823988" y="2085316"/>
            <a:ext cx="457425" cy="457425"/>
          </a:xfrm>
          <a:prstGeom prst="rect">
            <a:avLst/>
          </a:prstGeom>
          <a:noFill/>
          <a:ln>
            <a:noFill/>
          </a:ln>
        </p:spPr>
      </p:pic>
      <p:pic>
        <p:nvPicPr>
          <p:cNvPr id="2108" name="Google Shape;2108;p173"/>
          <p:cNvPicPr preferRelativeResize="0"/>
          <p:nvPr/>
        </p:nvPicPr>
        <p:blipFill rotWithShape="1">
          <a:blip r:embed="rId3">
            <a:alphaModFix/>
          </a:blip>
          <a:srcRect b="0" l="0" r="0" t="0"/>
          <a:stretch/>
        </p:blipFill>
        <p:spPr>
          <a:xfrm>
            <a:off x="0" y="532525"/>
            <a:ext cx="9151202" cy="116709"/>
          </a:xfrm>
          <a:prstGeom prst="rect">
            <a:avLst/>
          </a:prstGeom>
          <a:noFill/>
          <a:ln>
            <a:noFill/>
          </a:ln>
        </p:spPr>
      </p:pic>
      <p:sp>
        <p:nvSpPr>
          <p:cNvPr id="2109" name="Google Shape;2109;p17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0" name="Google Shape;2110;p17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2111" name="Google Shape;2111;p17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2112" name="Google Shape;2112;p173"/>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a:pPr>
              <a:defRPr/>
            </a:pPr>
          </a:p>
        </p:txBody>
      </p:sp>
      <p:sp>
        <p:nvSpPr>
          <p:cNvPr id="2113" name="Google Shape;2113;p173"/>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2114" name="Google Shape;2114;p17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115" name="Google Shape;2115;p17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116" name="Google Shape;2116;p17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pic>
        <p:nvPicPr>
          <p:cNvPr id="2117" name="Google Shape;2117;p173"/>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2118" name="Google Shape;2118;p17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119" name="Google Shape;2119;p17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120" name="Google Shape;2120;p173"/>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1">
  <p:cSld name="CUSTOM_3_1_1_2">
    <p:spTree>
      <p:nvGrpSpPr>
        <p:cNvPr id="2121" name="Shape 2121"/>
        <p:cNvGrpSpPr/>
        <p:nvPr/>
      </p:nvGrpSpPr>
      <p:grpSpPr>
        <a:xfrm>
          <a:off x="0" y="0"/>
          <a:ext cx="0" cy="0"/>
          <a:chOff x="0" y="0"/>
          <a:chExt cx="0" cy="0"/>
        </a:xfrm>
      </p:grpSpPr>
      <p:grpSp>
        <p:nvGrpSpPr>
          <p:cNvPr id="2122" name="Google Shape;2122;p174"/>
          <p:cNvGrpSpPr/>
          <p:nvPr/>
        </p:nvGrpSpPr>
        <p:grpSpPr>
          <a:xfrm>
            <a:off x="0" y="1"/>
            <a:ext cx="9151202" cy="649233"/>
            <a:chOff x="0" y="1"/>
            <a:chExt cx="9151202" cy="649233"/>
          </a:xfrm>
        </p:grpSpPr>
        <p:sp>
          <p:nvSpPr>
            <p:cNvPr id="2123" name="Google Shape;2123;p174"/>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24" name="Google Shape;2124;p174"/>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125" name="Google Shape;2125;p174"/>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126" name="Google Shape;2126;p174"/>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127" name="Google Shape;2127;p174"/>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128" name="Google Shape;2128;p174"/>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129" name="Google Shape;2129;p174"/>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130" name="Google Shape;2130;p174"/>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131" name="Google Shape;2131;p174"/>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132" name="Google Shape;2132;p174"/>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133" name="Google Shape;2133;p174"/>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1">
  <p:cSld name="TITLE_AND_TWO_COLUMNS_1_1_6_2_1_4_1">
    <p:spTree>
      <p:nvGrpSpPr>
        <p:cNvPr id="2134" name="Shape 2134"/>
        <p:cNvGrpSpPr/>
        <p:nvPr/>
      </p:nvGrpSpPr>
      <p:grpSpPr>
        <a:xfrm>
          <a:off x="0" y="0"/>
          <a:ext cx="0" cy="0"/>
          <a:chOff x="0" y="0"/>
          <a:chExt cx="0" cy="0"/>
        </a:xfrm>
      </p:grpSpPr>
      <p:grpSp>
        <p:nvGrpSpPr>
          <p:cNvPr id="2135" name="Google Shape;2135;p175"/>
          <p:cNvGrpSpPr/>
          <p:nvPr/>
        </p:nvGrpSpPr>
        <p:grpSpPr>
          <a:xfrm>
            <a:off x="-1" y="-2"/>
            <a:ext cx="9151203" cy="649227"/>
            <a:chOff x="-1" y="-2"/>
            <a:chExt cx="9151203" cy="649227"/>
          </a:xfrm>
        </p:grpSpPr>
        <p:pic>
          <p:nvPicPr>
            <p:cNvPr id="2136" name="Google Shape;2136;p175"/>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2137" name="Google Shape;2137;p175"/>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38" name="Google Shape;2138;p17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2139" name="Google Shape;2139;p17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140" name="Google Shape;2140;p17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2141" name="Google Shape;2141;p175"/>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2142" name="Shape 2142"/>
        <p:cNvGrpSpPr/>
        <p:nvPr/>
      </p:nvGrpSpPr>
      <p:grpSpPr>
        <a:xfrm>
          <a:off x="0" y="0"/>
          <a:ext cx="0" cy="0"/>
          <a:chOff x="0" y="0"/>
          <a:chExt cx="0" cy="0"/>
        </a:xfrm>
      </p:grpSpPr>
      <p:pic>
        <p:nvPicPr>
          <p:cNvPr id="2143" name="Google Shape;2143;p17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144" name="Google Shape;2144;p17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45" name="Google Shape;2145;p17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146" name="Google Shape;2146;p17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147" name="Google Shape;2147;p176"/>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48" name="Google Shape;2148;p176"/>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49" name="Google Shape;2149;p176"/>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50" name="Google Shape;2150;p176"/>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151" name="Google Shape;2151;p176"/>
          <p:cNvGrpSpPr/>
          <p:nvPr/>
        </p:nvGrpSpPr>
        <p:grpSpPr>
          <a:xfrm>
            <a:off x="323653" y="1652038"/>
            <a:ext cx="457200" cy="457200"/>
            <a:chOff x="1020916" y="1442088"/>
            <a:chExt cx="457200" cy="457200"/>
          </a:xfrm>
        </p:grpSpPr>
        <p:pic>
          <p:nvPicPr>
            <p:cNvPr id="2152" name="Google Shape;2152;p17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53" name="Google Shape;2153;p17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154" name="Google Shape;2154;p176"/>
          <p:cNvGrpSpPr/>
          <p:nvPr/>
        </p:nvGrpSpPr>
        <p:grpSpPr>
          <a:xfrm>
            <a:off x="323653" y="2461775"/>
            <a:ext cx="457200" cy="457200"/>
            <a:chOff x="1020916" y="1442088"/>
            <a:chExt cx="457200" cy="457200"/>
          </a:xfrm>
        </p:grpSpPr>
        <p:pic>
          <p:nvPicPr>
            <p:cNvPr id="2155" name="Google Shape;2155;p17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56" name="Google Shape;2156;p17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157" name="Google Shape;2157;p176"/>
          <p:cNvGrpSpPr/>
          <p:nvPr/>
        </p:nvGrpSpPr>
        <p:grpSpPr>
          <a:xfrm>
            <a:off x="323641" y="3271838"/>
            <a:ext cx="457200" cy="457200"/>
            <a:chOff x="1020916" y="1442088"/>
            <a:chExt cx="457200" cy="457200"/>
          </a:xfrm>
        </p:grpSpPr>
        <p:pic>
          <p:nvPicPr>
            <p:cNvPr id="2158" name="Google Shape;2158;p17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59" name="Google Shape;2159;p17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160" name="Google Shape;2160;p176"/>
          <p:cNvGrpSpPr/>
          <p:nvPr/>
        </p:nvGrpSpPr>
        <p:grpSpPr>
          <a:xfrm>
            <a:off x="323641" y="4081763"/>
            <a:ext cx="457200" cy="457200"/>
            <a:chOff x="1020916" y="1442088"/>
            <a:chExt cx="457200" cy="457200"/>
          </a:xfrm>
        </p:grpSpPr>
        <p:pic>
          <p:nvPicPr>
            <p:cNvPr id="2161" name="Google Shape;2161;p17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62" name="Google Shape;2162;p17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163" name="Google Shape;2163;p17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64" name="Google Shape;2164;p176"/>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65" name="Google Shape;2165;p176"/>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2166" name="Shape 2166"/>
        <p:cNvGrpSpPr/>
        <p:nvPr/>
      </p:nvGrpSpPr>
      <p:grpSpPr>
        <a:xfrm>
          <a:off x="0" y="0"/>
          <a:ext cx="0" cy="0"/>
          <a:chOff x="0" y="0"/>
          <a:chExt cx="0" cy="0"/>
        </a:xfrm>
      </p:grpSpPr>
      <p:pic>
        <p:nvPicPr>
          <p:cNvPr id="2167" name="Google Shape;2167;p17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168" name="Google Shape;2168;p17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69" name="Google Shape;2169;p17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170" name="Google Shape;2170;p17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171" name="Google Shape;2171;p177"/>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72" name="Google Shape;2172;p177"/>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73" name="Google Shape;2173;p177"/>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174" name="Google Shape;2174;p177"/>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175" name="Google Shape;2175;p177"/>
          <p:cNvGrpSpPr/>
          <p:nvPr/>
        </p:nvGrpSpPr>
        <p:grpSpPr>
          <a:xfrm>
            <a:off x="323653" y="1652038"/>
            <a:ext cx="457200" cy="457200"/>
            <a:chOff x="1020916" y="1442088"/>
            <a:chExt cx="457200" cy="457200"/>
          </a:xfrm>
        </p:grpSpPr>
        <p:pic>
          <p:nvPicPr>
            <p:cNvPr id="2176" name="Google Shape;2176;p17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77" name="Google Shape;2177;p1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178" name="Google Shape;2178;p177"/>
          <p:cNvGrpSpPr/>
          <p:nvPr/>
        </p:nvGrpSpPr>
        <p:grpSpPr>
          <a:xfrm>
            <a:off x="323653" y="2461775"/>
            <a:ext cx="457200" cy="457200"/>
            <a:chOff x="1020916" y="1442088"/>
            <a:chExt cx="457200" cy="457200"/>
          </a:xfrm>
        </p:grpSpPr>
        <p:pic>
          <p:nvPicPr>
            <p:cNvPr id="2179" name="Google Shape;2179;p17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80" name="Google Shape;2180;p1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181" name="Google Shape;2181;p177"/>
          <p:cNvGrpSpPr/>
          <p:nvPr/>
        </p:nvGrpSpPr>
        <p:grpSpPr>
          <a:xfrm>
            <a:off x="323641" y="3271838"/>
            <a:ext cx="457200" cy="457200"/>
            <a:chOff x="1020916" y="1442088"/>
            <a:chExt cx="457200" cy="457200"/>
          </a:xfrm>
        </p:grpSpPr>
        <p:pic>
          <p:nvPicPr>
            <p:cNvPr id="2182" name="Google Shape;2182;p17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83" name="Google Shape;2183;p1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184" name="Google Shape;2184;p177"/>
          <p:cNvGrpSpPr/>
          <p:nvPr/>
        </p:nvGrpSpPr>
        <p:grpSpPr>
          <a:xfrm>
            <a:off x="323641" y="4081763"/>
            <a:ext cx="457200" cy="457200"/>
            <a:chOff x="1020916" y="1442088"/>
            <a:chExt cx="457200" cy="457200"/>
          </a:xfrm>
        </p:grpSpPr>
        <p:pic>
          <p:nvPicPr>
            <p:cNvPr id="2185" name="Google Shape;2185;p17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186" name="Google Shape;2186;p1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187" name="Google Shape;2187;p17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88" name="Google Shape;2188;p177"/>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89" name="Google Shape;2189;p177"/>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2190" name="Shape 2190"/>
        <p:cNvGrpSpPr/>
        <p:nvPr/>
      </p:nvGrpSpPr>
      <p:grpSpPr>
        <a:xfrm>
          <a:off x="0" y="0"/>
          <a:ext cx="0" cy="0"/>
          <a:chOff x="0" y="0"/>
          <a:chExt cx="0" cy="0"/>
        </a:xfrm>
      </p:grpSpPr>
      <p:pic>
        <p:nvPicPr>
          <p:cNvPr id="2191" name="Google Shape;2191;p178"/>
          <p:cNvPicPr preferRelativeResize="0"/>
          <p:nvPr/>
        </p:nvPicPr>
        <p:blipFill rotWithShape="1">
          <a:blip r:embed="rId2">
            <a:alphaModFix/>
          </a:blip>
          <a:srcRect b="0" l="6209" r="6207" t="0"/>
          <a:stretch/>
        </p:blipFill>
        <p:spPr>
          <a:xfrm>
            <a:off x="324000" y="4008600"/>
            <a:ext cx="1705150" cy="128000"/>
          </a:xfrm>
          <a:prstGeom prst="rect">
            <a:avLst/>
          </a:prstGeom>
          <a:noFill/>
          <a:ln>
            <a:noFill/>
          </a:ln>
        </p:spPr>
      </p:pic>
      <p:sp>
        <p:nvSpPr>
          <p:cNvPr id="2192" name="Google Shape;2192;p178"/>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800"/>
              <a:buFont typeface="Lexend"/>
              <a:buNone/>
              <a:defRPr sz="38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93" name="Google Shape;2193;p178"/>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Art and design</a:t>
            </a:r>
            <a:endParaRPr b="1" i="0" sz="1700" u="none" cap="none" strike="noStrike">
              <a:solidFill>
                <a:schemeClr val="dk1"/>
              </a:solidFill>
              <a:latin typeface="Lexend"/>
              <a:ea typeface="Lexend"/>
              <a:cs typeface="Lexend"/>
              <a:sym typeface="Lexend"/>
            </a:endParaRPr>
          </a:p>
        </p:txBody>
      </p:sp>
      <p:sp>
        <p:nvSpPr>
          <p:cNvPr id="2194" name="Google Shape;2194;p17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95" name="Google Shape;2195;p17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grpSp>
        <p:nvGrpSpPr>
          <p:cNvPr id="2196" name="Google Shape;2196;p178"/>
          <p:cNvGrpSpPr/>
          <p:nvPr/>
        </p:nvGrpSpPr>
        <p:grpSpPr>
          <a:xfrm>
            <a:off x="6156975" y="0"/>
            <a:ext cx="2987025" cy="3854074"/>
            <a:chOff x="6156975" y="0"/>
            <a:chExt cx="2987025" cy="3854074"/>
          </a:xfrm>
        </p:grpSpPr>
        <p:pic>
          <p:nvPicPr>
            <p:cNvPr id="2197" name="Google Shape;2197;p178"/>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198" name="Google Shape;2198;p17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199" name="Google Shape;2199;p178"/>
          <p:cNvPicPr preferRelativeResize="0"/>
          <p:nvPr/>
        </p:nvPicPr>
        <p:blipFill rotWithShape="1">
          <a:blip r:embed="rId4">
            <a:alphaModFix/>
          </a:blip>
          <a:srcRect b="0" l="0" r="0" t="0"/>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201" name="Shape 2201"/>
        <p:cNvGrpSpPr/>
        <p:nvPr/>
      </p:nvGrpSpPr>
      <p:grpSpPr>
        <a:xfrm>
          <a:off x="0" y="0"/>
          <a:ext cx="0" cy="0"/>
          <a:chOff x="0" y="0"/>
          <a:chExt cx="0" cy="0"/>
        </a:xfrm>
      </p:grpSpPr>
      <p:pic>
        <p:nvPicPr>
          <p:cNvPr id="2202" name="Google Shape;2202;p179"/>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pic>
        <p:nvPicPr>
          <p:cNvPr id="2203" name="Google Shape;2203;p179"/>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204" name="Google Shape;2204;p17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05" name="Google Shape;2205;p17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Biology</a:t>
            </a:r>
            <a:endParaRPr b="1" i="0" sz="1700" u="none" cap="none" strike="noStrike">
              <a:solidFill>
                <a:schemeClr val="dk1"/>
              </a:solidFill>
              <a:latin typeface="Lexend"/>
              <a:ea typeface="Lexend"/>
              <a:cs typeface="Lexend"/>
              <a:sym typeface="Lexend"/>
            </a:endParaRPr>
          </a:p>
        </p:txBody>
      </p:sp>
      <p:sp>
        <p:nvSpPr>
          <p:cNvPr id="2207" name="Google Shape;2207;p17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08" name="Google Shape;2208;p17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209" name="Shape 2209"/>
        <p:cNvGrpSpPr/>
        <p:nvPr/>
      </p:nvGrpSpPr>
      <p:grpSpPr>
        <a:xfrm>
          <a:off x="0" y="0"/>
          <a:ext cx="0" cy="0"/>
          <a:chOff x="0" y="0"/>
          <a:chExt cx="0" cy="0"/>
        </a:xfrm>
      </p:grpSpPr>
      <p:pic>
        <p:nvPicPr>
          <p:cNvPr id="2210" name="Google Shape;2210;p180"/>
          <p:cNvPicPr preferRelativeResize="0"/>
          <p:nvPr/>
        </p:nvPicPr>
        <p:blipFill rotWithShape="1">
          <a:blip r:embed="rId2">
            <a:alphaModFix/>
          </a:blip>
          <a:srcRect b="0" l="6209" r="6207" t="0"/>
          <a:stretch/>
        </p:blipFill>
        <p:spPr>
          <a:xfrm>
            <a:off x="324000" y="4008600"/>
            <a:ext cx="1117400" cy="128000"/>
          </a:xfrm>
          <a:prstGeom prst="rect">
            <a:avLst/>
          </a:prstGeom>
          <a:noFill/>
          <a:ln>
            <a:noFill/>
          </a:ln>
        </p:spPr>
      </p:pic>
      <p:sp>
        <p:nvSpPr>
          <p:cNvPr id="2211" name="Google Shape;2211;p18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12" name="Google Shape;2212;p18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Chemistry</a:t>
            </a:r>
            <a:endParaRPr b="1" i="0" sz="1700" u="none" cap="none" strike="noStrike">
              <a:solidFill>
                <a:schemeClr val="dk1"/>
              </a:solidFill>
              <a:latin typeface="Lexend"/>
              <a:ea typeface="Lexend"/>
              <a:cs typeface="Lexend"/>
              <a:sym typeface="Lexend"/>
            </a:endParaRPr>
          </a:p>
        </p:txBody>
      </p:sp>
      <p:pic>
        <p:nvPicPr>
          <p:cNvPr id="2214" name="Google Shape;2214;p18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15" name="Google Shape;2215;p18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16" name="Google Shape;2216;p18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2217" name="Shape 2217"/>
        <p:cNvGrpSpPr/>
        <p:nvPr/>
      </p:nvGrpSpPr>
      <p:grpSpPr>
        <a:xfrm>
          <a:off x="0" y="0"/>
          <a:ext cx="0" cy="0"/>
          <a:chOff x="0" y="0"/>
          <a:chExt cx="0" cy="0"/>
        </a:xfrm>
      </p:grpSpPr>
      <p:pic>
        <p:nvPicPr>
          <p:cNvPr id="2218" name="Google Shape;2218;p181"/>
          <p:cNvPicPr preferRelativeResize="0"/>
          <p:nvPr/>
        </p:nvPicPr>
        <p:blipFill rotWithShape="1">
          <a:blip r:embed="rId2">
            <a:alphaModFix/>
          </a:blip>
          <a:srcRect b="0" l="6209" r="6207" t="0"/>
          <a:stretch/>
        </p:blipFill>
        <p:spPr>
          <a:xfrm>
            <a:off x="324000" y="4008600"/>
            <a:ext cx="1245800" cy="128000"/>
          </a:xfrm>
          <a:prstGeom prst="rect">
            <a:avLst/>
          </a:prstGeom>
          <a:noFill/>
          <a:ln>
            <a:noFill/>
          </a:ln>
        </p:spPr>
      </p:pic>
      <p:sp>
        <p:nvSpPr>
          <p:cNvPr id="2219" name="Google Shape;2219;p18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20" name="Google Shape;2220;p18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Citizenship</a:t>
            </a:r>
            <a:endParaRPr b="1" i="0" sz="1700" u="none" cap="none" strike="noStrike">
              <a:solidFill>
                <a:schemeClr val="dk1"/>
              </a:solidFill>
              <a:latin typeface="Lexend"/>
              <a:ea typeface="Lexend"/>
              <a:cs typeface="Lexend"/>
              <a:sym typeface="Lexend"/>
            </a:endParaRPr>
          </a:p>
        </p:txBody>
      </p:sp>
      <p:grpSp>
        <p:nvGrpSpPr>
          <p:cNvPr id="2222" name="Google Shape;2222;p181"/>
          <p:cNvGrpSpPr/>
          <p:nvPr/>
        </p:nvGrpSpPr>
        <p:grpSpPr>
          <a:xfrm>
            <a:off x="6156975" y="0"/>
            <a:ext cx="2987025" cy="3854074"/>
            <a:chOff x="6156975" y="0"/>
            <a:chExt cx="2987025" cy="3854074"/>
          </a:xfrm>
        </p:grpSpPr>
        <p:pic>
          <p:nvPicPr>
            <p:cNvPr id="2223" name="Google Shape;2223;p18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24" name="Google Shape;2224;p18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225" name="Google Shape;2225;p181"/>
          <p:cNvPicPr preferRelativeResize="0"/>
          <p:nvPr/>
        </p:nvPicPr>
        <p:blipFill rotWithShape="1">
          <a:blip r:embed="rId5">
            <a:alphaModFix/>
          </a:blip>
          <a:srcRect b="0" l="0" r="0" t="0"/>
          <a:stretch/>
        </p:blipFill>
        <p:spPr>
          <a:xfrm rot="-360025">
            <a:off x="6945328" y="787504"/>
            <a:ext cx="1710318" cy="2052380"/>
          </a:xfrm>
          <a:prstGeom prst="rect">
            <a:avLst/>
          </a:prstGeom>
          <a:noFill/>
          <a:ln>
            <a:noFill/>
          </a:ln>
        </p:spPr>
      </p:pic>
      <p:sp>
        <p:nvSpPr>
          <p:cNvPr id="2226" name="Google Shape;2226;p18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27" name="Google Shape;2227;p18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2228" name="Shape 2228"/>
        <p:cNvGrpSpPr/>
        <p:nvPr/>
      </p:nvGrpSpPr>
      <p:grpSpPr>
        <a:xfrm>
          <a:off x="0" y="0"/>
          <a:ext cx="0" cy="0"/>
          <a:chOff x="0" y="0"/>
          <a:chExt cx="0" cy="0"/>
        </a:xfrm>
      </p:grpSpPr>
      <p:pic>
        <p:nvPicPr>
          <p:cNvPr id="2229" name="Google Shape;2229;p182"/>
          <p:cNvPicPr preferRelativeResize="0"/>
          <p:nvPr/>
        </p:nvPicPr>
        <p:blipFill rotWithShape="1">
          <a:blip r:embed="rId2">
            <a:alphaModFix/>
          </a:blip>
          <a:srcRect b="0" l="6209" r="6207" t="0"/>
          <a:stretch/>
        </p:blipFill>
        <p:spPr>
          <a:xfrm>
            <a:off x="324000" y="4008600"/>
            <a:ext cx="2563200" cy="128000"/>
          </a:xfrm>
          <a:prstGeom prst="rect">
            <a:avLst/>
          </a:prstGeom>
          <a:noFill/>
          <a:ln>
            <a:noFill/>
          </a:ln>
        </p:spPr>
      </p:pic>
      <p:sp>
        <p:nvSpPr>
          <p:cNvPr id="2230" name="Google Shape;2230;p18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31" name="Google Shape;2231;p182"/>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Cooking and nutrition</a:t>
            </a:r>
            <a:endParaRPr b="1" i="0" sz="1700" u="none" cap="none" strike="noStrike">
              <a:solidFill>
                <a:schemeClr val="dk1"/>
              </a:solidFill>
              <a:latin typeface="Lexend"/>
              <a:ea typeface="Lexend"/>
              <a:cs typeface="Lexend"/>
              <a:sym typeface="Lexend"/>
            </a:endParaRPr>
          </a:p>
        </p:txBody>
      </p:sp>
      <p:grpSp>
        <p:nvGrpSpPr>
          <p:cNvPr id="2233" name="Google Shape;2233;p182"/>
          <p:cNvGrpSpPr/>
          <p:nvPr/>
        </p:nvGrpSpPr>
        <p:grpSpPr>
          <a:xfrm>
            <a:off x="6156975" y="0"/>
            <a:ext cx="2987025" cy="3854074"/>
            <a:chOff x="6156975" y="0"/>
            <a:chExt cx="2987025" cy="3854074"/>
          </a:xfrm>
        </p:grpSpPr>
        <p:pic>
          <p:nvPicPr>
            <p:cNvPr id="2234" name="Google Shape;2234;p18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35" name="Google Shape;2235;p18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236" name="Google Shape;2236;p18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37" name="Google Shape;2237;p18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238" name="Google Shape;2238;p182"/>
          <p:cNvPicPr preferRelativeResize="0"/>
          <p:nvPr/>
        </p:nvPicPr>
        <p:blipFill rotWithShape="1">
          <a:blip r:embed="rId5">
            <a:alphaModFix/>
          </a:blip>
          <a:srcRect b="0" l="0" r="0" t="0"/>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78" name="Shape 178"/>
        <p:cNvGrpSpPr/>
        <p:nvPr/>
      </p:nvGrpSpPr>
      <p:grpSpPr>
        <a:xfrm>
          <a:off x="0" y="0"/>
          <a:ext cx="0" cy="0"/>
          <a:chOff x="0" y="0"/>
          <a:chExt cx="0" cy="0"/>
        </a:xfrm>
      </p:grpSpPr>
      <p:pic>
        <p:nvPicPr>
          <p:cNvPr id="179" name="Google Shape;179;p19"/>
          <p:cNvPicPr preferRelativeResize="0"/>
          <p:nvPr/>
        </p:nvPicPr>
        <p:blipFill rotWithShape="1">
          <a:blip r:embed="rId2">
            <a:alphaModFix/>
          </a:blip>
          <a:srcRect b="0" l="6209" r="6209" t="0"/>
          <a:stretch/>
        </p:blipFill>
        <p:spPr>
          <a:xfrm>
            <a:off x="324000" y="4008600"/>
            <a:ext cx="1511900" cy="128000"/>
          </a:xfrm>
          <a:prstGeom prst="rect">
            <a:avLst/>
          </a:prstGeom>
          <a:noFill/>
          <a:ln>
            <a:noFill/>
          </a:ln>
        </p:spPr>
      </p:pic>
      <p:sp>
        <p:nvSpPr>
          <p:cNvPr id="180" name="Google Shape;180;p1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1" name="Google Shape;181;p19"/>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RSHE (PSHE)</a:t>
            </a:r>
            <a:endParaRPr b="1" sz="1700">
              <a:solidFill>
                <a:schemeClr val="dk1"/>
              </a:solidFill>
              <a:latin typeface="Lexend"/>
              <a:ea typeface="Lexend"/>
              <a:cs typeface="Lexend"/>
              <a:sym typeface="Lexend"/>
            </a:endParaRPr>
          </a:p>
        </p:txBody>
      </p:sp>
      <p:grpSp>
        <p:nvGrpSpPr>
          <p:cNvPr id="183" name="Google Shape;183;p19"/>
          <p:cNvGrpSpPr/>
          <p:nvPr/>
        </p:nvGrpSpPr>
        <p:grpSpPr>
          <a:xfrm>
            <a:off x="6156975" y="0"/>
            <a:ext cx="2987025" cy="3854074"/>
            <a:chOff x="6156975" y="0"/>
            <a:chExt cx="2987025" cy="3854074"/>
          </a:xfrm>
        </p:grpSpPr>
        <p:pic>
          <p:nvPicPr>
            <p:cNvPr id="184" name="Google Shape;184;p1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5" name="Google Shape;185;p1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6" name="Google Shape;186;p19"/>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87" name="Google Shape;187;p1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88" name="Google Shape;188;p1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2239" name="Shape 2239"/>
        <p:cNvGrpSpPr/>
        <p:nvPr/>
      </p:nvGrpSpPr>
      <p:grpSpPr>
        <a:xfrm>
          <a:off x="0" y="0"/>
          <a:ext cx="0" cy="0"/>
          <a:chOff x="0" y="0"/>
          <a:chExt cx="0" cy="0"/>
        </a:xfrm>
      </p:grpSpPr>
      <p:pic>
        <p:nvPicPr>
          <p:cNvPr id="2240" name="Google Shape;2240;p183"/>
          <p:cNvPicPr preferRelativeResize="0"/>
          <p:nvPr/>
        </p:nvPicPr>
        <p:blipFill rotWithShape="1">
          <a:blip r:embed="rId2">
            <a:alphaModFix/>
          </a:blip>
          <a:srcRect b="0" l="6209" r="6207" t="0"/>
          <a:stretch/>
        </p:blipFill>
        <p:spPr>
          <a:xfrm>
            <a:off x="324000" y="4008600"/>
            <a:ext cx="2705850" cy="128000"/>
          </a:xfrm>
          <a:prstGeom prst="rect">
            <a:avLst/>
          </a:prstGeom>
          <a:noFill/>
          <a:ln>
            <a:noFill/>
          </a:ln>
        </p:spPr>
      </p:pic>
      <p:sp>
        <p:nvSpPr>
          <p:cNvPr id="2241" name="Google Shape;2241;p18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42" name="Google Shape;2242;p183"/>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Design and technology</a:t>
            </a:r>
            <a:endParaRPr b="1" i="0" sz="1700" u="none" cap="none" strike="noStrike">
              <a:solidFill>
                <a:schemeClr val="dk1"/>
              </a:solidFill>
              <a:latin typeface="Lexend"/>
              <a:ea typeface="Lexend"/>
              <a:cs typeface="Lexend"/>
              <a:sym typeface="Lexend"/>
            </a:endParaRPr>
          </a:p>
        </p:txBody>
      </p:sp>
      <p:grpSp>
        <p:nvGrpSpPr>
          <p:cNvPr id="2244" name="Google Shape;2244;p183"/>
          <p:cNvGrpSpPr/>
          <p:nvPr/>
        </p:nvGrpSpPr>
        <p:grpSpPr>
          <a:xfrm>
            <a:off x="6156975" y="0"/>
            <a:ext cx="2987025" cy="3854074"/>
            <a:chOff x="6156975" y="0"/>
            <a:chExt cx="2987025" cy="3854074"/>
          </a:xfrm>
        </p:grpSpPr>
        <p:pic>
          <p:nvPicPr>
            <p:cNvPr id="2245" name="Google Shape;2245;p18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46" name="Google Shape;2246;p18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247" name="Google Shape;2247;p183"/>
          <p:cNvPicPr preferRelativeResize="0"/>
          <p:nvPr/>
        </p:nvPicPr>
        <p:blipFill rotWithShape="1">
          <a:blip r:embed="rId5">
            <a:alphaModFix/>
          </a:blip>
          <a:srcRect b="0" l="0" r="0" t="0"/>
          <a:stretch/>
        </p:blipFill>
        <p:spPr>
          <a:xfrm rot="-362791">
            <a:off x="6884379" y="985388"/>
            <a:ext cx="1846116" cy="1852594"/>
          </a:xfrm>
          <a:prstGeom prst="rect">
            <a:avLst/>
          </a:prstGeom>
          <a:noFill/>
          <a:ln>
            <a:noFill/>
          </a:ln>
        </p:spPr>
      </p:pic>
      <p:sp>
        <p:nvSpPr>
          <p:cNvPr id="2248" name="Google Shape;2248;p18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49" name="Google Shape;2249;p18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2250" name="Shape 2250"/>
        <p:cNvGrpSpPr/>
        <p:nvPr/>
      </p:nvGrpSpPr>
      <p:grpSpPr>
        <a:xfrm>
          <a:off x="0" y="0"/>
          <a:ext cx="0" cy="0"/>
          <a:chOff x="0" y="0"/>
          <a:chExt cx="0" cy="0"/>
        </a:xfrm>
      </p:grpSpPr>
      <p:pic>
        <p:nvPicPr>
          <p:cNvPr id="2251" name="Google Shape;2251;p184"/>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252" name="Google Shape;2252;p18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English</a:t>
            </a:r>
            <a:endParaRPr b="1" i="0" sz="1700" u="none" cap="none" strike="noStrike">
              <a:solidFill>
                <a:schemeClr val="dk1"/>
              </a:solidFill>
              <a:latin typeface="Lexend"/>
              <a:ea typeface="Lexend"/>
              <a:cs typeface="Lexend"/>
              <a:sym typeface="Lexend"/>
            </a:endParaRPr>
          </a:p>
        </p:txBody>
      </p:sp>
      <p:sp>
        <p:nvSpPr>
          <p:cNvPr id="2253" name="Google Shape;2253;p184"/>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255" name="Google Shape;2255;p18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56" name="Google Shape;2256;p18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57" name="Google Shape;2257;p18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2258" name="Shape 2258"/>
        <p:cNvGrpSpPr/>
        <p:nvPr/>
      </p:nvGrpSpPr>
      <p:grpSpPr>
        <a:xfrm>
          <a:off x="0" y="0"/>
          <a:ext cx="0" cy="0"/>
          <a:chOff x="0" y="0"/>
          <a:chExt cx="0" cy="0"/>
        </a:xfrm>
      </p:grpSpPr>
      <p:pic>
        <p:nvPicPr>
          <p:cNvPr id="2259" name="Google Shape;2259;p185"/>
          <p:cNvPicPr preferRelativeResize="0"/>
          <p:nvPr/>
        </p:nvPicPr>
        <p:blipFill rotWithShape="1">
          <a:blip r:embed="rId2">
            <a:alphaModFix/>
          </a:blip>
          <a:srcRect b="0" l="6209" r="6207" t="0"/>
          <a:stretch/>
        </p:blipFill>
        <p:spPr>
          <a:xfrm>
            <a:off x="324000" y="4008600"/>
            <a:ext cx="772225" cy="128000"/>
          </a:xfrm>
          <a:prstGeom prst="rect">
            <a:avLst/>
          </a:prstGeom>
          <a:noFill/>
          <a:ln>
            <a:noFill/>
          </a:ln>
        </p:spPr>
      </p:pic>
      <p:sp>
        <p:nvSpPr>
          <p:cNvPr id="2260" name="Google Shape;2260;p18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61" name="Google Shape;2261;p185"/>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Faransiis</a:t>
            </a:r>
            <a:endParaRPr b="1" i="0" sz="1400" u="none" cap="none" strike="noStrike">
              <a:solidFill>
                <a:schemeClr val="dk1"/>
              </a:solidFill>
              <a:latin typeface="Lexend"/>
              <a:ea typeface="Lexend"/>
              <a:cs typeface="Lexend"/>
              <a:sym typeface="Lexend"/>
            </a:endParaRPr>
          </a:p>
        </p:txBody>
      </p:sp>
      <p:grpSp>
        <p:nvGrpSpPr>
          <p:cNvPr id="2263" name="Google Shape;2263;p185"/>
          <p:cNvGrpSpPr/>
          <p:nvPr/>
        </p:nvGrpSpPr>
        <p:grpSpPr>
          <a:xfrm>
            <a:off x="6156975" y="0"/>
            <a:ext cx="2987025" cy="3854074"/>
            <a:chOff x="6156975" y="0"/>
            <a:chExt cx="2987025" cy="3854074"/>
          </a:xfrm>
        </p:grpSpPr>
        <p:pic>
          <p:nvPicPr>
            <p:cNvPr id="2264" name="Google Shape;2264;p18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65" name="Google Shape;2265;p18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266" name="Google Shape;2266;p18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67" name="Google Shape;2267;p18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268" name="Google Shape;2268;p185"/>
          <p:cNvPicPr preferRelativeResize="0"/>
          <p:nvPr/>
        </p:nvPicPr>
        <p:blipFill rotWithShape="1">
          <a:blip r:embed="rId5">
            <a:alphaModFix/>
          </a:blip>
          <a:srcRect b="0" l="0" r="0" t="0"/>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2269" name="Shape 2269"/>
        <p:cNvGrpSpPr/>
        <p:nvPr/>
      </p:nvGrpSpPr>
      <p:grpSpPr>
        <a:xfrm>
          <a:off x="0" y="0"/>
          <a:ext cx="0" cy="0"/>
          <a:chOff x="0" y="0"/>
          <a:chExt cx="0" cy="0"/>
        </a:xfrm>
      </p:grpSpPr>
      <p:pic>
        <p:nvPicPr>
          <p:cNvPr id="2270" name="Google Shape;2270;p186"/>
          <p:cNvPicPr preferRelativeResize="0"/>
          <p:nvPr/>
        </p:nvPicPr>
        <p:blipFill rotWithShape="1">
          <a:blip r:embed="rId2">
            <a:alphaModFix/>
          </a:blip>
          <a:srcRect b="0" l="6209" r="6207" t="0"/>
          <a:stretch/>
        </p:blipFill>
        <p:spPr>
          <a:xfrm>
            <a:off x="324000" y="4008600"/>
            <a:ext cx="1259825" cy="128000"/>
          </a:xfrm>
          <a:prstGeom prst="rect">
            <a:avLst/>
          </a:prstGeom>
          <a:noFill/>
          <a:ln>
            <a:noFill/>
          </a:ln>
        </p:spPr>
      </p:pic>
      <p:pic>
        <p:nvPicPr>
          <p:cNvPr id="2271" name="Google Shape;2271;p186"/>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272" name="Google Shape;2272;p18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73" name="Google Shape;2273;p186"/>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Juqraafi</a:t>
            </a:r>
            <a:endParaRPr b="1" i="0" sz="1400" u="none" cap="none" strike="noStrike">
              <a:solidFill>
                <a:schemeClr val="dk1"/>
              </a:solidFill>
              <a:latin typeface="Lexend"/>
              <a:ea typeface="Lexend"/>
              <a:cs typeface="Lexend"/>
              <a:sym typeface="Lexend"/>
            </a:endParaRPr>
          </a:p>
        </p:txBody>
      </p:sp>
      <p:sp>
        <p:nvSpPr>
          <p:cNvPr id="2275" name="Google Shape;2275;p18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76" name="Google Shape;2276;p18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2277" name="Shape 2277"/>
        <p:cNvGrpSpPr/>
        <p:nvPr/>
      </p:nvGrpSpPr>
      <p:grpSpPr>
        <a:xfrm>
          <a:off x="0" y="0"/>
          <a:ext cx="0" cy="0"/>
          <a:chOff x="0" y="0"/>
          <a:chExt cx="0" cy="0"/>
        </a:xfrm>
      </p:grpSpPr>
      <p:pic>
        <p:nvPicPr>
          <p:cNvPr id="2278" name="Google Shape;2278;p187"/>
          <p:cNvPicPr preferRelativeResize="0"/>
          <p:nvPr/>
        </p:nvPicPr>
        <p:blipFill rotWithShape="1">
          <a:blip r:embed="rId2">
            <a:alphaModFix/>
          </a:blip>
          <a:srcRect b="0" l="6209" r="6207" t="0"/>
          <a:stretch/>
        </p:blipFill>
        <p:spPr>
          <a:xfrm>
            <a:off x="324000" y="4008600"/>
            <a:ext cx="916925" cy="128000"/>
          </a:xfrm>
          <a:prstGeom prst="rect">
            <a:avLst/>
          </a:prstGeom>
          <a:noFill/>
          <a:ln>
            <a:noFill/>
          </a:ln>
        </p:spPr>
      </p:pic>
      <p:sp>
        <p:nvSpPr>
          <p:cNvPr id="2279" name="Google Shape;2279;p18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80" name="Google Shape;2280;p18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German</a:t>
            </a:r>
            <a:endParaRPr b="1" i="0" sz="1700" u="none" cap="none" strike="noStrike">
              <a:solidFill>
                <a:schemeClr val="dk1"/>
              </a:solidFill>
              <a:latin typeface="Lexend"/>
              <a:ea typeface="Lexend"/>
              <a:cs typeface="Lexend"/>
              <a:sym typeface="Lexend"/>
            </a:endParaRPr>
          </a:p>
        </p:txBody>
      </p:sp>
      <p:grpSp>
        <p:nvGrpSpPr>
          <p:cNvPr id="2282" name="Google Shape;2282;p187"/>
          <p:cNvGrpSpPr/>
          <p:nvPr/>
        </p:nvGrpSpPr>
        <p:grpSpPr>
          <a:xfrm>
            <a:off x="6156975" y="0"/>
            <a:ext cx="2987025" cy="3854074"/>
            <a:chOff x="6156975" y="0"/>
            <a:chExt cx="2987025" cy="3854074"/>
          </a:xfrm>
        </p:grpSpPr>
        <p:pic>
          <p:nvPicPr>
            <p:cNvPr id="2283" name="Google Shape;2283;p18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84" name="Google Shape;2284;p18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285" name="Google Shape;2285;p18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86" name="Google Shape;2286;p18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287" name="Google Shape;2287;p187"/>
          <p:cNvPicPr preferRelativeResize="0"/>
          <p:nvPr/>
        </p:nvPicPr>
        <p:blipFill rotWithShape="1">
          <a:blip r:embed="rId5">
            <a:alphaModFix/>
          </a:blip>
          <a:srcRect b="0" l="0" r="0" t="0"/>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2288" name="Shape 2288"/>
        <p:cNvGrpSpPr/>
        <p:nvPr/>
      </p:nvGrpSpPr>
      <p:grpSpPr>
        <a:xfrm>
          <a:off x="0" y="0"/>
          <a:ext cx="0" cy="0"/>
          <a:chOff x="0" y="0"/>
          <a:chExt cx="0" cy="0"/>
        </a:xfrm>
      </p:grpSpPr>
      <p:pic>
        <p:nvPicPr>
          <p:cNvPr id="2289" name="Google Shape;2289;p188"/>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290" name="Google Shape;2290;p18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91" name="Google Shape;2291;p188"/>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History</a:t>
            </a:r>
            <a:endParaRPr b="1" i="0" sz="1700" u="none" cap="none" strike="noStrike">
              <a:solidFill>
                <a:schemeClr val="dk1"/>
              </a:solidFill>
              <a:latin typeface="Lexend"/>
              <a:ea typeface="Lexend"/>
              <a:cs typeface="Lexend"/>
              <a:sym typeface="Lexend"/>
            </a:endParaRPr>
          </a:p>
        </p:txBody>
      </p:sp>
      <p:grpSp>
        <p:nvGrpSpPr>
          <p:cNvPr id="2293" name="Google Shape;2293;p188"/>
          <p:cNvGrpSpPr/>
          <p:nvPr/>
        </p:nvGrpSpPr>
        <p:grpSpPr>
          <a:xfrm>
            <a:off x="6156975" y="0"/>
            <a:ext cx="2987025" cy="3854074"/>
            <a:chOff x="6156975" y="0"/>
            <a:chExt cx="2987025" cy="3854074"/>
          </a:xfrm>
        </p:grpSpPr>
        <p:pic>
          <p:nvPicPr>
            <p:cNvPr id="2294" name="Google Shape;2294;p18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95" name="Google Shape;2295;p188"/>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96" name="Google Shape;2296;p188"/>
            <p:cNvPicPr preferRelativeResize="0"/>
            <p:nvPr/>
          </p:nvPicPr>
          <p:blipFill rotWithShape="1">
            <a:blip r:embed="rId5">
              <a:alphaModFix/>
            </a:blip>
            <a:srcRect b="0" l="0" r="0" t="0"/>
            <a:stretch/>
          </p:blipFill>
          <p:spPr>
            <a:xfrm rot="-378432">
              <a:off x="7001357" y="1317070"/>
              <a:ext cx="1677682" cy="1143462"/>
            </a:xfrm>
            <a:prstGeom prst="rect">
              <a:avLst/>
            </a:prstGeom>
            <a:noFill/>
            <a:ln>
              <a:noFill/>
            </a:ln>
          </p:spPr>
        </p:pic>
      </p:grpSp>
      <p:sp>
        <p:nvSpPr>
          <p:cNvPr id="2297" name="Google Shape;2297;p18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98" name="Google Shape;2298;p18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2299" name="Shape 2299"/>
        <p:cNvGrpSpPr/>
        <p:nvPr/>
      </p:nvGrpSpPr>
      <p:grpSpPr>
        <a:xfrm>
          <a:off x="0" y="0"/>
          <a:ext cx="0" cy="0"/>
          <a:chOff x="0" y="0"/>
          <a:chExt cx="0" cy="0"/>
        </a:xfrm>
      </p:grpSpPr>
      <p:pic>
        <p:nvPicPr>
          <p:cNvPr id="2300" name="Google Shape;2300;p189"/>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2301" name="Google Shape;2301;p18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02" name="Google Shape;2302;p18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Maths</a:t>
            </a:r>
            <a:endParaRPr b="1" i="0" sz="1700" u="none" cap="none" strike="noStrike">
              <a:solidFill>
                <a:schemeClr val="dk1"/>
              </a:solidFill>
              <a:latin typeface="Lexend"/>
              <a:ea typeface="Lexend"/>
              <a:cs typeface="Lexend"/>
              <a:sym typeface="Lexend"/>
            </a:endParaRPr>
          </a:p>
        </p:txBody>
      </p:sp>
      <p:pic>
        <p:nvPicPr>
          <p:cNvPr id="2304" name="Google Shape;2304;p189"/>
          <p:cNvPicPr preferRelativeResize="0"/>
          <p:nvPr/>
        </p:nvPicPr>
        <p:blipFill rotWithShape="1">
          <a:blip r:embed="rId4">
            <a:alphaModFix/>
          </a:blip>
          <a:srcRect b="0" l="6209" r="6207" t="0"/>
          <a:stretch/>
        </p:blipFill>
        <p:spPr>
          <a:xfrm>
            <a:off x="324000" y="4008600"/>
            <a:ext cx="707200" cy="128000"/>
          </a:xfrm>
          <a:prstGeom prst="rect">
            <a:avLst/>
          </a:prstGeom>
          <a:noFill/>
          <a:ln>
            <a:noFill/>
          </a:ln>
        </p:spPr>
      </p:pic>
      <p:sp>
        <p:nvSpPr>
          <p:cNvPr id="2305" name="Google Shape;2305;p18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06" name="Google Shape;2306;p18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2307" name="Shape 2307"/>
        <p:cNvGrpSpPr/>
        <p:nvPr/>
      </p:nvGrpSpPr>
      <p:grpSpPr>
        <a:xfrm>
          <a:off x="0" y="0"/>
          <a:ext cx="0" cy="0"/>
          <a:chOff x="0" y="0"/>
          <a:chExt cx="0" cy="0"/>
        </a:xfrm>
      </p:grpSpPr>
      <p:pic>
        <p:nvPicPr>
          <p:cNvPr id="2308" name="Google Shape;2308;p190"/>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2309" name="Google Shape;2309;p19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10" name="Google Shape;2310;p19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Music</a:t>
            </a:r>
            <a:endParaRPr b="1" i="0" sz="1700" u="none" cap="none" strike="noStrike">
              <a:solidFill>
                <a:schemeClr val="dk1"/>
              </a:solidFill>
              <a:latin typeface="Lexend"/>
              <a:ea typeface="Lexend"/>
              <a:cs typeface="Lexend"/>
              <a:sym typeface="Lexend"/>
            </a:endParaRPr>
          </a:p>
        </p:txBody>
      </p:sp>
      <p:pic>
        <p:nvPicPr>
          <p:cNvPr id="2312" name="Google Shape;2312;p190"/>
          <p:cNvPicPr preferRelativeResize="0"/>
          <p:nvPr/>
        </p:nvPicPr>
        <p:blipFill rotWithShape="1">
          <a:blip r:embed="rId4">
            <a:alphaModFix/>
          </a:blip>
          <a:srcRect b="0" l="6209" r="6207" t="0"/>
          <a:stretch/>
        </p:blipFill>
        <p:spPr>
          <a:xfrm>
            <a:off x="324000" y="4008600"/>
            <a:ext cx="661625" cy="128000"/>
          </a:xfrm>
          <a:prstGeom prst="rect">
            <a:avLst/>
          </a:prstGeom>
          <a:noFill/>
          <a:ln>
            <a:noFill/>
          </a:ln>
        </p:spPr>
      </p:pic>
      <p:sp>
        <p:nvSpPr>
          <p:cNvPr id="2313" name="Google Shape;2313;p19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14" name="Google Shape;2314;p19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2315" name="Shape 2315"/>
        <p:cNvGrpSpPr/>
        <p:nvPr/>
      </p:nvGrpSpPr>
      <p:grpSpPr>
        <a:xfrm>
          <a:off x="0" y="0"/>
          <a:ext cx="0" cy="0"/>
          <a:chOff x="0" y="0"/>
          <a:chExt cx="0" cy="0"/>
        </a:xfrm>
      </p:grpSpPr>
      <p:pic>
        <p:nvPicPr>
          <p:cNvPr id="2316" name="Google Shape;2316;p191"/>
          <p:cNvPicPr preferRelativeResize="0"/>
          <p:nvPr/>
        </p:nvPicPr>
        <p:blipFill rotWithShape="1">
          <a:blip r:embed="rId2">
            <a:alphaModFix/>
          </a:blip>
          <a:srcRect b="0" l="6209" r="6207" t="0"/>
          <a:stretch/>
        </p:blipFill>
        <p:spPr>
          <a:xfrm>
            <a:off x="324000" y="4008600"/>
            <a:ext cx="2192950" cy="128000"/>
          </a:xfrm>
          <a:prstGeom prst="rect">
            <a:avLst/>
          </a:prstGeom>
          <a:noFill/>
          <a:ln>
            <a:noFill/>
          </a:ln>
        </p:spPr>
      </p:pic>
      <p:sp>
        <p:nvSpPr>
          <p:cNvPr id="2317" name="Google Shape;2317;p19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18" name="Google Shape;2318;p191"/>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Physical education</a:t>
            </a:r>
            <a:endParaRPr b="1" i="0" sz="1700" u="none" cap="none" strike="noStrike">
              <a:solidFill>
                <a:schemeClr val="dk1"/>
              </a:solidFill>
              <a:latin typeface="Lexend"/>
              <a:ea typeface="Lexend"/>
              <a:cs typeface="Lexend"/>
              <a:sym typeface="Lexend"/>
            </a:endParaRPr>
          </a:p>
        </p:txBody>
      </p:sp>
      <p:grpSp>
        <p:nvGrpSpPr>
          <p:cNvPr id="2320" name="Google Shape;2320;p191"/>
          <p:cNvGrpSpPr/>
          <p:nvPr/>
        </p:nvGrpSpPr>
        <p:grpSpPr>
          <a:xfrm>
            <a:off x="6156975" y="0"/>
            <a:ext cx="2987025" cy="3854074"/>
            <a:chOff x="6156975" y="0"/>
            <a:chExt cx="2987025" cy="3854074"/>
          </a:xfrm>
        </p:grpSpPr>
        <p:pic>
          <p:nvPicPr>
            <p:cNvPr id="2321" name="Google Shape;2321;p19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22" name="Google Shape;2322;p19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323" name="Google Shape;2323;p19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24" name="Google Shape;2324;p19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325" name="Google Shape;2325;p191"/>
          <p:cNvPicPr preferRelativeResize="0"/>
          <p:nvPr/>
        </p:nvPicPr>
        <p:blipFill rotWithShape="1">
          <a:blip r:embed="rId5">
            <a:alphaModFix/>
          </a:blip>
          <a:srcRect b="0" l="0" r="0" t="0"/>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2326" name="Shape 2326"/>
        <p:cNvGrpSpPr/>
        <p:nvPr/>
      </p:nvGrpSpPr>
      <p:grpSpPr>
        <a:xfrm>
          <a:off x="0" y="0"/>
          <a:ext cx="0" cy="0"/>
          <a:chOff x="0" y="0"/>
          <a:chExt cx="0" cy="0"/>
        </a:xfrm>
      </p:grpSpPr>
      <p:pic>
        <p:nvPicPr>
          <p:cNvPr id="2327" name="Google Shape;2327;p192"/>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328" name="Google Shape;2328;p19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29" name="Google Shape;2329;p19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Physics</a:t>
            </a:r>
            <a:endParaRPr b="1" i="0" sz="1700" u="none" cap="none" strike="noStrike">
              <a:solidFill>
                <a:schemeClr val="dk1"/>
              </a:solidFill>
              <a:latin typeface="Lexend"/>
              <a:ea typeface="Lexend"/>
              <a:cs typeface="Lexend"/>
              <a:sym typeface="Lexend"/>
            </a:endParaRPr>
          </a:p>
        </p:txBody>
      </p:sp>
      <p:grpSp>
        <p:nvGrpSpPr>
          <p:cNvPr id="2331" name="Google Shape;2331;p192"/>
          <p:cNvGrpSpPr/>
          <p:nvPr/>
        </p:nvGrpSpPr>
        <p:grpSpPr>
          <a:xfrm>
            <a:off x="6156975" y="0"/>
            <a:ext cx="2987025" cy="3854074"/>
            <a:chOff x="6156975" y="0"/>
            <a:chExt cx="2987025" cy="3854074"/>
          </a:xfrm>
        </p:grpSpPr>
        <p:pic>
          <p:nvPicPr>
            <p:cNvPr id="2332" name="Google Shape;2332;p19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33" name="Google Shape;2333;p192"/>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34" name="Google Shape;2334;p192"/>
            <p:cNvPicPr preferRelativeResize="0"/>
            <p:nvPr/>
          </p:nvPicPr>
          <p:blipFill rotWithShape="1">
            <a:blip r:embed="rId5">
              <a:alphaModFix/>
            </a:blip>
            <a:srcRect b="0" l="0" r="0" t="0"/>
            <a:stretch/>
          </p:blipFill>
          <p:spPr>
            <a:xfrm rot="-384492">
              <a:off x="7235674" y="1037850"/>
              <a:ext cx="1204851" cy="1957577"/>
            </a:xfrm>
            <a:prstGeom prst="rect">
              <a:avLst/>
            </a:prstGeom>
            <a:noFill/>
            <a:ln>
              <a:noFill/>
            </a:ln>
          </p:spPr>
        </p:pic>
      </p:grpSp>
      <p:sp>
        <p:nvSpPr>
          <p:cNvPr id="2335" name="Google Shape;2335;p19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36" name="Google Shape;2336;p19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89" name="Shape 189"/>
        <p:cNvGrpSpPr/>
        <p:nvPr/>
      </p:nvGrpSpPr>
      <p:grpSpPr>
        <a:xfrm>
          <a:off x="0" y="0"/>
          <a:ext cx="0" cy="0"/>
          <a:chOff x="0" y="0"/>
          <a:chExt cx="0" cy="0"/>
        </a:xfrm>
      </p:grpSpPr>
      <p:pic>
        <p:nvPicPr>
          <p:cNvPr id="190" name="Google Shape;190;p20"/>
          <p:cNvPicPr preferRelativeResize="0"/>
          <p:nvPr/>
        </p:nvPicPr>
        <p:blipFill rotWithShape="1">
          <a:blip r:embed="rId2">
            <a:alphaModFix/>
          </a:blip>
          <a:srcRect b="0" l="6209" r="6209" t="0"/>
          <a:stretch/>
        </p:blipFill>
        <p:spPr>
          <a:xfrm>
            <a:off x="324000" y="4008600"/>
            <a:ext cx="2271875" cy="128000"/>
          </a:xfrm>
          <a:prstGeom prst="rect">
            <a:avLst/>
          </a:prstGeom>
          <a:noFill/>
          <a:ln>
            <a:noFill/>
          </a:ln>
        </p:spPr>
      </p:pic>
      <p:sp>
        <p:nvSpPr>
          <p:cNvPr id="191" name="Google Shape;191;p2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2" name="Google Shape;192;p20"/>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Waxbarashada diinta</a:t>
            </a:r>
            <a:endParaRPr b="1" sz="1400">
              <a:solidFill>
                <a:schemeClr val="dk1"/>
              </a:solidFill>
              <a:latin typeface="Lexend"/>
              <a:ea typeface="Lexend"/>
              <a:cs typeface="Lexend"/>
              <a:sym typeface="Lexend"/>
            </a:endParaRPr>
          </a:p>
        </p:txBody>
      </p:sp>
      <p:grpSp>
        <p:nvGrpSpPr>
          <p:cNvPr id="194" name="Google Shape;194;p20"/>
          <p:cNvGrpSpPr/>
          <p:nvPr/>
        </p:nvGrpSpPr>
        <p:grpSpPr>
          <a:xfrm>
            <a:off x="6156975" y="0"/>
            <a:ext cx="2987025" cy="3854074"/>
            <a:chOff x="6156975" y="0"/>
            <a:chExt cx="2987025" cy="3854074"/>
          </a:xfrm>
        </p:grpSpPr>
        <p:pic>
          <p:nvPicPr>
            <p:cNvPr id="195" name="Google Shape;195;p2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96" name="Google Shape;196;p2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97" name="Google Shape;197;p20"/>
          <p:cNvPicPr preferRelativeResize="0"/>
          <p:nvPr/>
        </p:nvPicPr>
        <p:blipFill>
          <a:blip r:embed="rId5">
            <a:alphaModFix/>
          </a:blip>
          <a:stretch>
            <a:fillRect/>
          </a:stretch>
        </p:blipFill>
        <p:spPr>
          <a:xfrm rot="-360003">
            <a:off x="6754136" y="1062731"/>
            <a:ext cx="2012844" cy="1854018"/>
          </a:xfrm>
          <a:prstGeom prst="rect">
            <a:avLst/>
          </a:prstGeom>
          <a:noFill/>
          <a:ln>
            <a:noFill/>
          </a:ln>
        </p:spPr>
      </p:pic>
      <p:sp>
        <p:nvSpPr>
          <p:cNvPr id="198" name="Google Shape;198;p2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99" name="Google Shape;199;p2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2337" name="Shape 2337"/>
        <p:cNvGrpSpPr/>
        <p:nvPr/>
      </p:nvGrpSpPr>
      <p:grpSpPr>
        <a:xfrm>
          <a:off x="0" y="0"/>
          <a:ext cx="0" cy="0"/>
          <a:chOff x="0" y="0"/>
          <a:chExt cx="0" cy="0"/>
        </a:xfrm>
      </p:grpSpPr>
      <p:pic>
        <p:nvPicPr>
          <p:cNvPr id="2338" name="Google Shape;2338;p193"/>
          <p:cNvPicPr preferRelativeResize="0"/>
          <p:nvPr/>
        </p:nvPicPr>
        <p:blipFill rotWithShape="1">
          <a:blip r:embed="rId2">
            <a:alphaModFix/>
          </a:blip>
          <a:srcRect b="0" l="6209" r="6207" t="0"/>
          <a:stretch/>
        </p:blipFill>
        <p:spPr>
          <a:xfrm>
            <a:off x="324000" y="4008600"/>
            <a:ext cx="1360800" cy="128000"/>
          </a:xfrm>
          <a:prstGeom prst="rect">
            <a:avLst/>
          </a:prstGeom>
          <a:noFill/>
          <a:ln>
            <a:noFill/>
          </a:ln>
        </p:spPr>
      </p:pic>
      <p:sp>
        <p:nvSpPr>
          <p:cNvPr id="2339" name="Google Shape;2339;p19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40" name="Google Shape;2340;p193"/>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RHE (PSHE)</a:t>
            </a:r>
            <a:endParaRPr b="1" i="0" sz="1700" u="none" cap="none" strike="noStrike">
              <a:solidFill>
                <a:schemeClr val="dk1"/>
              </a:solidFill>
              <a:latin typeface="Lexend"/>
              <a:ea typeface="Lexend"/>
              <a:cs typeface="Lexend"/>
              <a:sym typeface="Lexend"/>
            </a:endParaRPr>
          </a:p>
        </p:txBody>
      </p:sp>
      <p:grpSp>
        <p:nvGrpSpPr>
          <p:cNvPr id="2342" name="Google Shape;2342;p193"/>
          <p:cNvGrpSpPr/>
          <p:nvPr/>
        </p:nvGrpSpPr>
        <p:grpSpPr>
          <a:xfrm>
            <a:off x="6156975" y="0"/>
            <a:ext cx="2987025" cy="3854074"/>
            <a:chOff x="6156975" y="0"/>
            <a:chExt cx="2987025" cy="3854074"/>
          </a:xfrm>
        </p:grpSpPr>
        <p:pic>
          <p:nvPicPr>
            <p:cNvPr id="2343" name="Google Shape;2343;p19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44" name="Google Shape;2344;p19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345" name="Google Shape;2345;p193"/>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2346" name="Google Shape;2346;p19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47" name="Google Shape;2347;p19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2348" name="Shape 2348"/>
        <p:cNvGrpSpPr/>
        <p:nvPr/>
      </p:nvGrpSpPr>
      <p:grpSpPr>
        <a:xfrm>
          <a:off x="0" y="0"/>
          <a:ext cx="0" cy="0"/>
          <a:chOff x="0" y="0"/>
          <a:chExt cx="0" cy="0"/>
        </a:xfrm>
      </p:grpSpPr>
      <p:pic>
        <p:nvPicPr>
          <p:cNvPr id="2349" name="Google Shape;2349;p194"/>
          <p:cNvPicPr preferRelativeResize="0"/>
          <p:nvPr/>
        </p:nvPicPr>
        <p:blipFill rotWithShape="1">
          <a:blip r:embed="rId2">
            <a:alphaModFix/>
          </a:blip>
          <a:srcRect b="0" l="6209" r="6207" t="0"/>
          <a:stretch/>
        </p:blipFill>
        <p:spPr>
          <a:xfrm>
            <a:off x="324000" y="4008600"/>
            <a:ext cx="1511900" cy="128000"/>
          </a:xfrm>
          <a:prstGeom prst="rect">
            <a:avLst/>
          </a:prstGeom>
          <a:noFill/>
          <a:ln>
            <a:noFill/>
          </a:ln>
        </p:spPr>
      </p:pic>
      <p:sp>
        <p:nvSpPr>
          <p:cNvPr id="2350" name="Google Shape;2350;p19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51" name="Google Shape;2351;p194"/>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RSHE (PSHE)</a:t>
            </a:r>
            <a:endParaRPr b="1" i="0" sz="1700" u="none" cap="none" strike="noStrike">
              <a:solidFill>
                <a:schemeClr val="dk1"/>
              </a:solidFill>
              <a:latin typeface="Lexend"/>
              <a:ea typeface="Lexend"/>
              <a:cs typeface="Lexend"/>
              <a:sym typeface="Lexend"/>
            </a:endParaRPr>
          </a:p>
        </p:txBody>
      </p:sp>
      <p:grpSp>
        <p:nvGrpSpPr>
          <p:cNvPr id="2353" name="Google Shape;2353;p194"/>
          <p:cNvGrpSpPr/>
          <p:nvPr/>
        </p:nvGrpSpPr>
        <p:grpSpPr>
          <a:xfrm>
            <a:off x="6156975" y="0"/>
            <a:ext cx="2987025" cy="3854074"/>
            <a:chOff x="6156975" y="0"/>
            <a:chExt cx="2987025" cy="3854074"/>
          </a:xfrm>
        </p:grpSpPr>
        <p:pic>
          <p:nvPicPr>
            <p:cNvPr id="2354" name="Google Shape;2354;p19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55" name="Google Shape;2355;p19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356" name="Google Shape;2356;p194"/>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2357" name="Google Shape;2357;p19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58" name="Google Shape;2358;p19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2359" name="Shape 2359"/>
        <p:cNvGrpSpPr/>
        <p:nvPr/>
      </p:nvGrpSpPr>
      <p:grpSpPr>
        <a:xfrm>
          <a:off x="0" y="0"/>
          <a:ext cx="0" cy="0"/>
          <a:chOff x="0" y="0"/>
          <a:chExt cx="0" cy="0"/>
        </a:xfrm>
      </p:grpSpPr>
      <p:pic>
        <p:nvPicPr>
          <p:cNvPr id="2360" name="Google Shape;2360;p195"/>
          <p:cNvPicPr preferRelativeResize="0"/>
          <p:nvPr/>
        </p:nvPicPr>
        <p:blipFill rotWithShape="1">
          <a:blip r:embed="rId2">
            <a:alphaModFix/>
          </a:blip>
          <a:srcRect b="0" l="6209" r="6207" t="0"/>
          <a:stretch/>
        </p:blipFill>
        <p:spPr>
          <a:xfrm>
            <a:off x="324000" y="4008600"/>
            <a:ext cx="2271875" cy="128000"/>
          </a:xfrm>
          <a:prstGeom prst="rect">
            <a:avLst/>
          </a:prstGeom>
          <a:noFill/>
          <a:ln>
            <a:noFill/>
          </a:ln>
        </p:spPr>
      </p:pic>
      <p:sp>
        <p:nvSpPr>
          <p:cNvPr id="2361" name="Google Shape;2361;p19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62" name="Google Shape;2362;p195"/>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Waxbarashada diinta</a:t>
            </a:r>
            <a:endParaRPr b="1" i="0" sz="1400" u="none" cap="none" strike="noStrike">
              <a:solidFill>
                <a:schemeClr val="dk1"/>
              </a:solidFill>
              <a:latin typeface="Lexend"/>
              <a:ea typeface="Lexend"/>
              <a:cs typeface="Lexend"/>
              <a:sym typeface="Lexend"/>
            </a:endParaRPr>
          </a:p>
        </p:txBody>
      </p:sp>
      <p:grpSp>
        <p:nvGrpSpPr>
          <p:cNvPr id="2364" name="Google Shape;2364;p195"/>
          <p:cNvGrpSpPr/>
          <p:nvPr/>
        </p:nvGrpSpPr>
        <p:grpSpPr>
          <a:xfrm>
            <a:off x="6156975" y="0"/>
            <a:ext cx="2987025" cy="3854074"/>
            <a:chOff x="6156975" y="0"/>
            <a:chExt cx="2987025" cy="3854074"/>
          </a:xfrm>
        </p:grpSpPr>
        <p:pic>
          <p:nvPicPr>
            <p:cNvPr id="2365" name="Google Shape;2365;p19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66" name="Google Shape;2366;p19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367" name="Google Shape;2367;p195"/>
          <p:cNvPicPr preferRelativeResize="0"/>
          <p:nvPr/>
        </p:nvPicPr>
        <p:blipFill rotWithShape="1">
          <a:blip r:embed="rId5">
            <a:alphaModFix/>
          </a:blip>
          <a:srcRect b="0" l="0" r="0" t="0"/>
          <a:stretch/>
        </p:blipFill>
        <p:spPr>
          <a:xfrm rot="-360003">
            <a:off x="6754136" y="1062731"/>
            <a:ext cx="2012844" cy="1854018"/>
          </a:xfrm>
          <a:prstGeom prst="rect">
            <a:avLst/>
          </a:prstGeom>
          <a:noFill/>
          <a:ln>
            <a:noFill/>
          </a:ln>
        </p:spPr>
      </p:pic>
      <p:sp>
        <p:nvSpPr>
          <p:cNvPr id="2368" name="Google Shape;2368;p19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69" name="Google Shape;2369;p19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370" name="Shape 2370"/>
        <p:cNvGrpSpPr/>
        <p:nvPr/>
      </p:nvGrpSpPr>
      <p:grpSpPr>
        <a:xfrm>
          <a:off x="0" y="0"/>
          <a:ext cx="0" cy="0"/>
          <a:chOff x="0" y="0"/>
          <a:chExt cx="0" cy="0"/>
        </a:xfrm>
      </p:grpSpPr>
      <p:sp>
        <p:nvSpPr>
          <p:cNvPr id="2371" name="Google Shape;2371;p19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72" name="Google Shape;2372;p196"/>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Sayniska</a:t>
            </a:r>
            <a:endParaRPr b="1" i="0" sz="1400" u="none" cap="none" strike="noStrike">
              <a:solidFill>
                <a:schemeClr val="dk1"/>
              </a:solidFill>
              <a:latin typeface="Lexend"/>
              <a:ea typeface="Lexend"/>
              <a:cs typeface="Lexend"/>
              <a:sym typeface="Lexend"/>
            </a:endParaRPr>
          </a:p>
        </p:txBody>
      </p:sp>
      <p:pic>
        <p:nvPicPr>
          <p:cNvPr id="2374" name="Google Shape;2374;p196"/>
          <p:cNvPicPr preferRelativeResize="0"/>
          <p:nvPr/>
        </p:nvPicPr>
        <p:blipFill rotWithShape="1">
          <a:blip r:embed="rId3">
            <a:alphaModFix/>
          </a:blip>
          <a:srcRect b="0" l="6209" r="6207" t="0"/>
          <a:stretch/>
        </p:blipFill>
        <p:spPr>
          <a:xfrm>
            <a:off x="324000" y="4008600"/>
            <a:ext cx="859400" cy="127996"/>
          </a:xfrm>
          <a:prstGeom prst="rect">
            <a:avLst/>
          </a:prstGeom>
          <a:noFill/>
          <a:ln>
            <a:noFill/>
          </a:ln>
        </p:spPr>
      </p:pic>
      <p:grpSp>
        <p:nvGrpSpPr>
          <p:cNvPr id="2375" name="Google Shape;2375;p196"/>
          <p:cNvGrpSpPr/>
          <p:nvPr/>
        </p:nvGrpSpPr>
        <p:grpSpPr>
          <a:xfrm>
            <a:off x="6156975" y="0"/>
            <a:ext cx="2987025" cy="3854074"/>
            <a:chOff x="6156975" y="0"/>
            <a:chExt cx="2987025" cy="3854074"/>
          </a:xfrm>
        </p:grpSpPr>
        <p:pic>
          <p:nvPicPr>
            <p:cNvPr id="2376" name="Google Shape;2376;p19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77" name="Google Shape;2377;p196"/>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78" name="Google Shape;2378;p196"/>
            <p:cNvPicPr preferRelativeResize="0"/>
            <p:nvPr/>
          </p:nvPicPr>
          <p:blipFill rotWithShape="1">
            <a:blip r:embed="rId5">
              <a:alphaModFix/>
            </a:blip>
            <a:srcRect b="0" l="0" r="0" t="0"/>
            <a:stretch/>
          </p:blipFill>
          <p:spPr>
            <a:xfrm rot="-311816">
              <a:off x="7083000" y="1110274"/>
              <a:ext cx="1514398" cy="1526398"/>
            </a:xfrm>
            <a:prstGeom prst="rect">
              <a:avLst/>
            </a:prstGeom>
            <a:noFill/>
            <a:ln>
              <a:noFill/>
            </a:ln>
          </p:spPr>
        </p:pic>
      </p:grpSp>
      <p:sp>
        <p:nvSpPr>
          <p:cNvPr id="2379" name="Google Shape;2379;p19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80" name="Google Shape;2380;p19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381" name="Shape 2381"/>
        <p:cNvGrpSpPr/>
        <p:nvPr/>
      </p:nvGrpSpPr>
      <p:grpSpPr>
        <a:xfrm>
          <a:off x="0" y="0"/>
          <a:ext cx="0" cy="0"/>
          <a:chOff x="0" y="0"/>
          <a:chExt cx="0" cy="0"/>
        </a:xfrm>
      </p:grpSpPr>
      <p:pic>
        <p:nvPicPr>
          <p:cNvPr id="2382" name="Google Shape;2382;p197"/>
          <p:cNvPicPr preferRelativeResize="0"/>
          <p:nvPr/>
        </p:nvPicPr>
        <p:blipFill rotWithShape="1">
          <a:blip r:embed="rId2">
            <a:alphaModFix/>
          </a:blip>
          <a:srcRect b="0" l="6209" r="6207" t="0"/>
          <a:stretch/>
        </p:blipFill>
        <p:spPr>
          <a:xfrm>
            <a:off x="324000" y="4008600"/>
            <a:ext cx="890625" cy="128000"/>
          </a:xfrm>
          <a:prstGeom prst="rect">
            <a:avLst/>
          </a:prstGeom>
          <a:noFill/>
          <a:ln>
            <a:noFill/>
          </a:ln>
        </p:spPr>
      </p:pic>
      <p:sp>
        <p:nvSpPr>
          <p:cNvPr id="2383" name="Google Shape;2383;p19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84" name="Google Shape;2384;p197"/>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Isbaanish</a:t>
            </a:r>
            <a:endParaRPr b="1" i="0" sz="1400" u="none" cap="none" strike="noStrike">
              <a:solidFill>
                <a:schemeClr val="dk1"/>
              </a:solidFill>
              <a:latin typeface="Lexend"/>
              <a:ea typeface="Lexend"/>
              <a:cs typeface="Lexend"/>
              <a:sym typeface="Lexend"/>
            </a:endParaRPr>
          </a:p>
        </p:txBody>
      </p:sp>
      <p:grpSp>
        <p:nvGrpSpPr>
          <p:cNvPr id="2386" name="Google Shape;2386;p197"/>
          <p:cNvGrpSpPr/>
          <p:nvPr/>
        </p:nvGrpSpPr>
        <p:grpSpPr>
          <a:xfrm>
            <a:off x="6156975" y="0"/>
            <a:ext cx="2987025" cy="3854074"/>
            <a:chOff x="6156975" y="0"/>
            <a:chExt cx="2987025" cy="3854074"/>
          </a:xfrm>
        </p:grpSpPr>
        <p:pic>
          <p:nvPicPr>
            <p:cNvPr id="2387" name="Google Shape;2387;p19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388" name="Google Shape;2388;p19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389" name="Google Shape;2389;p19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390" name="Google Shape;2390;p19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391" name="Google Shape;2391;p197"/>
          <p:cNvPicPr preferRelativeResize="0"/>
          <p:nvPr/>
        </p:nvPicPr>
        <p:blipFill rotWithShape="1">
          <a:blip r:embed="rId5">
            <a:alphaModFix/>
          </a:blip>
          <a:srcRect b="0" l="0" r="0" t="0"/>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392" name="Shape 2392"/>
        <p:cNvGrpSpPr/>
        <p:nvPr/>
      </p:nvGrpSpPr>
      <p:grpSpPr>
        <a:xfrm>
          <a:off x="0" y="0"/>
          <a:ext cx="0" cy="0"/>
          <a:chOff x="0" y="0"/>
          <a:chExt cx="0" cy="0"/>
        </a:xfrm>
      </p:grpSpPr>
      <p:grpSp>
        <p:nvGrpSpPr>
          <p:cNvPr id="2393" name="Google Shape;2393;p198"/>
          <p:cNvGrpSpPr/>
          <p:nvPr/>
        </p:nvGrpSpPr>
        <p:grpSpPr>
          <a:xfrm>
            <a:off x="0" y="1"/>
            <a:ext cx="9151202" cy="649233"/>
            <a:chOff x="0" y="1"/>
            <a:chExt cx="9151202" cy="649233"/>
          </a:xfrm>
        </p:grpSpPr>
        <p:sp>
          <p:nvSpPr>
            <p:cNvPr id="2394" name="Google Shape;2394;p19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5" name="Google Shape;2395;p19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396" name="Google Shape;2396;p19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397" name="Google Shape;2397;p198"/>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398" name="Google Shape;2398;p198"/>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99" name="Google Shape;2399;p198"/>
          <p:cNvSpPr txBox="1"/>
          <p:nvPr>
            <p:ph idx="3" type="subTitle"/>
          </p:nvPr>
        </p:nvSpPr>
        <p:spPr>
          <a:xfrm>
            <a:off x="324000" y="2105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00" name="Google Shape;2400;p198"/>
          <p:cNvSpPr txBox="1"/>
          <p:nvPr>
            <p:ph idx="4" type="subTitle"/>
          </p:nvPr>
        </p:nvSpPr>
        <p:spPr>
          <a:xfrm>
            <a:off x="2699325" y="2105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01" name="Google Shape;2401;p198"/>
          <p:cNvSpPr txBox="1"/>
          <p:nvPr>
            <p:ph idx="5" type="subTitle"/>
          </p:nvPr>
        </p:nvSpPr>
        <p:spPr>
          <a:xfrm>
            <a:off x="324000" y="3400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02" name="Google Shape;2402;p198"/>
          <p:cNvSpPr txBox="1"/>
          <p:nvPr>
            <p:ph idx="6" type="subTitle"/>
          </p:nvPr>
        </p:nvSpPr>
        <p:spPr>
          <a:xfrm>
            <a:off x="2699325" y="3400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03" name="Google Shape;2403;p198"/>
          <p:cNvSpPr txBox="1"/>
          <p:nvPr>
            <p:ph idx="7"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404" name="Shape 2404"/>
        <p:cNvGrpSpPr/>
        <p:nvPr/>
      </p:nvGrpSpPr>
      <p:grpSpPr>
        <a:xfrm>
          <a:off x="0" y="0"/>
          <a:ext cx="0" cy="0"/>
          <a:chOff x="0" y="0"/>
          <a:chExt cx="0" cy="0"/>
        </a:xfrm>
      </p:grpSpPr>
      <p:grpSp>
        <p:nvGrpSpPr>
          <p:cNvPr id="2405" name="Google Shape;2405;p199"/>
          <p:cNvGrpSpPr/>
          <p:nvPr/>
        </p:nvGrpSpPr>
        <p:grpSpPr>
          <a:xfrm>
            <a:off x="0" y="1"/>
            <a:ext cx="9151202" cy="649233"/>
            <a:chOff x="0" y="1"/>
            <a:chExt cx="9151202" cy="649233"/>
          </a:xfrm>
        </p:grpSpPr>
        <p:sp>
          <p:nvSpPr>
            <p:cNvPr id="2406" name="Google Shape;2406;p199"/>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07" name="Google Shape;2407;p199"/>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08" name="Google Shape;2408;p199"/>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09" name="Google Shape;2409;p199"/>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10" name="Google Shape;2410;p199"/>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11" name="Google Shape;2411;p199"/>
          <p:cNvSpPr txBox="1"/>
          <p:nvPr>
            <p:ph idx="3" type="subTitle"/>
          </p:nvPr>
        </p:nvSpPr>
        <p:spPr>
          <a:xfrm>
            <a:off x="324000" y="2486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12" name="Google Shape;2412;p199"/>
          <p:cNvSpPr txBox="1"/>
          <p:nvPr>
            <p:ph idx="4" type="subTitle"/>
          </p:nvPr>
        </p:nvSpPr>
        <p:spPr>
          <a:xfrm>
            <a:off x="2699325" y="2486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13" name="Google Shape;2413;p199"/>
          <p:cNvSpPr txBox="1"/>
          <p:nvPr>
            <p:ph idx="5" type="subTitle"/>
          </p:nvPr>
        </p:nvSpPr>
        <p:spPr>
          <a:xfrm>
            <a:off x="324000" y="4162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14" name="Google Shape;2414;p199"/>
          <p:cNvSpPr txBox="1"/>
          <p:nvPr>
            <p:ph idx="6" type="subTitle"/>
          </p:nvPr>
        </p:nvSpPr>
        <p:spPr>
          <a:xfrm>
            <a:off x="2699325" y="4162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15" name="Google Shape;2415;p199"/>
          <p:cNvSpPr txBox="1"/>
          <p:nvPr>
            <p:ph idx="7" type="subTitle"/>
          </p:nvPr>
        </p:nvSpPr>
        <p:spPr>
          <a:xfrm>
            <a:off x="324000" y="1648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16" name="Google Shape;2416;p199"/>
          <p:cNvSpPr txBox="1"/>
          <p:nvPr>
            <p:ph idx="8" type="subTitle"/>
          </p:nvPr>
        </p:nvSpPr>
        <p:spPr>
          <a:xfrm>
            <a:off x="2699325" y="1648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17" name="Google Shape;2417;p199"/>
          <p:cNvSpPr txBox="1"/>
          <p:nvPr>
            <p:ph idx="9" type="subTitle"/>
          </p:nvPr>
        </p:nvSpPr>
        <p:spPr>
          <a:xfrm>
            <a:off x="324000" y="3324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18" name="Google Shape;2418;p199"/>
          <p:cNvSpPr txBox="1"/>
          <p:nvPr>
            <p:ph idx="13" type="subTitle"/>
          </p:nvPr>
        </p:nvSpPr>
        <p:spPr>
          <a:xfrm>
            <a:off x="2699325" y="3324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19" name="Google Shape;2419;p199"/>
          <p:cNvSpPr txBox="1"/>
          <p:nvPr>
            <p:ph idx="14"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420" name="Shape 2420"/>
        <p:cNvGrpSpPr/>
        <p:nvPr/>
      </p:nvGrpSpPr>
      <p:grpSpPr>
        <a:xfrm>
          <a:off x="0" y="0"/>
          <a:ext cx="0" cy="0"/>
          <a:chOff x="0" y="0"/>
          <a:chExt cx="0" cy="0"/>
        </a:xfrm>
      </p:grpSpPr>
      <p:grpSp>
        <p:nvGrpSpPr>
          <p:cNvPr id="2421" name="Google Shape;2421;p200"/>
          <p:cNvGrpSpPr/>
          <p:nvPr/>
        </p:nvGrpSpPr>
        <p:grpSpPr>
          <a:xfrm>
            <a:off x="0" y="1"/>
            <a:ext cx="9151202" cy="649233"/>
            <a:chOff x="0" y="1"/>
            <a:chExt cx="9151202" cy="649233"/>
          </a:xfrm>
        </p:grpSpPr>
        <p:sp>
          <p:nvSpPr>
            <p:cNvPr id="2422" name="Google Shape;2422;p200"/>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23" name="Google Shape;2423;p200"/>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24" name="Google Shape;2424;p200"/>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25" name="Google Shape;2425;p200"/>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26" name="Google Shape;2426;p200"/>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27" name="Google Shape;2427;p200"/>
          <p:cNvSpPr txBox="1"/>
          <p:nvPr>
            <p:ph idx="3" type="subTitle"/>
          </p:nvPr>
        </p:nvSpPr>
        <p:spPr>
          <a:xfrm>
            <a:off x="324000" y="2562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428" name="Google Shape;2428;p200"/>
          <p:cNvSpPr txBox="1"/>
          <p:nvPr>
            <p:ph idx="4" type="subTitle"/>
          </p:nvPr>
        </p:nvSpPr>
        <p:spPr>
          <a:xfrm>
            <a:off x="2699325" y="2562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429" name="Google Shape;2429;p200"/>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430" name="Shape 2430"/>
        <p:cNvGrpSpPr/>
        <p:nvPr/>
      </p:nvGrpSpPr>
      <p:grpSpPr>
        <a:xfrm>
          <a:off x="0" y="0"/>
          <a:ext cx="0" cy="0"/>
          <a:chOff x="0" y="0"/>
          <a:chExt cx="0" cy="0"/>
        </a:xfrm>
      </p:grpSpPr>
      <p:pic>
        <p:nvPicPr>
          <p:cNvPr id="2431" name="Google Shape;2431;p201"/>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2432" name="Google Shape;2432;p201"/>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2433" name="Google Shape;2433;p201"/>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434" name="Google Shape;2434;p201"/>
          <p:cNvCxnSpPr>
            <a:endCxn id="2435"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2436" name="Google Shape;2436;p201"/>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2437" name="Google Shape;2437;p201"/>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2435" name="Google Shape;2435;p201"/>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2438" name="Google Shape;2438;p201"/>
          <p:cNvGrpSpPr/>
          <p:nvPr/>
        </p:nvGrpSpPr>
        <p:grpSpPr>
          <a:xfrm>
            <a:off x="-12" y="0"/>
            <a:ext cx="9151202" cy="598359"/>
            <a:chOff x="-12" y="0"/>
            <a:chExt cx="9151202" cy="598359"/>
          </a:xfrm>
        </p:grpSpPr>
        <p:sp>
          <p:nvSpPr>
            <p:cNvPr id="2439" name="Google Shape;2439;p20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40" name="Google Shape;2440;p201"/>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2441" name="Google Shape;2441;p20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442" name="Google Shape;2442;p201"/>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443" name="Google Shape;2443;p201"/>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2444" name="Shape 2444"/>
        <p:cNvGrpSpPr/>
        <p:nvPr/>
      </p:nvGrpSpPr>
      <p:grpSpPr>
        <a:xfrm>
          <a:off x="0" y="0"/>
          <a:ext cx="0" cy="0"/>
          <a:chOff x="0" y="0"/>
          <a:chExt cx="0" cy="0"/>
        </a:xfrm>
      </p:grpSpPr>
      <p:pic>
        <p:nvPicPr>
          <p:cNvPr id="2445" name="Google Shape;2445;p202"/>
          <p:cNvPicPr preferRelativeResize="0"/>
          <p:nvPr/>
        </p:nvPicPr>
        <p:blipFill rotWithShape="1">
          <a:blip r:embed="rId2">
            <a:alphaModFix/>
          </a:blip>
          <a:srcRect b="4437" l="0" r="0" t="4428"/>
          <a:stretch/>
        </p:blipFill>
        <p:spPr>
          <a:xfrm>
            <a:off x="863550" y="3146932"/>
            <a:ext cx="7439125" cy="563230"/>
          </a:xfrm>
          <a:prstGeom prst="rect">
            <a:avLst/>
          </a:prstGeom>
          <a:noFill/>
          <a:ln>
            <a:noFill/>
          </a:ln>
        </p:spPr>
      </p:pic>
      <p:pic>
        <p:nvPicPr>
          <p:cNvPr id="2446" name="Google Shape;2446;p202"/>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2447" name="Google Shape;2447;p202"/>
          <p:cNvPicPr preferRelativeResize="0"/>
          <p:nvPr/>
        </p:nvPicPr>
        <p:blipFill rotWithShape="1">
          <a:blip r:embed="rId4">
            <a:alphaModFix/>
          </a:blip>
          <a:srcRect b="4395" l="0" r="0" t="4387"/>
          <a:stretch/>
        </p:blipFill>
        <p:spPr>
          <a:xfrm>
            <a:off x="863550" y="3971358"/>
            <a:ext cx="7439126" cy="563217"/>
          </a:xfrm>
          <a:prstGeom prst="rect">
            <a:avLst/>
          </a:prstGeom>
          <a:noFill/>
          <a:ln>
            <a:noFill/>
          </a:ln>
        </p:spPr>
      </p:pic>
      <p:pic>
        <p:nvPicPr>
          <p:cNvPr id="2448" name="Google Shape;2448;p202"/>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2449" name="Google Shape;2449;p202"/>
          <p:cNvPicPr preferRelativeResize="0"/>
          <p:nvPr/>
        </p:nvPicPr>
        <p:blipFill rotWithShape="1">
          <a:blip r:embed="rId5">
            <a:alphaModFix/>
          </a:blip>
          <a:srcRect b="3669" l="0" r="0" t="3677"/>
          <a:stretch/>
        </p:blipFill>
        <p:spPr>
          <a:xfrm>
            <a:off x="863550" y="2292191"/>
            <a:ext cx="7439126" cy="572077"/>
          </a:xfrm>
          <a:prstGeom prst="rect">
            <a:avLst/>
          </a:prstGeom>
          <a:noFill/>
          <a:ln>
            <a:noFill/>
          </a:ln>
        </p:spPr>
      </p:pic>
      <p:pic>
        <p:nvPicPr>
          <p:cNvPr id="2450" name="Google Shape;2450;p202"/>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2451" name="Google Shape;2451;p202"/>
          <p:cNvPicPr preferRelativeResize="0"/>
          <p:nvPr/>
        </p:nvPicPr>
        <p:blipFill rotWithShape="1">
          <a:blip r:embed="rId6">
            <a:alphaModFix/>
          </a:blip>
          <a:srcRect b="3669" l="0" r="0" t="3677"/>
          <a:stretch/>
        </p:blipFill>
        <p:spPr>
          <a:xfrm>
            <a:off x="863550" y="1457950"/>
            <a:ext cx="7439126" cy="572077"/>
          </a:xfrm>
          <a:prstGeom prst="rect">
            <a:avLst/>
          </a:prstGeom>
          <a:noFill/>
          <a:ln>
            <a:noFill/>
          </a:ln>
        </p:spPr>
      </p:pic>
      <p:pic>
        <p:nvPicPr>
          <p:cNvPr id="2452" name="Google Shape;2452;p202"/>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2453" name="Google Shape;2453;p202"/>
          <p:cNvCxnSpPr/>
          <p:nvPr/>
        </p:nvCxnSpPr>
        <p:spPr>
          <a:xfrm>
            <a:off x="647802" y="1725234"/>
            <a:ext cx="600" cy="2679900"/>
          </a:xfrm>
          <a:prstGeom prst="straightConnector1">
            <a:avLst/>
          </a:prstGeom>
          <a:noFill/>
          <a:ln cap="flat" cmpd="sng" w="38100">
            <a:solidFill>
              <a:srgbClr val="282828"/>
            </a:solidFill>
            <a:prstDash val="solid"/>
            <a:round/>
            <a:headEnd len="sm" w="sm" type="none"/>
            <a:tailEnd len="sm" w="sm" type="none"/>
          </a:ln>
        </p:spPr>
      </p:cxnSp>
      <p:pic>
        <p:nvPicPr>
          <p:cNvPr id="2454" name="Google Shape;2454;p202"/>
          <p:cNvPicPr preferRelativeResize="0"/>
          <p:nvPr/>
        </p:nvPicPr>
        <p:blipFill rotWithShape="1">
          <a:blip r:embed="rId7">
            <a:alphaModFix/>
          </a:blip>
          <a:srcRect b="0" l="0" r="0" t="0"/>
          <a:stretch/>
        </p:blipFill>
        <p:spPr>
          <a:xfrm>
            <a:off x="366079" y="3134650"/>
            <a:ext cx="563446" cy="572077"/>
          </a:xfrm>
          <a:prstGeom prst="rect">
            <a:avLst/>
          </a:prstGeom>
          <a:noFill/>
          <a:ln>
            <a:noFill/>
          </a:ln>
        </p:spPr>
      </p:pic>
      <p:pic>
        <p:nvPicPr>
          <p:cNvPr id="2455" name="Google Shape;2455;p202"/>
          <p:cNvPicPr preferRelativeResize="0"/>
          <p:nvPr/>
        </p:nvPicPr>
        <p:blipFill rotWithShape="1">
          <a:blip r:embed="rId8">
            <a:alphaModFix/>
          </a:blip>
          <a:srcRect b="0" l="0" r="0" t="0"/>
          <a:stretch/>
        </p:blipFill>
        <p:spPr>
          <a:xfrm>
            <a:off x="363357" y="1462166"/>
            <a:ext cx="563185" cy="572092"/>
          </a:xfrm>
          <a:prstGeom prst="rect">
            <a:avLst/>
          </a:prstGeom>
          <a:noFill/>
          <a:ln>
            <a:noFill/>
          </a:ln>
        </p:spPr>
      </p:pic>
      <p:pic>
        <p:nvPicPr>
          <p:cNvPr id="2456" name="Google Shape;2456;p202"/>
          <p:cNvPicPr preferRelativeResize="0"/>
          <p:nvPr/>
        </p:nvPicPr>
        <p:blipFill rotWithShape="1">
          <a:blip r:embed="rId9">
            <a:alphaModFix/>
          </a:blip>
          <a:srcRect b="0" l="0" r="0" t="0"/>
          <a:stretch/>
        </p:blipFill>
        <p:spPr>
          <a:xfrm>
            <a:off x="363340" y="2287588"/>
            <a:ext cx="563446" cy="572077"/>
          </a:xfrm>
          <a:prstGeom prst="rect">
            <a:avLst/>
          </a:prstGeom>
          <a:noFill/>
          <a:ln>
            <a:noFill/>
          </a:ln>
        </p:spPr>
      </p:pic>
      <p:pic>
        <p:nvPicPr>
          <p:cNvPr id="2457" name="Google Shape;2457;p202"/>
          <p:cNvPicPr preferRelativeResize="0"/>
          <p:nvPr/>
        </p:nvPicPr>
        <p:blipFill rotWithShape="1">
          <a:blip r:embed="rId10">
            <a:alphaModFix/>
          </a:blip>
          <a:srcRect b="0" l="0" r="0" t="0"/>
          <a:stretch/>
        </p:blipFill>
        <p:spPr>
          <a:xfrm>
            <a:off x="363341" y="3969363"/>
            <a:ext cx="563446" cy="572077"/>
          </a:xfrm>
          <a:prstGeom prst="rect">
            <a:avLst/>
          </a:prstGeom>
          <a:noFill/>
          <a:ln>
            <a:noFill/>
          </a:ln>
        </p:spPr>
      </p:pic>
      <p:grpSp>
        <p:nvGrpSpPr>
          <p:cNvPr id="2458" name="Google Shape;2458;p202"/>
          <p:cNvGrpSpPr/>
          <p:nvPr/>
        </p:nvGrpSpPr>
        <p:grpSpPr>
          <a:xfrm>
            <a:off x="-12" y="0"/>
            <a:ext cx="9151202" cy="598359"/>
            <a:chOff x="-12" y="0"/>
            <a:chExt cx="9151202" cy="598359"/>
          </a:xfrm>
        </p:grpSpPr>
        <p:sp>
          <p:nvSpPr>
            <p:cNvPr id="2459" name="Google Shape;2459;p202"/>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60" name="Google Shape;2460;p202"/>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2461" name="Google Shape;2461;p202"/>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462" name="Google Shape;2462;p202"/>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463" name="Google Shape;2463;p202"/>
          <p:cNvSpPr txBox="1"/>
          <p:nvPr>
            <p:ph idx="2" type="title"/>
          </p:nvPr>
        </p:nvSpPr>
        <p:spPr>
          <a:xfrm>
            <a:off x="1224600" y="160210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64" name="Google Shape;2464;p202"/>
          <p:cNvSpPr txBox="1"/>
          <p:nvPr>
            <p:ph idx="3" type="title"/>
          </p:nvPr>
        </p:nvSpPr>
        <p:spPr>
          <a:xfrm>
            <a:off x="1224600" y="24317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65" name="Google Shape;2465;p202"/>
          <p:cNvSpPr txBox="1"/>
          <p:nvPr>
            <p:ph idx="4" type="title"/>
          </p:nvPr>
        </p:nvSpPr>
        <p:spPr>
          <a:xfrm>
            <a:off x="1224600" y="3286637"/>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466" name="Google Shape;2466;p202"/>
          <p:cNvSpPr txBox="1"/>
          <p:nvPr>
            <p:ph idx="5" type="title"/>
          </p:nvPr>
        </p:nvSpPr>
        <p:spPr>
          <a:xfrm>
            <a:off x="1224600" y="41081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pic>
        <p:nvPicPr>
          <p:cNvPr id="22" name="Google Shape;22;p3"/>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3" name="Google Shape;23;p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Biology</a:t>
            </a:r>
            <a:endParaRPr b="1" sz="1700">
              <a:solidFill>
                <a:schemeClr val="dk1"/>
              </a:solidFill>
              <a:latin typeface="Lexend"/>
              <a:ea typeface="Lexend"/>
              <a:cs typeface="Lexend"/>
              <a:sym typeface="Lexend"/>
            </a:endParaRPr>
          </a:p>
        </p:txBody>
      </p:sp>
      <p:sp>
        <p:nvSpPr>
          <p:cNvPr id="26" name="Google Shape;26;p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7" name="Google Shape;27;p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00" name="Shape 200"/>
        <p:cNvGrpSpPr/>
        <p:nvPr/>
      </p:nvGrpSpPr>
      <p:grpSpPr>
        <a:xfrm>
          <a:off x="0" y="0"/>
          <a:ext cx="0" cy="0"/>
          <a:chOff x="0" y="0"/>
          <a:chExt cx="0" cy="0"/>
        </a:xfrm>
      </p:grpSpPr>
      <p:sp>
        <p:nvSpPr>
          <p:cNvPr id="201" name="Google Shape;201;p2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2" name="Google Shape;202;p2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Sayniska</a:t>
            </a:r>
            <a:endParaRPr b="1" sz="1400">
              <a:solidFill>
                <a:schemeClr val="dk1"/>
              </a:solidFill>
              <a:latin typeface="Lexend"/>
              <a:ea typeface="Lexend"/>
              <a:cs typeface="Lexend"/>
              <a:sym typeface="Lexend"/>
            </a:endParaRPr>
          </a:p>
        </p:txBody>
      </p:sp>
      <p:pic>
        <p:nvPicPr>
          <p:cNvPr id="204" name="Google Shape;204;p21"/>
          <p:cNvPicPr preferRelativeResize="0"/>
          <p:nvPr/>
        </p:nvPicPr>
        <p:blipFill rotWithShape="1">
          <a:blip r:embed="rId3">
            <a:alphaModFix/>
          </a:blip>
          <a:srcRect b="0" l="6209" r="6209" t="0"/>
          <a:stretch/>
        </p:blipFill>
        <p:spPr>
          <a:xfrm>
            <a:off x="324000" y="4008600"/>
            <a:ext cx="859400" cy="127996"/>
          </a:xfrm>
          <a:prstGeom prst="rect">
            <a:avLst/>
          </a:prstGeom>
          <a:noFill/>
          <a:ln>
            <a:noFill/>
          </a:ln>
        </p:spPr>
      </p:pic>
      <p:grpSp>
        <p:nvGrpSpPr>
          <p:cNvPr id="205" name="Google Shape;205;p21"/>
          <p:cNvGrpSpPr/>
          <p:nvPr/>
        </p:nvGrpSpPr>
        <p:grpSpPr>
          <a:xfrm>
            <a:off x="6156975" y="0"/>
            <a:ext cx="2987025" cy="3854074"/>
            <a:chOff x="6156975" y="0"/>
            <a:chExt cx="2987025" cy="3854074"/>
          </a:xfrm>
        </p:grpSpPr>
        <p:pic>
          <p:nvPicPr>
            <p:cNvPr id="206" name="Google Shape;206;p2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07" name="Google Shape;207;p21"/>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21"/>
            <p:cNvPicPr preferRelativeResize="0"/>
            <p:nvPr/>
          </p:nvPicPr>
          <p:blipFill>
            <a:blip r:embed="rId5">
              <a:alphaModFix/>
            </a:blip>
            <a:stretch>
              <a:fillRect/>
            </a:stretch>
          </p:blipFill>
          <p:spPr>
            <a:xfrm rot="-311816">
              <a:off x="7083000" y="1110274"/>
              <a:ext cx="1514398" cy="1526398"/>
            </a:xfrm>
            <a:prstGeom prst="rect">
              <a:avLst/>
            </a:prstGeom>
            <a:noFill/>
            <a:ln>
              <a:noFill/>
            </a:ln>
          </p:spPr>
        </p:pic>
      </p:grpSp>
      <p:sp>
        <p:nvSpPr>
          <p:cNvPr id="209" name="Google Shape;209;p2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10" name="Google Shape;210;p2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2467" name="Shape 2467"/>
        <p:cNvGrpSpPr/>
        <p:nvPr/>
      </p:nvGrpSpPr>
      <p:grpSpPr>
        <a:xfrm>
          <a:off x="0" y="0"/>
          <a:ext cx="0" cy="0"/>
          <a:chOff x="0" y="0"/>
          <a:chExt cx="0" cy="0"/>
        </a:xfrm>
      </p:grpSpPr>
      <p:pic>
        <p:nvPicPr>
          <p:cNvPr id="2468" name="Google Shape;2468;p20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69" name="Google Shape;2469;p20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0" name="Google Shape;2470;p20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2471" name="Google Shape;2471;p20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472" name="Google Shape;2472;p203"/>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73" name="Google Shape;2473;p20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474" name="Google Shape;2474;p20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2475" name="Shape 2475"/>
        <p:cNvGrpSpPr/>
        <p:nvPr/>
      </p:nvGrpSpPr>
      <p:grpSpPr>
        <a:xfrm>
          <a:off x="0" y="0"/>
          <a:ext cx="0" cy="0"/>
          <a:chOff x="0" y="0"/>
          <a:chExt cx="0" cy="0"/>
        </a:xfrm>
      </p:grpSpPr>
      <p:sp>
        <p:nvSpPr>
          <p:cNvPr id="2476" name="Google Shape;2476;p204"/>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77" name="Google Shape;2477;p204"/>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2478" name="Google Shape;2478;p20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9" name="Google Shape;2479;p204"/>
          <p:cNvSpPr txBox="1"/>
          <p:nvPr>
            <p:ph idx="1"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80" name="Google Shape;2480;p204"/>
          <p:cNvSpPr txBox="1"/>
          <p:nvPr>
            <p:ph idx="2"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81" name="Google Shape;2481;p204"/>
          <p:cNvGrpSpPr/>
          <p:nvPr/>
        </p:nvGrpSpPr>
        <p:grpSpPr>
          <a:xfrm>
            <a:off x="7834231" y="1285"/>
            <a:ext cx="828900" cy="576065"/>
            <a:chOff x="7801496" y="1285"/>
            <a:chExt cx="828900" cy="576065"/>
          </a:xfrm>
        </p:grpSpPr>
        <p:pic>
          <p:nvPicPr>
            <p:cNvPr id="2482" name="Google Shape;2482;p204"/>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483" name="Google Shape;2483;p204"/>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484" name="Google Shape;2484;p204"/>
          <p:cNvGrpSpPr/>
          <p:nvPr/>
        </p:nvGrpSpPr>
        <p:grpSpPr>
          <a:xfrm>
            <a:off x="8635663" y="1285"/>
            <a:ext cx="499700" cy="576065"/>
            <a:chOff x="8635663" y="1285"/>
            <a:chExt cx="499700" cy="576065"/>
          </a:xfrm>
        </p:grpSpPr>
        <p:pic>
          <p:nvPicPr>
            <p:cNvPr id="2485" name="Google Shape;2485;p204"/>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486" name="Google Shape;2486;p204"/>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487" name="Google Shape;2487;p204"/>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88" name="Google Shape;2488;p204"/>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489" name="Google Shape;2489;p204"/>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2490" name="Shape 2490"/>
        <p:cNvGrpSpPr/>
        <p:nvPr/>
      </p:nvGrpSpPr>
      <p:grpSpPr>
        <a:xfrm>
          <a:off x="0" y="0"/>
          <a:ext cx="0" cy="0"/>
          <a:chOff x="0" y="0"/>
          <a:chExt cx="0" cy="0"/>
        </a:xfrm>
      </p:grpSpPr>
      <p:sp>
        <p:nvSpPr>
          <p:cNvPr id="2491" name="Google Shape;2491;p205"/>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92" name="Google Shape;2492;p20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93" name="Google Shape;2493;p20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4" name="Google Shape;2494;p205"/>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95" name="Google Shape;2495;p205"/>
          <p:cNvGrpSpPr/>
          <p:nvPr/>
        </p:nvGrpSpPr>
        <p:grpSpPr>
          <a:xfrm>
            <a:off x="7834231" y="1285"/>
            <a:ext cx="828900" cy="576065"/>
            <a:chOff x="7801496" y="1285"/>
            <a:chExt cx="828900" cy="576065"/>
          </a:xfrm>
        </p:grpSpPr>
        <p:pic>
          <p:nvPicPr>
            <p:cNvPr id="2496" name="Google Shape;2496;p205"/>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497" name="Google Shape;2497;p205"/>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498" name="Google Shape;2498;p205"/>
          <p:cNvGrpSpPr/>
          <p:nvPr/>
        </p:nvGrpSpPr>
        <p:grpSpPr>
          <a:xfrm>
            <a:off x="8635663" y="1285"/>
            <a:ext cx="499700" cy="576065"/>
            <a:chOff x="8635663" y="1285"/>
            <a:chExt cx="499700" cy="576065"/>
          </a:xfrm>
        </p:grpSpPr>
        <p:pic>
          <p:nvPicPr>
            <p:cNvPr id="2499" name="Google Shape;2499;p205"/>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500" name="Google Shape;2500;p205"/>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501" name="Google Shape;2501;p205"/>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02" name="Google Shape;2502;p205"/>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03" name="Google Shape;2503;p205"/>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504" name="Google Shape;2504;p205"/>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2505" name="Shape 2505"/>
        <p:cNvGrpSpPr/>
        <p:nvPr/>
      </p:nvGrpSpPr>
      <p:grpSpPr>
        <a:xfrm>
          <a:off x="0" y="0"/>
          <a:ext cx="0" cy="0"/>
          <a:chOff x="0" y="0"/>
          <a:chExt cx="0" cy="0"/>
        </a:xfrm>
      </p:grpSpPr>
      <p:sp>
        <p:nvSpPr>
          <p:cNvPr id="2506" name="Google Shape;2506;p206"/>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07" name="Google Shape;2507;p20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08" name="Google Shape;2508;p20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9" name="Google Shape;2509;p206"/>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10" name="Google Shape;2510;p206"/>
          <p:cNvGrpSpPr/>
          <p:nvPr/>
        </p:nvGrpSpPr>
        <p:grpSpPr>
          <a:xfrm>
            <a:off x="7834231" y="1285"/>
            <a:ext cx="828900" cy="576065"/>
            <a:chOff x="7801496" y="1285"/>
            <a:chExt cx="828900" cy="576065"/>
          </a:xfrm>
        </p:grpSpPr>
        <p:pic>
          <p:nvPicPr>
            <p:cNvPr id="2511" name="Google Shape;2511;p20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512" name="Google Shape;2512;p20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513" name="Google Shape;2513;p206"/>
          <p:cNvGrpSpPr/>
          <p:nvPr/>
        </p:nvGrpSpPr>
        <p:grpSpPr>
          <a:xfrm>
            <a:off x="8635663" y="1285"/>
            <a:ext cx="499700" cy="576065"/>
            <a:chOff x="8635663" y="1285"/>
            <a:chExt cx="499700" cy="576065"/>
          </a:xfrm>
        </p:grpSpPr>
        <p:pic>
          <p:nvPicPr>
            <p:cNvPr id="2514" name="Google Shape;2514;p20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515" name="Google Shape;2515;p20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516" name="Google Shape;2516;p20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17" name="Google Shape;2517;p206"/>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18" name="Google Shape;2518;p206"/>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519" name="Google Shape;2519;p206"/>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2520" name="Shape 2520"/>
        <p:cNvGrpSpPr/>
        <p:nvPr/>
      </p:nvGrpSpPr>
      <p:grpSpPr>
        <a:xfrm>
          <a:off x="0" y="0"/>
          <a:ext cx="0" cy="0"/>
          <a:chOff x="0" y="0"/>
          <a:chExt cx="0" cy="0"/>
        </a:xfrm>
      </p:grpSpPr>
      <p:sp>
        <p:nvSpPr>
          <p:cNvPr id="2521" name="Google Shape;2521;p207"/>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22" name="Google Shape;2522;p20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23" name="Google Shape;2523;p20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4" name="Google Shape;2524;p207"/>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25" name="Google Shape;2525;p207"/>
          <p:cNvGrpSpPr/>
          <p:nvPr/>
        </p:nvGrpSpPr>
        <p:grpSpPr>
          <a:xfrm>
            <a:off x="7834231" y="1285"/>
            <a:ext cx="828900" cy="576065"/>
            <a:chOff x="7801496" y="1285"/>
            <a:chExt cx="828900" cy="576065"/>
          </a:xfrm>
        </p:grpSpPr>
        <p:pic>
          <p:nvPicPr>
            <p:cNvPr id="2526" name="Google Shape;2526;p20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527" name="Google Shape;2527;p20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528" name="Google Shape;2528;p207"/>
          <p:cNvGrpSpPr/>
          <p:nvPr/>
        </p:nvGrpSpPr>
        <p:grpSpPr>
          <a:xfrm>
            <a:off x="8635663" y="1285"/>
            <a:ext cx="499700" cy="576065"/>
            <a:chOff x="8635663" y="1285"/>
            <a:chExt cx="499700" cy="576065"/>
          </a:xfrm>
        </p:grpSpPr>
        <p:pic>
          <p:nvPicPr>
            <p:cNvPr id="2529" name="Google Shape;2529;p20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530" name="Google Shape;2530;p20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531" name="Google Shape;2531;p20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32" name="Google Shape;2532;p207"/>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33" name="Google Shape;2533;p207"/>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534" name="Google Shape;2534;p207"/>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2535" name="Shape 2535"/>
        <p:cNvGrpSpPr/>
        <p:nvPr/>
      </p:nvGrpSpPr>
      <p:grpSpPr>
        <a:xfrm>
          <a:off x="0" y="0"/>
          <a:ext cx="0" cy="0"/>
          <a:chOff x="0" y="0"/>
          <a:chExt cx="0" cy="0"/>
        </a:xfrm>
      </p:grpSpPr>
      <p:pic>
        <p:nvPicPr>
          <p:cNvPr id="2536" name="Google Shape;2536;p20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37" name="Google Shape;2537;p208"/>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38" name="Google Shape;2538;p20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39" name="Google Shape;2539;p20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2540" name="Google Shape;2540;p208"/>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2541" name="Google Shape;2541;p208"/>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2542" name="Google Shape;2542;p208"/>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2543" name="Google Shape;2543;p208"/>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2544" name="Google Shape;2544;p208"/>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2545" name="Google Shape;2545;p208"/>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46" name="Google Shape;2546;p208"/>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547" name="Google Shape;2547;p208"/>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548" name="Google Shape;2548;p208"/>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2549" name="Google Shape;2549;p20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50" name="Google Shape;2550;p208"/>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2551" name="Shape 2551"/>
        <p:cNvGrpSpPr/>
        <p:nvPr/>
      </p:nvGrpSpPr>
      <p:grpSpPr>
        <a:xfrm>
          <a:off x="0" y="0"/>
          <a:ext cx="0" cy="0"/>
          <a:chOff x="0" y="0"/>
          <a:chExt cx="0" cy="0"/>
        </a:xfrm>
      </p:grpSpPr>
      <p:pic>
        <p:nvPicPr>
          <p:cNvPr id="2552" name="Google Shape;2552;p20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53" name="Google Shape;2553;p20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54" name="Google Shape;2554;p20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55" name="Google Shape;2555;p20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56" name="Google Shape;2556;p209"/>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57" name="Google Shape;2557;p209"/>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58" name="Google Shape;2558;p209"/>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59" name="Google Shape;2559;p209"/>
          <p:cNvGrpSpPr/>
          <p:nvPr/>
        </p:nvGrpSpPr>
        <p:grpSpPr>
          <a:xfrm>
            <a:off x="323653" y="1804438"/>
            <a:ext cx="457200" cy="457200"/>
            <a:chOff x="1020916" y="1442088"/>
            <a:chExt cx="457200" cy="457200"/>
          </a:xfrm>
        </p:grpSpPr>
        <p:pic>
          <p:nvPicPr>
            <p:cNvPr id="2560" name="Google Shape;2560;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1" name="Google Shape;2561;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62" name="Google Shape;2562;p209"/>
          <p:cNvGrpSpPr/>
          <p:nvPr/>
        </p:nvGrpSpPr>
        <p:grpSpPr>
          <a:xfrm>
            <a:off x="323653" y="2766575"/>
            <a:ext cx="457200" cy="457200"/>
            <a:chOff x="1020916" y="1442088"/>
            <a:chExt cx="457200" cy="457200"/>
          </a:xfrm>
        </p:grpSpPr>
        <p:pic>
          <p:nvPicPr>
            <p:cNvPr id="2563" name="Google Shape;2563;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4" name="Google Shape;2564;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65" name="Google Shape;2565;p209"/>
          <p:cNvGrpSpPr/>
          <p:nvPr/>
        </p:nvGrpSpPr>
        <p:grpSpPr>
          <a:xfrm>
            <a:off x="323641" y="3729038"/>
            <a:ext cx="457200" cy="457200"/>
            <a:chOff x="1020916" y="1442088"/>
            <a:chExt cx="457200" cy="457200"/>
          </a:xfrm>
        </p:grpSpPr>
        <p:pic>
          <p:nvPicPr>
            <p:cNvPr id="2566" name="Google Shape;2566;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7" name="Google Shape;2567;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568" name="Google Shape;2568;p20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69" name="Google Shape;2569;p209"/>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70" name="Google Shape;2570;p209"/>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2571" name="Shape 2571"/>
        <p:cNvGrpSpPr/>
        <p:nvPr/>
      </p:nvGrpSpPr>
      <p:grpSpPr>
        <a:xfrm>
          <a:off x="0" y="0"/>
          <a:ext cx="0" cy="0"/>
          <a:chOff x="0" y="0"/>
          <a:chExt cx="0" cy="0"/>
        </a:xfrm>
      </p:grpSpPr>
      <p:pic>
        <p:nvPicPr>
          <p:cNvPr id="2572" name="Google Shape;2572;p21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73" name="Google Shape;2573;p21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4" name="Google Shape;2574;p210"/>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575" name="Google Shape;2575;p21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76" name="Google Shape;2576;p21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77" name="Google Shape;2577;p210"/>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78" name="Google Shape;2578;p210"/>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79" name="Google Shape;2579;p210"/>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80" name="Google Shape;2580;p210"/>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81" name="Google Shape;2581;p210"/>
          <p:cNvGrpSpPr/>
          <p:nvPr/>
        </p:nvGrpSpPr>
        <p:grpSpPr>
          <a:xfrm>
            <a:off x="323653" y="1652038"/>
            <a:ext cx="457200" cy="457200"/>
            <a:chOff x="1020916" y="1442088"/>
            <a:chExt cx="457200" cy="457200"/>
          </a:xfrm>
        </p:grpSpPr>
        <p:pic>
          <p:nvPicPr>
            <p:cNvPr id="2582" name="Google Shape;2582;p21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3" name="Google Shape;2583;p21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84" name="Google Shape;2584;p210"/>
          <p:cNvGrpSpPr/>
          <p:nvPr/>
        </p:nvGrpSpPr>
        <p:grpSpPr>
          <a:xfrm>
            <a:off x="323653" y="2461775"/>
            <a:ext cx="457200" cy="457200"/>
            <a:chOff x="1020916" y="1442088"/>
            <a:chExt cx="457200" cy="457200"/>
          </a:xfrm>
        </p:grpSpPr>
        <p:pic>
          <p:nvPicPr>
            <p:cNvPr id="2585" name="Google Shape;2585;p21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6" name="Google Shape;2586;p21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87" name="Google Shape;2587;p210"/>
          <p:cNvGrpSpPr/>
          <p:nvPr/>
        </p:nvGrpSpPr>
        <p:grpSpPr>
          <a:xfrm>
            <a:off x="323641" y="3271838"/>
            <a:ext cx="457200" cy="457200"/>
            <a:chOff x="1020916" y="1442088"/>
            <a:chExt cx="457200" cy="457200"/>
          </a:xfrm>
        </p:grpSpPr>
        <p:pic>
          <p:nvPicPr>
            <p:cNvPr id="2588" name="Google Shape;2588;p21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9" name="Google Shape;2589;p21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590" name="Google Shape;2590;p210"/>
          <p:cNvGrpSpPr/>
          <p:nvPr/>
        </p:nvGrpSpPr>
        <p:grpSpPr>
          <a:xfrm>
            <a:off x="323641" y="4081763"/>
            <a:ext cx="457200" cy="457200"/>
            <a:chOff x="1020916" y="1442088"/>
            <a:chExt cx="457200" cy="457200"/>
          </a:xfrm>
        </p:grpSpPr>
        <p:pic>
          <p:nvPicPr>
            <p:cNvPr id="2591" name="Google Shape;2591;p21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92" name="Google Shape;2592;p21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593" name="Google Shape;2593;p210"/>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94" name="Google Shape;2594;p210"/>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2595" name="Shape 2595"/>
        <p:cNvGrpSpPr/>
        <p:nvPr/>
      </p:nvGrpSpPr>
      <p:grpSpPr>
        <a:xfrm>
          <a:off x="0" y="0"/>
          <a:ext cx="0" cy="0"/>
          <a:chOff x="0" y="0"/>
          <a:chExt cx="0" cy="0"/>
        </a:xfrm>
      </p:grpSpPr>
      <p:pic>
        <p:nvPicPr>
          <p:cNvPr id="2596" name="Google Shape;2596;p21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97" name="Google Shape;2597;p21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8" name="Google Shape;2598;p211"/>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599" name="Google Shape;2599;p21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00" name="Google Shape;2600;p21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01" name="Google Shape;2601;p211"/>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602" name="Google Shape;2602;p211"/>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603" name="Google Shape;2603;p211"/>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604" name="Google Shape;2604;p211"/>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605" name="Google Shape;2605;p211"/>
          <p:cNvGrpSpPr/>
          <p:nvPr/>
        </p:nvGrpSpPr>
        <p:grpSpPr>
          <a:xfrm>
            <a:off x="323653" y="1652038"/>
            <a:ext cx="457200" cy="457200"/>
            <a:chOff x="1020916" y="1442088"/>
            <a:chExt cx="457200" cy="457200"/>
          </a:xfrm>
        </p:grpSpPr>
        <p:pic>
          <p:nvPicPr>
            <p:cNvPr id="2606" name="Google Shape;2606;p21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07" name="Google Shape;2607;p21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08" name="Google Shape;2608;p211"/>
          <p:cNvGrpSpPr/>
          <p:nvPr/>
        </p:nvGrpSpPr>
        <p:grpSpPr>
          <a:xfrm>
            <a:off x="323653" y="2461775"/>
            <a:ext cx="457200" cy="457200"/>
            <a:chOff x="1020916" y="1442088"/>
            <a:chExt cx="457200" cy="457200"/>
          </a:xfrm>
        </p:grpSpPr>
        <p:pic>
          <p:nvPicPr>
            <p:cNvPr id="2609" name="Google Shape;2609;p21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10" name="Google Shape;2610;p21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11" name="Google Shape;2611;p211"/>
          <p:cNvGrpSpPr/>
          <p:nvPr/>
        </p:nvGrpSpPr>
        <p:grpSpPr>
          <a:xfrm>
            <a:off x="323641" y="3271838"/>
            <a:ext cx="457200" cy="457200"/>
            <a:chOff x="1020916" y="1442088"/>
            <a:chExt cx="457200" cy="457200"/>
          </a:xfrm>
        </p:grpSpPr>
        <p:pic>
          <p:nvPicPr>
            <p:cNvPr id="2612" name="Google Shape;2612;p21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13" name="Google Shape;2613;p21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614" name="Google Shape;2614;p211"/>
          <p:cNvGrpSpPr/>
          <p:nvPr/>
        </p:nvGrpSpPr>
        <p:grpSpPr>
          <a:xfrm>
            <a:off x="323641" y="4081763"/>
            <a:ext cx="457200" cy="457200"/>
            <a:chOff x="1020916" y="1442088"/>
            <a:chExt cx="457200" cy="457200"/>
          </a:xfrm>
        </p:grpSpPr>
        <p:pic>
          <p:nvPicPr>
            <p:cNvPr id="2615" name="Google Shape;2615;p21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16" name="Google Shape;2616;p21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617" name="Google Shape;2617;p211"/>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18" name="Google Shape;2618;p211"/>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2619" name="Shape 2619"/>
        <p:cNvGrpSpPr/>
        <p:nvPr/>
      </p:nvGrpSpPr>
      <p:grpSpPr>
        <a:xfrm>
          <a:off x="0" y="0"/>
          <a:ext cx="0" cy="0"/>
          <a:chOff x="0" y="0"/>
          <a:chExt cx="0" cy="0"/>
        </a:xfrm>
      </p:grpSpPr>
      <p:pic>
        <p:nvPicPr>
          <p:cNvPr id="2620" name="Google Shape;2620;p212"/>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621" name="Google Shape;2621;p21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22" name="Google Shape;2622;p21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23" name="Google Shape;2623;p21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24" name="Google Shape;2624;p212"/>
          <p:cNvSpPr/>
          <p:nvPr>
            <p:ph idx="2" type="pic"/>
          </p:nvPr>
        </p:nvSpPr>
        <p:spPr>
          <a:xfrm>
            <a:off x="324000" y="1893950"/>
            <a:ext cx="2555400" cy="1939500"/>
          </a:xfrm>
          <a:prstGeom prst="rect">
            <a:avLst/>
          </a:prstGeom>
          <a:noFill/>
          <a:ln>
            <a:noFill/>
          </a:ln>
        </p:spPr>
        <p:txBody>
          <a:bodyPr/>
          <a:p/>
        </p:txBody>
      </p:sp>
      <p:sp>
        <p:nvSpPr>
          <p:cNvPr id="2625" name="Google Shape;2625;p212"/>
          <p:cNvSpPr/>
          <p:nvPr>
            <p:ph idx="3" type="pic"/>
          </p:nvPr>
        </p:nvSpPr>
        <p:spPr>
          <a:xfrm>
            <a:off x="6256800" y="1893950"/>
            <a:ext cx="2555400" cy="1939500"/>
          </a:xfrm>
          <a:prstGeom prst="rect">
            <a:avLst/>
          </a:prstGeom>
          <a:noFill/>
          <a:ln>
            <a:noFill/>
          </a:ln>
        </p:spPr>
        <p:txBody>
          <a:bodyPr/>
          <a:p/>
        </p:txBody>
      </p:sp>
      <p:sp>
        <p:nvSpPr>
          <p:cNvPr id="2626" name="Google Shape;2626;p212"/>
          <p:cNvSpPr/>
          <p:nvPr>
            <p:ph idx="4" type="pic"/>
          </p:nvPr>
        </p:nvSpPr>
        <p:spPr>
          <a:xfrm>
            <a:off x="3294300" y="1893950"/>
            <a:ext cx="2555400" cy="1939500"/>
          </a:xfrm>
          <a:prstGeom prst="rect">
            <a:avLst/>
          </a:prstGeom>
          <a:noFill/>
          <a:ln>
            <a:noFill/>
          </a:ln>
        </p:spPr>
        <p:txBody>
          <a:bodyPr/>
          <a:p/>
        </p:txBody>
      </p:sp>
      <p:grpSp>
        <p:nvGrpSpPr>
          <p:cNvPr id="2627" name="Google Shape;2627;p212"/>
          <p:cNvGrpSpPr/>
          <p:nvPr/>
        </p:nvGrpSpPr>
        <p:grpSpPr>
          <a:xfrm>
            <a:off x="1381028" y="4148538"/>
            <a:ext cx="457200" cy="457200"/>
            <a:chOff x="1020916" y="1442088"/>
            <a:chExt cx="457200" cy="457200"/>
          </a:xfrm>
        </p:grpSpPr>
        <p:pic>
          <p:nvPicPr>
            <p:cNvPr id="2628" name="Google Shape;2628;p21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29" name="Google Shape;2629;p21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30" name="Google Shape;2630;p212"/>
          <p:cNvGrpSpPr/>
          <p:nvPr/>
        </p:nvGrpSpPr>
        <p:grpSpPr>
          <a:xfrm>
            <a:off x="4331066" y="4148550"/>
            <a:ext cx="457200" cy="457200"/>
            <a:chOff x="1020916" y="1442088"/>
            <a:chExt cx="457200" cy="457200"/>
          </a:xfrm>
        </p:grpSpPr>
        <p:pic>
          <p:nvPicPr>
            <p:cNvPr id="2631" name="Google Shape;2631;p21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32" name="Google Shape;2632;p21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33" name="Google Shape;2633;p212"/>
          <p:cNvGrpSpPr/>
          <p:nvPr/>
        </p:nvGrpSpPr>
        <p:grpSpPr>
          <a:xfrm>
            <a:off x="7305791" y="4148538"/>
            <a:ext cx="457200" cy="457200"/>
            <a:chOff x="1020916" y="1442088"/>
            <a:chExt cx="457200" cy="457200"/>
          </a:xfrm>
        </p:grpSpPr>
        <p:pic>
          <p:nvPicPr>
            <p:cNvPr id="2634" name="Google Shape;2634;p21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35" name="Google Shape;2635;p21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36" name="Google Shape;2636;p21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7" name="Google Shape;2637;p212"/>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8" name="Google Shape;2638;p212"/>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11" name="Shape 211"/>
        <p:cNvGrpSpPr/>
        <p:nvPr/>
      </p:nvGrpSpPr>
      <p:grpSpPr>
        <a:xfrm>
          <a:off x="0" y="0"/>
          <a:ext cx="0" cy="0"/>
          <a:chOff x="0" y="0"/>
          <a:chExt cx="0" cy="0"/>
        </a:xfrm>
      </p:grpSpPr>
      <p:pic>
        <p:nvPicPr>
          <p:cNvPr id="212" name="Google Shape;212;p22"/>
          <p:cNvPicPr preferRelativeResize="0"/>
          <p:nvPr/>
        </p:nvPicPr>
        <p:blipFill rotWithShape="1">
          <a:blip r:embed="rId2">
            <a:alphaModFix/>
          </a:blip>
          <a:srcRect b="0" l="6209" r="6209" t="0"/>
          <a:stretch/>
        </p:blipFill>
        <p:spPr>
          <a:xfrm>
            <a:off x="324000" y="4008600"/>
            <a:ext cx="890625" cy="128000"/>
          </a:xfrm>
          <a:prstGeom prst="rect">
            <a:avLst/>
          </a:prstGeom>
          <a:noFill/>
          <a:ln>
            <a:noFill/>
          </a:ln>
        </p:spPr>
      </p:pic>
      <p:sp>
        <p:nvSpPr>
          <p:cNvPr id="213" name="Google Shape;213;p2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4" name="Google Shape;214;p22"/>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Isbaanish</a:t>
            </a:r>
            <a:endParaRPr b="1" sz="1400">
              <a:solidFill>
                <a:schemeClr val="dk1"/>
              </a:solidFill>
              <a:latin typeface="Lexend"/>
              <a:ea typeface="Lexend"/>
              <a:cs typeface="Lexend"/>
              <a:sym typeface="Lexend"/>
            </a:endParaRPr>
          </a:p>
        </p:txBody>
      </p:sp>
      <p:grpSp>
        <p:nvGrpSpPr>
          <p:cNvPr id="216" name="Google Shape;216;p22"/>
          <p:cNvGrpSpPr/>
          <p:nvPr/>
        </p:nvGrpSpPr>
        <p:grpSpPr>
          <a:xfrm>
            <a:off x="6156975" y="0"/>
            <a:ext cx="2987025" cy="3854074"/>
            <a:chOff x="6156975" y="0"/>
            <a:chExt cx="2987025" cy="3854074"/>
          </a:xfrm>
        </p:grpSpPr>
        <p:pic>
          <p:nvPicPr>
            <p:cNvPr id="217" name="Google Shape;217;p2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8" name="Google Shape;218;p2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219" name="Google Shape;219;p2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20" name="Google Shape;220;p2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221" name="Google Shape;221;p22"/>
          <p:cNvPicPr preferRelativeResize="0"/>
          <p:nvPr/>
        </p:nvPicPr>
        <p:blipFill>
          <a:blip r:embed="rId5">
            <a:alphaModFix/>
          </a:blip>
          <a:stretch>
            <a:fillRect/>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2639" name="Shape 2639"/>
        <p:cNvGrpSpPr/>
        <p:nvPr/>
      </p:nvGrpSpPr>
      <p:grpSpPr>
        <a:xfrm>
          <a:off x="0" y="0"/>
          <a:ext cx="0" cy="0"/>
          <a:chOff x="0" y="0"/>
          <a:chExt cx="0" cy="0"/>
        </a:xfrm>
      </p:grpSpPr>
      <p:pic>
        <p:nvPicPr>
          <p:cNvPr id="2640" name="Google Shape;2640;p21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41" name="Google Shape;2641;p21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42" name="Google Shape;2642;p21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43" name="Google Shape;2643;p21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44" name="Google Shape;2644;p213"/>
          <p:cNvSpPr/>
          <p:nvPr>
            <p:ph idx="2" type="pic"/>
          </p:nvPr>
        </p:nvSpPr>
        <p:spPr>
          <a:xfrm>
            <a:off x="324000" y="1893950"/>
            <a:ext cx="2555400" cy="1939500"/>
          </a:xfrm>
          <a:prstGeom prst="rect">
            <a:avLst/>
          </a:prstGeom>
          <a:noFill/>
          <a:ln>
            <a:noFill/>
          </a:ln>
        </p:spPr>
        <p:txBody>
          <a:bodyPr/>
          <a:p/>
        </p:txBody>
      </p:sp>
      <p:sp>
        <p:nvSpPr>
          <p:cNvPr id="2645" name="Google Shape;2645;p213"/>
          <p:cNvSpPr/>
          <p:nvPr>
            <p:ph idx="3" type="pic"/>
          </p:nvPr>
        </p:nvSpPr>
        <p:spPr>
          <a:xfrm>
            <a:off x="6256800" y="1893950"/>
            <a:ext cx="2555400" cy="1939500"/>
          </a:xfrm>
          <a:prstGeom prst="rect">
            <a:avLst/>
          </a:prstGeom>
          <a:noFill/>
          <a:ln>
            <a:noFill/>
          </a:ln>
        </p:spPr>
        <p:txBody>
          <a:bodyPr/>
          <a:p/>
        </p:txBody>
      </p:sp>
      <p:sp>
        <p:nvSpPr>
          <p:cNvPr id="2646" name="Google Shape;2646;p213"/>
          <p:cNvSpPr/>
          <p:nvPr>
            <p:ph idx="4" type="pic"/>
          </p:nvPr>
        </p:nvSpPr>
        <p:spPr>
          <a:xfrm>
            <a:off x="3294300" y="1893950"/>
            <a:ext cx="2555400" cy="1939500"/>
          </a:xfrm>
          <a:prstGeom prst="rect">
            <a:avLst/>
          </a:prstGeom>
          <a:noFill/>
          <a:ln>
            <a:noFill/>
          </a:ln>
        </p:spPr>
        <p:txBody>
          <a:bodyPr/>
          <a:p/>
        </p:txBody>
      </p:sp>
      <p:grpSp>
        <p:nvGrpSpPr>
          <p:cNvPr id="2647" name="Google Shape;2647;p213"/>
          <p:cNvGrpSpPr/>
          <p:nvPr/>
        </p:nvGrpSpPr>
        <p:grpSpPr>
          <a:xfrm>
            <a:off x="1381028" y="4148538"/>
            <a:ext cx="457200" cy="457200"/>
            <a:chOff x="1020916" y="1442088"/>
            <a:chExt cx="457200" cy="457200"/>
          </a:xfrm>
        </p:grpSpPr>
        <p:pic>
          <p:nvPicPr>
            <p:cNvPr id="2648" name="Google Shape;2648;p21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49" name="Google Shape;2649;p21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50" name="Google Shape;2650;p213"/>
          <p:cNvGrpSpPr/>
          <p:nvPr/>
        </p:nvGrpSpPr>
        <p:grpSpPr>
          <a:xfrm>
            <a:off x="4331066" y="4148550"/>
            <a:ext cx="457200" cy="457200"/>
            <a:chOff x="1020916" y="1442088"/>
            <a:chExt cx="457200" cy="457200"/>
          </a:xfrm>
        </p:grpSpPr>
        <p:pic>
          <p:nvPicPr>
            <p:cNvPr id="2651" name="Google Shape;2651;p21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52" name="Google Shape;2652;p21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53" name="Google Shape;2653;p213"/>
          <p:cNvGrpSpPr/>
          <p:nvPr/>
        </p:nvGrpSpPr>
        <p:grpSpPr>
          <a:xfrm>
            <a:off x="7305791" y="4148538"/>
            <a:ext cx="457200" cy="457200"/>
            <a:chOff x="1020916" y="1442088"/>
            <a:chExt cx="457200" cy="457200"/>
          </a:xfrm>
        </p:grpSpPr>
        <p:pic>
          <p:nvPicPr>
            <p:cNvPr id="2654" name="Google Shape;2654;p21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55" name="Google Shape;2655;p21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56" name="Google Shape;2656;p21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7" name="Google Shape;2657;p21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8" name="Google Shape;2658;p213"/>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2659" name="Shape 2659"/>
        <p:cNvGrpSpPr/>
        <p:nvPr/>
      </p:nvGrpSpPr>
      <p:grpSpPr>
        <a:xfrm>
          <a:off x="0" y="0"/>
          <a:ext cx="0" cy="0"/>
          <a:chOff x="0" y="0"/>
          <a:chExt cx="0" cy="0"/>
        </a:xfrm>
      </p:grpSpPr>
      <p:pic>
        <p:nvPicPr>
          <p:cNvPr id="2660" name="Google Shape;2660;p21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61" name="Google Shape;2661;p21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62" name="Google Shape;2662;p21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63" name="Google Shape;2663;p21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64" name="Google Shape;2664;p214"/>
          <p:cNvSpPr/>
          <p:nvPr>
            <p:ph idx="2" type="pic"/>
          </p:nvPr>
        </p:nvSpPr>
        <p:spPr>
          <a:xfrm>
            <a:off x="324000" y="1893950"/>
            <a:ext cx="2555400" cy="1939500"/>
          </a:xfrm>
          <a:prstGeom prst="rect">
            <a:avLst/>
          </a:prstGeom>
          <a:noFill/>
          <a:ln>
            <a:noFill/>
          </a:ln>
        </p:spPr>
        <p:txBody>
          <a:bodyPr/>
          <a:p/>
        </p:txBody>
      </p:sp>
      <p:sp>
        <p:nvSpPr>
          <p:cNvPr id="2665" name="Google Shape;2665;p214"/>
          <p:cNvSpPr/>
          <p:nvPr>
            <p:ph idx="3" type="pic"/>
          </p:nvPr>
        </p:nvSpPr>
        <p:spPr>
          <a:xfrm>
            <a:off x="6256800" y="1893950"/>
            <a:ext cx="2555400" cy="1939500"/>
          </a:xfrm>
          <a:prstGeom prst="rect">
            <a:avLst/>
          </a:prstGeom>
          <a:noFill/>
          <a:ln>
            <a:noFill/>
          </a:ln>
        </p:spPr>
        <p:txBody>
          <a:bodyPr/>
          <a:p/>
        </p:txBody>
      </p:sp>
      <p:sp>
        <p:nvSpPr>
          <p:cNvPr id="2666" name="Google Shape;2666;p214"/>
          <p:cNvSpPr/>
          <p:nvPr>
            <p:ph idx="4" type="pic"/>
          </p:nvPr>
        </p:nvSpPr>
        <p:spPr>
          <a:xfrm>
            <a:off x="3294300" y="1893950"/>
            <a:ext cx="2555400" cy="1939500"/>
          </a:xfrm>
          <a:prstGeom prst="rect">
            <a:avLst/>
          </a:prstGeom>
          <a:noFill/>
          <a:ln>
            <a:noFill/>
          </a:ln>
        </p:spPr>
        <p:txBody>
          <a:bodyPr/>
          <a:p/>
        </p:txBody>
      </p:sp>
      <p:grpSp>
        <p:nvGrpSpPr>
          <p:cNvPr id="2667" name="Google Shape;2667;p214"/>
          <p:cNvGrpSpPr/>
          <p:nvPr/>
        </p:nvGrpSpPr>
        <p:grpSpPr>
          <a:xfrm>
            <a:off x="1381028" y="4148538"/>
            <a:ext cx="457200" cy="457200"/>
            <a:chOff x="1020916" y="1442088"/>
            <a:chExt cx="457200" cy="457200"/>
          </a:xfrm>
        </p:grpSpPr>
        <p:pic>
          <p:nvPicPr>
            <p:cNvPr id="2668" name="Google Shape;2668;p21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69" name="Google Shape;2669;p21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70" name="Google Shape;2670;p214"/>
          <p:cNvGrpSpPr/>
          <p:nvPr/>
        </p:nvGrpSpPr>
        <p:grpSpPr>
          <a:xfrm>
            <a:off x="4331066" y="4148550"/>
            <a:ext cx="457200" cy="457200"/>
            <a:chOff x="1020916" y="1442088"/>
            <a:chExt cx="457200" cy="457200"/>
          </a:xfrm>
        </p:grpSpPr>
        <p:pic>
          <p:nvPicPr>
            <p:cNvPr id="2671" name="Google Shape;2671;p21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72" name="Google Shape;2672;p21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73" name="Google Shape;2673;p214"/>
          <p:cNvGrpSpPr/>
          <p:nvPr/>
        </p:nvGrpSpPr>
        <p:grpSpPr>
          <a:xfrm>
            <a:off x="7305791" y="4148538"/>
            <a:ext cx="457200" cy="457200"/>
            <a:chOff x="1020916" y="1442088"/>
            <a:chExt cx="457200" cy="457200"/>
          </a:xfrm>
        </p:grpSpPr>
        <p:pic>
          <p:nvPicPr>
            <p:cNvPr id="2674" name="Google Shape;2674;p21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75" name="Google Shape;2675;p21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76" name="Google Shape;2676;p21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77" name="Google Shape;2677;p214"/>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78" name="Google Shape;2678;p214"/>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2679" name="Shape 2679"/>
        <p:cNvGrpSpPr/>
        <p:nvPr/>
      </p:nvGrpSpPr>
      <p:grpSpPr>
        <a:xfrm>
          <a:off x="0" y="0"/>
          <a:ext cx="0" cy="0"/>
          <a:chOff x="0" y="0"/>
          <a:chExt cx="0" cy="0"/>
        </a:xfrm>
      </p:grpSpPr>
      <p:pic>
        <p:nvPicPr>
          <p:cNvPr id="2680" name="Google Shape;2680;p21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81" name="Google Shape;2681;p21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82" name="Google Shape;2682;p21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83" name="Google Shape;2683;p21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84" name="Google Shape;2684;p215"/>
          <p:cNvSpPr/>
          <p:nvPr>
            <p:ph idx="2" type="pic"/>
          </p:nvPr>
        </p:nvSpPr>
        <p:spPr>
          <a:xfrm>
            <a:off x="324000" y="1893950"/>
            <a:ext cx="2555400" cy="1939500"/>
          </a:xfrm>
          <a:prstGeom prst="rect">
            <a:avLst/>
          </a:prstGeom>
          <a:noFill/>
          <a:ln>
            <a:noFill/>
          </a:ln>
        </p:spPr>
        <p:txBody>
          <a:bodyPr/>
          <a:p/>
        </p:txBody>
      </p:sp>
      <p:sp>
        <p:nvSpPr>
          <p:cNvPr id="2685" name="Google Shape;2685;p215"/>
          <p:cNvSpPr/>
          <p:nvPr>
            <p:ph idx="3" type="pic"/>
          </p:nvPr>
        </p:nvSpPr>
        <p:spPr>
          <a:xfrm>
            <a:off x="6256800" y="1893950"/>
            <a:ext cx="2555400" cy="1939500"/>
          </a:xfrm>
          <a:prstGeom prst="rect">
            <a:avLst/>
          </a:prstGeom>
          <a:noFill/>
          <a:ln>
            <a:noFill/>
          </a:ln>
        </p:spPr>
        <p:txBody>
          <a:bodyPr/>
          <a:p/>
        </p:txBody>
      </p:sp>
      <p:sp>
        <p:nvSpPr>
          <p:cNvPr id="2686" name="Google Shape;2686;p215"/>
          <p:cNvSpPr/>
          <p:nvPr>
            <p:ph idx="4" type="pic"/>
          </p:nvPr>
        </p:nvSpPr>
        <p:spPr>
          <a:xfrm>
            <a:off x="3294300" y="1893950"/>
            <a:ext cx="2555400" cy="1939500"/>
          </a:xfrm>
          <a:prstGeom prst="rect">
            <a:avLst/>
          </a:prstGeom>
          <a:noFill/>
          <a:ln>
            <a:noFill/>
          </a:ln>
        </p:spPr>
        <p:txBody>
          <a:bodyPr/>
          <a:p/>
        </p:txBody>
      </p:sp>
      <p:grpSp>
        <p:nvGrpSpPr>
          <p:cNvPr id="2687" name="Google Shape;2687;p215"/>
          <p:cNvGrpSpPr/>
          <p:nvPr/>
        </p:nvGrpSpPr>
        <p:grpSpPr>
          <a:xfrm>
            <a:off x="1381028" y="4148538"/>
            <a:ext cx="457200" cy="457200"/>
            <a:chOff x="1020916" y="1442088"/>
            <a:chExt cx="457200" cy="457200"/>
          </a:xfrm>
        </p:grpSpPr>
        <p:pic>
          <p:nvPicPr>
            <p:cNvPr id="2688" name="Google Shape;2688;p21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89" name="Google Shape;2689;p21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90" name="Google Shape;2690;p215"/>
          <p:cNvGrpSpPr/>
          <p:nvPr/>
        </p:nvGrpSpPr>
        <p:grpSpPr>
          <a:xfrm>
            <a:off x="4331066" y="4148550"/>
            <a:ext cx="457200" cy="457200"/>
            <a:chOff x="1020916" y="1442088"/>
            <a:chExt cx="457200" cy="457200"/>
          </a:xfrm>
        </p:grpSpPr>
        <p:pic>
          <p:nvPicPr>
            <p:cNvPr id="2691" name="Google Shape;2691;p21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92" name="Google Shape;2692;p21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93" name="Google Shape;2693;p215"/>
          <p:cNvGrpSpPr/>
          <p:nvPr/>
        </p:nvGrpSpPr>
        <p:grpSpPr>
          <a:xfrm>
            <a:off x="7305791" y="4148538"/>
            <a:ext cx="457200" cy="457200"/>
            <a:chOff x="1020916" y="1442088"/>
            <a:chExt cx="457200" cy="457200"/>
          </a:xfrm>
        </p:grpSpPr>
        <p:pic>
          <p:nvPicPr>
            <p:cNvPr id="2694" name="Google Shape;2694;p21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95" name="Google Shape;2695;p21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96" name="Google Shape;2696;p21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97" name="Google Shape;2697;p215"/>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98" name="Google Shape;2698;p215"/>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2699" name="Shape 2699"/>
        <p:cNvGrpSpPr/>
        <p:nvPr/>
      </p:nvGrpSpPr>
      <p:grpSpPr>
        <a:xfrm>
          <a:off x="0" y="0"/>
          <a:ext cx="0" cy="0"/>
          <a:chOff x="0" y="0"/>
          <a:chExt cx="0" cy="0"/>
        </a:xfrm>
      </p:grpSpPr>
      <p:pic>
        <p:nvPicPr>
          <p:cNvPr id="2700" name="Google Shape;2700;p21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701" name="Google Shape;2701;p21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02" name="Google Shape;2702;p21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03" name="Google Shape;2703;p21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704" name="Google Shape;2704;p21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05" name="Google Shape;2705;p21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06" name="Google Shape;2706;p21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2707" name="Shape 2707"/>
        <p:cNvGrpSpPr/>
        <p:nvPr/>
      </p:nvGrpSpPr>
      <p:grpSpPr>
        <a:xfrm>
          <a:off x="0" y="0"/>
          <a:ext cx="0" cy="0"/>
          <a:chOff x="0" y="0"/>
          <a:chExt cx="0" cy="0"/>
        </a:xfrm>
      </p:grpSpPr>
      <p:pic>
        <p:nvPicPr>
          <p:cNvPr id="2708" name="Google Shape;2708;p21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09" name="Google Shape;2709;p21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10" name="Google Shape;2710;p21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11" name="Google Shape;2711;p21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712" name="Google Shape;2712;p21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13" name="Google Shape;2713;p21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14" name="Google Shape;2714;p21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2715" name="Shape 2715"/>
        <p:cNvGrpSpPr/>
        <p:nvPr/>
      </p:nvGrpSpPr>
      <p:grpSpPr>
        <a:xfrm>
          <a:off x="0" y="0"/>
          <a:ext cx="0" cy="0"/>
          <a:chOff x="0" y="0"/>
          <a:chExt cx="0" cy="0"/>
        </a:xfrm>
      </p:grpSpPr>
      <p:pic>
        <p:nvPicPr>
          <p:cNvPr id="2716" name="Google Shape;2716;p21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17" name="Google Shape;2717;p21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18" name="Google Shape;2718;p21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19" name="Google Shape;2719;p21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720" name="Google Shape;2720;p21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21" name="Google Shape;2721;p21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22" name="Google Shape;2722;p21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2723" name="Shape 2723"/>
        <p:cNvGrpSpPr/>
        <p:nvPr/>
      </p:nvGrpSpPr>
      <p:grpSpPr>
        <a:xfrm>
          <a:off x="0" y="0"/>
          <a:ext cx="0" cy="0"/>
          <a:chOff x="0" y="0"/>
          <a:chExt cx="0" cy="0"/>
        </a:xfrm>
      </p:grpSpPr>
      <p:pic>
        <p:nvPicPr>
          <p:cNvPr id="2724" name="Google Shape;2724;p21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25" name="Google Shape;2725;p21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6" name="Google Shape;2726;p21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2727" name="Google Shape;2727;p21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28" name="Google Shape;2728;p21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729" name="Google Shape;2729;p21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30" name="Google Shape;2730;p21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2731" name="Shape 2731"/>
        <p:cNvGrpSpPr/>
        <p:nvPr/>
      </p:nvGrpSpPr>
      <p:grpSpPr>
        <a:xfrm>
          <a:off x="0" y="0"/>
          <a:ext cx="0" cy="0"/>
          <a:chOff x="0" y="0"/>
          <a:chExt cx="0" cy="0"/>
        </a:xfrm>
      </p:grpSpPr>
      <p:pic>
        <p:nvPicPr>
          <p:cNvPr id="2732" name="Google Shape;2732;p22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33" name="Google Shape;2733;p220"/>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4" name="Google Shape;2734;p22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735" name="Google Shape;2735;p22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736" name="Google Shape;2736;p22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D</a:t>
            </a:r>
            <a:endParaRPr b="1" i="0" sz="1400" u="none" cap="none" strike="noStrike">
              <a:solidFill>
                <a:srgbClr val="FFFFFF"/>
              </a:solidFill>
              <a:latin typeface="Lexend"/>
              <a:ea typeface="Lexend"/>
              <a:cs typeface="Lexend"/>
              <a:sym typeface="Lexend"/>
            </a:endParaRPr>
          </a:p>
        </p:txBody>
      </p:sp>
      <p:sp>
        <p:nvSpPr>
          <p:cNvPr id="2737" name="Google Shape;2737;p220"/>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738" name="Google Shape;2738;p22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39" name="Google Shape;2739;p22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2740" name="Shape 2740"/>
        <p:cNvGrpSpPr/>
        <p:nvPr/>
      </p:nvGrpSpPr>
      <p:grpSpPr>
        <a:xfrm>
          <a:off x="0" y="0"/>
          <a:ext cx="0" cy="0"/>
          <a:chOff x="0" y="0"/>
          <a:chExt cx="0" cy="0"/>
        </a:xfrm>
      </p:grpSpPr>
      <p:pic>
        <p:nvPicPr>
          <p:cNvPr id="2741" name="Google Shape;2741;p22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42" name="Google Shape;2742;p22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3" name="Google Shape;2743;p22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744" name="Google Shape;2744;p22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45" name="Google Shape;2745;p22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lt1"/>
                </a:solidFill>
                <a:latin typeface="Lexend"/>
                <a:ea typeface="Lexend"/>
                <a:cs typeface="Lexend"/>
                <a:sym typeface="Lexend"/>
              </a:rPr>
              <a:t>Hawsha D</a:t>
            </a:r>
            <a:endParaRPr b="1" i="0" sz="1400" u="none" cap="none" strike="noStrike">
              <a:solidFill>
                <a:schemeClr val="lt1"/>
              </a:solidFill>
              <a:latin typeface="Lexend"/>
              <a:ea typeface="Lexend"/>
              <a:cs typeface="Lexend"/>
              <a:sym typeface="Lexend"/>
            </a:endParaRPr>
          </a:p>
        </p:txBody>
      </p:sp>
      <p:sp>
        <p:nvSpPr>
          <p:cNvPr id="2746" name="Google Shape;2746;p221"/>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747" name="Google Shape;2747;p221"/>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48" name="Google Shape;2748;p221"/>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2749" name="Shape 2749"/>
        <p:cNvGrpSpPr/>
        <p:nvPr/>
      </p:nvGrpSpPr>
      <p:grpSpPr>
        <a:xfrm>
          <a:off x="0" y="0"/>
          <a:ext cx="0" cy="0"/>
          <a:chOff x="0" y="0"/>
          <a:chExt cx="0" cy="0"/>
        </a:xfrm>
      </p:grpSpPr>
      <p:grpSp>
        <p:nvGrpSpPr>
          <p:cNvPr id="2750" name="Google Shape;2750;p222"/>
          <p:cNvGrpSpPr/>
          <p:nvPr/>
        </p:nvGrpSpPr>
        <p:grpSpPr>
          <a:xfrm>
            <a:off x="0" y="0"/>
            <a:ext cx="9151202" cy="886259"/>
            <a:chOff x="0" y="0"/>
            <a:chExt cx="9151202" cy="886259"/>
          </a:xfrm>
        </p:grpSpPr>
        <p:sp>
          <p:nvSpPr>
            <p:cNvPr id="2751" name="Google Shape;2751;p222"/>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52" name="Google Shape;2752;p222"/>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2753" name="Google Shape;2753;p222"/>
          <p:cNvSpPr txBox="1"/>
          <p:nvPr>
            <p:ph idx="1" type="body"/>
          </p:nvPr>
        </p:nvSpPr>
        <p:spPr>
          <a:xfrm>
            <a:off x="324000" y="1080000"/>
            <a:ext cx="8113800" cy="37404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54" name="Google Shape;2754;p22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2755" name="Google Shape;2755;p222"/>
          <p:cNvSpPr txBox="1"/>
          <p:nvPr>
            <p:ph type="title"/>
          </p:nvPr>
        </p:nvSpPr>
        <p:spPr>
          <a:xfrm>
            <a:off x="1684800" y="43825"/>
            <a:ext cx="5741400" cy="382800"/>
          </a:xfrm>
          <a:prstGeom prst="rect">
            <a:avLst/>
          </a:prstGeom>
          <a:noFill/>
          <a:ln>
            <a:noFill/>
          </a:ln>
        </p:spPr>
        <p:txBody>
          <a:bodyPr anchorCtr="0" anchor="b" bIns="0" lIns="0" spcFirstLastPara="1" rIns="0" wrap="square" tIns="0">
            <a:spAutoFit/>
          </a:bodyPr>
          <a:lstStyle>
            <a:lvl1pPr lvl="0" algn="l">
              <a:lnSpc>
                <a:spcPct val="100000"/>
              </a:lnSpc>
              <a:spcBef>
                <a:spcPts val="0"/>
              </a:spcBef>
              <a:spcAft>
                <a:spcPts val="0"/>
              </a:spcAft>
              <a:buSzPts val="2000"/>
              <a:buFont typeface="Lexend"/>
              <a:buNone/>
              <a:defRPr b="0" sz="2000">
                <a:latin typeface="Lexend"/>
                <a:ea typeface="Lexend"/>
                <a:cs typeface="Lexend"/>
                <a:sym typeface="Lexend"/>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p:txBody>
      </p:sp>
      <p:sp>
        <p:nvSpPr>
          <p:cNvPr id="2756" name="Google Shape;2756;p22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222" name="Shape 222"/>
        <p:cNvGrpSpPr/>
        <p:nvPr/>
      </p:nvGrpSpPr>
      <p:grpSpPr>
        <a:xfrm>
          <a:off x="0" y="0"/>
          <a:ext cx="0" cy="0"/>
          <a:chOff x="0" y="0"/>
          <a:chExt cx="0" cy="0"/>
        </a:xfrm>
      </p:grpSpPr>
      <p:pic>
        <p:nvPicPr>
          <p:cNvPr id="223" name="Google Shape;223;p23"/>
          <p:cNvPicPr preferRelativeResize="0"/>
          <p:nvPr/>
        </p:nvPicPr>
        <p:blipFill>
          <a:blip r:embed="rId2">
            <a:alphaModFix/>
          </a:blip>
          <a:stretch>
            <a:fillRect/>
          </a:stretch>
        </p:blipFill>
        <p:spPr>
          <a:xfrm>
            <a:off x="343225" y="1388370"/>
            <a:ext cx="7945600" cy="2919776"/>
          </a:xfrm>
          <a:prstGeom prst="rect">
            <a:avLst/>
          </a:prstGeom>
          <a:noFill/>
          <a:ln>
            <a:noFill/>
          </a:ln>
        </p:spPr>
      </p:pic>
      <p:sp>
        <p:nvSpPr>
          <p:cNvPr id="224" name="Google Shape;224;p23"/>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Natiijo</a:t>
            </a:r>
            <a:endParaRPr b="1" sz="1400">
              <a:solidFill>
                <a:schemeClr val="dk1"/>
              </a:solidFill>
              <a:latin typeface="Lexend"/>
              <a:ea typeface="Lexend"/>
              <a:cs typeface="Lexend"/>
              <a:sym typeface="Lexend"/>
            </a:endParaRPr>
          </a:p>
        </p:txBody>
      </p:sp>
      <p:sp>
        <p:nvSpPr>
          <p:cNvPr id="225" name="Google Shape;225;p23"/>
          <p:cNvSpPr txBox="1"/>
          <p:nvPr>
            <p:ph idx="1" type="subTitle"/>
          </p:nvPr>
        </p:nvSpPr>
        <p:spPr>
          <a:xfrm>
            <a:off x="666000" y="1620000"/>
            <a:ext cx="7270800" cy="2504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2000"/>
              <a:buNone/>
              <a:defRPr sz="20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2761" name="Shape 2761"/>
        <p:cNvGrpSpPr/>
        <p:nvPr/>
      </p:nvGrpSpPr>
      <p:grpSpPr>
        <a:xfrm>
          <a:off x="0" y="0"/>
          <a:ext cx="0" cy="0"/>
          <a:chOff x="0" y="0"/>
          <a:chExt cx="0" cy="0"/>
        </a:xfrm>
      </p:grpSpPr>
      <p:pic>
        <p:nvPicPr>
          <p:cNvPr id="2762" name="Google Shape;2762;p224"/>
          <p:cNvPicPr preferRelativeResize="0"/>
          <p:nvPr/>
        </p:nvPicPr>
        <p:blipFill rotWithShape="1">
          <a:blip r:embed="rId2">
            <a:alphaModFix/>
          </a:blip>
          <a:srcRect b="0" l="6209" r="6207" t="0"/>
          <a:stretch/>
        </p:blipFill>
        <p:spPr>
          <a:xfrm>
            <a:off x="324000" y="4008600"/>
            <a:ext cx="1258950" cy="128000"/>
          </a:xfrm>
          <a:prstGeom prst="rect">
            <a:avLst/>
          </a:prstGeom>
          <a:noFill/>
          <a:ln>
            <a:noFill/>
          </a:ln>
        </p:spPr>
      </p:pic>
      <p:sp>
        <p:nvSpPr>
          <p:cNvPr id="2763" name="Google Shape;2763;p22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64" name="Google Shape;2764;p22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Computing</a:t>
            </a:r>
            <a:endParaRPr b="1" i="0" sz="1700" u="none" cap="none" strike="noStrike">
              <a:solidFill>
                <a:schemeClr val="dk1"/>
              </a:solidFill>
              <a:latin typeface="Lexend"/>
              <a:ea typeface="Lexend"/>
              <a:cs typeface="Lexend"/>
              <a:sym typeface="Lexend"/>
            </a:endParaRPr>
          </a:p>
        </p:txBody>
      </p:sp>
      <p:grpSp>
        <p:nvGrpSpPr>
          <p:cNvPr id="2766" name="Google Shape;2766;p224"/>
          <p:cNvGrpSpPr/>
          <p:nvPr/>
        </p:nvGrpSpPr>
        <p:grpSpPr>
          <a:xfrm>
            <a:off x="6156975" y="0"/>
            <a:ext cx="2987025" cy="3854074"/>
            <a:chOff x="6156975" y="0"/>
            <a:chExt cx="2987025" cy="3854074"/>
          </a:xfrm>
        </p:grpSpPr>
        <p:pic>
          <p:nvPicPr>
            <p:cNvPr id="2767" name="Google Shape;2767;p22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768" name="Google Shape;2768;p22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769" name="Google Shape;2769;p22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770" name="Google Shape;2770;p22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771" name="Google Shape;2771;p224"/>
          <p:cNvPicPr preferRelativeResize="0"/>
          <p:nvPr/>
        </p:nvPicPr>
        <p:blipFill rotWithShape="1">
          <a:blip r:embed="rId5">
            <a:alphaModFix/>
          </a:blip>
          <a:srcRect b="0" l="0" r="0" t="0"/>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2772" name="Shape 2772"/>
        <p:cNvGrpSpPr/>
        <p:nvPr/>
      </p:nvGrpSpPr>
      <p:grpSpPr>
        <a:xfrm>
          <a:off x="0" y="0"/>
          <a:ext cx="0" cy="0"/>
          <a:chOff x="0" y="0"/>
          <a:chExt cx="0" cy="0"/>
        </a:xfrm>
      </p:grpSpPr>
      <p:sp>
        <p:nvSpPr>
          <p:cNvPr id="2773" name="Google Shape;2773;p225"/>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4" name="Google Shape;2774;p225"/>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5" name="Google Shape;2775;p225"/>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Oak’s lessons are structured around </a:t>
            </a:r>
            <a:r>
              <a:rPr b="1" i="0" lang="en-GB" sz="1200" u="none" cap="none" strike="noStrike">
                <a:solidFill>
                  <a:schemeClr val="dk1"/>
                </a:solidFill>
                <a:latin typeface="Lexend"/>
                <a:ea typeface="Lexend"/>
                <a:cs typeface="Lexend"/>
                <a:sym typeface="Lexend"/>
              </a:rPr>
              <a:t>wareegyada barashada</a:t>
            </a:r>
            <a:r>
              <a:rPr b="0" i="1" lang="en-GB" sz="1200" u="none" cap="none" strike="noStrike">
                <a:solidFill>
                  <a:schemeClr val="dk1"/>
                </a:solidFill>
                <a:latin typeface="Lexend"/>
                <a:ea typeface="Lexend"/>
                <a:cs typeface="Lexend"/>
                <a:sym typeface="Lexend"/>
              </a:rPr>
              <a:t>.</a:t>
            </a:r>
            <a:r>
              <a:rPr b="0" i="0" lang="en-GB" sz="1200" u="none" cap="none" strike="noStrike">
                <a:solidFill>
                  <a:schemeClr val="dk1"/>
                </a:solidFill>
                <a:latin typeface="Lexend"/>
                <a:ea typeface="Lexend"/>
                <a:cs typeface="Lexend"/>
                <a:sym typeface="Lexend"/>
              </a:rPr>
              <a:t> These are indicated through colour in the slide deck:</a:t>
            </a:r>
            <a:endParaRPr b="0" i="0" sz="1200" u="none" cap="none" strike="noStrike">
              <a:solidFill>
                <a:schemeClr val="dk1"/>
              </a:solidFill>
              <a:latin typeface="Lexend"/>
              <a:ea typeface="Lexend"/>
              <a:cs typeface="Lexend"/>
              <a:sym typeface="Lexend"/>
            </a:endParaRPr>
          </a:p>
        </p:txBody>
      </p:sp>
      <p:sp>
        <p:nvSpPr>
          <p:cNvPr id="2776" name="Google Shape;2776;p225"/>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Qaabdhismeedka casharka</a:t>
            </a:r>
            <a:endParaRPr b="1" i="0" sz="1400" u="none" cap="none" strike="noStrike">
              <a:solidFill>
                <a:schemeClr val="dk1"/>
              </a:solidFill>
              <a:latin typeface="Lexend"/>
              <a:ea typeface="Lexend"/>
              <a:cs typeface="Lexend"/>
              <a:sym typeface="Lexend"/>
            </a:endParaRPr>
          </a:p>
        </p:txBody>
      </p:sp>
      <p:sp>
        <p:nvSpPr>
          <p:cNvPr id="2777" name="Google Shape;2777;p225"/>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Xiriirro faa'iido leh</a:t>
            </a:r>
            <a:endParaRPr b="1" i="0" sz="1400" u="none" cap="none" strike="noStrike">
              <a:solidFill>
                <a:schemeClr val="dk1"/>
              </a:solidFill>
              <a:latin typeface="Lexend"/>
              <a:ea typeface="Lexend"/>
              <a:cs typeface="Lexend"/>
              <a:sym typeface="Lexend"/>
            </a:endParaRPr>
          </a:p>
        </p:txBody>
      </p:sp>
      <p:sp>
        <p:nvSpPr>
          <p:cNvPr id="2778" name="Google Shape;2778;p225"/>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Mid kasta</a:t>
            </a:r>
            <a:r>
              <a:rPr b="1" i="0" lang="en-GB" sz="1200" u="none" cap="none" strike="noStrike">
                <a:solidFill>
                  <a:schemeClr val="dk1"/>
                </a:solidFill>
                <a:latin typeface="Lexend"/>
                <a:ea typeface="Lexend"/>
                <a:cs typeface="Lexend"/>
                <a:sym typeface="Lexend"/>
              </a:rPr>
              <a:t> learning cycle</a:t>
            </a:r>
            <a:r>
              <a:rPr b="0" i="0" lang="en-GB" sz="1200" u="none" cap="none" strike="noStrike">
                <a:solidFill>
                  <a:schemeClr val="dk1"/>
                </a:solidFill>
                <a:latin typeface="Lexend"/>
                <a:ea typeface="Lexend"/>
                <a:cs typeface="Lexend"/>
                <a:sym typeface="Lexend"/>
              </a:rPr>
              <a:t> covers several phases:</a:t>
            </a:r>
            <a:endParaRPr b="0" i="0" sz="1200" u="none" cap="none" strike="noStrike">
              <a:solidFill>
                <a:schemeClr val="dk1"/>
              </a:solidFill>
              <a:latin typeface="Lexend"/>
              <a:ea typeface="Lexend"/>
              <a:cs typeface="Lexend"/>
              <a:sym typeface="Lexend"/>
            </a:endParaRPr>
          </a:p>
        </p:txBody>
      </p:sp>
      <p:pic>
        <p:nvPicPr>
          <p:cNvPr id="2779" name="Google Shape;2779;p225"/>
          <p:cNvPicPr preferRelativeResize="0"/>
          <p:nvPr/>
        </p:nvPicPr>
        <p:blipFill rotWithShape="1">
          <a:blip r:embed="rId2">
            <a:alphaModFix/>
          </a:blip>
          <a:srcRect b="71084" l="3912" r="56767" t="0"/>
          <a:stretch/>
        </p:blipFill>
        <p:spPr>
          <a:xfrm>
            <a:off x="382600" y="3725750"/>
            <a:ext cx="841850" cy="364800"/>
          </a:xfrm>
          <a:prstGeom prst="rect">
            <a:avLst/>
          </a:prstGeom>
          <a:noFill/>
          <a:ln>
            <a:noFill/>
          </a:ln>
        </p:spPr>
      </p:pic>
      <p:pic>
        <p:nvPicPr>
          <p:cNvPr id="2780" name="Google Shape;2780;p225"/>
          <p:cNvPicPr preferRelativeResize="0"/>
          <p:nvPr/>
        </p:nvPicPr>
        <p:blipFill rotWithShape="1">
          <a:blip r:embed="rId2">
            <a:alphaModFix/>
          </a:blip>
          <a:srcRect b="71902" l="62492" r="7302" t="2791"/>
          <a:stretch/>
        </p:blipFill>
        <p:spPr>
          <a:xfrm>
            <a:off x="1322300" y="3754900"/>
            <a:ext cx="688050" cy="339675"/>
          </a:xfrm>
          <a:prstGeom prst="rect">
            <a:avLst/>
          </a:prstGeom>
          <a:noFill/>
          <a:ln>
            <a:noFill/>
          </a:ln>
        </p:spPr>
      </p:pic>
      <p:pic>
        <p:nvPicPr>
          <p:cNvPr id="2781" name="Google Shape;2781;p225"/>
          <p:cNvPicPr preferRelativeResize="0"/>
          <p:nvPr/>
        </p:nvPicPr>
        <p:blipFill rotWithShape="1">
          <a:blip r:embed="rId2">
            <a:alphaModFix/>
          </a:blip>
          <a:srcRect b="19542" l="6196" r="59088" t="51182"/>
          <a:stretch/>
        </p:blipFill>
        <p:spPr>
          <a:xfrm>
            <a:off x="2108188" y="3710946"/>
            <a:ext cx="743275" cy="369300"/>
          </a:xfrm>
          <a:prstGeom prst="rect">
            <a:avLst/>
          </a:prstGeom>
          <a:noFill/>
          <a:ln>
            <a:noFill/>
          </a:ln>
        </p:spPr>
      </p:pic>
      <p:pic>
        <p:nvPicPr>
          <p:cNvPr id="2782" name="Google Shape;2782;p225"/>
          <p:cNvPicPr preferRelativeResize="0"/>
          <p:nvPr/>
        </p:nvPicPr>
        <p:blipFill rotWithShape="1">
          <a:blip r:embed="rId2">
            <a:alphaModFix/>
          </a:blip>
          <a:srcRect b="19542" l="58432" r="3863" t="51182"/>
          <a:stretch/>
        </p:blipFill>
        <p:spPr>
          <a:xfrm>
            <a:off x="2989750" y="3725750"/>
            <a:ext cx="807200" cy="369300"/>
          </a:xfrm>
          <a:prstGeom prst="rect">
            <a:avLst/>
          </a:prstGeom>
          <a:noFill/>
          <a:ln>
            <a:noFill/>
          </a:ln>
        </p:spPr>
      </p:pic>
      <p:sp>
        <p:nvSpPr>
          <p:cNvPr id="2783" name="Google Shape;2783;p225"/>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2784" name="Google Shape;2784;p225"/>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Explanation      Check      Practice      Feedback</a:t>
            </a:r>
            <a:endParaRPr b="0" i="0" sz="1200" u="none" cap="none" strike="noStrike">
              <a:solidFill>
                <a:schemeClr val="dk1"/>
              </a:solidFill>
              <a:latin typeface="Lexend"/>
              <a:ea typeface="Lexend"/>
              <a:cs typeface="Lexend"/>
              <a:sym typeface="Lexend"/>
            </a:endParaRPr>
          </a:p>
        </p:txBody>
      </p:sp>
      <p:pic>
        <p:nvPicPr>
          <p:cNvPr id="2785" name="Google Shape;2785;p225"/>
          <p:cNvPicPr preferRelativeResize="0"/>
          <p:nvPr/>
        </p:nvPicPr>
        <p:blipFill rotWithShape="1">
          <a:blip r:embed="rId3">
            <a:alphaModFix/>
          </a:blip>
          <a:srcRect b="0" l="0" r="0" t="0"/>
          <a:stretch/>
        </p:blipFill>
        <p:spPr>
          <a:xfrm>
            <a:off x="279913" y="1948533"/>
            <a:ext cx="2067960" cy="1216800"/>
          </a:xfrm>
          <a:prstGeom prst="rect">
            <a:avLst/>
          </a:prstGeom>
          <a:noFill/>
          <a:ln>
            <a:noFill/>
          </a:ln>
        </p:spPr>
      </p:pic>
      <p:pic>
        <p:nvPicPr>
          <p:cNvPr id="2786" name="Google Shape;2786;p225"/>
          <p:cNvPicPr preferRelativeResize="0"/>
          <p:nvPr/>
        </p:nvPicPr>
        <p:blipFill rotWithShape="1">
          <a:blip r:embed="rId4">
            <a:alphaModFix/>
          </a:blip>
          <a:srcRect b="0" l="0" r="0" t="0"/>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2787" name="Shape 2787"/>
        <p:cNvGrpSpPr/>
        <p:nvPr/>
      </p:nvGrpSpPr>
      <p:grpSpPr>
        <a:xfrm>
          <a:off x="0" y="0"/>
          <a:ext cx="0" cy="0"/>
          <a:chOff x="0" y="0"/>
          <a:chExt cx="0" cy="0"/>
        </a:xfrm>
      </p:grpSpPr>
      <p:pic>
        <p:nvPicPr>
          <p:cNvPr id="2788" name="Google Shape;2788;p226"/>
          <p:cNvPicPr preferRelativeResize="0"/>
          <p:nvPr/>
        </p:nvPicPr>
        <p:blipFill rotWithShape="1">
          <a:blip r:embed="rId2">
            <a:alphaModFix/>
          </a:blip>
          <a:srcRect b="0" l="0" r="0" t="0"/>
          <a:stretch/>
        </p:blipFill>
        <p:spPr>
          <a:xfrm>
            <a:off x="343225" y="1388370"/>
            <a:ext cx="7945600" cy="2919776"/>
          </a:xfrm>
          <a:prstGeom prst="rect">
            <a:avLst/>
          </a:prstGeom>
          <a:noFill/>
          <a:ln>
            <a:noFill/>
          </a:ln>
        </p:spPr>
      </p:pic>
      <p:sp>
        <p:nvSpPr>
          <p:cNvPr id="2789" name="Google Shape;2789;p226"/>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1400" u="none" cap="none" strike="noStrike">
                <a:solidFill>
                  <a:schemeClr val="dk1"/>
                </a:solidFill>
                <a:latin typeface="Lexend"/>
                <a:ea typeface="Lexend"/>
                <a:cs typeface="Lexend"/>
                <a:sym typeface="Lexend"/>
              </a:rPr>
              <a:t>Natiijo</a:t>
            </a:r>
            <a:endParaRPr b="1" i="0" sz="1400" u="none" cap="none" strike="noStrike">
              <a:solidFill>
                <a:schemeClr val="dk1"/>
              </a:solidFill>
              <a:latin typeface="Lexend"/>
              <a:ea typeface="Lexend"/>
              <a:cs typeface="Lexend"/>
              <a:sym typeface="Lexend"/>
            </a:endParaRPr>
          </a:p>
        </p:txBody>
      </p:sp>
      <p:sp>
        <p:nvSpPr>
          <p:cNvPr id="2790" name="Google Shape;2790;p226"/>
          <p:cNvSpPr txBox="1"/>
          <p:nvPr>
            <p:ph idx="1" type="subTitle"/>
          </p:nvPr>
        </p:nvSpPr>
        <p:spPr>
          <a:xfrm>
            <a:off x="666000" y="1620000"/>
            <a:ext cx="7270800" cy="2504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000"/>
              <a:buNone/>
              <a:defRPr sz="20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791" name="Shape 2791"/>
        <p:cNvGrpSpPr/>
        <p:nvPr/>
      </p:nvGrpSpPr>
      <p:grpSpPr>
        <a:xfrm>
          <a:off x="0" y="0"/>
          <a:ext cx="0" cy="0"/>
          <a:chOff x="0" y="0"/>
          <a:chExt cx="0" cy="0"/>
        </a:xfrm>
      </p:grpSpPr>
      <p:grpSp>
        <p:nvGrpSpPr>
          <p:cNvPr id="2792" name="Google Shape;2792;p227"/>
          <p:cNvGrpSpPr/>
          <p:nvPr/>
        </p:nvGrpSpPr>
        <p:grpSpPr>
          <a:xfrm>
            <a:off x="0" y="1"/>
            <a:ext cx="9151202" cy="649233"/>
            <a:chOff x="0" y="1"/>
            <a:chExt cx="9151202" cy="649233"/>
          </a:xfrm>
        </p:grpSpPr>
        <p:sp>
          <p:nvSpPr>
            <p:cNvPr id="2793" name="Google Shape;2793;p22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94" name="Google Shape;2794;p22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795" name="Google Shape;2795;p22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796" name="Google Shape;2796;p227"/>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797" name="Google Shape;2797;p227"/>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798" name="Google Shape;2798;p227"/>
          <p:cNvSpPr txBox="1"/>
          <p:nvPr>
            <p:ph idx="3" type="subTitle"/>
          </p:nvPr>
        </p:nvSpPr>
        <p:spPr>
          <a:xfrm>
            <a:off x="324000" y="2105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799" name="Google Shape;2799;p227"/>
          <p:cNvSpPr txBox="1"/>
          <p:nvPr>
            <p:ph idx="4" type="subTitle"/>
          </p:nvPr>
        </p:nvSpPr>
        <p:spPr>
          <a:xfrm>
            <a:off x="2699325" y="2105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800" name="Google Shape;2800;p227"/>
          <p:cNvSpPr txBox="1"/>
          <p:nvPr>
            <p:ph idx="5" type="subTitle"/>
          </p:nvPr>
        </p:nvSpPr>
        <p:spPr>
          <a:xfrm>
            <a:off x="324000" y="3400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801" name="Google Shape;2801;p227"/>
          <p:cNvSpPr txBox="1"/>
          <p:nvPr>
            <p:ph idx="6" type="subTitle"/>
          </p:nvPr>
        </p:nvSpPr>
        <p:spPr>
          <a:xfrm>
            <a:off x="2699325" y="3400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802" name="Google Shape;2802;p227"/>
          <p:cNvSpPr txBox="1"/>
          <p:nvPr>
            <p:ph idx="7"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2803" name="Shape 2803"/>
        <p:cNvGrpSpPr/>
        <p:nvPr/>
      </p:nvGrpSpPr>
      <p:grpSpPr>
        <a:xfrm>
          <a:off x="0" y="0"/>
          <a:ext cx="0" cy="0"/>
          <a:chOff x="0" y="0"/>
          <a:chExt cx="0" cy="0"/>
        </a:xfrm>
      </p:grpSpPr>
      <p:grpSp>
        <p:nvGrpSpPr>
          <p:cNvPr id="2804" name="Google Shape;2804;p228"/>
          <p:cNvGrpSpPr/>
          <p:nvPr/>
        </p:nvGrpSpPr>
        <p:grpSpPr>
          <a:xfrm>
            <a:off x="0" y="0"/>
            <a:ext cx="9151202" cy="652534"/>
            <a:chOff x="0" y="0"/>
            <a:chExt cx="9151202" cy="652534"/>
          </a:xfrm>
        </p:grpSpPr>
        <p:sp>
          <p:nvSpPr>
            <p:cNvPr id="2805" name="Google Shape;2805;p228"/>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06" name="Google Shape;2806;p228"/>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2807" name="Google Shape;2807;p22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2808" name="Google Shape;2808;p228"/>
          <p:cNvSpPr txBox="1"/>
          <p:nvPr>
            <p:ph type="title"/>
          </p:nvPr>
        </p:nvSpPr>
        <p:spPr>
          <a:xfrm>
            <a:off x="1684800" y="11912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None/>
              <a:defRPr b="0" sz="2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809" name="Google Shape;2809;p22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810" name="Google Shape;2810;p22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2811" name="Shape 2811"/>
        <p:cNvGrpSpPr/>
        <p:nvPr/>
      </p:nvGrpSpPr>
      <p:grpSpPr>
        <a:xfrm>
          <a:off x="0" y="0"/>
          <a:ext cx="0" cy="0"/>
          <a:chOff x="0" y="0"/>
          <a:chExt cx="0" cy="0"/>
        </a:xfrm>
      </p:grpSpPr>
      <p:pic>
        <p:nvPicPr>
          <p:cNvPr id="2812" name="Google Shape;2812;p229"/>
          <p:cNvPicPr preferRelativeResize="0"/>
          <p:nvPr/>
        </p:nvPicPr>
        <p:blipFill rotWithShape="1">
          <a:blip r:embed="rId2">
            <a:alphaModFix/>
          </a:blip>
          <a:srcRect b="0" l="0" r="0" t="0"/>
          <a:stretch/>
        </p:blipFill>
        <p:spPr>
          <a:xfrm>
            <a:off x="347200" y="1111870"/>
            <a:ext cx="7945600" cy="2919776"/>
          </a:xfrm>
          <a:prstGeom prst="rect">
            <a:avLst/>
          </a:prstGeom>
          <a:noFill/>
          <a:ln>
            <a:noFill/>
          </a:ln>
        </p:spPr>
      </p:pic>
      <p:sp>
        <p:nvSpPr>
          <p:cNvPr id="2813" name="Google Shape;2813;p229"/>
          <p:cNvSpPr txBox="1"/>
          <p:nvPr>
            <p:ph idx="1" type="subTitle"/>
          </p:nvPr>
        </p:nvSpPr>
        <p:spPr>
          <a:xfrm>
            <a:off x="661775" y="1266500"/>
            <a:ext cx="7351200" cy="2627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1">
  <p:cSld name="CUSTOM_3_1_1_2">
    <p:spTree>
      <p:nvGrpSpPr>
        <p:cNvPr id="2814" name="Shape 2814"/>
        <p:cNvGrpSpPr/>
        <p:nvPr/>
      </p:nvGrpSpPr>
      <p:grpSpPr>
        <a:xfrm>
          <a:off x="0" y="0"/>
          <a:ext cx="0" cy="0"/>
          <a:chOff x="0" y="0"/>
          <a:chExt cx="0" cy="0"/>
        </a:xfrm>
      </p:grpSpPr>
      <p:grpSp>
        <p:nvGrpSpPr>
          <p:cNvPr id="2815" name="Google Shape;2815;p230"/>
          <p:cNvGrpSpPr/>
          <p:nvPr/>
        </p:nvGrpSpPr>
        <p:grpSpPr>
          <a:xfrm>
            <a:off x="0" y="1"/>
            <a:ext cx="9151202" cy="649233"/>
            <a:chOff x="0" y="1"/>
            <a:chExt cx="9151202" cy="649233"/>
          </a:xfrm>
        </p:grpSpPr>
        <p:sp>
          <p:nvSpPr>
            <p:cNvPr id="2816" name="Google Shape;2816;p230"/>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17" name="Google Shape;2817;p230"/>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818" name="Google Shape;2818;p230"/>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819" name="Google Shape;2819;p230"/>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820" name="Google Shape;2820;p230"/>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821" name="Google Shape;2821;p230"/>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822" name="Google Shape;2822;p230"/>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823" name="Google Shape;2823;p230"/>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824" name="Google Shape;2824;p230"/>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825" name="Google Shape;2825;p230"/>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826" name="Google Shape;2826;p230"/>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2_2">
    <p:spTree>
      <p:nvGrpSpPr>
        <p:cNvPr id="2827" name="Shape 2827"/>
        <p:cNvGrpSpPr/>
        <p:nvPr/>
      </p:nvGrpSpPr>
      <p:grpSpPr>
        <a:xfrm>
          <a:off x="0" y="0"/>
          <a:ext cx="0" cy="0"/>
          <a:chOff x="0" y="0"/>
          <a:chExt cx="0" cy="0"/>
        </a:xfrm>
      </p:grpSpPr>
      <p:pic>
        <p:nvPicPr>
          <p:cNvPr id="2828" name="Google Shape;2828;p231"/>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2829" name="Google Shape;2829;p231"/>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2830" name="Google Shape;2830;p231"/>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831" name="Google Shape;2831;p231"/>
          <p:cNvCxnSpPr>
            <a:endCxn id="2832"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2833" name="Google Shape;2833;p231"/>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2834" name="Google Shape;2834;p231"/>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2832" name="Google Shape;2832;p231"/>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2835" name="Google Shape;2835;p231"/>
          <p:cNvGrpSpPr/>
          <p:nvPr/>
        </p:nvGrpSpPr>
        <p:grpSpPr>
          <a:xfrm>
            <a:off x="-12" y="0"/>
            <a:ext cx="9151202" cy="598359"/>
            <a:chOff x="-12" y="0"/>
            <a:chExt cx="9151202" cy="598359"/>
          </a:xfrm>
        </p:grpSpPr>
        <p:sp>
          <p:nvSpPr>
            <p:cNvPr id="2836" name="Google Shape;2836;p23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37" name="Google Shape;2837;p231"/>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2838" name="Google Shape;2838;p23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839" name="Google Shape;2839;p231"/>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840" name="Google Shape;2840;p231"/>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1">
  <p:cSld name="TITLE_AND_TWO_COLUMNS_1_1_6_2_1_4_1">
    <p:spTree>
      <p:nvGrpSpPr>
        <p:cNvPr id="2841" name="Shape 2841"/>
        <p:cNvGrpSpPr/>
        <p:nvPr/>
      </p:nvGrpSpPr>
      <p:grpSpPr>
        <a:xfrm>
          <a:off x="0" y="0"/>
          <a:ext cx="0" cy="0"/>
          <a:chOff x="0" y="0"/>
          <a:chExt cx="0" cy="0"/>
        </a:xfrm>
      </p:grpSpPr>
      <p:grpSp>
        <p:nvGrpSpPr>
          <p:cNvPr id="2842" name="Google Shape;2842;p232"/>
          <p:cNvGrpSpPr/>
          <p:nvPr/>
        </p:nvGrpSpPr>
        <p:grpSpPr>
          <a:xfrm>
            <a:off x="-1" y="-2"/>
            <a:ext cx="9151203" cy="649227"/>
            <a:chOff x="-1" y="-2"/>
            <a:chExt cx="9151203" cy="649227"/>
          </a:xfrm>
        </p:grpSpPr>
        <p:pic>
          <p:nvPicPr>
            <p:cNvPr id="2843" name="Google Shape;2843;p232"/>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2844" name="Google Shape;2844;p23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45" name="Google Shape;2845;p23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2846" name="Google Shape;2846;p23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847" name="Google Shape;2847;p23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2848" name="Google Shape;2848;p232"/>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2849" name="Shape 2849"/>
        <p:cNvGrpSpPr/>
        <p:nvPr/>
      </p:nvGrpSpPr>
      <p:grpSpPr>
        <a:xfrm>
          <a:off x="0" y="0"/>
          <a:ext cx="0" cy="0"/>
          <a:chOff x="0" y="0"/>
          <a:chExt cx="0" cy="0"/>
        </a:xfrm>
      </p:grpSpPr>
      <p:pic>
        <p:nvPicPr>
          <p:cNvPr id="2850" name="Google Shape;2850;p233"/>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851" name="Google Shape;2851;p23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52" name="Google Shape;2852;p23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853" name="Google Shape;2853;p23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854" name="Google Shape;2854;p233"/>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855" name="Google Shape;2855;p233"/>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856" name="Google Shape;2856;p233"/>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857" name="Google Shape;2857;p233"/>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858" name="Google Shape;2858;p233"/>
          <p:cNvGrpSpPr/>
          <p:nvPr/>
        </p:nvGrpSpPr>
        <p:grpSpPr>
          <a:xfrm>
            <a:off x="323653" y="1652038"/>
            <a:ext cx="457200" cy="457200"/>
            <a:chOff x="1020916" y="1442088"/>
            <a:chExt cx="457200" cy="457200"/>
          </a:xfrm>
        </p:grpSpPr>
        <p:pic>
          <p:nvPicPr>
            <p:cNvPr id="2859" name="Google Shape;2859;p2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60" name="Google Shape;2860;p2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861" name="Google Shape;2861;p233"/>
          <p:cNvGrpSpPr/>
          <p:nvPr/>
        </p:nvGrpSpPr>
        <p:grpSpPr>
          <a:xfrm>
            <a:off x="323653" y="2461775"/>
            <a:ext cx="457200" cy="457200"/>
            <a:chOff x="1020916" y="1442088"/>
            <a:chExt cx="457200" cy="457200"/>
          </a:xfrm>
        </p:grpSpPr>
        <p:pic>
          <p:nvPicPr>
            <p:cNvPr id="2862" name="Google Shape;2862;p2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63" name="Google Shape;2863;p2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864" name="Google Shape;2864;p233"/>
          <p:cNvGrpSpPr/>
          <p:nvPr/>
        </p:nvGrpSpPr>
        <p:grpSpPr>
          <a:xfrm>
            <a:off x="323641" y="3271838"/>
            <a:ext cx="457200" cy="457200"/>
            <a:chOff x="1020916" y="1442088"/>
            <a:chExt cx="457200" cy="457200"/>
          </a:xfrm>
        </p:grpSpPr>
        <p:pic>
          <p:nvPicPr>
            <p:cNvPr id="2865" name="Google Shape;2865;p2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66" name="Google Shape;2866;p2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867" name="Google Shape;2867;p233"/>
          <p:cNvGrpSpPr/>
          <p:nvPr/>
        </p:nvGrpSpPr>
        <p:grpSpPr>
          <a:xfrm>
            <a:off x="323641" y="4081763"/>
            <a:ext cx="457200" cy="457200"/>
            <a:chOff x="1020916" y="1442088"/>
            <a:chExt cx="457200" cy="457200"/>
          </a:xfrm>
        </p:grpSpPr>
        <p:pic>
          <p:nvPicPr>
            <p:cNvPr id="2868" name="Google Shape;2868;p2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69" name="Google Shape;2869;p2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870" name="Google Shape;2870;p23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71" name="Google Shape;2871;p23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72" name="Google Shape;2872;p233"/>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226" name="Shape 226"/>
        <p:cNvGrpSpPr/>
        <p:nvPr/>
      </p:nvGrpSpPr>
      <p:grpSpPr>
        <a:xfrm>
          <a:off x="0" y="0"/>
          <a:ext cx="0" cy="0"/>
          <a:chOff x="0" y="0"/>
          <a:chExt cx="0" cy="0"/>
        </a:xfrm>
      </p:grpSpPr>
      <p:sp>
        <p:nvSpPr>
          <p:cNvPr id="227" name="Google Shape;227;p24"/>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4"/>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Oak’s lessons are structured around </a:t>
            </a:r>
            <a:r>
              <a:rPr b="1" lang="en-GB" sz="1200">
                <a:solidFill>
                  <a:schemeClr val="dk1"/>
                </a:solidFill>
                <a:latin typeface="Lexend"/>
                <a:ea typeface="Lexend"/>
                <a:cs typeface="Lexend"/>
                <a:sym typeface="Lexend"/>
              </a:rPr>
              <a:t>wareegyada barashada</a:t>
            </a:r>
            <a:r>
              <a:rPr i="1" lang="en-GB" sz="1200">
                <a:solidFill>
                  <a:schemeClr val="dk1"/>
                </a:solidFill>
                <a:latin typeface="Lexend"/>
                <a:ea typeface="Lexend"/>
                <a:cs typeface="Lexend"/>
                <a:sym typeface="Lexend"/>
              </a:rPr>
              <a:t>.</a:t>
            </a:r>
            <a:r>
              <a:rPr lang="en-GB" sz="1200">
                <a:solidFill>
                  <a:schemeClr val="dk1"/>
                </a:solidFill>
                <a:latin typeface="Lexend"/>
                <a:ea typeface="Lexend"/>
                <a:cs typeface="Lexend"/>
                <a:sym typeface="Lexend"/>
              </a:rPr>
              <a:t> These are indicated through colour in the slide deck:</a:t>
            </a:r>
            <a:endParaRPr sz="1200">
              <a:solidFill>
                <a:schemeClr val="dk1"/>
              </a:solidFill>
              <a:latin typeface="Lexend"/>
              <a:ea typeface="Lexend"/>
              <a:cs typeface="Lexend"/>
              <a:sym typeface="Lexend"/>
            </a:endParaRPr>
          </a:p>
        </p:txBody>
      </p:sp>
      <p:sp>
        <p:nvSpPr>
          <p:cNvPr id="230" name="Google Shape;230;p24"/>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Qaabdhismeedka casharka</a:t>
            </a:r>
            <a:endParaRPr b="1" sz="1400">
              <a:solidFill>
                <a:schemeClr val="dk1"/>
              </a:solidFill>
              <a:latin typeface="Lexend"/>
              <a:ea typeface="Lexend"/>
              <a:cs typeface="Lexend"/>
              <a:sym typeface="Lexend"/>
            </a:endParaRPr>
          </a:p>
        </p:txBody>
      </p:sp>
      <p:sp>
        <p:nvSpPr>
          <p:cNvPr id="231" name="Google Shape;231;p24"/>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Xiriirro faa'iido leh</a:t>
            </a:r>
            <a:endParaRPr b="1" sz="1400">
              <a:solidFill>
                <a:schemeClr val="dk1"/>
              </a:solidFill>
              <a:latin typeface="Lexend"/>
              <a:ea typeface="Lexend"/>
              <a:cs typeface="Lexend"/>
              <a:sym typeface="Lexend"/>
            </a:endParaRPr>
          </a:p>
        </p:txBody>
      </p:sp>
      <p:sp>
        <p:nvSpPr>
          <p:cNvPr id="232" name="Google Shape;232;p24"/>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Mid kasta</a:t>
            </a:r>
            <a:r>
              <a:rPr b="1" lang="en-GB" sz="1200">
                <a:solidFill>
                  <a:schemeClr val="dk1"/>
                </a:solidFill>
                <a:latin typeface="Lexend"/>
                <a:ea typeface="Lexend"/>
                <a:cs typeface="Lexend"/>
                <a:sym typeface="Lexend"/>
              </a:rPr>
              <a:t> learning cycle</a:t>
            </a:r>
            <a:r>
              <a:rPr lang="en-GB" sz="1200">
                <a:solidFill>
                  <a:schemeClr val="dk1"/>
                </a:solidFill>
                <a:latin typeface="Lexend"/>
                <a:ea typeface="Lexend"/>
                <a:cs typeface="Lexend"/>
                <a:sym typeface="Lexend"/>
              </a:rPr>
              <a:t> covers several phases:</a:t>
            </a:r>
            <a:endParaRPr sz="1200">
              <a:solidFill>
                <a:schemeClr val="dk1"/>
              </a:solidFill>
              <a:latin typeface="Lexend"/>
              <a:ea typeface="Lexend"/>
              <a:cs typeface="Lexend"/>
              <a:sym typeface="Lexend"/>
            </a:endParaRPr>
          </a:p>
        </p:txBody>
      </p:sp>
      <p:pic>
        <p:nvPicPr>
          <p:cNvPr id="233" name="Google Shape;233;p24"/>
          <p:cNvPicPr preferRelativeResize="0"/>
          <p:nvPr/>
        </p:nvPicPr>
        <p:blipFill rotWithShape="1">
          <a:blip r:embed="rId2">
            <a:alphaModFix/>
          </a:blip>
          <a:srcRect b="71084" l="3912" r="56768" t="0"/>
          <a:stretch/>
        </p:blipFill>
        <p:spPr>
          <a:xfrm>
            <a:off x="382600" y="3725750"/>
            <a:ext cx="841850" cy="364800"/>
          </a:xfrm>
          <a:prstGeom prst="rect">
            <a:avLst/>
          </a:prstGeom>
          <a:noFill/>
          <a:ln>
            <a:noFill/>
          </a:ln>
        </p:spPr>
      </p:pic>
      <p:pic>
        <p:nvPicPr>
          <p:cNvPr id="234" name="Google Shape;234;p24"/>
          <p:cNvPicPr preferRelativeResize="0"/>
          <p:nvPr/>
        </p:nvPicPr>
        <p:blipFill rotWithShape="1">
          <a:blip r:embed="rId2">
            <a:alphaModFix/>
          </a:blip>
          <a:srcRect b="71902" l="62493" r="7303" t="2791"/>
          <a:stretch/>
        </p:blipFill>
        <p:spPr>
          <a:xfrm>
            <a:off x="1322300" y="3754900"/>
            <a:ext cx="688050" cy="339675"/>
          </a:xfrm>
          <a:prstGeom prst="rect">
            <a:avLst/>
          </a:prstGeom>
          <a:noFill/>
          <a:ln>
            <a:noFill/>
          </a:ln>
        </p:spPr>
      </p:pic>
      <p:pic>
        <p:nvPicPr>
          <p:cNvPr id="235" name="Google Shape;235;p24"/>
          <p:cNvPicPr preferRelativeResize="0"/>
          <p:nvPr/>
        </p:nvPicPr>
        <p:blipFill rotWithShape="1">
          <a:blip r:embed="rId2">
            <a:alphaModFix/>
          </a:blip>
          <a:srcRect b="19543" l="6196" r="59088" t="51182"/>
          <a:stretch/>
        </p:blipFill>
        <p:spPr>
          <a:xfrm>
            <a:off x="2108188" y="3710946"/>
            <a:ext cx="743275" cy="369300"/>
          </a:xfrm>
          <a:prstGeom prst="rect">
            <a:avLst/>
          </a:prstGeom>
          <a:noFill/>
          <a:ln>
            <a:noFill/>
          </a:ln>
        </p:spPr>
      </p:pic>
      <p:pic>
        <p:nvPicPr>
          <p:cNvPr id="236" name="Google Shape;236;p24"/>
          <p:cNvPicPr preferRelativeResize="0"/>
          <p:nvPr/>
        </p:nvPicPr>
        <p:blipFill rotWithShape="1">
          <a:blip r:embed="rId2">
            <a:alphaModFix/>
          </a:blip>
          <a:srcRect b="19543" l="58433" r="3864" t="51182"/>
          <a:stretch/>
        </p:blipFill>
        <p:spPr>
          <a:xfrm>
            <a:off x="2989750" y="3725750"/>
            <a:ext cx="807200" cy="369300"/>
          </a:xfrm>
          <a:prstGeom prst="rect">
            <a:avLst/>
          </a:prstGeom>
          <a:noFill/>
          <a:ln>
            <a:noFill/>
          </a:ln>
        </p:spPr>
      </p:pic>
      <p:sp>
        <p:nvSpPr>
          <p:cNvPr id="237" name="Google Shape;237;p24"/>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2000">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238" name="Google Shape;238;p24"/>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Explanation      Check      Practice      Feedback</a:t>
            </a:r>
            <a:endParaRPr sz="1200">
              <a:solidFill>
                <a:schemeClr val="dk1"/>
              </a:solidFill>
              <a:latin typeface="Lexend"/>
              <a:ea typeface="Lexend"/>
              <a:cs typeface="Lexend"/>
              <a:sym typeface="Lexend"/>
            </a:endParaRPr>
          </a:p>
        </p:txBody>
      </p:sp>
      <p:pic>
        <p:nvPicPr>
          <p:cNvPr id="239" name="Google Shape;239;p24"/>
          <p:cNvPicPr preferRelativeResize="0"/>
          <p:nvPr/>
        </p:nvPicPr>
        <p:blipFill>
          <a:blip r:embed="rId3">
            <a:alphaModFix/>
          </a:blip>
          <a:stretch>
            <a:fillRect/>
          </a:stretch>
        </p:blipFill>
        <p:spPr>
          <a:xfrm>
            <a:off x="279913" y="1948533"/>
            <a:ext cx="2067960" cy="1216800"/>
          </a:xfrm>
          <a:prstGeom prst="rect">
            <a:avLst/>
          </a:prstGeom>
          <a:noFill/>
          <a:ln>
            <a:noFill/>
          </a:ln>
        </p:spPr>
      </p:pic>
      <p:pic>
        <p:nvPicPr>
          <p:cNvPr id="240" name="Google Shape;240;p24"/>
          <p:cNvPicPr preferRelativeResize="0"/>
          <p:nvPr/>
        </p:nvPicPr>
        <p:blipFill>
          <a:blip r:embed="rId4">
            <a:alphaModFix/>
          </a:blip>
          <a:stretch>
            <a:fillRect/>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2873" name="Shape 2873"/>
        <p:cNvGrpSpPr/>
        <p:nvPr/>
      </p:nvGrpSpPr>
      <p:grpSpPr>
        <a:xfrm>
          <a:off x="0" y="0"/>
          <a:ext cx="0" cy="0"/>
          <a:chOff x="0" y="0"/>
          <a:chExt cx="0" cy="0"/>
        </a:xfrm>
      </p:grpSpPr>
      <p:pic>
        <p:nvPicPr>
          <p:cNvPr id="2874" name="Google Shape;2874;p234"/>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875" name="Google Shape;2875;p23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6" name="Google Shape;2876;p234"/>
          <p:cNvSpPr txBox="1"/>
          <p:nvPr>
            <p:ph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877" name="Google Shape;2877;p23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878" name="Google Shape;2878;p23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879" name="Google Shape;2879;p234"/>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880" name="Google Shape;2880;p234"/>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881" name="Google Shape;2881;p234"/>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882" name="Google Shape;2882;p234"/>
          <p:cNvGrpSpPr/>
          <p:nvPr/>
        </p:nvGrpSpPr>
        <p:grpSpPr>
          <a:xfrm>
            <a:off x="323653" y="1804438"/>
            <a:ext cx="457200" cy="457200"/>
            <a:chOff x="1020916" y="1442088"/>
            <a:chExt cx="457200" cy="457200"/>
          </a:xfrm>
        </p:grpSpPr>
        <p:pic>
          <p:nvPicPr>
            <p:cNvPr id="2883" name="Google Shape;2883;p2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84" name="Google Shape;2884;p2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885" name="Google Shape;2885;p234"/>
          <p:cNvGrpSpPr/>
          <p:nvPr/>
        </p:nvGrpSpPr>
        <p:grpSpPr>
          <a:xfrm>
            <a:off x="323653" y="2766575"/>
            <a:ext cx="457200" cy="457200"/>
            <a:chOff x="1020916" y="1442088"/>
            <a:chExt cx="457200" cy="457200"/>
          </a:xfrm>
        </p:grpSpPr>
        <p:pic>
          <p:nvPicPr>
            <p:cNvPr id="2886" name="Google Shape;2886;p2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87" name="Google Shape;2887;p2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888" name="Google Shape;2888;p234"/>
          <p:cNvGrpSpPr/>
          <p:nvPr/>
        </p:nvGrpSpPr>
        <p:grpSpPr>
          <a:xfrm>
            <a:off x="323641" y="3729038"/>
            <a:ext cx="457200" cy="457200"/>
            <a:chOff x="1020916" y="1442088"/>
            <a:chExt cx="457200" cy="457200"/>
          </a:xfrm>
        </p:grpSpPr>
        <p:pic>
          <p:nvPicPr>
            <p:cNvPr id="2889" name="Google Shape;2889;p2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890" name="Google Shape;2890;p2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891" name="Google Shape;2891;p234"/>
          <p:cNvSpPr txBox="1"/>
          <p:nvPr>
            <p:ph idx="4"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92" name="Google Shape;2892;p234"/>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2893" name="Shape 2893"/>
        <p:cNvGrpSpPr/>
        <p:nvPr/>
      </p:nvGrpSpPr>
      <p:grpSpPr>
        <a:xfrm>
          <a:off x="0" y="0"/>
          <a:ext cx="0" cy="0"/>
          <a:chOff x="0" y="0"/>
          <a:chExt cx="0" cy="0"/>
        </a:xfrm>
      </p:grpSpPr>
      <p:pic>
        <p:nvPicPr>
          <p:cNvPr id="2894" name="Google Shape;2894;p235"/>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895" name="Google Shape;2895;p235"/>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96" name="Google Shape;2896;p235"/>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897" name="Google Shape;2897;p23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sp>
        <p:nvSpPr>
          <p:cNvPr id="2898" name="Google Shape;2898;p23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2899" name="Google Shape;2899;p235"/>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900" name="Google Shape;2900;p23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901" name="Google Shape;2901;p23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2902" name="Shape 2902"/>
        <p:cNvGrpSpPr/>
        <p:nvPr/>
      </p:nvGrpSpPr>
      <p:grpSpPr>
        <a:xfrm>
          <a:off x="0" y="0"/>
          <a:ext cx="0" cy="0"/>
          <a:chOff x="0" y="0"/>
          <a:chExt cx="0" cy="0"/>
        </a:xfrm>
      </p:grpSpPr>
      <p:pic>
        <p:nvPicPr>
          <p:cNvPr id="2903" name="Google Shape;2903;p23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904" name="Google Shape;2904;p2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05" name="Google Shape;2905;p23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906" name="Google Shape;2906;p23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sp>
        <p:nvSpPr>
          <p:cNvPr id="2907" name="Google Shape;2907;p23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2908" name="Google Shape;2908;p236"/>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909" name="Google Shape;2909;p23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910" name="Google Shape;2910;p23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2911" name="Shape 2911"/>
        <p:cNvGrpSpPr/>
        <p:nvPr/>
      </p:nvGrpSpPr>
      <p:grpSpPr>
        <a:xfrm>
          <a:off x="0" y="0"/>
          <a:ext cx="0" cy="0"/>
          <a:chOff x="0" y="0"/>
          <a:chExt cx="0" cy="0"/>
        </a:xfrm>
      </p:grpSpPr>
      <p:grpSp>
        <p:nvGrpSpPr>
          <p:cNvPr id="2912" name="Google Shape;2912;p237"/>
          <p:cNvGrpSpPr/>
          <p:nvPr/>
        </p:nvGrpSpPr>
        <p:grpSpPr>
          <a:xfrm>
            <a:off x="-1" y="-2"/>
            <a:ext cx="9151203" cy="649236"/>
            <a:chOff x="-1" y="-2"/>
            <a:chExt cx="9151203" cy="649236"/>
          </a:xfrm>
        </p:grpSpPr>
        <p:pic>
          <p:nvPicPr>
            <p:cNvPr id="2913" name="Google Shape;2913;p2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914" name="Google Shape;2914;p2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15" name="Google Shape;2915;p237"/>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2916" name="Google Shape;2916;p237"/>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917" name="Google Shape;2917;p23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18" name="Google Shape;2918;p23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919" name="Google Shape;2919;p23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2920" name="Shape 2920"/>
        <p:cNvGrpSpPr/>
        <p:nvPr/>
      </p:nvGrpSpPr>
      <p:grpSpPr>
        <a:xfrm>
          <a:off x="0" y="0"/>
          <a:ext cx="0" cy="0"/>
          <a:chOff x="0" y="0"/>
          <a:chExt cx="0" cy="0"/>
        </a:xfrm>
      </p:grpSpPr>
      <p:pic>
        <p:nvPicPr>
          <p:cNvPr id="2921" name="Google Shape;2921;p2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922" name="Google Shape;2922;p238"/>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23" name="Google Shape;2923;p23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924" name="Google Shape;2924;p23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925" name="Google Shape;2925;p238"/>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926" name="Google Shape;2926;p238"/>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927" name="Google Shape;2927;p238"/>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928" name="Google Shape;2928;p238"/>
          <p:cNvGrpSpPr/>
          <p:nvPr/>
        </p:nvGrpSpPr>
        <p:grpSpPr>
          <a:xfrm>
            <a:off x="323653" y="1804438"/>
            <a:ext cx="457200" cy="457200"/>
            <a:chOff x="1020916" y="1442088"/>
            <a:chExt cx="457200" cy="457200"/>
          </a:xfrm>
        </p:grpSpPr>
        <p:pic>
          <p:nvPicPr>
            <p:cNvPr id="2929" name="Google Shape;2929;p23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930" name="Google Shape;2930;p23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931" name="Google Shape;2931;p238"/>
          <p:cNvGrpSpPr/>
          <p:nvPr/>
        </p:nvGrpSpPr>
        <p:grpSpPr>
          <a:xfrm>
            <a:off x="323653" y="2766575"/>
            <a:ext cx="457200" cy="457200"/>
            <a:chOff x="1020916" y="1442088"/>
            <a:chExt cx="457200" cy="457200"/>
          </a:xfrm>
        </p:grpSpPr>
        <p:pic>
          <p:nvPicPr>
            <p:cNvPr id="2932" name="Google Shape;2932;p23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933" name="Google Shape;2933;p23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934" name="Google Shape;2934;p238"/>
          <p:cNvGrpSpPr/>
          <p:nvPr/>
        </p:nvGrpSpPr>
        <p:grpSpPr>
          <a:xfrm>
            <a:off x="323641" y="3729038"/>
            <a:ext cx="457200" cy="457200"/>
            <a:chOff x="1020916" y="1442088"/>
            <a:chExt cx="457200" cy="457200"/>
          </a:xfrm>
        </p:grpSpPr>
        <p:pic>
          <p:nvPicPr>
            <p:cNvPr id="2935" name="Google Shape;2935;p23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936" name="Google Shape;2936;p23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937" name="Google Shape;2937;p23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38" name="Google Shape;2938;p238"/>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39" name="Google Shape;2939;p238"/>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2940" name="Shape 2940"/>
        <p:cNvGrpSpPr/>
        <p:nvPr/>
      </p:nvGrpSpPr>
      <p:grpSpPr>
        <a:xfrm>
          <a:off x="0" y="0"/>
          <a:ext cx="0" cy="0"/>
          <a:chOff x="0" y="0"/>
          <a:chExt cx="0" cy="0"/>
        </a:xfrm>
      </p:grpSpPr>
      <p:pic>
        <p:nvPicPr>
          <p:cNvPr id="2941" name="Google Shape;2941;p2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942" name="Google Shape;2942;p23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3" name="Google Shape;2943;p23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944" name="Google Shape;2944;p239"/>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945" name="Google Shape;2945;p23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946" name="Google Shape;2946;p239"/>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947" name="Google Shape;2947;p23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948" name="Google Shape;2948;p23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2949" name="Shape 2949"/>
        <p:cNvGrpSpPr/>
        <p:nvPr/>
      </p:nvGrpSpPr>
      <p:grpSpPr>
        <a:xfrm>
          <a:off x="0" y="0"/>
          <a:ext cx="0" cy="0"/>
          <a:chOff x="0" y="0"/>
          <a:chExt cx="0" cy="0"/>
        </a:xfrm>
      </p:grpSpPr>
      <p:pic>
        <p:nvPicPr>
          <p:cNvPr id="2950" name="Google Shape;2950;p24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951" name="Google Shape;2951;p240"/>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2" name="Google Shape;2952;p2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953" name="Google Shape;2953;p24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954" name="Google Shape;2954;p24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955" name="Google Shape;2955;p240"/>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956" name="Google Shape;2956;p24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957" name="Google Shape;2957;p24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2958" name="Shape 2958"/>
        <p:cNvGrpSpPr/>
        <p:nvPr/>
      </p:nvGrpSpPr>
      <p:grpSpPr>
        <a:xfrm>
          <a:off x="0" y="0"/>
          <a:ext cx="0" cy="0"/>
          <a:chOff x="0" y="0"/>
          <a:chExt cx="0" cy="0"/>
        </a:xfrm>
      </p:grpSpPr>
      <p:pic>
        <p:nvPicPr>
          <p:cNvPr id="2959" name="Google Shape;2959;p241"/>
          <p:cNvPicPr preferRelativeResize="0"/>
          <p:nvPr/>
        </p:nvPicPr>
        <p:blipFill rotWithShape="1">
          <a:blip r:embed="rId2">
            <a:alphaModFix/>
          </a:blip>
          <a:srcRect b="0" l="6209" r="6207" t="0"/>
          <a:stretch/>
        </p:blipFill>
        <p:spPr>
          <a:xfrm>
            <a:off x="324000" y="4008600"/>
            <a:ext cx="1705150" cy="128000"/>
          </a:xfrm>
          <a:prstGeom prst="rect">
            <a:avLst/>
          </a:prstGeom>
          <a:noFill/>
          <a:ln>
            <a:noFill/>
          </a:ln>
        </p:spPr>
      </p:pic>
      <p:sp>
        <p:nvSpPr>
          <p:cNvPr id="2960" name="Google Shape;2960;p241"/>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800"/>
              <a:buFont typeface="Lexend"/>
              <a:buNone/>
              <a:defRPr sz="38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61" name="Google Shape;2961;p24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Art and design</a:t>
            </a:r>
            <a:endParaRPr b="1" i="0" sz="1700" u="none" cap="none" strike="noStrike">
              <a:solidFill>
                <a:schemeClr val="dk1"/>
              </a:solidFill>
              <a:latin typeface="Lexend"/>
              <a:ea typeface="Lexend"/>
              <a:cs typeface="Lexend"/>
              <a:sym typeface="Lexend"/>
            </a:endParaRPr>
          </a:p>
        </p:txBody>
      </p:sp>
      <p:sp>
        <p:nvSpPr>
          <p:cNvPr id="2962" name="Google Shape;2962;p24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963" name="Google Shape;2963;p24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grpSp>
        <p:nvGrpSpPr>
          <p:cNvPr id="2964" name="Google Shape;2964;p241"/>
          <p:cNvGrpSpPr/>
          <p:nvPr/>
        </p:nvGrpSpPr>
        <p:grpSpPr>
          <a:xfrm>
            <a:off x="6156975" y="0"/>
            <a:ext cx="2987025" cy="3854074"/>
            <a:chOff x="6156975" y="0"/>
            <a:chExt cx="2987025" cy="3854074"/>
          </a:xfrm>
        </p:grpSpPr>
        <p:pic>
          <p:nvPicPr>
            <p:cNvPr id="2965" name="Google Shape;2965;p24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966" name="Google Shape;2966;p24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967" name="Google Shape;2967;p241"/>
          <p:cNvPicPr preferRelativeResize="0"/>
          <p:nvPr/>
        </p:nvPicPr>
        <p:blipFill rotWithShape="1">
          <a:blip r:embed="rId4">
            <a:alphaModFix/>
          </a:blip>
          <a:srcRect b="0" l="0" r="0" t="0"/>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969" name="Shape 2969"/>
        <p:cNvGrpSpPr/>
        <p:nvPr/>
      </p:nvGrpSpPr>
      <p:grpSpPr>
        <a:xfrm>
          <a:off x="0" y="0"/>
          <a:ext cx="0" cy="0"/>
          <a:chOff x="0" y="0"/>
          <a:chExt cx="0" cy="0"/>
        </a:xfrm>
      </p:grpSpPr>
      <p:pic>
        <p:nvPicPr>
          <p:cNvPr id="2970" name="Google Shape;2970;p242"/>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pic>
        <p:nvPicPr>
          <p:cNvPr id="2971" name="Google Shape;2971;p24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972" name="Google Shape;2972;p24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73" name="Google Shape;2973;p24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Biology</a:t>
            </a:r>
            <a:endParaRPr b="1" i="0" sz="1700" u="none" cap="none" strike="noStrike">
              <a:solidFill>
                <a:schemeClr val="dk1"/>
              </a:solidFill>
              <a:latin typeface="Lexend"/>
              <a:ea typeface="Lexend"/>
              <a:cs typeface="Lexend"/>
              <a:sym typeface="Lexend"/>
            </a:endParaRPr>
          </a:p>
        </p:txBody>
      </p:sp>
      <p:sp>
        <p:nvSpPr>
          <p:cNvPr id="2975" name="Google Shape;2975;p24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976" name="Google Shape;2976;p24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977" name="Shape 2977"/>
        <p:cNvGrpSpPr/>
        <p:nvPr/>
      </p:nvGrpSpPr>
      <p:grpSpPr>
        <a:xfrm>
          <a:off x="0" y="0"/>
          <a:ext cx="0" cy="0"/>
          <a:chOff x="0" y="0"/>
          <a:chExt cx="0" cy="0"/>
        </a:xfrm>
      </p:grpSpPr>
      <p:pic>
        <p:nvPicPr>
          <p:cNvPr id="2978" name="Google Shape;2978;p243"/>
          <p:cNvPicPr preferRelativeResize="0"/>
          <p:nvPr/>
        </p:nvPicPr>
        <p:blipFill rotWithShape="1">
          <a:blip r:embed="rId2">
            <a:alphaModFix/>
          </a:blip>
          <a:srcRect b="0" l="6209" r="6207" t="0"/>
          <a:stretch/>
        </p:blipFill>
        <p:spPr>
          <a:xfrm>
            <a:off x="324000" y="4008600"/>
            <a:ext cx="1117400" cy="128000"/>
          </a:xfrm>
          <a:prstGeom prst="rect">
            <a:avLst/>
          </a:prstGeom>
          <a:noFill/>
          <a:ln>
            <a:noFill/>
          </a:ln>
        </p:spPr>
      </p:pic>
      <p:sp>
        <p:nvSpPr>
          <p:cNvPr id="2979" name="Google Shape;2979;p24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80" name="Google Shape;2980;p24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Chemistry</a:t>
            </a:r>
            <a:endParaRPr b="1" i="0" sz="1700" u="none" cap="none" strike="noStrike">
              <a:solidFill>
                <a:schemeClr val="dk1"/>
              </a:solidFill>
              <a:latin typeface="Lexend"/>
              <a:ea typeface="Lexend"/>
              <a:cs typeface="Lexend"/>
              <a:sym typeface="Lexend"/>
            </a:endParaRPr>
          </a:p>
        </p:txBody>
      </p:sp>
      <p:pic>
        <p:nvPicPr>
          <p:cNvPr id="2982" name="Google Shape;2982;p24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983" name="Google Shape;2983;p24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984" name="Google Shape;2984;p24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41" name="Shape 241"/>
        <p:cNvGrpSpPr/>
        <p:nvPr/>
      </p:nvGrpSpPr>
      <p:grpSpPr>
        <a:xfrm>
          <a:off x="0" y="0"/>
          <a:ext cx="0" cy="0"/>
          <a:chOff x="0" y="0"/>
          <a:chExt cx="0" cy="0"/>
        </a:xfrm>
      </p:grpSpPr>
      <p:grpSp>
        <p:nvGrpSpPr>
          <p:cNvPr id="242" name="Google Shape;242;p25"/>
          <p:cNvGrpSpPr/>
          <p:nvPr/>
        </p:nvGrpSpPr>
        <p:grpSpPr>
          <a:xfrm>
            <a:off x="0" y="1"/>
            <a:ext cx="9151202" cy="649234"/>
            <a:chOff x="0" y="1"/>
            <a:chExt cx="9151202" cy="649234"/>
          </a:xfrm>
        </p:grpSpPr>
        <p:sp>
          <p:nvSpPr>
            <p:cNvPr id="243" name="Google Shape;243;p25"/>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25"/>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5" name="Google Shape;245;p25"/>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6" name="Google Shape;246;p25"/>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7" name="Google Shape;247;p25"/>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48" name="Google Shape;248;p25"/>
          <p:cNvSpPr txBox="1"/>
          <p:nvPr>
            <p:ph idx="3" type="subTitle"/>
          </p:nvPr>
        </p:nvSpPr>
        <p:spPr>
          <a:xfrm>
            <a:off x="324000" y="2105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9" name="Google Shape;249;p25"/>
          <p:cNvSpPr txBox="1"/>
          <p:nvPr>
            <p:ph idx="4" type="subTitle"/>
          </p:nvPr>
        </p:nvSpPr>
        <p:spPr>
          <a:xfrm>
            <a:off x="2699325" y="2105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0" name="Google Shape;250;p25"/>
          <p:cNvSpPr txBox="1"/>
          <p:nvPr>
            <p:ph idx="5" type="subTitle"/>
          </p:nvPr>
        </p:nvSpPr>
        <p:spPr>
          <a:xfrm>
            <a:off x="324000" y="3400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1" name="Google Shape;251;p25"/>
          <p:cNvSpPr txBox="1"/>
          <p:nvPr>
            <p:ph idx="6" type="subTitle"/>
          </p:nvPr>
        </p:nvSpPr>
        <p:spPr>
          <a:xfrm>
            <a:off x="2699325" y="3400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2" name="Google Shape;252;p25"/>
          <p:cNvSpPr txBox="1"/>
          <p:nvPr>
            <p:ph idx="7"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2985" name="Shape 2985"/>
        <p:cNvGrpSpPr/>
        <p:nvPr/>
      </p:nvGrpSpPr>
      <p:grpSpPr>
        <a:xfrm>
          <a:off x="0" y="0"/>
          <a:ext cx="0" cy="0"/>
          <a:chOff x="0" y="0"/>
          <a:chExt cx="0" cy="0"/>
        </a:xfrm>
      </p:grpSpPr>
      <p:pic>
        <p:nvPicPr>
          <p:cNvPr id="2986" name="Google Shape;2986;p244"/>
          <p:cNvPicPr preferRelativeResize="0"/>
          <p:nvPr/>
        </p:nvPicPr>
        <p:blipFill rotWithShape="1">
          <a:blip r:embed="rId2">
            <a:alphaModFix/>
          </a:blip>
          <a:srcRect b="0" l="6209" r="6207" t="0"/>
          <a:stretch/>
        </p:blipFill>
        <p:spPr>
          <a:xfrm>
            <a:off x="324000" y="4008600"/>
            <a:ext cx="1245800" cy="128000"/>
          </a:xfrm>
          <a:prstGeom prst="rect">
            <a:avLst/>
          </a:prstGeom>
          <a:noFill/>
          <a:ln>
            <a:noFill/>
          </a:ln>
        </p:spPr>
      </p:pic>
      <p:sp>
        <p:nvSpPr>
          <p:cNvPr id="2987" name="Google Shape;2987;p24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88" name="Google Shape;2988;p24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Citizenship</a:t>
            </a:r>
            <a:endParaRPr b="1" i="0" sz="1700" u="none" cap="none" strike="noStrike">
              <a:solidFill>
                <a:schemeClr val="dk1"/>
              </a:solidFill>
              <a:latin typeface="Lexend"/>
              <a:ea typeface="Lexend"/>
              <a:cs typeface="Lexend"/>
              <a:sym typeface="Lexend"/>
            </a:endParaRPr>
          </a:p>
        </p:txBody>
      </p:sp>
      <p:grpSp>
        <p:nvGrpSpPr>
          <p:cNvPr id="2990" name="Google Shape;2990;p244"/>
          <p:cNvGrpSpPr/>
          <p:nvPr/>
        </p:nvGrpSpPr>
        <p:grpSpPr>
          <a:xfrm>
            <a:off x="6156975" y="0"/>
            <a:ext cx="2987025" cy="3854074"/>
            <a:chOff x="6156975" y="0"/>
            <a:chExt cx="2987025" cy="3854074"/>
          </a:xfrm>
        </p:grpSpPr>
        <p:pic>
          <p:nvPicPr>
            <p:cNvPr id="2991" name="Google Shape;2991;p24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992" name="Google Shape;2992;p24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993" name="Google Shape;2993;p244"/>
          <p:cNvPicPr preferRelativeResize="0"/>
          <p:nvPr/>
        </p:nvPicPr>
        <p:blipFill rotWithShape="1">
          <a:blip r:embed="rId5">
            <a:alphaModFix/>
          </a:blip>
          <a:srcRect b="0" l="0" r="0" t="0"/>
          <a:stretch/>
        </p:blipFill>
        <p:spPr>
          <a:xfrm rot="-360025">
            <a:off x="6945328" y="787504"/>
            <a:ext cx="1710318" cy="2052380"/>
          </a:xfrm>
          <a:prstGeom prst="rect">
            <a:avLst/>
          </a:prstGeom>
          <a:noFill/>
          <a:ln>
            <a:noFill/>
          </a:ln>
        </p:spPr>
      </p:pic>
      <p:sp>
        <p:nvSpPr>
          <p:cNvPr id="2994" name="Google Shape;2994;p24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995" name="Google Shape;2995;p24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2996" name="Shape 2996"/>
        <p:cNvGrpSpPr/>
        <p:nvPr/>
      </p:nvGrpSpPr>
      <p:grpSpPr>
        <a:xfrm>
          <a:off x="0" y="0"/>
          <a:ext cx="0" cy="0"/>
          <a:chOff x="0" y="0"/>
          <a:chExt cx="0" cy="0"/>
        </a:xfrm>
      </p:grpSpPr>
      <p:pic>
        <p:nvPicPr>
          <p:cNvPr id="2997" name="Google Shape;2997;p245"/>
          <p:cNvPicPr preferRelativeResize="0"/>
          <p:nvPr/>
        </p:nvPicPr>
        <p:blipFill rotWithShape="1">
          <a:blip r:embed="rId2">
            <a:alphaModFix/>
          </a:blip>
          <a:srcRect b="0" l="6209" r="6207" t="0"/>
          <a:stretch/>
        </p:blipFill>
        <p:spPr>
          <a:xfrm>
            <a:off x="324000" y="4008600"/>
            <a:ext cx="2563200" cy="128000"/>
          </a:xfrm>
          <a:prstGeom prst="rect">
            <a:avLst/>
          </a:prstGeom>
          <a:noFill/>
          <a:ln>
            <a:noFill/>
          </a:ln>
        </p:spPr>
      </p:pic>
      <p:sp>
        <p:nvSpPr>
          <p:cNvPr id="2998" name="Google Shape;2998;p24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99" name="Google Shape;2999;p245"/>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Cooking and nutrition</a:t>
            </a:r>
            <a:endParaRPr b="1" i="0" sz="1700" u="none" cap="none" strike="noStrike">
              <a:solidFill>
                <a:schemeClr val="dk1"/>
              </a:solidFill>
              <a:latin typeface="Lexend"/>
              <a:ea typeface="Lexend"/>
              <a:cs typeface="Lexend"/>
              <a:sym typeface="Lexend"/>
            </a:endParaRPr>
          </a:p>
        </p:txBody>
      </p:sp>
      <p:grpSp>
        <p:nvGrpSpPr>
          <p:cNvPr id="3001" name="Google Shape;3001;p245"/>
          <p:cNvGrpSpPr/>
          <p:nvPr/>
        </p:nvGrpSpPr>
        <p:grpSpPr>
          <a:xfrm>
            <a:off x="6156975" y="0"/>
            <a:ext cx="2987025" cy="3854074"/>
            <a:chOff x="6156975" y="0"/>
            <a:chExt cx="2987025" cy="3854074"/>
          </a:xfrm>
        </p:grpSpPr>
        <p:pic>
          <p:nvPicPr>
            <p:cNvPr id="3002" name="Google Shape;3002;p24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03" name="Google Shape;3003;p24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3004" name="Google Shape;3004;p24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05" name="Google Shape;3005;p24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3006" name="Google Shape;3006;p245"/>
          <p:cNvPicPr preferRelativeResize="0"/>
          <p:nvPr/>
        </p:nvPicPr>
        <p:blipFill rotWithShape="1">
          <a:blip r:embed="rId5">
            <a:alphaModFix/>
          </a:blip>
          <a:srcRect b="0" l="0" r="0" t="0"/>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3007" name="Shape 3007"/>
        <p:cNvGrpSpPr/>
        <p:nvPr/>
      </p:nvGrpSpPr>
      <p:grpSpPr>
        <a:xfrm>
          <a:off x="0" y="0"/>
          <a:ext cx="0" cy="0"/>
          <a:chOff x="0" y="0"/>
          <a:chExt cx="0" cy="0"/>
        </a:xfrm>
      </p:grpSpPr>
      <p:pic>
        <p:nvPicPr>
          <p:cNvPr id="3008" name="Google Shape;3008;p246"/>
          <p:cNvPicPr preferRelativeResize="0"/>
          <p:nvPr/>
        </p:nvPicPr>
        <p:blipFill rotWithShape="1">
          <a:blip r:embed="rId2">
            <a:alphaModFix/>
          </a:blip>
          <a:srcRect b="0" l="6209" r="6207" t="0"/>
          <a:stretch/>
        </p:blipFill>
        <p:spPr>
          <a:xfrm>
            <a:off x="324000" y="4008600"/>
            <a:ext cx="2705850" cy="128000"/>
          </a:xfrm>
          <a:prstGeom prst="rect">
            <a:avLst/>
          </a:prstGeom>
          <a:noFill/>
          <a:ln>
            <a:noFill/>
          </a:ln>
        </p:spPr>
      </p:pic>
      <p:sp>
        <p:nvSpPr>
          <p:cNvPr id="3009" name="Google Shape;3009;p24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10" name="Google Shape;3010;p246"/>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Design and technology</a:t>
            </a:r>
            <a:endParaRPr b="1" i="0" sz="1700" u="none" cap="none" strike="noStrike">
              <a:solidFill>
                <a:schemeClr val="dk1"/>
              </a:solidFill>
              <a:latin typeface="Lexend"/>
              <a:ea typeface="Lexend"/>
              <a:cs typeface="Lexend"/>
              <a:sym typeface="Lexend"/>
            </a:endParaRPr>
          </a:p>
        </p:txBody>
      </p:sp>
      <p:grpSp>
        <p:nvGrpSpPr>
          <p:cNvPr id="3012" name="Google Shape;3012;p246"/>
          <p:cNvGrpSpPr/>
          <p:nvPr/>
        </p:nvGrpSpPr>
        <p:grpSpPr>
          <a:xfrm>
            <a:off x="6156975" y="0"/>
            <a:ext cx="2987025" cy="3854074"/>
            <a:chOff x="6156975" y="0"/>
            <a:chExt cx="2987025" cy="3854074"/>
          </a:xfrm>
        </p:grpSpPr>
        <p:pic>
          <p:nvPicPr>
            <p:cNvPr id="3013" name="Google Shape;3013;p24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14" name="Google Shape;3014;p24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3015" name="Google Shape;3015;p246"/>
          <p:cNvPicPr preferRelativeResize="0"/>
          <p:nvPr/>
        </p:nvPicPr>
        <p:blipFill rotWithShape="1">
          <a:blip r:embed="rId5">
            <a:alphaModFix/>
          </a:blip>
          <a:srcRect b="0" l="0" r="0" t="0"/>
          <a:stretch/>
        </p:blipFill>
        <p:spPr>
          <a:xfrm rot="-362791">
            <a:off x="6884379" y="985388"/>
            <a:ext cx="1846116" cy="1852594"/>
          </a:xfrm>
          <a:prstGeom prst="rect">
            <a:avLst/>
          </a:prstGeom>
          <a:noFill/>
          <a:ln>
            <a:noFill/>
          </a:ln>
        </p:spPr>
      </p:pic>
      <p:sp>
        <p:nvSpPr>
          <p:cNvPr id="3016" name="Google Shape;3016;p24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17" name="Google Shape;3017;p24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3018" name="Shape 3018"/>
        <p:cNvGrpSpPr/>
        <p:nvPr/>
      </p:nvGrpSpPr>
      <p:grpSpPr>
        <a:xfrm>
          <a:off x="0" y="0"/>
          <a:ext cx="0" cy="0"/>
          <a:chOff x="0" y="0"/>
          <a:chExt cx="0" cy="0"/>
        </a:xfrm>
      </p:grpSpPr>
      <p:pic>
        <p:nvPicPr>
          <p:cNvPr id="3019" name="Google Shape;3019;p247"/>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3020" name="Google Shape;3020;p24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English</a:t>
            </a:r>
            <a:endParaRPr b="1" i="0" sz="1700" u="none" cap="none" strike="noStrike">
              <a:solidFill>
                <a:schemeClr val="dk1"/>
              </a:solidFill>
              <a:latin typeface="Lexend"/>
              <a:ea typeface="Lexend"/>
              <a:cs typeface="Lexend"/>
              <a:sym typeface="Lexend"/>
            </a:endParaRPr>
          </a:p>
        </p:txBody>
      </p:sp>
      <p:sp>
        <p:nvSpPr>
          <p:cNvPr id="3021" name="Google Shape;3021;p247"/>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3023" name="Google Shape;3023;p24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24" name="Google Shape;3024;p24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25" name="Google Shape;3025;p24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3026" name="Shape 3026"/>
        <p:cNvGrpSpPr/>
        <p:nvPr/>
      </p:nvGrpSpPr>
      <p:grpSpPr>
        <a:xfrm>
          <a:off x="0" y="0"/>
          <a:ext cx="0" cy="0"/>
          <a:chOff x="0" y="0"/>
          <a:chExt cx="0" cy="0"/>
        </a:xfrm>
      </p:grpSpPr>
      <p:pic>
        <p:nvPicPr>
          <p:cNvPr id="3027" name="Google Shape;3027;p248"/>
          <p:cNvPicPr preferRelativeResize="0"/>
          <p:nvPr/>
        </p:nvPicPr>
        <p:blipFill rotWithShape="1">
          <a:blip r:embed="rId2">
            <a:alphaModFix/>
          </a:blip>
          <a:srcRect b="0" l="6209" r="6207" t="0"/>
          <a:stretch/>
        </p:blipFill>
        <p:spPr>
          <a:xfrm>
            <a:off x="324000" y="4008600"/>
            <a:ext cx="772225" cy="128000"/>
          </a:xfrm>
          <a:prstGeom prst="rect">
            <a:avLst/>
          </a:prstGeom>
          <a:noFill/>
          <a:ln>
            <a:noFill/>
          </a:ln>
        </p:spPr>
      </p:pic>
      <p:sp>
        <p:nvSpPr>
          <p:cNvPr id="3028" name="Google Shape;3028;p24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29" name="Google Shape;3029;p248"/>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Faransiis</a:t>
            </a:r>
            <a:endParaRPr b="1" i="0" sz="1400" u="none" cap="none" strike="noStrike">
              <a:solidFill>
                <a:schemeClr val="dk1"/>
              </a:solidFill>
              <a:latin typeface="Lexend"/>
              <a:ea typeface="Lexend"/>
              <a:cs typeface="Lexend"/>
              <a:sym typeface="Lexend"/>
            </a:endParaRPr>
          </a:p>
        </p:txBody>
      </p:sp>
      <p:grpSp>
        <p:nvGrpSpPr>
          <p:cNvPr id="3031" name="Google Shape;3031;p248"/>
          <p:cNvGrpSpPr/>
          <p:nvPr/>
        </p:nvGrpSpPr>
        <p:grpSpPr>
          <a:xfrm>
            <a:off x="6156975" y="0"/>
            <a:ext cx="2987025" cy="3854074"/>
            <a:chOff x="6156975" y="0"/>
            <a:chExt cx="2987025" cy="3854074"/>
          </a:xfrm>
        </p:grpSpPr>
        <p:pic>
          <p:nvPicPr>
            <p:cNvPr id="3032" name="Google Shape;3032;p24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33" name="Google Shape;3033;p24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3034" name="Google Shape;3034;p24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35" name="Google Shape;3035;p24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3036" name="Google Shape;3036;p248"/>
          <p:cNvPicPr preferRelativeResize="0"/>
          <p:nvPr/>
        </p:nvPicPr>
        <p:blipFill rotWithShape="1">
          <a:blip r:embed="rId5">
            <a:alphaModFix/>
          </a:blip>
          <a:srcRect b="0" l="0" r="0" t="0"/>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3037" name="Shape 3037"/>
        <p:cNvGrpSpPr/>
        <p:nvPr/>
      </p:nvGrpSpPr>
      <p:grpSpPr>
        <a:xfrm>
          <a:off x="0" y="0"/>
          <a:ext cx="0" cy="0"/>
          <a:chOff x="0" y="0"/>
          <a:chExt cx="0" cy="0"/>
        </a:xfrm>
      </p:grpSpPr>
      <p:pic>
        <p:nvPicPr>
          <p:cNvPr id="3038" name="Google Shape;3038;p249"/>
          <p:cNvPicPr preferRelativeResize="0"/>
          <p:nvPr/>
        </p:nvPicPr>
        <p:blipFill rotWithShape="1">
          <a:blip r:embed="rId2">
            <a:alphaModFix/>
          </a:blip>
          <a:srcRect b="0" l="6209" r="6207" t="0"/>
          <a:stretch/>
        </p:blipFill>
        <p:spPr>
          <a:xfrm>
            <a:off x="324000" y="4008600"/>
            <a:ext cx="1259825" cy="128000"/>
          </a:xfrm>
          <a:prstGeom prst="rect">
            <a:avLst/>
          </a:prstGeom>
          <a:noFill/>
          <a:ln>
            <a:noFill/>
          </a:ln>
        </p:spPr>
      </p:pic>
      <p:pic>
        <p:nvPicPr>
          <p:cNvPr id="3039" name="Google Shape;3039;p249"/>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3040" name="Google Shape;3040;p24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41" name="Google Shape;3041;p249"/>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Juqraafi</a:t>
            </a:r>
            <a:endParaRPr b="1" i="0" sz="1400" u="none" cap="none" strike="noStrike">
              <a:solidFill>
                <a:schemeClr val="dk1"/>
              </a:solidFill>
              <a:latin typeface="Lexend"/>
              <a:ea typeface="Lexend"/>
              <a:cs typeface="Lexend"/>
              <a:sym typeface="Lexend"/>
            </a:endParaRPr>
          </a:p>
        </p:txBody>
      </p:sp>
      <p:sp>
        <p:nvSpPr>
          <p:cNvPr id="3043" name="Google Shape;3043;p24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44" name="Google Shape;3044;p24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3045" name="Shape 3045"/>
        <p:cNvGrpSpPr/>
        <p:nvPr/>
      </p:nvGrpSpPr>
      <p:grpSpPr>
        <a:xfrm>
          <a:off x="0" y="0"/>
          <a:ext cx="0" cy="0"/>
          <a:chOff x="0" y="0"/>
          <a:chExt cx="0" cy="0"/>
        </a:xfrm>
      </p:grpSpPr>
      <p:pic>
        <p:nvPicPr>
          <p:cNvPr id="3046" name="Google Shape;3046;p250"/>
          <p:cNvPicPr preferRelativeResize="0"/>
          <p:nvPr/>
        </p:nvPicPr>
        <p:blipFill rotWithShape="1">
          <a:blip r:embed="rId2">
            <a:alphaModFix/>
          </a:blip>
          <a:srcRect b="0" l="6209" r="6207" t="0"/>
          <a:stretch/>
        </p:blipFill>
        <p:spPr>
          <a:xfrm>
            <a:off x="324000" y="4008600"/>
            <a:ext cx="916925" cy="128000"/>
          </a:xfrm>
          <a:prstGeom prst="rect">
            <a:avLst/>
          </a:prstGeom>
          <a:noFill/>
          <a:ln>
            <a:noFill/>
          </a:ln>
        </p:spPr>
      </p:pic>
      <p:sp>
        <p:nvSpPr>
          <p:cNvPr id="3047" name="Google Shape;3047;p25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48" name="Google Shape;3048;p25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German</a:t>
            </a:r>
            <a:endParaRPr b="1" i="0" sz="1700" u="none" cap="none" strike="noStrike">
              <a:solidFill>
                <a:schemeClr val="dk1"/>
              </a:solidFill>
              <a:latin typeface="Lexend"/>
              <a:ea typeface="Lexend"/>
              <a:cs typeface="Lexend"/>
              <a:sym typeface="Lexend"/>
            </a:endParaRPr>
          </a:p>
        </p:txBody>
      </p:sp>
      <p:grpSp>
        <p:nvGrpSpPr>
          <p:cNvPr id="3050" name="Google Shape;3050;p250"/>
          <p:cNvGrpSpPr/>
          <p:nvPr/>
        </p:nvGrpSpPr>
        <p:grpSpPr>
          <a:xfrm>
            <a:off x="6156975" y="0"/>
            <a:ext cx="2987025" cy="3854074"/>
            <a:chOff x="6156975" y="0"/>
            <a:chExt cx="2987025" cy="3854074"/>
          </a:xfrm>
        </p:grpSpPr>
        <p:pic>
          <p:nvPicPr>
            <p:cNvPr id="3051" name="Google Shape;3051;p25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52" name="Google Shape;3052;p25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3053" name="Google Shape;3053;p25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54" name="Google Shape;3054;p25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3055" name="Google Shape;3055;p250"/>
          <p:cNvPicPr preferRelativeResize="0"/>
          <p:nvPr/>
        </p:nvPicPr>
        <p:blipFill rotWithShape="1">
          <a:blip r:embed="rId5">
            <a:alphaModFix/>
          </a:blip>
          <a:srcRect b="0" l="0" r="0" t="0"/>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3056" name="Shape 3056"/>
        <p:cNvGrpSpPr/>
        <p:nvPr/>
      </p:nvGrpSpPr>
      <p:grpSpPr>
        <a:xfrm>
          <a:off x="0" y="0"/>
          <a:ext cx="0" cy="0"/>
          <a:chOff x="0" y="0"/>
          <a:chExt cx="0" cy="0"/>
        </a:xfrm>
      </p:grpSpPr>
      <p:pic>
        <p:nvPicPr>
          <p:cNvPr id="3057" name="Google Shape;3057;p251"/>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3058" name="Google Shape;3058;p25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59" name="Google Shape;3059;p25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History</a:t>
            </a:r>
            <a:endParaRPr b="1" i="0" sz="1700" u="none" cap="none" strike="noStrike">
              <a:solidFill>
                <a:schemeClr val="dk1"/>
              </a:solidFill>
              <a:latin typeface="Lexend"/>
              <a:ea typeface="Lexend"/>
              <a:cs typeface="Lexend"/>
              <a:sym typeface="Lexend"/>
            </a:endParaRPr>
          </a:p>
        </p:txBody>
      </p:sp>
      <p:grpSp>
        <p:nvGrpSpPr>
          <p:cNvPr id="3061" name="Google Shape;3061;p251"/>
          <p:cNvGrpSpPr/>
          <p:nvPr/>
        </p:nvGrpSpPr>
        <p:grpSpPr>
          <a:xfrm>
            <a:off x="6156975" y="0"/>
            <a:ext cx="2987025" cy="3854074"/>
            <a:chOff x="6156975" y="0"/>
            <a:chExt cx="2987025" cy="3854074"/>
          </a:xfrm>
        </p:grpSpPr>
        <p:pic>
          <p:nvPicPr>
            <p:cNvPr id="3062" name="Google Shape;3062;p25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63" name="Google Shape;3063;p251"/>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64" name="Google Shape;3064;p251"/>
            <p:cNvPicPr preferRelativeResize="0"/>
            <p:nvPr/>
          </p:nvPicPr>
          <p:blipFill rotWithShape="1">
            <a:blip r:embed="rId5">
              <a:alphaModFix/>
            </a:blip>
            <a:srcRect b="0" l="0" r="0" t="0"/>
            <a:stretch/>
          </p:blipFill>
          <p:spPr>
            <a:xfrm rot="-378432">
              <a:off x="7001357" y="1317070"/>
              <a:ext cx="1677682" cy="1143462"/>
            </a:xfrm>
            <a:prstGeom prst="rect">
              <a:avLst/>
            </a:prstGeom>
            <a:noFill/>
            <a:ln>
              <a:noFill/>
            </a:ln>
          </p:spPr>
        </p:pic>
      </p:grpSp>
      <p:sp>
        <p:nvSpPr>
          <p:cNvPr id="3065" name="Google Shape;3065;p25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66" name="Google Shape;3066;p25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3067" name="Shape 3067"/>
        <p:cNvGrpSpPr/>
        <p:nvPr/>
      </p:nvGrpSpPr>
      <p:grpSpPr>
        <a:xfrm>
          <a:off x="0" y="0"/>
          <a:ext cx="0" cy="0"/>
          <a:chOff x="0" y="0"/>
          <a:chExt cx="0" cy="0"/>
        </a:xfrm>
      </p:grpSpPr>
      <p:pic>
        <p:nvPicPr>
          <p:cNvPr id="3068" name="Google Shape;3068;p252"/>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3069" name="Google Shape;3069;p25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70" name="Google Shape;3070;p25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Maths</a:t>
            </a:r>
            <a:endParaRPr b="1" i="0" sz="1700" u="none" cap="none" strike="noStrike">
              <a:solidFill>
                <a:schemeClr val="dk1"/>
              </a:solidFill>
              <a:latin typeface="Lexend"/>
              <a:ea typeface="Lexend"/>
              <a:cs typeface="Lexend"/>
              <a:sym typeface="Lexend"/>
            </a:endParaRPr>
          </a:p>
        </p:txBody>
      </p:sp>
      <p:pic>
        <p:nvPicPr>
          <p:cNvPr id="3072" name="Google Shape;3072;p252"/>
          <p:cNvPicPr preferRelativeResize="0"/>
          <p:nvPr/>
        </p:nvPicPr>
        <p:blipFill rotWithShape="1">
          <a:blip r:embed="rId4">
            <a:alphaModFix/>
          </a:blip>
          <a:srcRect b="0" l="6209" r="6207" t="0"/>
          <a:stretch/>
        </p:blipFill>
        <p:spPr>
          <a:xfrm>
            <a:off x="324000" y="4008600"/>
            <a:ext cx="707200" cy="128000"/>
          </a:xfrm>
          <a:prstGeom prst="rect">
            <a:avLst/>
          </a:prstGeom>
          <a:noFill/>
          <a:ln>
            <a:noFill/>
          </a:ln>
        </p:spPr>
      </p:pic>
      <p:sp>
        <p:nvSpPr>
          <p:cNvPr id="3073" name="Google Shape;3073;p25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74" name="Google Shape;3074;p25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3075" name="Shape 3075"/>
        <p:cNvGrpSpPr/>
        <p:nvPr/>
      </p:nvGrpSpPr>
      <p:grpSpPr>
        <a:xfrm>
          <a:off x="0" y="0"/>
          <a:ext cx="0" cy="0"/>
          <a:chOff x="0" y="0"/>
          <a:chExt cx="0" cy="0"/>
        </a:xfrm>
      </p:grpSpPr>
      <p:pic>
        <p:nvPicPr>
          <p:cNvPr id="3076" name="Google Shape;3076;p253"/>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3077" name="Google Shape;3077;p25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78" name="Google Shape;3078;p25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Music</a:t>
            </a:r>
            <a:endParaRPr b="1" i="0" sz="1700" u="none" cap="none" strike="noStrike">
              <a:solidFill>
                <a:schemeClr val="dk1"/>
              </a:solidFill>
              <a:latin typeface="Lexend"/>
              <a:ea typeface="Lexend"/>
              <a:cs typeface="Lexend"/>
              <a:sym typeface="Lexend"/>
            </a:endParaRPr>
          </a:p>
        </p:txBody>
      </p:sp>
      <p:pic>
        <p:nvPicPr>
          <p:cNvPr id="3080" name="Google Shape;3080;p253"/>
          <p:cNvPicPr preferRelativeResize="0"/>
          <p:nvPr/>
        </p:nvPicPr>
        <p:blipFill rotWithShape="1">
          <a:blip r:embed="rId4">
            <a:alphaModFix/>
          </a:blip>
          <a:srcRect b="0" l="6209" r="6207" t="0"/>
          <a:stretch/>
        </p:blipFill>
        <p:spPr>
          <a:xfrm>
            <a:off x="324000" y="4008600"/>
            <a:ext cx="661625" cy="128000"/>
          </a:xfrm>
          <a:prstGeom prst="rect">
            <a:avLst/>
          </a:prstGeom>
          <a:noFill/>
          <a:ln>
            <a:noFill/>
          </a:ln>
        </p:spPr>
      </p:pic>
      <p:sp>
        <p:nvSpPr>
          <p:cNvPr id="3081" name="Google Shape;3081;p25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82" name="Google Shape;3082;p25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253" name="Shape 253"/>
        <p:cNvGrpSpPr/>
        <p:nvPr/>
      </p:nvGrpSpPr>
      <p:grpSpPr>
        <a:xfrm>
          <a:off x="0" y="0"/>
          <a:ext cx="0" cy="0"/>
          <a:chOff x="0" y="0"/>
          <a:chExt cx="0" cy="0"/>
        </a:xfrm>
      </p:grpSpPr>
      <p:grpSp>
        <p:nvGrpSpPr>
          <p:cNvPr id="254" name="Google Shape;254;p26"/>
          <p:cNvGrpSpPr/>
          <p:nvPr/>
        </p:nvGrpSpPr>
        <p:grpSpPr>
          <a:xfrm>
            <a:off x="0" y="1"/>
            <a:ext cx="9151202" cy="649234"/>
            <a:chOff x="0" y="1"/>
            <a:chExt cx="9151202" cy="649234"/>
          </a:xfrm>
        </p:grpSpPr>
        <p:sp>
          <p:nvSpPr>
            <p:cNvPr id="255" name="Google Shape;255;p26"/>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26"/>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57" name="Google Shape;257;p26"/>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58" name="Google Shape;258;p26"/>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9" name="Google Shape;259;p26"/>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0" name="Google Shape;260;p26"/>
          <p:cNvSpPr txBox="1"/>
          <p:nvPr>
            <p:ph idx="3" type="subTitle"/>
          </p:nvPr>
        </p:nvSpPr>
        <p:spPr>
          <a:xfrm>
            <a:off x="324000" y="1800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1" name="Google Shape;261;p26"/>
          <p:cNvSpPr txBox="1"/>
          <p:nvPr>
            <p:ph idx="4" type="subTitle"/>
          </p:nvPr>
        </p:nvSpPr>
        <p:spPr>
          <a:xfrm>
            <a:off x="2699325" y="1800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2" name="Google Shape;262;p26"/>
          <p:cNvSpPr txBox="1"/>
          <p:nvPr>
            <p:ph idx="5" type="subTitle"/>
          </p:nvPr>
        </p:nvSpPr>
        <p:spPr>
          <a:xfrm>
            <a:off x="324000" y="2791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3" name="Google Shape;263;p26"/>
          <p:cNvSpPr txBox="1"/>
          <p:nvPr>
            <p:ph idx="6" type="subTitle"/>
          </p:nvPr>
        </p:nvSpPr>
        <p:spPr>
          <a:xfrm>
            <a:off x="2699325" y="2791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4" name="Google Shape;264;p26"/>
          <p:cNvSpPr txBox="1"/>
          <p:nvPr>
            <p:ph idx="7" type="subTitle"/>
          </p:nvPr>
        </p:nvSpPr>
        <p:spPr>
          <a:xfrm>
            <a:off x="324000" y="3781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5" name="Google Shape;265;p26"/>
          <p:cNvSpPr txBox="1"/>
          <p:nvPr>
            <p:ph idx="8" type="subTitle"/>
          </p:nvPr>
        </p:nvSpPr>
        <p:spPr>
          <a:xfrm>
            <a:off x="2699325" y="3781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6" name="Google Shape;266;p26"/>
          <p:cNvSpPr txBox="1"/>
          <p:nvPr>
            <p:ph idx="9"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3083" name="Shape 3083"/>
        <p:cNvGrpSpPr/>
        <p:nvPr/>
      </p:nvGrpSpPr>
      <p:grpSpPr>
        <a:xfrm>
          <a:off x="0" y="0"/>
          <a:ext cx="0" cy="0"/>
          <a:chOff x="0" y="0"/>
          <a:chExt cx="0" cy="0"/>
        </a:xfrm>
      </p:grpSpPr>
      <p:pic>
        <p:nvPicPr>
          <p:cNvPr id="3084" name="Google Shape;3084;p254"/>
          <p:cNvPicPr preferRelativeResize="0"/>
          <p:nvPr/>
        </p:nvPicPr>
        <p:blipFill rotWithShape="1">
          <a:blip r:embed="rId2">
            <a:alphaModFix/>
          </a:blip>
          <a:srcRect b="0" l="6209" r="6207" t="0"/>
          <a:stretch/>
        </p:blipFill>
        <p:spPr>
          <a:xfrm>
            <a:off x="324000" y="4008600"/>
            <a:ext cx="2192950" cy="128000"/>
          </a:xfrm>
          <a:prstGeom prst="rect">
            <a:avLst/>
          </a:prstGeom>
          <a:noFill/>
          <a:ln>
            <a:noFill/>
          </a:ln>
        </p:spPr>
      </p:pic>
      <p:sp>
        <p:nvSpPr>
          <p:cNvPr id="3085" name="Google Shape;3085;p25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86" name="Google Shape;3086;p254"/>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Physical education</a:t>
            </a:r>
            <a:endParaRPr b="1" i="0" sz="1700" u="none" cap="none" strike="noStrike">
              <a:solidFill>
                <a:schemeClr val="dk1"/>
              </a:solidFill>
              <a:latin typeface="Lexend"/>
              <a:ea typeface="Lexend"/>
              <a:cs typeface="Lexend"/>
              <a:sym typeface="Lexend"/>
            </a:endParaRPr>
          </a:p>
        </p:txBody>
      </p:sp>
      <p:grpSp>
        <p:nvGrpSpPr>
          <p:cNvPr id="3088" name="Google Shape;3088;p254"/>
          <p:cNvGrpSpPr/>
          <p:nvPr/>
        </p:nvGrpSpPr>
        <p:grpSpPr>
          <a:xfrm>
            <a:off x="6156975" y="0"/>
            <a:ext cx="2987025" cy="3854074"/>
            <a:chOff x="6156975" y="0"/>
            <a:chExt cx="2987025" cy="3854074"/>
          </a:xfrm>
        </p:grpSpPr>
        <p:pic>
          <p:nvPicPr>
            <p:cNvPr id="3089" name="Google Shape;3089;p25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090" name="Google Shape;3090;p25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3091" name="Google Shape;3091;p25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092" name="Google Shape;3092;p25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3093" name="Google Shape;3093;p254"/>
          <p:cNvPicPr preferRelativeResize="0"/>
          <p:nvPr/>
        </p:nvPicPr>
        <p:blipFill rotWithShape="1">
          <a:blip r:embed="rId5">
            <a:alphaModFix/>
          </a:blip>
          <a:srcRect b="0" l="0" r="0" t="0"/>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3094" name="Shape 3094"/>
        <p:cNvGrpSpPr/>
        <p:nvPr/>
      </p:nvGrpSpPr>
      <p:grpSpPr>
        <a:xfrm>
          <a:off x="0" y="0"/>
          <a:ext cx="0" cy="0"/>
          <a:chOff x="0" y="0"/>
          <a:chExt cx="0" cy="0"/>
        </a:xfrm>
      </p:grpSpPr>
      <p:pic>
        <p:nvPicPr>
          <p:cNvPr id="3095" name="Google Shape;3095;p255"/>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3096" name="Google Shape;3096;p25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97" name="Google Shape;3097;p25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Physics</a:t>
            </a:r>
            <a:endParaRPr b="1" i="0" sz="1700" u="none" cap="none" strike="noStrike">
              <a:solidFill>
                <a:schemeClr val="dk1"/>
              </a:solidFill>
              <a:latin typeface="Lexend"/>
              <a:ea typeface="Lexend"/>
              <a:cs typeface="Lexend"/>
              <a:sym typeface="Lexend"/>
            </a:endParaRPr>
          </a:p>
        </p:txBody>
      </p:sp>
      <p:grpSp>
        <p:nvGrpSpPr>
          <p:cNvPr id="3099" name="Google Shape;3099;p255"/>
          <p:cNvGrpSpPr/>
          <p:nvPr/>
        </p:nvGrpSpPr>
        <p:grpSpPr>
          <a:xfrm>
            <a:off x="6156975" y="0"/>
            <a:ext cx="2987025" cy="3854074"/>
            <a:chOff x="6156975" y="0"/>
            <a:chExt cx="2987025" cy="3854074"/>
          </a:xfrm>
        </p:grpSpPr>
        <p:pic>
          <p:nvPicPr>
            <p:cNvPr id="3100" name="Google Shape;3100;p25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01" name="Google Shape;3101;p255"/>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02" name="Google Shape;3102;p255"/>
            <p:cNvPicPr preferRelativeResize="0"/>
            <p:nvPr/>
          </p:nvPicPr>
          <p:blipFill rotWithShape="1">
            <a:blip r:embed="rId5">
              <a:alphaModFix/>
            </a:blip>
            <a:srcRect b="0" l="0" r="0" t="0"/>
            <a:stretch/>
          </p:blipFill>
          <p:spPr>
            <a:xfrm rot="-384492">
              <a:off x="7235674" y="1037850"/>
              <a:ext cx="1204851" cy="1957577"/>
            </a:xfrm>
            <a:prstGeom prst="rect">
              <a:avLst/>
            </a:prstGeom>
            <a:noFill/>
            <a:ln>
              <a:noFill/>
            </a:ln>
          </p:spPr>
        </p:pic>
      </p:grpSp>
      <p:sp>
        <p:nvSpPr>
          <p:cNvPr id="3103" name="Google Shape;3103;p25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04" name="Google Shape;3104;p25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3105" name="Shape 3105"/>
        <p:cNvGrpSpPr/>
        <p:nvPr/>
      </p:nvGrpSpPr>
      <p:grpSpPr>
        <a:xfrm>
          <a:off x="0" y="0"/>
          <a:ext cx="0" cy="0"/>
          <a:chOff x="0" y="0"/>
          <a:chExt cx="0" cy="0"/>
        </a:xfrm>
      </p:grpSpPr>
      <p:pic>
        <p:nvPicPr>
          <p:cNvPr id="3106" name="Google Shape;3106;p256"/>
          <p:cNvPicPr preferRelativeResize="0"/>
          <p:nvPr/>
        </p:nvPicPr>
        <p:blipFill rotWithShape="1">
          <a:blip r:embed="rId2">
            <a:alphaModFix/>
          </a:blip>
          <a:srcRect b="0" l="6209" r="6207" t="0"/>
          <a:stretch/>
        </p:blipFill>
        <p:spPr>
          <a:xfrm>
            <a:off x="324000" y="4008600"/>
            <a:ext cx="1360800" cy="128000"/>
          </a:xfrm>
          <a:prstGeom prst="rect">
            <a:avLst/>
          </a:prstGeom>
          <a:noFill/>
          <a:ln>
            <a:noFill/>
          </a:ln>
        </p:spPr>
      </p:pic>
      <p:sp>
        <p:nvSpPr>
          <p:cNvPr id="3107" name="Google Shape;3107;p25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08" name="Google Shape;3108;p256"/>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RHE (PSHE)</a:t>
            </a:r>
            <a:endParaRPr b="1" i="0" sz="1700" u="none" cap="none" strike="noStrike">
              <a:solidFill>
                <a:schemeClr val="dk1"/>
              </a:solidFill>
              <a:latin typeface="Lexend"/>
              <a:ea typeface="Lexend"/>
              <a:cs typeface="Lexend"/>
              <a:sym typeface="Lexend"/>
            </a:endParaRPr>
          </a:p>
        </p:txBody>
      </p:sp>
      <p:grpSp>
        <p:nvGrpSpPr>
          <p:cNvPr id="3110" name="Google Shape;3110;p256"/>
          <p:cNvGrpSpPr/>
          <p:nvPr/>
        </p:nvGrpSpPr>
        <p:grpSpPr>
          <a:xfrm>
            <a:off x="6156975" y="0"/>
            <a:ext cx="2987025" cy="3854074"/>
            <a:chOff x="6156975" y="0"/>
            <a:chExt cx="2987025" cy="3854074"/>
          </a:xfrm>
        </p:grpSpPr>
        <p:pic>
          <p:nvPicPr>
            <p:cNvPr id="3111" name="Google Shape;3111;p25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12" name="Google Shape;3112;p25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3113" name="Google Shape;3113;p256"/>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3114" name="Google Shape;3114;p25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15" name="Google Shape;3115;p25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3116" name="Shape 3116"/>
        <p:cNvGrpSpPr/>
        <p:nvPr/>
      </p:nvGrpSpPr>
      <p:grpSpPr>
        <a:xfrm>
          <a:off x="0" y="0"/>
          <a:ext cx="0" cy="0"/>
          <a:chOff x="0" y="0"/>
          <a:chExt cx="0" cy="0"/>
        </a:xfrm>
      </p:grpSpPr>
      <p:pic>
        <p:nvPicPr>
          <p:cNvPr id="3117" name="Google Shape;3117;p257"/>
          <p:cNvPicPr preferRelativeResize="0"/>
          <p:nvPr/>
        </p:nvPicPr>
        <p:blipFill rotWithShape="1">
          <a:blip r:embed="rId2">
            <a:alphaModFix/>
          </a:blip>
          <a:srcRect b="0" l="6209" r="6207" t="0"/>
          <a:stretch/>
        </p:blipFill>
        <p:spPr>
          <a:xfrm>
            <a:off x="324000" y="4008600"/>
            <a:ext cx="1511900" cy="128000"/>
          </a:xfrm>
          <a:prstGeom prst="rect">
            <a:avLst/>
          </a:prstGeom>
          <a:noFill/>
          <a:ln>
            <a:noFill/>
          </a:ln>
        </p:spPr>
      </p:pic>
      <p:sp>
        <p:nvSpPr>
          <p:cNvPr id="3118" name="Google Shape;3118;p25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19" name="Google Shape;3119;p257"/>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RSHE (PSHE)</a:t>
            </a:r>
            <a:endParaRPr b="1" i="0" sz="1700" u="none" cap="none" strike="noStrike">
              <a:solidFill>
                <a:schemeClr val="dk1"/>
              </a:solidFill>
              <a:latin typeface="Lexend"/>
              <a:ea typeface="Lexend"/>
              <a:cs typeface="Lexend"/>
              <a:sym typeface="Lexend"/>
            </a:endParaRPr>
          </a:p>
        </p:txBody>
      </p:sp>
      <p:grpSp>
        <p:nvGrpSpPr>
          <p:cNvPr id="3121" name="Google Shape;3121;p257"/>
          <p:cNvGrpSpPr/>
          <p:nvPr/>
        </p:nvGrpSpPr>
        <p:grpSpPr>
          <a:xfrm>
            <a:off x="6156975" y="0"/>
            <a:ext cx="2987025" cy="3854074"/>
            <a:chOff x="6156975" y="0"/>
            <a:chExt cx="2987025" cy="3854074"/>
          </a:xfrm>
        </p:grpSpPr>
        <p:pic>
          <p:nvPicPr>
            <p:cNvPr id="3122" name="Google Shape;3122;p25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23" name="Google Shape;3123;p25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3124" name="Google Shape;3124;p257"/>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3125" name="Google Shape;3125;p25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26" name="Google Shape;3126;p25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3127" name="Shape 3127"/>
        <p:cNvGrpSpPr/>
        <p:nvPr/>
      </p:nvGrpSpPr>
      <p:grpSpPr>
        <a:xfrm>
          <a:off x="0" y="0"/>
          <a:ext cx="0" cy="0"/>
          <a:chOff x="0" y="0"/>
          <a:chExt cx="0" cy="0"/>
        </a:xfrm>
      </p:grpSpPr>
      <p:pic>
        <p:nvPicPr>
          <p:cNvPr id="3128" name="Google Shape;3128;p258"/>
          <p:cNvPicPr preferRelativeResize="0"/>
          <p:nvPr/>
        </p:nvPicPr>
        <p:blipFill rotWithShape="1">
          <a:blip r:embed="rId2">
            <a:alphaModFix/>
          </a:blip>
          <a:srcRect b="0" l="6209" r="6207" t="0"/>
          <a:stretch/>
        </p:blipFill>
        <p:spPr>
          <a:xfrm>
            <a:off x="324000" y="4008600"/>
            <a:ext cx="2271875" cy="128000"/>
          </a:xfrm>
          <a:prstGeom prst="rect">
            <a:avLst/>
          </a:prstGeom>
          <a:noFill/>
          <a:ln>
            <a:noFill/>
          </a:ln>
        </p:spPr>
      </p:pic>
      <p:sp>
        <p:nvSpPr>
          <p:cNvPr id="3129" name="Google Shape;3129;p25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30" name="Google Shape;3130;p258"/>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Waxbarashada diinta</a:t>
            </a:r>
            <a:endParaRPr b="1" i="0" sz="1400" u="none" cap="none" strike="noStrike">
              <a:solidFill>
                <a:schemeClr val="dk1"/>
              </a:solidFill>
              <a:latin typeface="Lexend"/>
              <a:ea typeface="Lexend"/>
              <a:cs typeface="Lexend"/>
              <a:sym typeface="Lexend"/>
            </a:endParaRPr>
          </a:p>
        </p:txBody>
      </p:sp>
      <p:grpSp>
        <p:nvGrpSpPr>
          <p:cNvPr id="3132" name="Google Shape;3132;p258"/>
          <p:cNvGrpSpPr/>
          <p:nvPr/>
        </p:nvGrpSpPr>
        <p:grpSpPr>
          <a:xfrm>
            <a:off x="6156975" y="0"/>
            <a:ext cx="2987025" cy="3854074"/>
            <a:chOff x="6156975" y="0"/>
            <a:chExt cx="2987025" cy="3854074"/>
          </a:xfrm>
        </p:grpSpPr>
        <p:pic>
          <p:nvPicPr>
            <p:cNvPr id="3133" name="Google Shape;3133;p25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34" name="Google Shape;3134;p25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3135" name="Google Shape;3135;p258"/>
          <p:cNvPicPr preferRelativeResize="0"/>
          <p:nvPr/>
        </p:nvPicPr>
        <p:blipFill rotWithShape="1">
          <a:blip r:embed="rId5">
            <a:alphaModFix/>
          </a:blip>
          <a:srcRect b="0" l="0" r="0" t="0"/>
          <a:stretch/>
        </p:blipFill>
        <p:spPr>
          <a:xfrm rot="-360003">
            <a:off x="6754136" y="1062731"/>
            <a:ext cx="2012844" cy="1854018"/>
          </a:xfrm>
          <a:prstGeom prst="rect">
            <a:avLst/>
          </a:prstGeom>
          <a:noFill/>
          <a:ln>
            <a:noFill/>
          </a:ln>
        </p:spPr>
      </p:pic>
      <p:sp>
        <p:nvSpPr>
          <p:cNvPr id="3136" name="Google Shape;3136;p25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37" name="Google Shape;3137;p25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3138" name="Shape 3138"/>
        <p:cNvGrpSpPr/>
        <p:nvPr/>
      </p:nvGrpSpPr>
      <p:grpSpPr>
        <a:xfrm>
          <a:off x="0" y="0"/>
          <a:ext cx="0" cy="0"/>
          <a:chOff x="0" y="0"/>
          <a:chExt cx="0" cy="0"/>
        </a:xfrm>
      </p:grpSpPr>
      <p:sp>
        <p:nvSpPr>
          <p:cNvPr id="3139" name="Google Shape;3139;p25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40" name="Google Shape;3140;p259"/>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Sayniska</a:t>
            </a:r>
            <a:endParaRPr b="1" i="0" sz="1400" u="none" cap="none" strike="noStrike">
              <a:solidFill>
                <a:schemeClr val="dk1"/>
              </a:solidFill>
              <a:latin typeface="Lexend"/>
              <a:ea typeface="Lexend"/>
              <a:cs typeface="Lexend"/>
              <a:sym typeface="Lexend"/>
            </a:endParaRPr>
          </a:p>
        </p:txBody>
      </p:sp>
      <p:pic>
        <p:nvPicPr>
          <p:cNvPr id="3142" name="Google Shape;3142;p259"/>
          <p:cNvPicPr preferRelativeResize="0"/>
          <p:nvPr/>
        </p:nvPicPr>
        <p:blipFill rotWithShape="1">
          <a:blip r:embed="rId3">
            <a:alphaModFix/>
          </a:blip>
          <a:srcRect b="0" l="6209" r="6207" t="0"/>
          <a:stretch/>
        </p:blipFill>
        <p:spPr>
          <a:xfrm>
            <a:off x="324000" y="4008600"/>
            <a:ext cx="859400" cy="127996"/>
          </a:xfrm>
          <a:prstGeom prst="rect">
            <a:avLst/>
          </a:prstGeom>
          <a:noFill/>
          <a:ln>
            <a:noFill/>
          </a:ln>
        </p:spPr>
      </p:pic>
      <p:grpSp>
        <p:nvGrpSpPr>
          <p:cNvPr id="3143" name="Google Shape;3143;p259"/>
          <p:cNvGrpSpPr/>
          <p:nvPr/>
        </p:nvGrpSpPr>
        <p:grpSpPr>
          <a:xfrm>
            <a:off x="6156975" y="0"/>
            <a:ext cx="2987025" cy="3854074"/>
            <a:chOff x="6156975" y="0"/>
            <a:chExt cx="2987025" cy="3854074"/>
          </a:xfrm>
        </p:grpSpPr>
        <p:pic>
          <p:nvPicPr>
            <p:cNvPr id="3144" name="Google Shape;3144;p25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45" name="Google Shape;3145;p259"/>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46" name="Google Shape;3146;p259"/>
            <p:cNvPicPr preferRelativeResize="0"/>
            <p:nvPr/>
          </p:nvPicPr>
          <p:blipFill rotWithShape="1">
            <a:blip r:embed="rId5">
              <a:alphaModFix/>
            </a:blip>
            <a:srcRect b="0" l="0" r="0" t="0"/>
            <a:stretch/>
          </p:blipFill>
          <p:spPr>
            <a:xfrm rot="-311816">
              <a:off x="7083000" y="1110274"/>
              <a:ext cx="1514398" cy="1526398"/>
            </a:xfrm>
            <a:prstGeom prst="rect">
              <a:avLst/>
            </a:prstGeom>
            <a:noFill/>
            <a:ln>
              <a:noFill/>
            </a:ln>
          </p:spPr>
        </p:pic>
      </p:grpSp>
      <p:sp>
        <p:nvSpPr>
          <p:cNvPr id="3147" name="Google Shape;3147;p25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48" name="Google Shape;3148;p25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3149" name="Shape 3149"/>
        <p:cNvGrpSpPr/>
        <p:nvPr/>
      </p:nvGrpSpPr>
      <p:grpSpPr>
        <a:xfrm>
          <a:off x="0" y="0"/>
          <a:ext cx="0" cy="0"/>
          <a:chOff x="0" y="0"/>
          <a:chExt cx="0" cy="0"/>
        </a:xfrm>
      </p:grpSpPr>
      <p:pic>
        <p:nvPicPr>
          <p:cNvPr id="3150" name="Google Shape;3150;p260"/>
          <p:cNvPicPr preferRelativeResize="0"/>
          <p:nvPr/>
        </p:nvPicPr>
        <p:blipFill rotWithShape="1">
          <a:blip r:embed="rId2">
            <a:alphaModFix/>
          </a:blip>
          <a:srcRect b="0" l="6209" r="6207" t="0"/>
          <a:stretch/>
        </p:blipFill>
        <p:spPr>
          <a:xfrm>
            <a:off x="324000" y="4008600"/>
            <a:ext cx="890625" cy="128000"/>
          </a:xfrm>
          <a:prstGeom prst="rect">
            <a:avLst/>
          </a:prstGeom>
          <a:noFill/>
          <a:ln>
            <a:noFill/>
          </a:ln>
        </p:spPr>
      </p:pic>
      <p:sp>
        <p:nvSpPr>
          <p:cNvPr id="3151" name="Google Shape;3151;p26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52" name="Google Shape;3152;p26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Isbaanish</a:t>
            </a:r>
            <a:endParaRPr b="1" i="0" sz="1400" u="none" cap="none" strike="noStrike">
              <a:solidFill>
                <a:schemeClr val="dk1"/>
              </a:solidFill>
              <a:latin typeface="Lexend"/>
              <a:ea typeface="Lexend"/>
              <a:cs typeface="Lexend"/>
              <a:sym typeface="Lexend"/>
            </a:endParaRPr>
          </a:p>
        </p:txBody>
      </p:sp>
      <p:grpSp>
        <p:nvGrpSpPr>
          <p:cNvPr id="3154" name="Google Shape;3154;p260"/>
          <p:cNvGrpSpPr/>
          <p:nvPr/>
        </p:nvGrpSpPr>
        <p:grpSpPr>
          <a:xfrm>
            <a:off x="6156975" y="0"/>
            <a:ext cx="2987025" cy="3854074"/>
            <a:chOff x="6156975" y="0"/>
            <a:chExt cx="2987025" cy="3854074"/>
          </a:xfrm>
        </p:grpSpPr>
        <p:pic>
          <p:nvPicPr>
            <p:cNvPr id="3155" name="Google Shape;3155;p26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156" name="Google Shape;3156;p26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3157" name="Google Shape;3157;p26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3158" name="Google Shape;3158;p26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3159" name="Google Shape;3159;p260"/>
          <p:cNvPicPr preferRelativeResize="0"/>
          <p:nvPr/>
        </p:nvPicPr>
        <p:blipFill rotWithShape="1">
          <a:blip r:embed="rId5">
            <a:alphaModFix/>
          </a:blip>
          <a:srcRect b="0" l="0" r="0" t="0"/>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3160" name="Shape 3160"/>
        <p:cNvGrpSpPr/>
        <p:nvPr/>
      </p:nvGrpSpPr>
      <p:grpSpPr>
        <a:xfrm>
          <a:off x="0" y="0"/>
          <a:ext cx="0" cy="0"/>
          <a:chOff x="0" y="0"/>
          <a:chExt cx="0" cy="0"/>
        </a:xfrm>
      </p:grpSpPr>
      <p:grpSp>
        <p:nvGrpSpPr>
          <p:cNvPr id="3161" name="Google Shape;3161;p261"/>
          <p:cNvGrpSpPr/>
          <p:nvPr/>
        </p:nvGrpSpPr>
        <p:grpSpPr>
          <a:xfrm>
            <a:off x="0" y="1"/>
            <a:ext cx="9151202" cy="649233"/>
            <a:chOff x="0" y="1"/>
            <a:chExt cx="9151202" cy="649233"/>
          </a:xfrm>
        </p:grpSpPr>
        <p:sp>
          <p:nvSpPr>
            <p:cNvPr id="3162" name="Google Shape;3162;p261"/>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63" name="Google Shape;3163;p261"/>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3164" name="Google Shape;3164;p261"/>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3165" name="Google Shape;3165;p261"/>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66" name="Google Shape;3166;p261"/>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67" name="Google Shape;3167;p261"/>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68" name="Google Shape;3168;p261"/>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69" name="Google Shape;3169;p261"/>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70" name="Google Shape;3170;p261"/>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71" name="Google Shape;3171;p261"/>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72" name="Google Shape;3172;p261"/>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73" name="Google Shape;3173;p261"/>
          <p:cNvSpPr txBox="1"/>
          <p:nvPr>
            <p:ph idx="9"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3174" name="Shape 3174"/>
        <p:cNvGrpSpPr/>
        <p:nvPr/>
      </p:nvGrpSpPr>
      <p:grpSpPr>
        <a:xfrm>
          <a:off x="0" y="0"/>
          <a:ext cx="0" cy="0"/>
          <a:chOff x="0" y="0"/>
          <a:chExt cx="0" cy="0"/>
        </a:xfrm>
      </p:grpSpPr>
      <p:grpSp>
        <p:nvGrpSpPr>
          <p:cNvPr id="3175" name="Google Shape;3175;p262"/>
          <p:cNvGrpSpPr/>
          <p:nvPr/>
        </p:nvGrpSpPr>
        <p:grpSpPr>
          <a:xfrm>
            <a:off x="0" y="1"/>
            <a:ext cx="9151202" cy="649233"/>
            <a:chOff x="0" y="1"/>
            <a:chExt cx="9151202" cy="649233"/>
          </a:xfrm>
        </p:grpSpPr>
        <p:sp>
          <p:nvSpPr>
            <p:cNvPr id="3176" name="Google Shape;3176;p262"/>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77" name="Google Shape;3177;p262"/>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3178" name="Google Shape;3178;p262"/>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3179" name="Google Shape;3179;p262"/>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80" name="Google Shape;3180;p262"/>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81" name="Google Shape;3181;p262"/>
          <p:cNvSpPr txBox="1"/>
          <p:nvPr>
            <p:ph idx="3" type="subTitle"/>
          </p:nvPr>
        </p:nvSpPr>
        <p:spPr>
          <a:xfrm>
            <a:off x="324000" y="2486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82" name="Google Shape;3182;p262"/>
          <p:cNvSpPr txBox="1"/>
          <p:nvPr>
            <p:ph idx="4" type="subTitle"/>
          </p:nvPr>
        </p:nvSpPr>
        <p:spPr>
          <a:xfrm>
            <a:off x="2699325" y="2486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83" name="Google Shape;3183;p262"/>
          <p:cNvSpPr txBox="1"/>
          <p:nvPr>
            <p:ph idx="5" type="subTitle"/>
          </p:nvPr>
        </p:nvSpPr>
        <p:spPr>
          <a:xfrm>
            <a:off x="324000" y="4162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84" name="Google Shape;3184;p262"/>
          <p:cNvSpPr txBox="1"/>
          <p:nvPr>
            <p:ph idx="6" type="subTitle"/>
          </p:nvPr>
        </p:nvSpPr>
        <p:spPr>
          <a:xfrm>
            <a:off x="2699325" y="4162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85" name="Google Shape;3185;p262"/>
          <p:cNvSpPr txBox="1"/>
          <p:nvPr>
            <p:ph idx="7" type="subTitle"/>
          </p:nvPr>
        </p:nvSpPr>
        <p:spPr>
          <a:xfrm>
            <a:off x="324000" y="1648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86" name="Google Shape;3186;p262"/>
          <p:cNvSpPr txBox="1"/>
          <p:nvPr>
            <p:ph idx="8" type="subTitle"/>
          </p:nvPr>
        </p:nvSpPr>
        <p:spPr>
          <a:xfrm>
            <a:off x="2699325" y="1648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87" name="Google Shape;3187;p262"/>
          <p:cNvSpPr txBox="1"/>
          <p:nvPr>
            <p:ph idx="9" type="subTitle"/>
          </p:nvPr>
        </p:nvSpPr>
        <p:spPr>
          <a:xfrm>
            <a:off x="324000" y="3324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88" name="Google Shape;3188;p262"/>
          <p:cNvSpPr txBox="1"/>
          <p:nvPr>
            <p:ph idx="13" type="subTitle"/>
          </p:nvPr>
        </p:nvSpPr>
        <p:spPr>
          <a:xfrm>
            <a:off x="2699325" y="3324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89" name="Google Shape;3189;p262"/>
          <p:cNvSpPr txBox="1"/>
          <p:nvPr>
            <p:ph idx="14"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3190" name="Shape 3190"/>
        <p:cNvGrpSpPr/>
        <p:nvPr/>
      </p:nvGrpSpPr>
      <p:grpSpPr>
        <a:xfrm>
          <a:off x="0" y="0"/>
          <a:ext cx="0" cy="0"/>
          <a:chOff x="0" y="0"/>
          <a:chExt cx="0" cy="0"/>
        </a:xfrm>
      </p:grpSpPr>
      <p:grpSp>
        <p:nvGrpSpPr>
          <p:cNvPr id="3191" name="Google Shape;3191;p263"/>
          <p:cNvGrpSpPr/>
          <p:nvPr/>
        </p:nvGrpSpPr>
        <p:grpSpPr>
          <a:xfrm>
            <a:off x="0" y="1"/>
            <a:ext cx="9151202" cy="649233"/>
            <a:chOff x="0" y="1"/>
            <a:chExt cx="9151202" cy="649233"/>
          </a:xfrm>
        </p:grpSpPr>
        <p:sp>
          <p:nvSpPr>
            <p:cNvPr id="3192" name="Google Shape;3192;p263"/>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93" name="Google Shape;3193;p263"/>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3194" name="Google Shape;3194;p263"/>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3195" name="Google Shape;3195;p263"/>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96" name="Google Shape;3196;p263"/>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97" name="Google Shape;3197;p263"/>
          <p:cNvSpPr txBox="1"/>
          <p:nvPr>
            <p:ph idx="3" type="subTitle"/>
          </p:nvPr>
        </p:nvSpPr>
        <p:spPr>
          <a:xfrm>
            <a:off x="324000" y="2562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3198" name="Google Shape;3198;p263"/>
          <p:cNvSpPr txBox="1"/>
          <p:nvPr>
            <p:ph idx="4" type="subTitle"/>
          </p:nvPr>
        </p:nvSpPr>
        <p:spPr>
          <a:xfrm>
            <a:off x="2699325" y="2562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3199" name="Google Shape;3199;p263"/>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67" name="Shape 267"/>
        <p:cNvGrpSpPr/>
        <p:nvPr/>
      </p:nvGrpSpPr>
      <p:grpSpPr>
        <a:xfrm>
          <a:off x="0" y="0"/>
          <a:ext cx="0" cy="0"/>
          <a:chOff x="0" y="0"/>
          <a:chExt cx="0" cy="0"/>
        </a:xfrm>
      </p:grpSpPr>
      <p:grpSp>
        <p:nvGrpSpPr>
          <p:cNvPr id="268" name="Google Shape;268;p27"/>
          <p:cNvGrpSpPr/>
          <p:nvPr/>
        </p:nvGrpSpPr>
        <p:grpSpPr>
          <a:xfrm>
            <a:off x="0" y="1"/>
            <a:ext cx="9151202" cy="649234"/>
            <a:chOff x="0" y="1"/>
            <a:chExt cx="9151202" cy="649234"/>
          </a:xfrm>
        </p:grpSpPr>
        <p:sp>
          <p:nvSpPr>
            <p:cNvPr id="269" name="Google Shape;269;p2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2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71" name="Google Shape;271;p2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72" name="Google Shape;272;p27"/>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3" name="Google Shape;273;p27"/>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4" name="Google Shape;274;p27"/>
          <p:cNvSpPr txBox="1"/>
          <p:nvPr>
            <p:ph idx="3" type="subTitle"/>
          </p:nvPr>
        </p:nvSpPr>
        <p:spPr>
          <a:xfrm>
            <a:off x="324000" y="2486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5" name="Google Shape;275;p27"/>
          <p:cNvSpPr txBox="1"/>
          <p:nvPr>
            <p:ph idx="4" type="subTitle"/>
          </p:nvPr>
        </p:nvSpPr>
        <p:spPr>
          <a:xfrm>
            <a:off x="2699325" y="2486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6" name="Google Shape;276;p27"/>
          <p:cNvSpPr txBox="1"/>
          <p:nvPr>
            <p:ph idx="5" type="subTitle"/>
          </p:nvPr>
        </p:nvSpPr>
        <p:spPr>
          <a:xfrm>
            <a:off x="324000" y="4162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7" name="Google Shape;277;p27"/>
          <p:cNvSpPr txBox="1"/>
          <p:nvPr>
            <p:ph idx="6" type="subTitle"/>
          </p:nvPr>
        </p:nvSpPr>
        <p:spPr>
          <a:xfrm>
            <a:off x="2699325" y="4162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8" name="Google Shape;278;p27"/>
          <p:cNvSpPr txBox="1"/>
          <p:nvPr>
            <p:ph idx="7" type="subTitle"/>
          </p:nvPr>
        </p:nvSpPr>
        <p:spPr>
          <a:xfrm>
            <a:off x="324000" y="1648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9" name="Google Shape;279;p27"/>
          <p:cNvSpPr txBox="1"/>
          <p:nvPr>
            <p:ph idx="8" type="subTitle"/>
          </p:nvPr>
        </p:nvSpPr>
        <p:spPr>
          <a:xfrm>
            <a:off x="2699325" y="1648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0" name="Google Shape;280;p27"/>
          <p:cNvSpPr txBox="1"/>
          <p:nvPr>
            <p:ph idx="9" type="subTitle"/>
          </p:nvPr>
        </p:nvSpPr>
        <p:spPr>
          <a:xfrm>
            <a:off x="324000" y="3324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1" name="Google Shape;281;p27"/>
          <p:cNvSpPr txBox="1"/>
          <p:nvPr>
            <p:ph idx="13" type="subTitle"/>
          </p:nvPr>
        </p:nvSpPr>
        <p:spPr>
          <a:xfrm>
            <a:off x="2699325" y="3324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2" name="Google Shape;282;p27"/>
          <p:cNvSpPr txBox="1"/>
          <p:nvPr>
            <p:ph idx="14"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3200" name="Shape 3200"/>
        <p:cNvGrpSpPr/>
        <p:nvPr/>
      </p:nvGrpSpPr>
      <p:grpSpPr>
        <a:xfrm>
          <a:off x="0" y="0"/>
          <a:ext cx="0" cy="0"/>
          <a:chOff x="0" y="0"/>
          <a:chExt cx="0" cy="0"/>
        </a:xfrm>
      </p:grpSpPr>
      <p:pic>
        <p:nvPicPr>
          <p:cNvPr id="3201" name="Google Shape;3201;p264"/>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3202" name="Google Shape;3202;p264"/>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3203" name="Google Shape;3203;p264"/>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3204" name="Google Shape;3204;p264"/>
          <p:cNvCxnSpPr>
            <a:endCxn id="3205"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3206" name="Google Shape;3206;p264"/>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3207" name="Google Shape;3207;p264"/>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3205" name="Google Shape;3205;p264"/>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3208" name="Google Shape;3208;p264"/>
          <p:cNvGrpSpPr/>
          <p:nvPr/>
        </p:nvGrpSpPr>
        <p:grpSpPr>
          <a:xfrm>
            <a:off x="-12" y="0"/>
            <a:ext cx="9151202" cy="598359"/>
            <a:chOff x="-12" y="0"/>
            <a:chExt cx="9151202" cy="598359"/>
          </a:xfrm>
        </p:grpSpPr>
        <p:sp>
          <p:nvSpPr>
            <p:cNvPr id="3209" name="Google Shape;3209;p264"/>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10" name="Google Shape;3210;p264"/>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3211" name="Google Shape;3211;p264"/>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3212" name="Google Shape;3212;p264"/>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3213" name="Google Shape;3213;p264"/>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3214" name="Shape 3214"/>
        <p:cNvGrpSpPr/>
        <p:nvPr/>
      </p:nvGrpSpPr>
      <p:grpSpPr>
        <a:xfrm>
          <a:off x="0" y="0"/>
          <a:ext cx="0" cy="0"/>
          <a:chOff x="0" y="0"/>
          <a:chExt cx="0" cy="0"/>
        </a:xfrm>
      </p:grpSpPr>
      <p:pic>
        <p:nvPicPr>
          <p:cNvPr id="3215" name="Google Shape;3215;p265"/>
          <p:cNvPicPr preferRelativeResize="0"/>
          <p:nvPr/>
        </p:nvPicPr>
        <p:blipFill rotWithShape="1">
          <a:blip r:embed="rId2">
            <a:alphaModFix/>
          </a:blip>
          <a:srcRect b="4437" l="0" r="0" t="4428"/>
          <a:stretch/>
        </p:blipFill>
        <p:spPr>
          <a:xfrm>
            <a:off x="863550" y="3642223"/>
            <a:ext cx="7439125" cy="563227"/>
          </a:xfrm>
          <a:prstGeom prst="rect">
            <a:avLst/>
          </a:prstGeom>
          <a:noFill/>
          <a:ln>
            <a:noFill/>
          </a:ln>
        </p:spPr>
      </p:pic>
      <p:pic>
        <p:nvPicPr>
          <p:cNvPr id="3216" name="Google Shape;3216;p265"/>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3217" name="Google Shape;3217;p265"/>
          <p:cNvPicPr preferRelativeResize="0"/>
          <p:nvPr/>
        </p:nvPicPr>
        <p:blipFill rotWithShape="1">
          <a:blip r:embed="rId4">
            <a:alphaModFix/>
          </a:blip>
          <a:srcRect b="3669" l="0" r="0" t="3677"/>
          <a:stretch/>
        </p:blipFill>
        <p:spPr>
          <a:xfrm>
            <a:off x="863550" y="2704186"/>
            <a:ext cx="7439126" cy="572074"/>
          </a:xfrm>
          <a:prstGeom prst="rect">
            <a:avLst/>
          </a:prstGeom>
          <a:noFill/>
          <a:ln>
            <a:noFill/>
          </a:ln>
        </p:spPr>
      </p:pic>
      <p:pic>
        <p:nvPicPr>
          <p:cNvPr id="3218" name="Google Shape;3218;p265"/>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3219" name="Google Shape;3219;p265"/>
          <p:cNvPicPr preferRelativeResize="0"/>
          <p:nvPr/>
        </p:nvPicPr>
        <p:blipFill rotWithShape="1">
          <a:blip r:embed="rId5">
            <a:alphaModFix/>
          </a:blip>
          <a:srcRect b="3669" l="0" r="0" t="3677"/>
          <a:stretch/>
        </p:blipFill>
        <p:spPr>
          <a:xfrm>
            <a:off x="863550" y="1678325"/>
            <a:ext cx="7439126" cy="572074"/>
          </a:xfrm>
          <a:prstGeom prst="rect">
            <a:avLst/>
          </a:prstGeom>
          <a:noFill/>
          <a:ln>
            <a:noFill/>
          </a:ln>
        </p:spPr>
      </p:pic>
      <p:pic>
        <p:nvPicPr>
          <p:cNvPr id="3220" name="Google Shape;3220;p265"/>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3221" name="Google Shape;3221;p265"/>
          <p:cNvCxnSpPr>
            <a:endCxn id="3222" idx="2"/>
          </p:cNvCxnSpPr>
          <p:nvPr/>
        </p:nvCxnSpPr>
        <p:spPr>
          <a:xfrm>
            <a:off x="647802" y="1841897"/>
            <a:ext cx="0" cy="2366400"/>
          </a:xfrm>
          <a:prstGeom prst="straightConnector1">
            <a:avLst/>
          </a:prstGeom>
          <a:noFill/>
          <a:ln cap="flat" cmpd="sng" w="38100">
            <a:solidFill>
              <a:srgbClr val="282828"/>
            </a:solidFill>
            <a:prstDash val="solid"/>
            <a:round/>
            <a:headEnd len="sm" w="sm" type="none"/>
            <a:tailEnd len="sm" w="sm" type="none"/>
          </a:ln>
        </p:spPr>
      </p:cxnSp>
      <p:pic>
        <p:nvPicPr>
          <p:cNvPr id="3222" name="Google Shape;3222;p265"/>
          <p:cNvPicPr preferRelativeResize="0"/>
          <p:nvPr/>
        </p:nvPicPr>
        <p:blipFill rotWithShape="1">
          <a:blip r:embed="rId6">
            <a:alphaModFix/>
          </a:blip>
          <a:srcRect b="0" l="0" r="0" t="0"/>
          <a:stretch/>
        </p:blipFill>
        <p:spPr>
          <a:xfrm>
            <a:off x="366079" y="3636220"/>
            <a:ext cx="563446" cy="572077"/>
          </a:xfrm>
          <a:prstGeom prst="rect">
            <a:avLst/>
          </a:prstGeom>
          <a:noFill/>
          <a:ln>
            <a:noFill/>
          </a:ln>
        </p:spPr>
      </p:pic>
      <p:pic>
        <p:nvPicPr>
          <p:cNvPr id="3223" name="Google Shape;3223;p265"/>
          <p:cNvPicPr preferRelativeResize="0"/>
          <p:nvPr/>
        </p:nvPicPr>
        <p:blipFill rotWithShape="1">
          <a:blip r:embed="rId7">
            <a:alphaModFix/>
          </a:blip>
          <a:srcRect b="0" l="0" r="0" t="0"/>
          <a:stretch/>
        </p:blipFill>
        <p:spPr>
          <a:xfrm>
            <a:off x="363482" y="1682508"/>
            <a:ext cx="563185" cy="572092"/>
          </a:xfrm>
          <a:prstGeom prst="rect">
            <a:avLst/>
          </a:prstGeom>
          <a:noFill/>
          <a:ln>
            <a:noFill/>
          </a:ln>
        </p:spPr>
      </p:pic>
      <p:pic>
        <p:nvPicPr>
          <p:cNvPr id="3224" name="Google Shape;3224;p265"/>
          <p:cNvPicPr preferRelativeResize="0"/>
          <p:nvPr/>
        </p:nvPicPr>
        <p:blipFill rotWithShape="1">
          <a:blip r:embed="rId8">
            <a:alphaModFix/>
          </a:blip>
          <a:srcRect b="0" l="0" r="0" t="0"/>
          <a:stretch/>
        </p:blipFill>
        <p:spPr>
          <a:xfrm>
            <a:off x="363340" y="2703416"/>
            <a:ext cx="563446" cy="572077"/>
          </a:xfrm>
          <a:prstGeom prst="rect">
            <a:avLst/>
          </a:prstGeom>
          <a:noFill/>
          <a:ln>
            <a:noFill/>
          </a:ln>
        </p:spPr>
      </p:pic>
      <p:grpSp>
        <p:nvGrpSpPr>
          <p:cNvPr id="3225" name="Google Shape;3225;p265"/>
          <p:cNvGrpSpPr/>
          <p:nvPr/>
        </p:nvGrpSpPr>
        <p:grpSpPr>
          <a:xfrm>
            <a:off x="-12" y="0"/>
            <a:ext cx="9151202" cy="598359"/>
            <a:chOff x="-12" y="0"/>
            <a:chExt cx="9151202" cy="598359"/>
          </a:xfrm>
        </p:grpSpPr>
        <p:sp>
          <p:nvSpPr>
            <p:cNvPr id="3226" name="Google Shape;3226;p26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27" name="Google Shape;3227;p265"/>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3228" name="Google Shape;3228;p26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3229" name="Google Shape;3229;p265"/>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3230" name="Google Shape;3230;p265"/>
          <p:cNvSpPr txBox="1"/>
          <p:nvPr>
            <p:ph idx="2" type="title"/>
          </p:nvPr>
        </p:nvSpPr>
        <p:spPr>
          <a:xfrm>
            <a:off x="1225225" y="28412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231" name="Google Shape;3231;p265"/>
          <p:cNvSpPr txBox="1"/>
          <p:nvPr>
            <p:ph idx="3" type="title"/>
          </p:nvPr>
        </p:nvSpPr>
        <p:spPr>
          <a:xfrm>
            <a:off x="1225200" y="37819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232" name="Google Shape;3232;p265"/>
          <p:cNvSpPr txBox="1"/>
          <p:nvPr>
            <p:ph idx="4" type="title"/>
          </p:nvPr>
        </p:nvSpPr>
        <p:spPr>
          <a:xfrm>
            <a:off x="1225200" y="18224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3233" name="Shape 3233"/>
        <p:cNvGrpSpPr/>
        <p:nvPr/>
      </p:nvGrpSpPr>
      <p:grpSpPr>
        <a:xfrm>
          <a:off x="0" y="0"/>
          <a:ext cx="0" cy="0"/>
          <a:chOff x="0" y="0"/>
          <a:chExt cx="0" cy="0"/>
        </a:xfrm>
      </p:grpSpPr>
      <p:pic>
        <p:nvPicPr>
          <p:cNvPr id="3234" name="Google Shape;3234;p266"/>
          <p:cNvPicPr preferRelativeResize="0"/>
          <p:nvPr/>
        </p:nvPicPr>
        <p:blipFill rotWithShape="1">
          <a:blip r:embed="rId2">
            <a:alphaModFix/>
          </a:blip>
          <a:srcRect b="4437" l="0" r="0" t="4428"/>
          <a:stretch/>
        </p:blipFill>
        <p:spPr>
          <a:xfrm>
            <a:off x="863550" y="3146932"/>
            <a:ext cx="7439125" cy="563230"/>
          </a:xfrm>
          <a:prstGeom prst="rect">
            <a:avLst/>
          </a:prstGeom>
          <a:noFill/>
          <a:ln>
            <a:noFill/>
          </a:ln>
        </p:spPr>
      </p:pic>
      <p:pic>
        <p:nvPicPr>
          <p:cNvPr id="3235" name="Google Shape;3235;p266"/>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3236" name="Google Shape;3236;p266"/>
          <p:cNvPicPr preferRelativeResize="0"/>
          <p:nvPr/>
        </p:nvPicPr>
        <p:blipFill rotWithShape="1">
          <a:blip r:embed="rId4">
            <a:alphaModFix/>
          </a:blip>
          <a:srcRect b="4395" l="0" r="0" t="4387"/>
          <a:stretch/>
        </p:blipFill>
        <p:spPr>
          <a:xfrm>
            <a:off x="863550" y="3971358"/>
            <a:ext cx="7439126" cy="563217"/>
          </a:xfrm>
          <a:prstGeom prst="rect">
            <a:avLst/>
          </a:prstGeom>
          <a:noFill/>
          <a:ln>
            <a:noFill/>
          </a:ln>
        </p:spPr>
      </p:pic>
      <p:pic>
        <p:nvPicPr>
          <p:cNvPr id="3237" name="Google Shape;3237;p266"/>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3238" name="Google Shape;3238;p266"/>
          <p:cNvPicPr preferRelativeResize="0"/>
          <p:nvPr/>
        </p:nvPicPr>
        <p:blipFill rotWithShape="1">
          <a:blip r:embed="rId5">
            <a:alphaModFix/>
          </a:blip>
          <a:srcRect b="3669" l="0" r="0" t="3677"/>
          <a:stretch/>
        </p:blipFill>
        <p:spPr>
          <a:xfrm>
            <a:off x="863550" y="2292191"/>
            <a:ext cx="7439126" cy="572077"/>
          </a:xfrm>
          <a:prstGeom prst="rect">
            <a:avLst/>
          </a:prstGeom>
          <a:noFill/>
          <a:ln>
            <a:noFill/>
          </a:ln>
        </p:spPr>
      </p:pic>
      <p:pic>
        <p:nvPicPr>
          <p:cNvPr id="3239" name="Google Shape;3239;p266"/>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3240" name="Google Shape;3240;p266"/>
          <p:cNvPicPr preferRelativeResize="0"/>
          <p:nvPr/>
        </p:nvPicPr>
        <p:blipFill rotWithShape="1">
          <a:blip r:embed="rId6">
            <a:alphaModFix/>
          </a:blip>
          <a:srcRect b="3669" l="0" r="0" t="3677"/>
          <a:stretch/>
        </p:blipFill>
        <p:spPr>
          <a:xfrm>
            <a:off x="863550" y="1457950"/>
            <a:ext cx="7439126" cy="572077"/>
          </a:xfrm>
          <a:prstGeom prst="rect">
            <a:avLst/>
          </a:prstGeom>
          <a:noFill/>
          <a:ln>
            <a:noFill/>
          </a:ln>
        </p:spPr>
      </p:pic>
      <p:pic>
        <p:nvPicPr>
          <p:cNvPr id="3241" name="Google Shape;3241;p266"/>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3242" name="Google Shape;3242;p266"/>
          <p:cNvCxnSpPr/>
          <p:nvPr/>
        </p:nvCxnSpPr>
        <p:spPr>
          <a:xfrm>
            <a:off x="647802" y="1725234"/>
            <a:ext cx="600" cy="2679900"/>
          </a:xfrm>
          <a:prstGeom prst="straightConnector1">
            <a:avLst/>
          </a:prstGeom>
          <a:noFill/>
          <a:ln cap="flat" cmpd="sng" w="38100">
            <a:solidFill>
              <a:srgbClr val="282828"/>
            </a:solidFill>
            <a:prstDash val="solid"/>
            <a:round/>
            <a:headEnd len="sm" w="sm" type="none"/>
            <a:tailEnd len="sm" w="sm" type="none"/>
          </a:ln>
        </p:spPr>
      </p:cxnSp>
      <p:pic>
        <p:nvPicPr>
          <p:cNvPr id="3243" name="Google Shape;3243;p266"/>
          <p:cNvPicPr preferRelativeResize="0"/>
          <p:nvPr/>
        </p:nvPicPr>
        <p:blipFill rotWithShape="1">
          <a:blip r:embed="rId7">
            <a:alphaModFix/>
          </a:blip>
          <a:srcRect b="0" l="0" r="0" t="0"/>
          <a:stretch/>
        </p:blipFill>
        <p:spPr>
          <a:xfrm>
            <a:off x="366079" y="3134650"/>
            <a:ext cx="563446" cy="572077"/>
          </a:xfrm>
          <a:prstGeom prst="rect">
            <a:avLst/>
          </a:prstGeom>
          <a:noFill/>
          <a:ln>
            <a:noFill/>
          </a:ln>
        </p:spPr>
      </p:pic>
      <p:pic>
        <p:nvPicPr>
          <p:cNvPr id="3244" name="Google Shape;3244;p266"/>
          <p:cNvPicPr preferRelativeResize="0"/>
          <p:nvPr/>
        </p:nvPicPr>
        <p:blipFill rotWithShape="1">
          <a:blip r:embed="rId8">
            <a:alphaModFix/>
          </a:blip>
          <a:srcRect b="0" l="0" r="0" t="0"/>
          <a:stretch/>
        </p:blipFill>
        <p:spPr>
          <a:xfrm>
            <a:off x="363357" y="1462166"/>
            <a:ext cx="563185" cy="572092"/>
          </a:xfrm>
          <a:prstGeom prst="rect">
            <a:avLst/>
          </a:prstGeom>
          <a:noFill/>
          <a:ln>
            <a:noFill/>
          </a:ln>
        </p:spPr>
      </p:pic>
      <p:pic>
        <p:nvPicPr>
          <p:cNvPr id="3245" name="Google Shape;3245;p266"/>
          <p:cNvPicPr preferRelativeResize="0"/>
          <p:nvPr/>
        </p:nvPicPr>
        <p:blipFill rotWithShape="1">
          <a:blip r:embed="rId9">
            <a:alphaModFix/>
          </a:blip>
          <a:srcRect b="0" l="0" r="0" t="0"/>
          <a:stretch/>
        </p:blipFill>
        <p:spPr>
          <a:xfrm>
            <a:off x="363340" y="2287588"/>
            <a:ext cx="563446" cy="572077"/>
          </a:xfrm>
          <a:prstGeom prst="rect">
            <a:avLst/>
          </a:prstGeom>
          <a:noFill/>
          <a:ln>
            <a:noFill/>
          </a:ln>
        </p:spPr>
      </p:pic>
      <p:pic>
        <p:nvPicPr>
          <p:cNvPr id="3246" name="Google Shape;3246;p266"/>
          <p:cNvPicPr preferRelativeResize="0"/>
          <p:nvPr/>
        </p:nvPicPr>
        <p:blipFill rotWithShape="1">
          <a:blip r:embed="rId10">
            <a:alphaModFix/>
          </a:blip>
          <a:srcRect b="0" l="0" r="0" t="0"/>
          <a:stretch/>
        </p:blipFill>
        <p:spPr>
          <a:xfrm>
            <a:off x="363341" y="3969363"/>
            <a:ext cx="563446" cy="572077"/>
          </a:xfrm>
          <a:prstGeom prst="rect">
            <a:avLst/>
          </a:prstGeom>
          <a:noFill/>
          <a:ln>
            <a:noFill/>
          </a:ln>
        </p:spPr>
      </p:pic>
      <p:grpSp>
        <p:nvGrpSpPr>
          <p:cNvPr id="3247" name="Google Shape;3247;p266"/>
          <p:cNvGrpSpPr/>
          <p:nvPr/>
        </p:nvGrpSpPr>
        <p:grpSpPr>
          <a:xfrm>
            <a:off x="-12" y="0"/>
            <a:ext cx="9151202" cy="598359"/>
            <a:chOff x="-12" y="0"/>
            <a:chExt cx="9151202" cy="598359"/>
          </a:xfrm>
        </p:grpSpPr>
        <p:sp>
          <p:nvSpPr>
            <p:cNvPr id="3248" name="Google Shape;3248;p266"/>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49" name="Google Shape;3249;p266"/>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3250" name="Google Shape;3250;p266"/>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3251" name="Google Shape;3251;p266"/>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3252" name="Google Shape;3252;p266"/>
          <p:cNvSpPr txBox="1"/>
          <p:nvPr>
            <p:ph idx="2" type="title"/>
          </p:nvPr>
        </p:nvSpPr>
        <p:spPr>
          <a:xfrm>
            <a:off x="1224600" y="160210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253" name="Google Shape;3253;p266"/>
          <p:cNvSpPr txBox="1"/>
          <p:nvPr>
            <p:ph idx="3" type="title"/>
          </p:nvPr>
        </p:nvSpPr>
        <p:spPr>
          <a:xfrm>
            <a:off x="1224600" y="24317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254" name="Google Shape;3254;p266"/>
          <p:cNvSpPr txBox="1"/>
          <p:nvPr>
            <p:ph idx="4" type="title"/>
          </p:nvPr>
        </p:nvSpPr>
        <p:spPr>
          <a:xfrm>
            <a:off x="1224600" y="3286637"/>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255" name="Google Shape;3255;p266"/>
          <p:cNvSpPr txBox="1"/>
          <p:nvPr>
            <p:ph idx="5" type="title"/>
          </p:nvPr>
        </p:nvSpPr>
        <p:spPr>
          <a:xfrm>
            <a:off x="1224600" y="41081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3256" name="Shape 3256"/>
        <p:cNvGrpSpPr/>
        <p:nvPr/>
      </p:nvGrpSpPr>
      <p:grpSpPr>
        <a:xfrm>
          <a:off x="0" y="0"/>
          <a:ext cx="0" cy="0"/>
          <a:chOff x="0" y="0"/>
          <a:chExt cx="0" cy="0"/>
        </a:xfrm>
      </p:grpSpPr>
      <p:grpSp>
        <p:nvGrpSpPr>
          <p:cNvPr id="3257" name="Google Shape;3257;p267"/>
          <p:cNvGrpSpPr/>
          <p:nvPr/>
        </p:nvGrpSpPr>
        <p:grpSpPr>
          <a:xfrm>
            <a:off x="-1" y="-2"/>
            <a:ext cx="9151203" cy="649227"/>
            <a:chOff x="-1" y="-2"/>
            <a:chExt cx="9151203" cy="649227"/>
          </a:xfrm>
        </p:grpSpPr>
        <p:pic>
          <p:nvPicPr>
            <p:cNvPr id="3258" name="Google Shape;3258;p267"/>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3259" name="Google Shape;3259;p267"/>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60" name="Google Shape;3260;p26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3261" name="Google Shape;3261;p267"/>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262" name="Google Shape;3262;p267"/>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3263" name="Google Shape;3263;p26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64" name="Google Shape;3264;p26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3265" name="Shape 3265"/>
        <p:cNvGrpSpPr/>
        <p:nvPr/>
      </p:nvGrpSpPr>
      <p:grpSpPr>
        <a:xfrm>
          <a:off x="0" y="0"/>
          <a:ext cx="0" cy="0"/>
          <a:chOff x="0" y="0"/>
          <a:chExt cx="0" cy="0"/>
        </a:xfrm>
      </p:grpSpPr>
      <p:pic>
        <p:nvPicPr>
          <p:cNvPr id="3266" name="Google Shape;3266;p26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267" name="Google Shape;3267;p26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8" name="Google Shape;3268;p268"/>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3269" name="Google Shape;3269;p268"/>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270" name="Google Shape;3270;p268"/>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71" name="Google Shape;3271;p26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272" name="Google Shape;3272;p26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3273" name="Shape 3273"/>
        <p:cNvGrpSpPr/>
        <p:nvPr/>
      </p:nvGrpSpPr>
      <p:grpSpPr>
        <a:xfrm>
          <a:off x="0" y="0"/>
          <a:ext cx="0" cy="0"/>
          <a:chOff x="0" y="0"/>
          <a:chExt cx="0" cy="0"/>
        </a:xfrm>
      </p:grpSpPr>
      <p:pic>
        <p:nvPicPr>
          <p:cNvPr id="3274" name="Google Shape;3274;p26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275" name="Google Shape;3275;p26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6" name="Google Shape;3276;p269"/>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3277" name="Google Shape;3277;p269"/>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278" name="Google Shape;3278;p269"/>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79" name="Google Shape;3279;p26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280" name="Google Shape;3280;p26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3281" name="Shape 3281"/>
        <p:cNvGrpSpPr/>
        <p:nvPr/>
      </p:nvGrpSpPr>
      <p:grpSpPr>
        <a:xfrm>
          <a:off x="0" y="0"/>
          <a:ext cx="0" cy="0"/>
          <a:chOff x="0" y="0"/>
          <a:chExt cx="0" cy="0"/>
        </a:xfrm>
      </p:grpSpPr>
      <p:sp>
        <p:nvSpPr>
          <p:cNvPr id="3282" name="Google Shape;3282;p270"/>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83" name="Google Shape;3283;p270"/>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3284" name="Google Shape;3284;p27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5" name="Google Shape;3285;p270"/>
          <p:cNvSpPr txBox="1"/>
          <p:nvPr>
            <p:ph idx="1"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286" name="Google Shape;3286;p270"/>
          <p:cNvSpPr txBox="1"/>
          <p:nvPr>
            <p:ph idx="2"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287" name="Google Shape;3287;p270"/>
          <p:cNvGrpSpPr/>
          <p:nvPr/>
        </p:nvGrpSpPr>
        <p:grpSpPr>
          <a:xfrm>
            <a:off x="7834231" y="1285"/>
            <a:ext cx="828900" cy="576065"/>
            <a:chOff x="7801496" y="1285"/>
            <a:chExt cx="828900" cy="576065"/>
          </a:xfrm>
        </p:grpSpPr>
        <p:pic>
          <p:nvPicPr>
            <p:cNvPr id="3288" name="Google Shape;3288;p270"/>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289" name="Google Shape;3289;p270"/>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3290" name="Google Shape;3290;p270"/>
          <p:cNvGrpSpPr/>
          <p:nvPr/>
        </p:nvGrpSpPr>
        <p:grpSpPr>
          <a:xfrm>
            <a:off x="8635663" y="1285"/>
            <a:ext cx="499700" cy="576065"/>
            <a:chOff x="8635663" y="1285"/>
            <a:chExt cx="499700" cy="576065"/>
          </a:xfrm>
        </p:grpSpPr>
        <p:pic>
          <p:nvPicPr>
            <p:cNvPr id="3291" name="Google Shape;3291;p270"/>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292" name="Google Shape;3292;p270"/>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3293" name="Google Shape;3293;p270"/>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94" name="Google Shape;3294;p270"/>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3295" name="Google Shape;3295;p270"/>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3296" name="Shape 3296"/>
        <p:cNvGrpSpPr/>
        <p:nvPr/>
      </p:nvGrpSpPr>
      <p:grpSpPr>
        <a:xfrm>
          <a:off x="0" y="0"/>
          <a:ext cx="0" cy="0"/>
          <a:chOff x="0" y="0"/>
          <a:chExt cx="0" cy="0"/>
        </a:xfrm>
      </p:grpSpPr>
      <p:sp>
        <p:nvSpPr>
          <p:cNvPr id="3297" name="Google Shape;3297;p271"/>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98" name="Google Shape;3298;p27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299" name="Google Shape;3299;p27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0" name="Google Shape;3300;p271"/>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301" name="Google Shape;3301;p271"/>
          <p:cNvGrpSpPr/>
          <p:nvPr/>
        </p:nvGrpSpPr>
        <p:grpSpPr>
          <a:xfrm>
            <a:off x="7834231" y="1285"/>
            <a:ext cx="828900" cy="576065"/>
            <a:chOff x="7801496" y="1285"/>
            <a:chExt cx="828900" cy="576065"/>
          </a:xfrm>
        </p:grpSpPr>
        <p:pic>
          <p:nvPicPr>
            <p:cNvPr id="3302" name="Google Shape;3302;p271"/>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303" name="Google Shape;3303;p271"/>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3304" name="Google Shape;3304;p271"/>
          <p:cNvGrpSpPr/>
          <p:nvPr/>
        </p:nvGrpSpPr>
        <p:grpSpPr>
          <a:xfrm>
            <a:off x="8635663" y="1285"/>
            <a:ext cx="499700" cy="576065"/>
            <a:chOff x="8635663" y="1285"/>
            <a:chExt cx="499700" cy="576065"/>
          </a:xfrm>
        </p:grpSpPr>
        <p:pic>
          <p:nvPicPr>
            <p:cNvPr id="3305" name="Google Shape;3305;p271"/>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306" name="Google Shape;3306;p271"/>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3307" name="Google Shape;3307;p271"/>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08" name="Google Shape;3308;p271"/>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09" name="Google Shape;3309;p271"/>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3310" name="Google Shape;3310;p271"/>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3311" name="Shape 3311"/>
        <p:cNvGrpSpPr/>
        <p:nvPr/>
      </p:nvGrpSpPr>
      <p:grpSpPr>
        <a:xfrm>
          <a:off x="0" y="0"/>
          <a:ext cx="0" cy="0"/>
          <a:chOff x="0" y="0"/>
          <a:chExt cx="0" cy="0"/>
        </a:xfrm>
      </p:grpSpPr>
      <p:sp>
        <p:nvSpPr>
          <p:cNvPr id="3312" name="Google Shape;3312;p272"/>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13" name="Google Shape;3313;p27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314" name="Google Shape;3314;p27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5" name="Google Shape;3315;p272"/>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316" name="Google Shape;3316;p272"/>
          <p:cNvGrpSpPr/>
          <p:nvPr/>
        </p:nvGrpSpPr>
        <p:grpSpPr>
          <a:xfrm>
            <a:off x="7834231" y="1285"/>
            <a:ext cx="828900" cy="576065"/>
            <a:chOff x="7801496" y="1285"/>
            <a:chExt cx="828900" cy="576065"/>
          </a:xfrm>
        </p:grpSpPr>
        <p:pic>
          <p:nvPicPr>
            <p:cNvPr id="3317" name="Google Shape;3317;p272"/>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318" name="Google Shape;3318;p272"/>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3319" name="Google Shape;3319;p272"/>
          <p:cNvGrpSpPr/>
          <p:nvPr/>
        </p:nvGrpSpPr>
        <p:grpSpPr>
          <a:xfrm>
            <a:off x="8635663" y="1285"/>
            <a:ext cx="499700" cy="576065"/>
            <a:chOff x="8635663" y="1285"/>
            <a:chExt cx="499700" cy="576065"/>
          </a:xfrm>
        </p:grpSpPr>
        <p:pic>
          <p:nvPicPr>
            <p:cNvPr id="3320" name="Google Shape;3320;p272"/>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321" name="Google Shape;3321;p272"/>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3322" name="Google Shape;3322;p272"/>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23" name="Google Shape;3323;p272"/>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24" name="Google Shape;3324;p272"/>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3325" name="Google Shape;3325;p272"/>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3326" name="Shape 3326"/>
        <p:cNvGrpSpPr/>
        <p:nvPr/>
      </p:nvGrpSpPr>
      <p:grpSpPr>
        <a:xfrm>
          <a:off x="0" y="0"/>
          <a:ext cx="0" cy="0"/>
          <a:chOff x="0" y="0"/>
          <a:chExt cx="0" cy="0"/>
        </a:xfrm>
      </p:grpSpPr>
      <p:sp>
        <p:nvSpPr>
          <p:cNvPr id="3327" name="Google Shape;3327;p273"/>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28" name="Google Shape;3328;p27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329" name="Google Shape;3329;p27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0" name="Google Shape;3330;p273"/>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331" name="Google Shape;3331;p273"/>
          <p:cNvGrpSpPr/>
          <p:nvPr/>
        </p:nvGrpSpPr>
        <p:grpSpPr>
          <a:xfrm>
            <a:off x="7834231" y="1285"/>
            <a:ext cx="828900" cy="576065"/>
            <a:chOff x="7801496" y="1285"/>
            <a:chExt cx="828900" cy="576065"/>
          </a:xfrm>
        </p:grpSpPr>
        <p:pic>
          <p:nvPicPr>
            <p:cNvPr id="3332" name="Google Shape;3332;p273"/>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333" name="Google Shape;3333;p273"/>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3334" name="Google Shape;3334;p273"/>
          <p:cNvGrpSpPr/>
          <p:nvPr/>
        </p:nvGrpSpPr>
        <p:grpSpPr>
          <a:xfrm>
            <a:off x="8635663" y="1285"/>
            <a:ext cx="499700" cy="576065"/>
            <a:chOff x="8635663" y="1285"/>
            <a:chExt cx="499700" cy="576065"/>
          </a:xfrm>
        </p:grpSpPr>
        <p:pic>
          <p:nvPicPr>
            <p:cNvPr id="3335" name="Google Shape;3335;p273"/>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336" name="Google Shape;3336;p273"/>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3337" name="Google Shape;3337;p273"/>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38" name="Google Shape;3338;p273"/>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39" name="Google Shape;3339;p273"/>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3340" name="Google Shape;3340;p273"/>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83" name="Shape 283"/>
        <p:cNvGrpSpPr/>
        <p:nvPr/>
      </p:nvGrpSpPr>
      <p:grpSpPr>
        <a:xfrm>
          <a:off x="0" y="0"/>
          <a:ext cx="0" cy="0"/>
          <a:chOff x="0" y="0"/>
          <a:chExt cx="0" cy="0"/>
        </a:xfrm>
      </p:grpSpPr>
      <p:grpSp>
        <p:nvGrpSpPr>
          <p:cNvPr id="284" name="Google Shape;284;p28"/>
          <p:cNvGrpSpPr/>
          <p:nvPr/>
        </p:nvGrpSpPr>
        <p:grpSpPr>
          <a:xfrm>
            <a:off x="0" y="1"/>
            <a:ext cx="9151202" cy="649234"/>
            <a:chOff x="0" y="1"/>
            <a:chExt cx="9151202" cy="649234"/>
          </a:xfrm>
        </p:grpSpPr>
        <p:sp>
          <p:nvSpPr>
            <p:cNvPr id="285" name="Google Shape;285;p2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2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87" name="Google Shape;287;p2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88" name="Google Shape;288;p28"/>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9" name="Google Shape;289;p28"/>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0" name="Google Shape;290;p28"/>
          <p:cNvSpPr txBox="1"/>
          <p:nvPr>
            <p:ph idx="3" type="subTitle"/>
          </p:nvPr>
        </p:nvSpPr>
        <p:spPr>
          <a:xfrm>
            <a:off x="324000" y="2562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91" name="Google Shape;291;p28"/>
          <p:cNvSpPr txBox="1"/>
          <p:nvPr>
            <p:ph idx="4" type="subTitle"/>
          </p:nvPr>
        </p:nvSpPr>
        <p:spPr>
          <a:xfrm>
            <a:off x="2699325" y="2562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2" name="Google Shape;292;p28"/>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3341" name="Shape 3341"/>
        <p:cNvGrpSpPr/>
        <p:nvPr/>
      </p:nvGrpSpPr>
      <p:grpSpPr>
        <a:xfrm>
          <a:off x="0" y="0"/>
          <a:ext cx="0" cy="0"/>
          <a:chOff x="0" y="0"/>
          <a:chExt cx="0" cy="0"/>
        </a:xfrm>
      </p:grpSpPr>
      <p:pic>
        <p:nvPicPr>
          <p:cNvPr id="3342" name="Google Shape;3342;p274"/>
          <p:cNvPicPr preferRelativeResize="0"/>
          <p:nvPr/>
        </p:nvPicPr>
        <p:blipFill rotWithShape="1">
          <a:blip r:embed="rId2">
            <a:alphaModFix/>
          </a:blip>
          <a:srcRect b="0" l="0" r="0" t="0"/>
          <a:stretch/>
        </p:blipFill>
        <p:spPr>
          <a:xfrm>
            <a:off x="2429763" y="2085316"/>
            <a:ext cx="457425" cy="457425"/>
          </a:xfrm>
          <a:prstGeom prst="rect">
            <a:avLst/>
          </a:prstGeom>
          <a:noFill/>
          <a:ln>
            <a:noFill/>
          </a:ln>
        </p:spPr>
      </p:pic>
      <p:pic>
        <p:nvPicPr>
          <p:cNvPr id="3343" name="Google Shape;3343;p274"/>
          <p:cNvPicPr preferRelativeResize="0"/>
          <p:nvPr/>
        </p:nvPicPr>
        <p:blipFill rotWithShape="1">
          <a:blip r:embed="rId2">
            <a:alphaModFix/>
          </a:blip>
          <a:srcRect b="0" l="0" r="0" t="0"/>
          <a:stretch/>
        </p:blipFill>
        <p:spPr>
          <a:xfrm>
            <a:off x="4823988" y="2085316"/>
            <a:ext cx="457425" cy="457425"/>
          </a:xfrm>
          <a:prstGeom prst="rect">
            <a:avLst/>
          </a:prstGeom>
          <a:noFill/>
          <a:ln>
            <a:noFill/>
          </a:ln>
        </p:spPr>
      </p:pic>
      <p:pic>
        <p:nvPicPr>
          <p:cNvPr id="3344" name="Google Shape;3344;p274"/>
          <p:cNvPicPr preferRelativeResize="0"/>
          <p:nvPr/>
        </p:nvPicPr>
        <p:blipFill rotWithShape="1">
          <a:blip r:embed="rId3">
            <a:alphaModFix/>
          </a:blip>
          <a:srcRect b="0" l="0" r="0" t="0"/>
          <a:stretch/>
        </p:blipFill>
        <p:spPr>
          <a:xfrm>
            <a:off x="0" y="532525"/>
            <a:ext cx="9151202" cy="116709"/>
          </a:xfrm>
          <a:prstGeom prst="rect">
            <a:avLst/>
          </a:prstGeom>
          <a:noFill/>
          <a:ln>
            <a:noFill/>
          </a:ln>
        </p:spPr>
      </p:pic>
      <p:sp>
        <p:nvSpPr>
          <p:cNvPr id="3345" name="Google Shape;3345;p27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6" name="Google Shape;3346;p274"/>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3347" name="Google Shape;3347;p274"/>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3348" name="Google Shape;3348;p274"/>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3349" name="Google Shape;3349;p274"/>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50" name="Google Shape;3350;p274"/>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3351" name="Google Shape;3351;p274"/>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3352" name="Google Shape;3352;p274"/>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pic>
        <p:nvPicPr>
          <p:cNvPr id="3353" name="Google Shape;3353;p274"/>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3354" name="Google Shape;3354;p27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355" name="Google Shape;3355;p27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56" name="Google Shape;3356;p274"/>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3357" name="Shape 3357"/>
        <p:cNvGrpSpPr/>
        <p:nvPr/>
      </p:nvGrpSpPr>
      <p:grpSpPr>
        <a:xfrm>
          <a:off x="0" y="0"/>
          <a:ext cx="0" cy="0"/>
          <a:chOff x="0" y="0"/>
          <a:chExt cx="0" cy="0"/>
        </a:xfrm>
      </p:grpSpPr>
      <p:pic>
        <p:nvPicPr>
          <p:cNvPr id="3358" name="Google Shape;3358;p27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359" name="Google Shape;3359;p27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60" name="Google Shape;3360;p27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361" name="Google Shape;3361;p27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3362" name="Google Shape;3362;p275"/>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3363" name="Google Shape;3363;p275"/>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3364" name="Google Shape;3364;p275"/>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3365" name="Google Shape;3365;p275"/>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3366" name="Google Shape;3366;p275"/>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3367" name="Google Shape;3367;p275"/>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68" name="Google Shape;3368;p275"/>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3369" name="Google Shape;3369;p275"/>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3370" name="Google Shape;3370;p275"/>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3371" name="Google Shape;3371;p27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72" name="Google Shape;3372;p275"/>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3373" name="Shape 3373"/>
        <p:cNvGrpSpPr/>
        <p:nvPr/>
      </p:nvGrpSpPr>
      <p:grpSpPr>
        <a:xfrm>
          <a:off x="0" y="0"/>
          <a:ext cx="0" cy="0"/>
          <a:chOff x="0" y="0"/>
          <a:chExt cx="0" cy="0"/>
        </a:xfrm>
      </p:grpSpPr>
      <p:pic>
        <p:nvPicPr>
          <p:cNvPr id="3374" name="Google Shape;3374;p27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375" name="Google Shape;3375;p27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76" name="Google Shape;3376;p27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377" name="Google Shape;3377;p27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3378" name="Google Shape;3378;p276"/>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3379" name="Google Shape;3379;p276"/>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3380" name="Google Shape;3380;p276"/>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3381" name="Google Shape;3381;p276"/>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3382" name="Google Shape;3382;p276"/>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3383" name="Google Shape;3383;p276"/>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384" name="Google Shape;3384;p276"/>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3385" name="Google Shape;3385;p276"/>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3386" name="Google Shape;3386;p276"/>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3387" name="Google Shape;3387;p27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88" name="Google Shape;3388;p276"/>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3389" name="Shape 3389"/>
        <p:cNvGrpSpPr/>
        <p:nvPr/>
      </p:nvGrpSpPr>
      <p:grpSpPr>
        <a:xfrm>
          <a:off x="0" y="0"/>
          <a:ext cx="0" cy="0"/>
          <a:chOff x="0" y="0"/>
          <a:chExt cx="0" cy="0"/>
        </a:xfrm>
      </p:grpSpPr>
      <p:pic>
        <p:nvPicPr>
          <p:cNvPr id="3390" name="Google Shape;3390;p27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391" name="Google Shape;3391;p27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92" name="Google Shape;3392;p27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393" name="Google Shape;3393;p27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3394" name="Google Shape;3394;p277"/>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3395" name="Google Shape;3395;p277"/>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3396" name="Google Shape;3396;p277"/>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3397" name="Google Shape;3397;p277"/>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3398" name="Google Shape;3398;p277"/>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3399" name="Google Shape;3399;p277"/>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00" name="Google Shape;3400;p277"/>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3401" name="Google Shape;3401;p277"/>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3402" name="Google Shape;3402;p277"/>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3403" name="Google Shape;3403;p27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04" name="Google Shape;3404;p277"/>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3405" name="Shape 3405"/>
        <p:cNvGrpSpPr/>
        <p:nvPr/>
      </p:nvGrpSpPr>
      <p:grpSpPr>
        <a:xfrm>
          <a:off x="0" y="0"/>
          <a:ext cx="0" cy="0"/>
          <a:chOff x="0" y="0"/>
          <a:chExt cx="0" cy="0"/>
        </a:xfrm>
      </p:grpSpPr>
      <p:pic>
        <p:nvPicPr>
          <p:cNvPr id="3406" name="Google Shape;3406;p27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407" name="Google Shape;3407;p27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08" name="Google Shape;3408;p27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409" name="Google Shape;3409;p27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410" name="Google Shape;3410;p278"/>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11" name="Google Shape;3411;p278"/>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12" name="Google Shape;3412;p278"/>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413" name="Google Shape;3413;p278"/>
          <p:cNvGrpSpPr/>
          <p:nvPr/>
        </p:nvGrpSpPr>
        <p:grpSpPr>
          <a:xfrm>
            <a:off x="323653" y="1804438"/>
            <a:ext cx="457200" cy="457200"/>
            <a:chOff x="1020916" y="1442088"/>
            <a:chExt cx="457200" cy="457200"/>
          </a:xfrm>
        </p:grpSpPr>
        <p:pic>
          <p:nvPicPr>
            <p:cNvPr id="3414" name="Google Shape;3414;p27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15" name="Google Shape;3415;p27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416" name="Google Shape;3416;p278"/>
          <p:cNvGrpSpPr/>
          <p:nvPr/>
        </p:nvGrpSpPr>
        <p:grpSpPr>
          <a:xfrm>
            <a:off x="323653" y="2766575"/>
            <a:ext cx="457200" cy="457200"/>
            <a:chOff x="1020916" y="1442088"/>
            <a:chExt cx="457200" cy="457200"/>
          </a:xfrm>
        </p:grpSpPr>
        <p:pic>
          <p:nvPicPr>
            <p:cNvPr id="3417" name="Google Shape;3417;p27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18" name="Google Shape;3418;p27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419" name="Google Shape;3419;p278"/>
          <p:cNvGrpSpPr/>
          <p:nvPr/>
        </p:nvGrpSpPr>
        <p:grpSpPr>
          <a:xfrm>
            <a:off x="323641" y="3729038"/>
            <a:ext cx="457200" cy="457200"/>
            <a:chOff x="1020916" y="1442088"/>
            <a:chExt cx="457200" cy="457200"/>
          </a:xfrm>
        </p:grpSpPr>
        <p:pic>
          <p:nvPicPr>
            <p:cNvPr id="3420" name="Google Shape;3420;p27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21" name="Google Shape;3421;p27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422" name="Google Shape;3422;p27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23" name="Google Shape;3423;p278"/>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24" name="Google Shape;3424;p278"/>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3425" name="Shape 3425"/>
        <p:cNvGrpSpPr/>
        <p:nvPr/>
      </p:nvGrpSpPr>
      <p:grpSpPr>
        <a:xfrm>
          <a:off x="0" y="0"/>
          <a:ext cx="0" cy="0"/>
          <a:chOff x="0" y="0"/>
          <a:chExt cx="0" cy="0"/>
        </a:xfrm>
      </p:grpSpPr>
      <p:pic>
        <p:nvPicPr>
          <p:cNvPr id="3426" name="Google Shape;3426;p27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427" name="Google Shape;3427;p27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28" name="Google Shape;3428;p27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429" name="Google Shape;3429;p27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430" name="Google Shape;3430;p279"/>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31" name="Google Shape;3431;p279"/>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32" name="Google Shape;3432;p279"/>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433" name="Google Shape;3433;p279"/>
          <p:cNvGrpSpPr/>
          <p:nvPr/>
        </p:nvGrpSpPr>
        <p:grpSpPr>
          <a:xfrm>
            <a:off x="323653" y="1804438"/>
            <a:ext cx="457200" cy="457200"/>
            <a:chOff x="1020916" y="1442088"/>
            <a:chExt cx="457200" cy="457200"/>
          </a:xfrm>
        </p:grpSpPr>
        <p:pic>
          <p:nvPicPr>
            <p:cNvPr id="3434" name="Google Shape;3434;p27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35" name="Google Shape;3435;p27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436" name="Google Shape;3436;p279"/>
          <p:cNvGrpSpPr/>
          <p:nvPr/>
        </p:nvGrpSpPr>
        <p:grpSpPr>
          <a:xfrm>
            <a:off x="323653" y="2766575"/>
            <a:ext cx="457200" cy="457200"/>
            <a:chOff x="1020916" y="1442088"/>
            <a:chExt cx="457200" cy="457200"/>
          </a:xfrm>
        </p:grpSpPr>
        <p:pic>
          <p:nvPicPr>
            <p:cNvPr id="3437" name="Google Shape;3437;p27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38" name="Google Shape;3438;p27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439" name="Google Shape;3439;p279"/>
          <p:cNvGrpSpPr/>
          <p:nvPr/>
        </p:nvGrpSpPr>
        <p:grpSpPr>
          <a:xfrm>
            <a:off x="323641" y="3729038"/>
            <a:ext cx="457200" cy="457200"/>
            <a:chOff x="1020916" y="1442088"/>
            <a:chExt cx="457200" cy="457200"/>
          </a:xfrm>
        </p:grpSpPr>
        <p:pic>
          <p:nvPicPr>
            <p:cNvPr id="3440" name="Google Shape;3440;p27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41" name="Google Shape;3441;p27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442" name="Google Shape;3442;p27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43" name="Google Shape;3443;p279"/>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44" name="Google Shape;3444;p279"/>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3445" name="Shape 3445"/>
        <p:cNvGrpSpPr/>
        <p:nvPr/>
      </p:nvGrpSpPr>
      <p:grpSpPr>
        <a:xfrm>
          <a:off x="0" y="0"/>
          <a:ext cx="0" cy="0"/>
          <a:chOff x="0" y="0"/>
          <a:chExt cx="0" cy="0"/>
        </a:xfrm>
      </p:grpSpPr>
      <p:pic>
        <p:nvPicPr>
          <p:cNvPr id="3446" name="Google Shape;3446;p28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447" name="Google Shape;3447;p280"/>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48" name="Google Shape;3448;p28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449" name="Google Shape;3449;p28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450" name="Google Shape;3450;p280"/>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51" name="Google Shape;3451;p280"/>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52" name="Google Shape;3452;p280"/>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53" name="Google Shape;3453;p280"/>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454" name="Google Shape;3454;p280"/>
          <p:cNvGrpSpPr/>
          <p:nvPr/>
        </p:nvGrpSpPr>
        <p:grpSpPr>
          <a:xfrm>
            <a:off x="323653" y="1652038"/>
            <a:ext cx="457200" cy="457200"/>
            <a:chOff x="1020916" y="1442088"/>
            <a:chExt cx="457200" cy="457200"/>
          </a:xfrm>
        </p:grpSpPr>
        <p:pic>
          <p:nvPicPr>
            <p:cNvPr id="3455" name="Google Shape;3455;p28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56" name="Google Shape;3456;p28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457" name="Google Shape;3457;p280"/>
          <p:cNvGrpSpPr/>
          <p:nvPr/>
        </p:nvGrpSpPr>
        <p:grpSpPr>
          <a:xfrm>
            <a:off x="323653" y="2461775"/>
            <a:ext cx="457200" cy="457200"/>
            <a:chOff x="1020916" y="1442088"/>
            <a:chExt cx="457200" cy="457200"/>
          </a:xfrm>
        </p:grpSpPr>
        <p:pic>
          <p:nvPicPr>
            <p:cNvPr id="3458" name="Google Shape;3458;p28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59" name="Google Shape;3459;p28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460" name="Google Shape;3460;p280"/>
          <p:cNvGrpSpPr/>
          <p:nvPr/>
        </p:nvGrpSpPr>
        <p:grpSpPr>
          <a:xfrm>
            <a:off x="323641" y="3271838"/>
            <a:ext cx="457200" cy="457200"/>
            <a:chOff x="1020916" y="1442088"/>
            <a:chExt cx="457200" cy="457200"/>
          </a:xfrm>
        </p:grpSpPr>
        <p:pic>
          <p:nvPicPr>
            <p:cNvPr id="3461" name="Google Shape;3461;p28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62" name="Google Shape;3462;p28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3463" name="Google Shape;3463;p280"/>
          <p:cNvGrpSpPr/>
          <p:nvPr/>
        </p:nvGrpSpPr>
        <p:grpSpPr>
          <a:xfrm>
            <a:off x="323641" y="4081763"/>
            <a:ext cx="457200" cy="457200"/>
            <a:chOff x="1020916" y="1442088"/>
            <a:chExt cx="457200" cy="457200"/>
          </a:xfrm>
        </p:grpSpPr>
        <p:pic>
          <p:nvPicPr>
            <p:cNvPr id="3464" name="Google Shape;3464;p28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65" name="Google Shape;3465;p28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3466" name="Google Shape;3466;p280"/>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67" name="Google Shape;3467;p280"/>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68" name="Google Shape;3468;p280"/>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3469" name="Shape 3469"/>
        <p:cNvGrpSpPr/>
        <p:nvPr/>
      </p:nvGrpSpPr>
      <p:grpSpPr>
        <a:xfrm>
          <a:off x="0" y="0"/>
          <a:ext cx="0" cy="0"/>
          <a:chOff x="0" y="0"/>
          <a:chExt cx="0" cy="0"/>
        </a:xfrm>
      </p:grpSpPr>
      <p:pic>
        <p:nvPicPr>
          <p:cNvPr id="3470" name="Google Shape;3470;p28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471" name="Google Shape;3471;p281"/>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2" name="Google Shape;3472;p281"/>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3473" name="Google Shape;3473;p28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474" name="Google Shape;3474;p28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475" name="Google Shape;3475;p281"/>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76" name="Google Shape;3476;p281"/>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77" name="Google Shape;3477;p281"/>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478" name="Google Shape;3478;p281"/>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479" name="Google Shape;3479;p281"/>
          <p:cNvGrpSpPr/>
          <p:nvPr/>
        </p:nvGrpSpPr>
        <p:grpSpPr>
          <a:xfrm>
            <a:off x="323653" y="1652038"/>
            <a:ext cx="457200" cy="457200"/>
            <a:chOff x="1020916" y="1442088"/>
            <a:chExt cx="457200" cy="457200"/>
          </a:xfrm>
        </p:grpSpPr>
        <p:pic>
          <p:nvPicPr>
            <p:cNvPr id="3480" name="Google Shape;3480;p28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81" name="Google Shape;3481;p28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482" name="Google Shape;3482;p281"/>
          <p:cNvGrpSpPr/>
          <p:nvPr/>
        </p:nvGrpSpPr>
        <p:grpSpPr>
          <a:xfrm>
            <a:off x="323653" y="2461775"/>
            <a:ext cx="457200" cy="457200"/>
            <a:chOff x="1020916" y="1442088"/>
            <a:chExt cx="457200" cy="457200"/>
          </a:xfrm>
        </p:grpSpPr>
        <p:pic>
          <p:nvPicPr>
            <p:cNvPr id="3483" name="Google Shape;3483;p28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84" name="Google Shape;3484;p28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485" name="Google Shape;3485;p281"/>
          <p:cNvGrpSpPr/>
          <p:nvPr/>
        </p:nvGrpSpPr>
        <p:grpSpPr>
          <a:xfrm>
            <a:off x="323641" y="3271838"/>
            <a:ext cx="457200" cy="457200"/>
            <a:chOff x="1020916" y="1442088"/>
            <a:chExt cx="457200" cy="457200"/>
          </a:xfrm>
        </p:grpSpPr>
        <p:pic>
          <p:nvPicPr>
            <p:cNvPr id="3486" name="Google Shape;3486;p28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87" name="Google Shape;3487;p28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3488" name="Google Shape;3488;p281"/>
          <p:cNvGrpSpPr/>
          <p:nvPr/>
        </p:nvGrpSpPr>
        <p:grpSpPr>
          <a:xfrm>
            <a:off x="323641" y="4081763"/>
            <a:ext cx="457200" cy="457200"/>
            <a:chOff x="1020916" y="1442088"/>
            <a:chExt cx="457200" cy="457200"/>
          </a:xfrm>
        </p:grpSpPr>
        <p:pic>
          <p:nvPicPr>
            <p:cNvPr id="3489" name="Google Shape;3489;p28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490" name="Google Shape;3490;p28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3491" name="Google Shape;3491;p281"/>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92" name="Google Shape;3492;p281"/>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3493" name="Shape 3493"/>
        <p:cNvGrpSpPr/>
        <p:nvPr/>
      </p:nvGrpSpPr>
      <p:grpSpPr>
        <a:xfrm>
          <a:off x="0" y="0"/>
          <a:ext cx="0" cy="0"/>
          <a:chOff x="0" y="0"/>
          <a:chExt cx="0" cy="0"/>
        </a:xfrm>
      </p:grpSpPr>
      <p:pic>
        <p:nvPicPr>
          <p:cNvPr id="3494" name="Google Shape;3494;p28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495" name="Google Shape;3495;p282"/>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6" name="Google Shape;3496;p282"/>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3497" name="Google Shape;3497;p28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498" name="Google Shape;3498;p28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499" name="Google Shape;3499;p282"/>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500" name="Google Shape;3500;p282"/>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501" name="Google Shape;3501;p282"/>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3502" name="Google Shape;3502;p282"/>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3503" name="Google Shape;3503;p282"/>
          <p:cNvGrpSpPr/>
          <p:nvPr/>
        </p:nvGrpSpPr>
        <p:grpSpPr>
          <a:xfrm>
            <a:off x="323653" y="1652038"/>
            <a:ext cx="457200" cy="457200"/>
            <a:chOff x="1020916" y="1442088"/>
            <a:chExt cx="457200" cy="457200"/>
          </a:xfrm>
        </p:grpSpPr>
        <p:pic>
          <p:nvPicPr>
            <p:cNvPr id="3504" name="Google Shape;3504;p28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05" name="Google Shape;3505;p28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506" name="Google Shape;3506;p282"/>
          <p:cNvGrpSpPr/>
          <p:nvPr/>
        </p:nvGrpSpPr>
        <p:grpSpPr>
          <a:xfrm>
            <a:off x="323653" y="2461775"/>
            <a:ext cx="457200" cy="457200"/>
            <a:chOff x="1020916" y="1442088"/>
            <a:chExt cx="457200" cy="457200"/>
          </a:xfrm>
        </p:grpSpPr>
        <p:pic>
          <p:nvPicPr>
            <p:cNvPr id="3507" name="Google Shape;3507;p28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08" name="Google Shape;3508;p28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509" name="Google Shape;3509;p282"/>
          <p:cNvGrpSpPr/>
          <p:nvPr/>
        </p:nvGrpSpPr>
        <p:grpSpPr>
          <a:xfrm>
            <a:off x="323641" y="3271838"/>
            <a:ext cx="457200" cy="457200"/>
            <a:chOff x="1020916" y="1442088"/>
            <a:chExt cx="457200" cy="457200"/>
          </a:xfrm>
        </p:grpSpPr>
        <p:pic>
          <p:nvPicPr>
            <p:cNvPr id="3510" name="Google Shape;3510;p28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11" name="Google Shape;3511;p28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3512" name="Google Shape;3512;p282"/>
          <p:cNvGrpSpPr/>
          <p:nvPr/>
        </p:nvGrpSpPr>
        <p:grpSpPr>
          <a:xfrm>
            <a:off x="323641" y="4081763"/>
            <a:ext cx="457200" cy="457200"/>
            <a:chOff x="1020916" y="1442088"/>
            <a:chExt cx="457200" cy="457200"/>
          </a:xfrm>
        </p:grpSpPr>
        <p:pic>
          <p:nvPicPr>
            <p:cNvPr id="3513" name="Google Shape;3513;p28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14" name="Google Shape;3514;p28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3515" name="Google Shape;3515;p282"/>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16" name="Google Shape;3516;p282"/>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3517" name="Shape 3517"/>
        <p:cNvGrpSpPr/>
        <p:nvPr/>
      </p:nvGrpSpPr>
      <p:grpSpPr>
        <a:xfrm>
          <a:off x="0" y="0"/>
          <a:ext cx="0" cy="0"/>
          <a:chOff x="0" y="0"/>
          <a:chExt cx="0" cy="0"/>
        </a:xfrm>
      </p:grpSpPr>
      <p:pic>
        <p:nvPicPr>
          <p:cNvPr id="3518" name="Google Shape;3518;p283"/>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3519" name="Google Shape;3519;p28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20" name="Google Shape;3520;p28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521" name="Google Shape;3521;p28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522" name="Google Shape;3522;p283"/>
          <p:cNvSpPr/>
          <p:nvPr>
            <p:ph idx="2" type="pic"/>
          </p:nvPr>
        </p:nvSpPr>
        <p:spPr>
          <a:xfrm>
            <a:off x="324000" y="1893950"/>
            <a:ext cx="2555400" cy="1939500"/>
          </a:xfrm>
          <a:prstGeom prst="rect">
            <a:avLst/>
          </a:prstGeom>
          <a:noFill/>
          <a:ln>
            <a:noFill/>
          </a:ln>
        </p:spPr>
        <p:txBody>
          <a:bodyPr/>
          <a:p/>
        </p:txBody>
      </p:sp>
      <p:sp>
        <p:nvSpPr>
          <p:cNvPr id="3523" name="Google Shape;3523;p283"/>
          <p:cNvSpPr/>
          <p:nvPr>
            <p:ph idx="3" type="pic"/>
          </p:nvPr>
        </p:nvSpPr>
        <p:spPr>
          <a:xfrm>
            <a:off x="6256800" y="1893950"/>
            <a:ext cx="2555400" cy="1939500"/>
          </a:xfrm>
          <a:prstGeom prst="rect">
            <a:avLst/>
          </a:prstGeom>
          <a:noFill/>
          <a:ln>
            <a:noFill/>
          </a:ln>
        </p:spPr>
        <p:txBody>
          <a:bodyPr/>
          <a:p/>
        </p:txBody>
      </p:sp>
      <p:sp>
        <p:nvSpPr>
          <p:cNvPr id="3524" name="Google Shape;3524;p283"/>
          <p:cNvSpPr/>
          <p:nvPr>
            <p:ph idx="4" type="pic"/>
          </p:nvPr>
        </p:nvSpPr>
        <p:spPr>
          <a:xfrm>
            <a:off x="3294300" y="1893950"/>
            <a:ext cx="2555400" cy="1939500"/>
          </a:xfrm>
          <a:prstGeom prst="rect">
            <a:avLst/>
          </a:prstGeom>
          <a:noFill/>
          <a:ln>
            <a:noFill/>
          </a:ln>
        </p:spPr>
        <p:txBody>
          <a:bodyPr/>
          <a:p/>
        </p:txBody>
      </p:sp>
      <p:grpSp>
        <p:nvGrpSpPr>
          <p:cNvPr id="3525" name="Google Shape;3525;p283"/>
          <p:cNvGrpSpPr/>
          <p:nvPr/>
        </p:nvGrpSpPr>
        <p:grpSpPr>
          <a:xfrm>
            <a:off x="1381028" y="4148538"/>
            <a:ext cx="457200" cy="457200"/>
            <a:chOff x="1020916" y="1442088"/>
            <a:chExt cx="457200" cy="457200"/>
          </a:xfrm>
        </p:grpSpPr>
        <p:pic>
          <p:nvPicPr>
            <p:cNvPr id="3526" name="Google Shape;3526;p2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27" name="Google Shape;3527;p2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528" name="Google Shape;3528;p283"/>
          <p:cNvGrpSpPr/>
          <p:nvPr/>
        </p:nvGrpSpPr>
        <p:grpSpPr>
          <a:xfrm>
            <a:off x="4331066" y="4148550"/>
            <a:ext cx="457200" cy="457200"/>
            <a:chOff x="1020916" y="1442088"/>
            <a:chExt cx="457200" cy="457200"/>
          </a:xfrm>
        </p:grpSpPr>
        <p:pic>
          <p:nvPicPr>
            <p:cNvPr id="3529" name="Google Shape;3529;p2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30" name="Google Shape;3530;p2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531" name="Google Shape;3531;p283"/>
          <p:cNvGrpSpPr/>
          <p:nvPr/>
        </p:nvGrpSpPr>
        <p:grpSpPr>
          <a:xfrm>
            <a:off x="7305791" y="4148538"/>
            <a:ext cx="457200" cy="457200"/>
            <a:chOff x="1020916" y="1442088"/>
            <a:chExt cx="457200" cy="457200"/>
          </a:xfrm>
        </p:grpSpPr>
        <p:pic>
          <p:nvPicPr>
            <p:cNvPr id="3532" name="Google Shape;3532;p2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33" name="Google Shape;3533;p2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534" name="Google Shape;3534;p28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35" name="Google Shape;3535;p28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36" name="Google Shape;3536;p283"/>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93" name="Shape 293"/>
        <p:cNvGrpSpPr/>
        <p:nvPr/>
      </p:nvGrpSpPr>
      <p:grpSpPr>
        <a:xfrm>
          <a:off x="0" y="0"/>
          <a:ext cx="0" cy="0"/>
          <a:chOff x="0" y="0"/>
          <a:chExt cx="0" cy="0"/>
        </a:xfrm>
      </p:grpSpPr>
      <p:pic>
        <p:nvPicPr>
          <p:cNvPr id="294" name="Google Shape;294;p29"/>
          <p:cNvPicPr preferRelativeResize="0"/>
          <p:nvPr/>
        </p:nvPicPr>
        <p:blipFill rotWithShape="1">
          <a:blip r:embed="rId2">
            <a:alphaModFix/>
          </a:blip>
          <a:srcRect b="3669" l="0" r="0" t="3678"/>
          <a:stretch/>
        </p:blipFill>
        <p:spPr>
          <a:xfrm>
            <a:off x="863550" y="2926472"/>
            <a:ext cx="7439126" cy="572078"/>
          </a:xfrm>
          <a:prstGeom prst="rect">
            <a:avLst/>
          </a:prstGeom>
          <a:noFill/>
          <a:ln>
            <a:noFill/>
          </a:ln>
        </p:spPr>
      </p:pic>
      <p:pic>
        <p:nvPicPr>
          <p:cNvPr id="295" name="Google Shape;295;p29"/>
          <p:cNvPicPr preferRelativeResize="0"/>
          <p:nvPr/>
        </p:nvPicPr>
        <p:blipFill rotWithShape="1">
          <a:blip r:embed="rId3">
            <a:alphaModFix/>
          </a:blip>
          <a:srcRect b="3669" l="0" r="0" t="3678"/>
          <a:stretch/>
        </p:blipFill>
        <p:spPr>
          <a:xfrm>
            <a:off x="863550" y="1989425"/>
            <a:ext cx="7439126" cy="572078"/>
          </a:xfrm>
          <a:prstGeom prst="rect">
            <a:avLst/>
          </a:prstGeom>
          <a:noFill/>
          <a:ln>
            <a:noFill/>
          </a:ln>
        </p:spPr>
      </p:pic>
      <p:pic>
        <p:nvPicPr>
          <p:cNvPr id="296" name="Google Shape;296;p29"/>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97" name="Google Shape;297;p29"/>
          <p:cNvCxnSpPr>
            <a:endCxn id="298" idx="2"/>
          </p:cNvCxnSpPr>
          <p:nvPr/>
        </p:nvCxnSpPr>
        <p:spPr>
          <a:xfrm flipH="1">
            <a:off x="645063" y="2017282"/>
            <a:ext cx="2700" cy="1480500"/>
          </a:xfrm>
          <a:prstGeom prst="straightConnector1">
            <a:avLst/>
          </a:prstGeom>
          <a:noFill/>
          <a:ln cap="flat" cmpd="sng" w="38100">
            <a:solidFill>
              <a:srgbClr val="282828"/>
            </a:solidFill>
            <a:prstDash val="solid"/>
            <a:round/>
            <a:headEnd len="med" w="med" type="none"/>
            <a:tailEnd len="med" w="med" type="none"/>
          </a:ln>
        </p:spPr>
      </p:cxnSp>
      <p:pic>
        <p:nvPicPr>
          <p:cNvPr id="299" name="Google Shape;299;p29"/>
          <p:cNvPicPr preferRelativeResize="0"/>
          <p:nvPr/>
        </p:nvPicPr>
        <p:blipFill>
          <a:blip r:embed="rId5">
            <a:alphaModFix/>
          </a:blip>
          <a:stretch>
            <a:fillRect/>
          </a:stretch>
        </p:blipFill>
        <p:spPr>
          <a:xfrm>
            <a:off x="363482" y="1993619"/>
            <a:ext cx="563185" cy="572092"/>
          </a:xfrm>
          <a:prstGeom prst="rect">
            <a:avLst/>
          </a:prstGeom>
          <a:noFill/>
          <a:ln>
            <a:noFill/>
          </a:ln>
        </p:spPr>
      </p:pic>
      <p:sp>
        <p:nvSpPr>
          <p:cNvPr id="300" name="Google Shape;300;p29"/>
          <p:cNvSpPr txBox="1"/>
          <p:nvPr>
            <p:ph type="title"/>
          </p:nvPr>
        </p:nvSpPr>
        <p:spPr>
          <a:xfrm>
            <a:off x="1225225" y="21335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pic>
        <p:nvPicPr>
          <p:cNvPr id="298" name="Google Shape;298;p29"/>
          <p:cNvPicPr preferRelativeResize="0"/>
          <p:nvPr/>
        </p:nvPicPr>
        <p:blipFill>
          <a:blip r:embed="rId6">
            <a:alphaModFix/>
          </a:blip>
          <a:stretch>
            <a:fillRect/>
          </a:stretch>
        </p:blipFill>
        <p:spPr>
          <a:xfrm>
            <a:off x="363340" y="2925705"/>
            <a:ext cx="563446" cy="572077"/>
          </a:xfrm>
          <a:prstGeom prst="rect">
            <a:avLst/>
          </a:prstGeom>
          <a:noFill/>
          <a:ln>
            <a:noFill/>
          </a:ln>
        </p:spPr>
      </p:pic>
      <p:grpSp>
        <p:nvGrpSpPr>
          <p:cNvPr id="301" name="Google Shape;301;p29"/>
          <p:cNvGrpSpPr/>
          <p:nvPr/>
        </p:nvGrpSpPr>
        <p:grpSpPr>
          <a:xfrm>
            <a:off x="-12" y="0"/>
            <a:ext cx="9151202" cy="598359"/>
            <a:chOff x="-12" y="0"/>
            <a:chExt cx="9151202" cy="598359"/>
          </a:xfrm>
        </p:grpSpPr>
        <p:sp>
          <p:nvSpPr>
            <p:cNvPr id="302" name="Google Shape;302;p29"/>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3" name="Google Shape;303;p29"/>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304" name="Google Shape;304;p29"/>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05" name="Google Shape;305;p29"/>
          <p:cNvSpPr txBox="1"/>
          <p:nvPr>
            <p:ph idx="2"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06" name="Google Shape;306;p29"/>
          <p:cNvSpPr txBox="1"/>
          <p:nvPr>
            <p:ph idx="3" type="title"/>
          </p:nvPr>
        </p:nvSpPr>
        <p:spPr>
          <a:xfrm>
            <a:off x="1225225" y="30698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3537" name="Shape 3537"/>
        <p:cNvGrpSpPr/>
        <p:nvPr/>
      </p:nvGrpSpPr>
      <p:grpSpPr>
        <a:xfrm>
          <a:off x="0" y="0"/>
          <a:ext cx="0" cy="0"/>
          <a:chOff x="0" y="0"/>
          <a:chExt cx="0" cy="0"/>
        </a:xfrm>
      </p:grpSpPr>
      <p:pic>
        <p:nvPicPr>
          <p:cNvPr id="3538" name="Google Shape;3538;p28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539" name="Google Shape;3539;p284"/>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40" name="Google Shape;3540;p28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541" name="Google Shape;3541;p28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542" name="Google Shape;3542;p284"/>
          <p:cNvSpPr/>
          <p:nvPr>
            <p:ph idx="2" type="pic"/>
          </p:nvPr>
        </p:nvSpPr>
        <p:spPr>
          <a:xfrm>
            <a:off x="324000" y="1893950"/>
            <a:ext cx="2555400" cy="1939500"/>
          </a:xfrm>
          <a:prstGeom prst="rect">
            <a:avLst/>
          </a:prstGeom>
          <a:noFill/>
          <a:ln>
            <a:noFill/>
          </a:ln>
        </p:spPr>
        <p:txBody>
          <a:bodyPr/>
          <a:p/>
        </p:txBody>
      </p:sp>
      <p:sp>
        <p:nvSpPr>
          <p:cNvPr id="3543" name="Google Shape;3543;p284"/>
          <p:cNvSpPr/>
          <p:nvPr>
            <p:ph idx="3" type="pic"/>
          </p:nvPr>
        </p:nvSpPr>
        <p:spPr>
          <a:xfrm>
            <a:off x="6256800" y="1893950"/>
            <a:ext cx="2555400" cy="1939500"/>
          </a:xfrm>
          <a:prstGeom prst="rect">
            <a:avLst/>
          </a:prstGeom>
          <a:noFill/>
          <a:ln>
            <a:noFill/>
          </a:ln>
        </p:spPr>
        <p:txBody>
          <a:bodyPr/>
          <a:p/>
        </p:txBody>
      </p:sp>
      <p:sp>
        <p:nvSpPr>
          <p:cNvPr id="3544" name="Google Shape;3544;p284"/>
          <p:cNvSpPr/>
          <p:nvPr>
            <p:ph idx="4" type="pic"/>
          </p:nvPr>
        </p:nvSpPr>
        <p:spPr>
          <a:xfrm>
            <a:off x="3294300" y="1893950"/>
            <a:ext cx="2555400" cy="1939500"/>
          </a:xfrm>
          <a:prstGeom prst="rect">
            <a:avLst/>
          </a:prstGeom>
          <a:noFill/>
          <a:ln>
            <a:noFill/>
          </a:ln>
        </p:spPr>
        <p:txBody>
          <a:bodyPr/>
          <a:p/>
        </p:txBody>
      </p:sp>
      <p:grpSp>
        <p:nvGrpSpPr>
          <p:cNvPr id="3545" name="Google Shape;3545;p284"/>
          <p:cNvGrpSpPr/>
          <p:nvPr/>
        </p:nvGrpSpPr>
        <p:grpSpPr>
          <a:xfrm>
            <a:off x="1381028" y="4148538"/>
            <a:ext cx="457200" cy="457200"/>
            <a:chOff x="1020916" y="1442088"/>
            <a:chExt cx="457200" cy="457200"/>
          </a:xfrm>
        </p:grpSpPr>
        <p:pic>
          <p:nvPicPr>
            <p:cNvPr id="3546" name="Google Shape;3546;p28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47" name="Google Shape;3547;p28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548" name="Google Shape;3548;p284"/>
          <p:cNvGrpSpPr/>
          <p:nvPr/>
        </p:nvGrpSpPr>
        <p:grpSpPr>
          <a:xfrm>
            <a:off x="4331066" y="4148550"/>
            <a:ext cx="457200" cy="457200"/>
            <a:chOff x="1020916" y="1442088"/>
            <a:chExt cx="457200" cy="457200"/>
          </a:xfrm>
        </p:grpSpPr>
        <p:pic>
          <p:nvPicPr>
            <p:cNvPr id="3549" name="Google Shape;3549;p28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50" name="Google Shape;3550;p28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551" name="Google Shape;3551;p284"/>
          <p:cNvGrpSpPr/>
          <p:nvPr/>
        </p:nvGrpSpPr>
        <p:grpSpPr>
          <a:xfrm>
            <a:off x="7305791" y="4148538"/>
            <a:ext cx="457200" cy="457200"/>
            <a:chOff x="1020916" y="1442088"/>
            <a:chExt cx="457200" cy="457200"/>
          </a:xfrm>
        </p:grpSpPr>
        <p:pic>
          <p:nvPicPr>
            <p:cNvPr id="3552" name="Google Shape;3552;p28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53" name="Google Shape;3553;p28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554" name="Google Shape;3554;p28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55" name="Google Shape;3555;p284"/>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56" name="Google Shape;3556;p284"/>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3557" name="Shape 3557"/>
        <p:cNvGrpSpPr/>
        <p:nvPr/>
      </p:nvGrpSpPr>
      <p:grpSpPr>
        <a:xfrm>
          <a:off x="0" y="0"/>
          <a:ext cx="0" cy="0"/>
          <a:chOff x="0" y="0"/>
          <a:chExt cx="0" cy="0"/>
        </a:xfrm>
      </p:grpSpPr>
      <p:pic>
        <p:nvPicPr>
          <p:cNvPr id="3558" name="Google Shape;3558;p28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559" name="Google Shape;3559;p285"/>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60" name="Google Shape;3560;p28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561" name="Google Shape;3561;p28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562" name="Google Shape;3562;p285"/>
          <p:cNvSpPr/>
          <p:nvPr>
            <p:ph idx="2" type="pic"/>
          </p:nvPr>
        </p:nvSpPr>
        <p:spPr>
          <a:xfrm>
            <a:off x="324000" y="1893950"/>
            <a:ext cx="2555400" cy="1939500"/>
          </a:xfrm>
          <a:prstGeom prst="rect">
            <a:avLst/>
          </a:prstGeom>
          <a:noFill/>
          <a:ln>
            <a:noFill/>
          </a:ln>
        </p:spPr>
        <p:txBody>
          <a:bodyPr/>
          <a:p/>
        </p:txBody>
      </p:sp>
      <p:sp>
        <p:nvSpPr>
          <p:cNvPr id="3563" name="Google Shape;3563;p285"/>
          <p:cNvSpPr/>
          <p:nvPr>
            <p:ph idx="3" type="pic"/>
          </p:nvPr>
        </p:nvSpPr>
        <p:spPr>
          <a:xfrm>
            <a:off x="6256800" y="1893950"/>
            <a:ext cx="2555400" cy="1939500"/>
          </a:xfrm>
          <a:prstGeom prst="rect">
            <a:avLst/>
          </a:prstGeom>
          <a:noFill/>
          <a:ln>
            <a:noFill/>
          </a:ln>
        </p:spPr>
        <p:txBody>
          <a:bodyPr/>
          <a:p/>
        </p:txBody>
      </p:sp>
      <p:sp>
        <p:nvSpPr>
          <p:cNvPr id="3564" name="Google Shape;3564;p285"/>
          <p:cNvSpPr/>
          <p:nvPr>
            <p:ph idx="4" type="pic"/>
          </p:nvPr>
        </p:nvSpPr>
        <p:spPr>
          <a:xfrm>
            <a:off x="3294300" y="1893950"/>
            <a:ext cx="2555400" cy="1939500"/>
          </a:xfrm>
          <a:prstGeom prst="rect">
            <a:avLst/>
          </a:prstGeom>
          <a:noFill/>
          <a:ln>
            <a:noFill/>
          </a:ln>
        </p:spPr>
        <p:txBody>
          <a:bodyPr/>
          <a:p/>
        </p:txBody>
      </p:sp>
      <p:grpSp>
        <p:nvGrpSpPr>
          <p:cNvPr id="3565" name="Google Shape;3565;p285"/>
          <p:cNvGrpSpPr/>
          <p:nvPr/>
        </p:nvGrpSpPr>
        <p:grpSpPr>
          <a:xfrm>
            <a:off x="1381028" y="4148538"/>
            <a:ext cx="457200" cy="457200"/>
            <a:chOff x="1020916" y="1442088"/>
            <a:chExt cx="457200" cy="457200"/>
          </a:xfrm>
        </p:grpSpPr>
        <p:pic>
          <p:nvPicPr>
            <p:cNvPr id="3566" name="Google Shape;3566;p28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67" name="Google Shape;3567;p28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568" name="Google Shape;3568;p285"/>
          <p:cNvGrpSpPr/>
          <p:nvPr/>
        </p:nvGrpSpPr>
        <p:grpSpPr>
          <a:xfrm>
            <a:off x="4331066" y="4148550"/>
            <a:ext cx="457200" cy="457200"/>
            <a:chOff x="1020916" y="1442088"/>
            <a:chExt cx="457200" cy="457200"/>
          </a:xfrm>
        </p:grpSpPr>
        <p:pic>
          <p:nvPicPr>
            <p:cNvPr id="3569" name="Google Shape;3569;p28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70" name="Google Shape;3570;p28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571" name="Google Shape;3571;p285"/>
          <p:cNvGrpSpPr/>
          <p:nvPr/>
        </p:nvGrpSpPr>
        <p:grpSpPr>
          <a:xfrm>
            <a:off x="7305791" y="4148538"/>
            <a:ext cx="457200" cy="457200"/>
            <a:chOff x="1020916" y="1442088"/>
            <a:chExt cx="457200" cy="457200"/>
          </a:xfrm>
        </p:grpSpPr>
        <p:pic>
          <p:nvPicPr>
            <p:cNvPr id="3572" name="Google Shape;3572;p28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73" name="Google Shape;3573;p28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574" name="Google Shape;3574;p28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75" name="Google Shape;3575;p285"/>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76" name="Google Shape;3576;p285"/>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3577" name="Shape 3577"/>
        <p:cNvGrpSpPr/>
        <p:nvPr/>
      </p:nvGrpSpPr>
      <p:grpSpPr>
        <a:xfrm>
          <a:off x="0" y="0"/>
          <a:ext cx="0" cy="0"/>
          <a:chOff x="0" y="0"/>
          <a:chExt cx="0" cy="0"/>
        </a:xfrm>
      </p:grpSpPr>
      <p:pic>
        <p:nvPicPr>
          <p:cNvPr id="3578" name="Google Shape;3578;p28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579" name="Google Shape;3579;p286"/>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80" name="Google Shape;3580;p28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581" name="Google Shape;3581;p28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582" name="Google Shape;3582;p286"/>
          <p:cNvSpPr/>
          <p:nvPr>
            <p:ph idx="2" type="pic"/>
          </p:nvPr>
        </p:nvSpPr>
        <p:spPr>
          <a:xfrm>
            <a:off x="324000" y="1893950"/>
            <a:ext cx="2555400" cy="1939500"/>
          </a:xfrm>
          <a:prstGeom prst="rect">
            <a:avLst/>
          </a:prstGeom>
          <a:noFill/>
          <a:ln>
            <a:noFill/>
          </a:ln>
        </p:spPr>
        <p:txBody>
          <a:bodyPr/>
          <a:p/>
        </p:txBody>
      </p:sp>
      <p:sp>
        <p:nvSpPr>
          <p:cNvPr id="3583" name="Google Shape;3583;p286"/>
          <p:cNvSpPr/>
          <p:nvPr>
            <p:ph idx="3" type="pic"/>
          </p:nvPr>
        </p:nvSpPr>
        <p:spPr>
          <a:xfrm>
            <a:off x="6256800" y="1893950"/>
            <a:ext cx="2555400" cy="1939500"/>
          </a:xfrm>
          <a:prstGeom prst="rect">
            <a:avLst/>
          </a:prstGeom>
          <a:noFill/>
          <a:ln>
            <a:noFill/>
          </a:ln>
        </p:spPr>
        <p:txBody>
          <a:bodyPr/>
          <a:p/>
        </p:txBody>
      </p:sp>
      <p:sp>
        <p:nvSpPr>
          <p:cNvPr id="3584" name="Google Shape;3584;p286"/>
          <p:cNvSpPr/>
          <p:nvPr>
            <p:ph idx="4" type="pic"/>
          </p:nvPr>
        </p:nvSpPr>
        <p:spPr>
          <a:xfrm>
            <a:off x="3294300" y="1893950"/>
            <a:ext cx="2555400" cy="1939500"/>
          </a:xfrm>
          <a:prstGeom prst="rect">
            <a:avLst/>
          </a:prstGeom>
          <a:noFill/>
          <a:ln>
            <a:noFill/>
          </a:ln>
        </p:spPr>
        <p:txBody>
          <a:bodyPr/>
          <a:p/>
        </p:txBody>
      </p:sp>
      <p:grpSp>
        <p:nvGrpSpPr>
          <p:cNvPr id="3585" name="Google Shape;3585;p286"/>
          <p:cNvGrpSpPr/>
          <p:nvPr/>
        </p:nvGrpSpPr>
        <p:grpSpPr>
          <a:xfrm>
            <a:off x="1381028" y="4148538"/>
            <a:ext cx="457200" cy="457200"/>
            <a:chOff x="1020916" y="1442088"/>
            <a:chExt cx="457200" cy="457200"/>
          </a:xfrm>
        </p:grpSpPr>
        <p:pic>
          <p:nvPicPr>
            <p:cNvPr id="3586" name="Google Shape;3586;p28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87" name="Google Shape;3587;p28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3588" name="Google Shape;3588;p286"/>
          <p:cNvGrpSpPr/>
          <p:nvPr/>
        </p:nvGrpSpPr>
        <p:grpSpPr>
          <a:xfrm>
            <a:off x="4331066" y="4148550"/>
            <a:ext cx="457200" cy="457200"/>
            <a:chOff x="1020916" y="1442088"/>
            <a:chExt cx="457200" cy="457200"/>
          </a:xfrm>
        </p:grpSpPr>
        <p:pic>
          <p:nvPicPr>
            <p:cNvPr id="3589" name="Google Shape;3589;p28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90" name="Google Shape;3590;p28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3591" name="Google Shape;3591;p286"/>
          <p:cNvGrpSpPr/>
          <p:nvPr/>
        </p:nvGrpSpPr>
        <p:grpSpPr>
          <a:xfrm>
            <a:off x="7305791" y="4148538"/>
            <a:ext cx="457200" cy="457200"/>
            <a:chOff x="1020916" y="1442088"/>
            <a:chExt cx="457200" cy="457200"/>
          </a:xfrm>
        </p:grpSpPr>
        <p:pic>
          <p:nvPicPr>
            <p:cNvPr id="3592" name="Google Shape;3592;p28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3593" name="Google Shape;3593;p28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3594" name="Google Shape;3594;p28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95" name="Google Shape;3595;p286"/>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96" name="Google Shape;3596;p286"/>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3597" name="Shape 3597"/>
        <p:cNvGrpSpPr/>
        <p:nvPr/>
      </p:nvGrpSpPr>
      <p:grpSpPr>
        <a:xfrm>
          <a:off x="0" y="0"/>
          <a:ext cx="0" cy="0"/>
          <a:chOff x="0" y="0"/>
          <a:chExt cx="0" cy="0"/>
        </a:xfrm>
      </p:grpSpPr>
      <p:pic>
        <p:nvPicPr>
          <p:cNvPr id="3598" name="Google Shape;3598;p287"/>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3599" name="Google Shape;3599;p287"/>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00" name="Google Shape;3600;p28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01" name="Google Shape;3601;p28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602" name="Google Shape;3602;p28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03" name="Google Shape;3603;p28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04" name="Google Shape;3604;p28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3605" name="Shape 3605"/>
        <p:cNvGrpSpPr/>
        <p:nvPr/>
      </p:nvGrpSpPr>
      <p:grpSpPr>
        <a:xfrm>
          <a:off x="0" y="0"/>
          <a:ext cx="0" cy="0"/>
          <a:chOff x="0" y="0"/>
          <a:chExt cx="0" cy="0"/>
        </a:xfrm>
      </p:grpSpPr>
      <p:pic>
        <p:nvPicPr>
          <p:cNvPr id="3606" name="Google Shape;3606;p28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07" name="Google Shape;3607;p288"/>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08" name="Google Shape;3608;p28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09" name="Google Shape;3609;p28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610" name="Google Shape;3610;p28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11" name="Google Shape;3611;p28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12" name="Google Shape;3612;p28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3613" name="Shape 3613"/>
        <p:cNvGrpSpPr/>
        <p:nvPr/>
      </p:nvGrpSpPr>
      <p:grpSpPr>
        <a:xfrm>
          <a:off x="0" y="0"/>
          <a:ext cx="0" cy="0"/>
          <a:chOff x="0" y="0"/>
          <a:chExt cx="0" cy="0"/>
        </a:xfrm>
      </p:grpSpPr>
      <p:pic>
        <p:nvPicPr>
          <p:cNvPr id="3614" name="Google Shape;3614;p28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15" name="Google Shape;3615;p289"/>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16" name="Google Shape;3616;p28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17" name="Google Shape;3617;p28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618" name="Google Shape;3618;p28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19" name="Google Shape;3619;p28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20" name="Google Shape;3620;p28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3621" name="Shape 3621"/>
        <p:cNvGrpSpPr/>
        <p:nvPr/>
      </p:nvGrpSpPr>
      <p:grpSpPr>
        <a:xfrm>
          <a:off x="0" y="0"/>
          <a:ext cx="0" cy="0"/>
          <a:chOff x="0" y="0"/>
          <a:chExt cx="0" cy="0"/>
        </a:xfrm>
      </p:grpSpPr>
      <p:pic>
        <p:nvPicPr>
          <p:cNvPr id="3622" name="Google Shape;3622;p29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23" name="Google Shape;3623;p290"/>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4" name="Google Shape;3624;p29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3625" name="Google Shape;3625;p29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26" name="Google Shape;3626;p29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3627" name="Google Shape;3627;p290"/>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28" name="Google Shape;3628;p29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3629" name="Shape 3629"/>
        <p:cNvGrpSpPr/>
        <p:nvPr/>
      </p:nvGrpSpPr>
      <p:grpSpPr>
        <a:xfrm>
          <a:off x="0" y="0"/>
          <a:ext cx="0" cy="0"/>
          <a:chOff x="0" y="0"/>
          <a:chExt cx="0" cy="0"/>
        </a:xfrm>
      </p:grpSpPr>
      <p:pic>
        <p:nvPicPr>
          <p:cNvPr id="3630" name="Google Shape;3630;p29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31" name="Google Shape;3631;p291"/>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2" name="Google Shape;3632;p29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3633" name="Google Shape;3633;p29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3634" name="Google Shape;3634;p29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3635" name="Google Shape;3635;p291"/>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3636" name="Google Shape;3636;p291"/>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37" name="Google Shape;3637;p291"/>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3638" name="Shape 3638"/>
        <p:cNvGrpSpPr/>
        <p:nvPr/>
      </p:nvGrpSpPr>
      <p:grpSpPr>
        <a:xfrm>
          <a:off x="0" y="0"/>
          <a:ext cx="0" cy="0"/>
          <a:chOff x="0" y="0"/>
          <a:chExt cx="0" cy="0"/>
        </a:xfrm>
      </p:grpSpPr>
      <p:pic>
        <p:nvPicPr>
          <p:cNvPr id="3639" name="Google Shape;3639;p29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40" name="Google Shape;3640;p292"/>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1" name="Google Shape;3641;p29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3642" name="Google Shape;3642;p292"/>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3643" name="Google Shape;3643;p29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D</a:t>
            </a:r>
            <a:endParaRPr b="1" i="0" sz="1400" u="none" cap="none" strike="noStrike">
              <a:solidFill>
                <a:srgbClr val="FFFFFF"/>
              </a:solidFill>
              <a:latin typeface="Lexend"/>
              <a:ea typeface="Lexend"/>
              <a:cs typeface="Lexend"/>
              <a:sym typeface="Lexend"/>
            </a:endParaRPr>
          </a:p>
        </p:txBody>
      </p:sp>
      <p:sp>
        <p:nvSpPr>
          <p:cNvPr id="3644" name="Google Shape;3644;p292"/>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3645" name="Google Shape;3645;p29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46" name="Google Shape;3646;p29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3647" name="Shape 3647"/>
        <p:cNvGrpSpPr/>
        <p:nvPr/>
      </p:nvGrpSpPr>
      <p:grpSpPr>
        <a:xfrm>
          <a:off x="0" y="0"/>
          <a:ext cx="0" cy="0"/>
          <a:chOff x="0" y="0"/>
          <a:chExt cx="0" cy="0"/>
        </a:xfrm>
      </p:grpSpPr>
      <p:pic>
        <p:nvPicPr>
          <p:cNvPr id="3648" name="Google Shape;3648;p29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49" name="Google Shape;3649;p293"/>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0" name="Google Shape;3650;p29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3651" name="Google Shape;3651;p29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52" name="Google Shape;3652;p29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3653" name="Google Shape;3653;p293"/>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3654" name="Google Shape;3654;p29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55" name="Google Shape;3655;p29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307" name="Shape 307"/>
        <p:cNvGrpSpPr/>
        <p:nvPr/>
      </p:nvGrpSpPr>
      <p:grpSpPr>
        <a:xfrm>
          <a:off x="0" y="0"/>
          <a:ext cx="0" cy="0"/>
          <a:chOff x="0" y="0"/>
          <a:chExt cx="0" cy="0"/>
        </a:xfrm>
      </p:grpSpPr>
      <p:pic>
        <p:nvPicPr>
          <p:cNvPr id="308" name="Google Shape;308;p30"/>
          <p:cNvPicPr preferRelativeResize="0"/>
          <p:nvPr/>
        </p:nvPicPr>
        <p:blipFill rotWithShape="1">
          <a:blip r:embed="rId2">
            <a:alphaModFix/>
          </a:blip>
          <a:srcRect b="4438" l="0" r="0" t="4429"/>
          <a:stretch/>
        </p:blipFill>
        <p:spPr>
          <a:xfrm>
            <a:off x="863550" y="3642223"/>
            <a:ext cx="7439125" cy="563227"/>
          </a:xfrm>
          <a:prstGeom prst="rect">
            <a:avLst/>
          </a:prstGeom>
          <a:noFill/>
          <a:ln>
            <a:noFill/>
          </a:ln>
        </p:spPr>
      </p:pic>
      <p:pic>
        <p:nvPicPr>
          <p:cNvPr id="309" name="Google Shape;309;p30"/>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310" name="Google Shape;310;p30"/>
          <p:cNvPicPr preferRelativeResize="0"/>
          <p:nvPr/>
        </p:nvPicPr>
        <p:blipFill rotWithShape="1">
          <a:blip r:embed="rId4">
            <a:alphaModFix/>
          </a:blip>
          <a:srcRect b="3669" l="0" r="0" t="3678"/>
          <a:stretch/>
        </p:blipFill>
        <p:spPr>
          <a:xfrm>
            <a:off x="863550" y="2704186"/>
            <a:ext cx="7439126" cy="572074"/>
          </a:xfrm>
          <a:prstGeom prst="rect">
            <a:avLst/>
          </a:prstGeom>
          <a:noFill/>
          <a:ln>
            <a:noFill/>
          </a:ln>
        </p:spPr>
      </p:pic>
      <p:pic>
        <p:nvPicPr>
          <p:cNvPr id="311" name="Google Shape;311;p30"/>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312" name="Google Shape;312;p30"/>
          <p:cNvPicPr preferRelativeResize="0"/>
          <p:nvPr/>
        </p:nvPicPr>
        <p:blipFill rotWithShape="1">
          <a:blip r:embed="rId5">
            <a:alphaModFix/>
          </a:blip>
          <a:srcRect b="3669" l="0" r="0" t="3678"/>
          <a:stretch/>
        </p:blipFill>
        <p:spPr>
          <a:xfrm>
            <a:off x="863550" y="1678325"/>
            <a:ext cx="7439126" cy="572074"/>
          </a:xfrm>
          <a:prstGeom prst="rect">
            <a:avLst/>
          </a:prstGeom>
          <a:noFill/>
          <a:ln>
            <a:noFill/>
          </a:ln>
        </p:spPr>
      </p:pic>
      <p:pic>
        <p:nvPicPr>
          <p:cNvPr id="313" name="Google Shape;313;p30"/>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314" name="Google Shape;314;p30"/>
          <p:cNvCxnSpPr>
            <a:endCxn id="315" idx="2"/>
          </p:cNvCxnSpPr>
          <p:nvPr/>
        </p:nvCxnSpPr>
        <p:spPr>
          <a:xfrm>
            <a:off x="647802" y="1841898"/>
            <a:ext cx="0" cy="2366400"/>
          </a:xfrm>
          <a:prstGeom prst="straightConnector1">
            <a:avLst/>
          </a:prstGeom>
          <a:noFill/>
          <a:ln cap="flat" cmpd="sng" w="38100">
            <a:solidFill>
              <a:srgbClr val="282828"/>
            </a:solidFill>
            <a:prstDash val="solid"/>
            <a:round/>
            <a:headEnd len="med" w="med" type="none"/>
            <a:tailEnd len="med" w="med" type="none"/>
          </a:ln>
        </p:spPr>
      </p:cxnSp>
      <p:pic>
        <p:nvPicPr>
          <p:cNvPr id="315" name="Google Shape;315;p30"/>
          <p:cNvPicPr preferRelativeResize="0"/>
          <p:nvPr/>
        </p:nvPicPr>
        <p:blipFill>
          <a:blip r:embed="rId6">
            <a:alphaModFix/>
          </a:blip>
          <a:stretch>
            <a:fillRect/>
          </a:stretch>
        </p:blipFill>
        <p:spPr>
          <a:xfrm>
            <a:off x="366079" y="3636220"/>
            <a:ext cx="563446" cy="572077"/>
          </a:xfrm>
          <a:prstGeom prst="rect">
            <a:avLst/>
          </a:prstGeom>
          <a:noFill/>
          <a:ln>
            <a:noFill/>
          </a:ln>
        </p:spPr>
      </p:pic>
      <p:pic>
        <p:nvPicPr>
          <p:cNvPr id="316" name="Google Shape;316;p30"/>
          <p:cNvPicPr preferRelativeResize="0"/>
          <p:nvPr/>
        </p:nvPicPr>
        <p:blipFill>
          <a:blip r:embed="rId7">
            <a:alphaModFix/>
          </a:blip>
          <a:stretch>
            <a:fillRect/>
          </a:stretch>
        </p:blipFill>
        <p:spPr>
          <a:xfrm>
            <a:off x="363482" y="1682508"/>
            <a:ext cx="563185" cy="572092"/>
          </a:xfrm>
          <a:prstGeom prst="rect">
            <a:avLst/>
          </a:prstGeom>
          <a:noFill/>
          <a:ln>
            <a:noFill/>
          </a:ln>
        </p:spPr>
      </p:pic>
      <p:pic>
        <p:nvPicPr>
          <p:cNvPr id="317" name="Google Shape;317;p30"/>
          <p:cNvPicPr preferRelativeResize="0"/>
          <p:nvPr/>
        </p:nvPicPr>
        <p:blipFill>
          <a:blip r:embed="rId8">
            <a:alphaModFix/>
          </a:blip>
          <a:stretch>
            <a:fillRect/>
          </a:stretch>
        </p:blipFill>
        <p:spPr>
          <a:xfrm>
            <a:off x="363340" y="2703416"/>
            <a:ext cx="563446" cy="572077"/>
          </a:xfrm>
          <a:prstGeom prst="rect">
            <a:avLst/>
          </a:prstGeom>
          <a:noFill/>
          <a:ln>
            <a:noFill/>
          </a:ln>
        </p:spPr>
      </p:pic>
      <p:grpSp>
        <p:nvGrpSpPr>
          <p:cNvPr id="318" name="Google Shape;318;p30"/>
          <p:cNvGrpSpPr/>
          <p:nvPr/>
        </p:nvGrpSpPr>
        <p:grpSpPr>
          <a:xfrm>
            <a:off x="-12" y="0"/>
            <a:ext cx="9151202" cy="598359"/>
            <a:chOff x="-12" y="0"/>
            <a:chExt cx="9151202" cy="598359"/>
          </a:xfrm>
        </p:grpSpPr>
        <p:sp>
          <p:nvSpPr>
            <p:cNvPr id="319" name="Google Shape;319;p30"/>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30"/>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321" name="Google Shape;321;p30"/>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22" name="Google Shape;322;p30"/>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23" name="Google Shape;323;p30"/>
          <p:cNvSpPr txBox="1"/>
          <p:nvPr>
            <p:ph idx="2" type="title"/>
          </p:nvPr>
        </p:nvSpPr>
        <p:spPr>
          <a:xfrm>
            <a:off x="1225225" y="28412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4" name="Google Shape;324;p30"/>
          <p:cNvSpPr txBox="1"/>
          <p:nvPr>
            <p:ph idx="3" type="title"/>
          </p:nvPr>
        </p:nvSpPr>
        <p:spPr>
          <a:xfrm>
            <a:off x="1225200" y="37819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5" name="Google Shape;325;p30"/>
          <p:cNvSpPr txBox="1"/>
          <p:nvPr>
            <p:ph idx="4" type="title"/>
          </p:nvPr>
        </p:nvSpPr>
        <p:spPr>
          <a:xfrm>
            <a:off x="1225200" y="18224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3656" name="Shape 3656"/>
        <p:cNvGrpSpPr/>
        <p:nvPr/>
      </p:nvGrpSpPr>
      <p:grpSpPr>
        <a:xfrm>
          <a:off x="0" y="0"/>
          <a:ext cx="0" cy="0"/>
          <a:chOff x="0" y="0"/>
          <a:chExt cx="0" cy="0"/>
        </a:xfrm>
      </p:grpSpPr>
      <p:pic>
        <p:nvPicPr>
          <p:cNvPr id="3657" name="Google Shape;3657;p29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58" name="Google Shape;3658;p294"/>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9" name="Google Shape;3659;p29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3660" name="Google Shape;3660;p29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3661" name="Google Shape;3661;p29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lt1"/>
                </a:solidFill>
                <a:latin typeface="Lexend"/>
                <a:ea typeface="Lexend"/>
                <a:cs typeface="Lexend"/>
                <a:sym typeface="Lexend"/>
              </a:rPr>
              <a:t>Hawsha D</a:t>
            </a:r>
            <a:endParaRPr b="1" i="0" sz="1400" u="none" cap="none" strike="noStrike">
              <a:solidFill>
                <a:schemeClr val="lt1"/>
              </a:solidFill>
              <a:latin typeface="Lexend"/>
              <a:ea typeface="Lexend"/>
              <a:cs typeface="Lexend"/>
              <a:sym typeface="Lexend"/>
            </a:endParaRPr>
          </a:p>
        </p:txBody>
      </p:sp>
      <p:sp>
        <p:nvSpPr>
          <p:cNvPr id="3662" name="Google Shape;3662;p294"/>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3663" name="Google Shape;3663;p29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64" name="Google Shape;3664;p29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3665" name="Shape 3665"/>
        <p:cNvGrpSpPr/>
        <p:nvPr/>
      </p:nvGrpSpPr>
      <p:grpSpPr>
        <a:xfrm>
          <a:off x="0" y="0"/>
          <a:ext cx="0" cy="0"/>
          <a:chOff x="0" y="0"/>
          <a:chExt cx="0" cy="0"/>
        </a:xfrm>
      </p:grpSpPr>
      <p:grpSp>
        <p:nvGrpSpPr>
          <p:cNvPr id="3666" name="Google Shape;3666;p295"/>
          <p:cNvGrpSpPr/>
          <p:nvPr/>
        </p:nvGrpSpPr>
        <p:grpSpPr>
          <a:xfrm>
            <a:off x="0" y="0"/>
            <a:ext cx="9151202" cy="886259"/>
            <a:chOff x="0" y="0"/>
            <a:chExt cx="9151202" cy="886259"/>
          </a:xfrm>
        </p:grpSpPr>
        <p:sp>
          <p:nvSpPr>
            <p:cNvPr id="3667" name="Google Shape;3667;p295"/>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68" name="Google Shape;3668;p295"/>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3669" name="Google Shape;3669;p295"/>
          <p:cNvSpPr txBox="1"/>
          <p:nvPr>
            <p:ph idx="1" type="body"/>
          </p:nvPr>
        </p:nvSpPr>
        <p:spPr>
          <a:xfrm>
            <a:off x="324000" y="1080000"/>
            <a:ext cx="8113800" cy="37404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3670" name="Google Shape;3670;p29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3671" name="Google Shape;3671;p295"/>
          <p:cNvSpPr txBox="1"/>
          <p:nvPr>
            <p:ph type="title"/>
          </p:nvPr>
        </p:nvSpPr>
        <p:spPr>
          <a:xfrm>
            <a:off x="1684800" y="43825"/>
            <a:ext cx="5741400" cy="382800"/>
          </a:xfrm>
          <a:prstGeom prst="rect">
            <a:avLst/>
          </a:prstGeom>
          <a:noFill/>
          <a:ln>
            <a:noFill/>
          </a:ln>
        </p:spPr>
        <p:txBody>
          <a:bodyPr anchorCtr="0" anchor="b" bIns="0" lIns="0" spcFirstLastPara="1" rIns="0" wrap="square" tIns="0">
            <a:spAutoFit/>
          </a:bodyPr>
          <a:lstStyle>
            <a:lvl1pPr lvl="0" algn="l">
              <a:lnSpc>
                <a:spcPct val="100000"/>
              </a:lnSpc>
              <a:spcBef>
                <a:spcPts val="0"/>
              </a:spcBef>
              <a:spcAft>
                <a:spcPts val="0"/>
              </a:spcAft>
              <a:buSzPts val="2000"/>
              <a:buFont typeface="Lexend"/>
              <a:buNone/>
              <a:defRPr b="0" sz="2000">
                <a:latin typeface="Lexend"/>
                <a:ea typeface="Lexend"/>
                <a:cs typeface="Lexend"/>
                <a:sym typeface="Lexend"/>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p:txBody>
      </p:sp>
      <p:sp>
        <p:nvSpPr>
          <p:cNvPr id="3672" name="Google Shape;3672;p29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3673" name="Shape 3673"/>
        <p:cNvGrpSpPr/>
        <p:nvPr/>
      </p:nvGrpSpPr>
      <p:grpSpPr>
        <a:xfrm>
          <a:off x="0" y="0"/>
          <a:ext cx="0" cy="0"/>
          <a:chOff x="0" y="0"/>
          <a:chExt cx="0" cy="0"/>
        </a:xfrm>
      </p:grpSpPr>
      <p:sp>
        <p:nvSpPr>
          <p:cNvPr id="3674" name="Google Shape;3674;p296"/>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Calaamadee</a:t>
            </a:r>
            <a:endParaRPr b="0" i="0" sz="1400" u="none" cap="none" strike="noStrike">
              <a:solidFill>
                <a:schemeClr val="dk1"/>
              </a:solidFill>
              <a:latin typeface="Lexend"/>
              <a:ea typeface="Lexend"/>
              <a:cs typeface="Lexend"/>
              <a:sym typeface="Lexend"/>
            </a:endParaRPr>
          </a:p>
        </p:txBody>
      </p:sp>
      <p:sp>
        <p:nvSpPr>
          <p:cNvPr id="3675" name="Google Shape;3675;p296"/>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3676" name="Google Shape;3676;p296"/>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frame</a:t>
            </a:r>
            <a:endParaRPr b="0" i="0" sz="1600" u="none" cap="none" strike="noStrike">
              <a:solidFill>
                <a:schemeClr val="dk1"/>
              </a:solidFill>
              <a:latin typeface="Lexend"/>
              <a:ea typeface="Lexend"/>
              <a:cs typeface="Lexend"/>
              <a:sym typeface="Lexend"/>
            </a:endParaRPr>
          </a:p>
        </p:txBody>
      </p:sp>
      <p:sp>
        <p:nvSpPr>
          <p:cNvPr id="3677" name="Google Shape;3677;p296"/>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Agenda dot</a:t>
            </a:r>
            <a:endParaRPr b="0" i="0" sz="1600" u="none" cap="none" strike="noStrike">
              <a:solidFill>
                <a:schemeClr val="dk1"/>
              </a:solidFill>
              <a:latin typeface="Lexend"/>
              <a:ea typeface="Lexend"/>
              <a:cs typeface="Lexend"/>
              <a:sym typeface="Lexend"/>
            </a:endParaRPr>
          </a:p>
        </p:txBody>
      </p:sp>
      <p:sp>
        <p:nvSpPr>
          <p:cNvPr id="3678" name="Google Shape;3678;p296"/>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CfU option letters</a:t>
            </a:r>
            <a:endParaRPr b="0" i="0" sz="1600" u="none" cap="none" strike="noStrike">
              <a:solidFill>
                <a:schemeClr val="dk1"/>
              </a:solidFill>
              <a:latin typeface="Lexend"/>
              <a:ea typeface="Lexend"/>
              <a:cs typeface="Lexend"/>
              <a:sym typeface="Lexend"/>
            </a:endParaRPr>
          </a:p>
        </p:txBody>
      </p:sp>
      <p:sp>
        <p:nvSpPr>
          <p:cNvPr id="3679" name="Google Shape;3679;p296"/>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Audio clip</a:t>
            </a:r>
            <a:endParaRPr b="0" i="0" sz="1600" u="none" cap="none" strike="noStrike">
              <a:solidFill>
                <a:schemeClr val="dk1"/>
              </a:solidFill>
              <a:latin typeface="Lexend"/>
              <a:ea typeface="Lexend"/>
              <a:cs typeface="Lexend"/>
              <a:sym typeface="Lexend"/>
            </a:endParaRPr>
          </a:p>
        </p:txBody>
      </p:sp>
      <p:sp>
        <p:nvSpPr>
          <p:cNvPr id="3680" name="Google Shape;3680;p296"/>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clip</a:t>
            </a:r>
            <a:endParaRPr b="0" i="0" sz="1600" u="none" cap="none" strike="noStrike">
              <a:solidFill>
                <a:schemeClr val="dk1"/>
              </a:solidFill>
              <a:latin typeface="Lexend"/>
              <a:ea typeface="Lexend"/>
              <a:cs typeface="Lexend"/>
              <a:sym typeface="Lexend"/>
            </a:endParaRPr>
          </a:p>
        </p:txBody>
      </p:sp>
      <p:sp>
        <p:nvSpPr>
          <p:cNvPr id="3681" name="Google Shape;3681;p296"/>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Khalad</a:t>
            </a:r>
            <a:endParaRPr b="0" i="0" sz="1400" u="none" cap="none" strike="noStrike">
              <a:solidFill>
                <a:schemeClr val="dk1"/>
              </a:solidFill>
              <a:latin typeface="Lexend"/>
              <a:ea typeface="Lexend"/>
              <a:cs typeface="Lexend"/>
              <a:sym typeface="Lexend"/>
            </a:endParaRPr>
          </a:p>
        </p:txBody>
      </p:sp>
      <p:sp>
        <p:nvSpPr>
          <p:cNvPr id="3682" name="Google Shape;3682;p296"/>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Reading icon</a:t>
            </a:r>
            <a:endParaRPr b="0"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3683" name="Shape 3683"/>
        <p:cNvGrpSpPr/>
        <p:nvPr/>
      </p:nvGrpSpPr>
      <p:grpSpPr>
        <a:xfrm>
          <a:off x="0" y="0"/>
          <a:ext cx="0" cy="0"/>
          <a:chOff x="0" y="0"/>
          <a:chExt cx="0" cy="0"/>
        </a:xfrm>
      </p:grpSpPr>
      <p:sp>
        <p:nvSpPr>
          <p:cNvPr id="3684" name="Google Shape;3684;p297"/>
          <p:cNvSpPr txBox="1"/>
          <p:nvPr>
            <p:ph type="title"/>
          </p:nvPr>
        </p:nvSpPr>
        <p:spPr>
          <a:xfrm>
            <a:off x="459000" y="226200"/>
            <a:ext cx="6600600" cy="814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85" name="Google Shape;3685;p297"/>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8" name="Shape 28"/>
        <p:cNvGrpSpPr/>
        <p:nvPr/>
      </p:nvGrpSpPr>
      <p:grpSpPr>
        <a:xfrm>
          <a:off x="0" y="0"/>
          <a:ext cx="0" cy="0"/>
          <a:chOff x="0" y="0"/>
          <a:chExt cx="0" cy="0"/>
        </a:xfrm>
      </p:grpSpPr>
      <p:pic>
        <p:nvPicPr>
          <p:cNvPr id="29" name="Google Shape;29;p4"/>
          <p:cNvPicPr preferRelativeResize="0"/>
          <p:nvPr/>
        </p:nvPicPr>
        <p:blipFill rotWithShape="1">
          <a:blip r:embed="rId2">
            <a:alphaModFix/>
          </a:blip>
          <a:srcRect b="0" l="6209" r="6209" t="0"/>
          <a:stretch/>
        </p:blipFill>
        <p:spPr>
          <a:xfrm>
            <a:off x="324000" y="4008600"/>
            <a:ext cx="1117400" cy="128000"/>
          </a:xfrm>
          <a:prstGeom prst="rect">
            <a:avLst/>
          </a:prstGeom>
          <a:noFill/>
          <a:ln>
            <a:noFill/>
          </a:ln>
        </p:spPr>
      </p:pic>
      <p:sp>
        <p:nvSpPr>
          <p:cNvPr id="30" name="Google Shape;30;p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 name="Google Shape;31;p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Chemistry</a:t>
            </a:r>
            <a:endParaRPr b="1" sz="1700">
              <a:solidFill>
                <a:schemeClr val="dk1"/>
              </a:solidFill>
              <a:latin typeface="Lexend"/>
              <a:ea typeface="Lexend"/>
              <a:cs typeface="Lexend"/>
              <a:sym typeface="Lexend"/>
            </a:endParaRPr>
          </a:p>
        </p:txBody>
      </p:sp>
      <p:pic>
        <p:nvPicPr>
          <p:cNvPr id="33" name="Google Shape;33;p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4" name="Google Shape;34;p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35" name="Google Shape;35;p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326" name="Shape 326"/>
        <p:cNvGrpSpPr/>
        <p:nvPr/>
      </p:nvGrpSpPr>
      <p:grpSpPr>
        <a:xfrm>
          <a:off x="0" y="0"/>
          <a:ext cx="0" cy="0"/>
          <a:chOff x="0" y="0"/>
          <a:chExt cx="0" cy="0"/>
        </a:xfrm>
      </p:grpSpPr>
      <p:pic>
        <p:nvPicPr>
          <p:cNvPr id="327" name="Google Shape;327;p31"/>
          <p:cNvPicPr preferRelativeResize="0"/>
          <p:nvPr/>
        </p:nvPicPr>
        <p:blipFill rotWithShape="1">
          <a:blip r:embed="rId2">
            <a:alphaModFix/>
          </a:blip>
          <a:srcRect b="4438" l="0" r="0" t="4429"/>
          <a:stretch/>
        </p:blipFill>
        <p:spPr>
          <a:xfrm>
            <a:off x="863550" y="3146932"/>
            <a:ext cx="7439125" cy="563230"/>
          </a:xfrm>
          <a:prstGeom prst="rect">
            <a:avLst/>
          </a:prstGeom>
          <a:noFill/>
          <a:ln>
            <a:noFill/>
          </a:ln>
        </p:spPr>
      </p:pic>
      <p:pic>
        <p:nvPicPr>
          <p:cNvPr id="328" name="Google Shape;328;p31"/>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329" name="Google Shape;329;p31"/>
          <p:cNvPicPr preferRelativeResize="0"/>
          <p:nvPr/>
        </p:nvPicPr>
        <p:blipFill rotWithShape="1">
          <a:blip r:embed="rId4">
            <a:alphaModFix/>
          </a:blip>
          <a:srcRect b="4396" l="0" r="0" t="4387"/>
          <a:stretch/>
        </p:blipFill>
        <p:spPr>
          <a:xfrm>
            <a:off x="863550" y="3971358"/>
            <a:ext cx="7439126" cy="563217"/>
          </a:xfrm>
          <a:prstGeom prst="rect">
            <a:avLst/>
          </a:prstGeom>
          <a:noFill/>
          <a:ln>
            <a:noFill/>
          </a:ln>
        </p:spPr>
      </p:pic>
      <p:pic>
        <p:nvPicPr>
          <p:cNvPr id="330" name="Google Shape;330;p31"/>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331" name="Google Shape;331;p31"/>
          <p:cNvPicPr preferRelativeResize="0"/>
          <p:nvPr/>
        </p:nvPicPr>
        <p:blipFill rotWithShape="1">
          <a:blip r:embed="rId5">
            <a:alphaModFix/>
          </a:blip>
          <a:srcRect b="3669" l="0" r="0" t="3678"/>
          <a:stretch/>
        </p:blipFill>
        <p:spPr>
          <a:xfrm>
            <a:off x="863550" y="2292191"/>
            <a:ext cx="7439126" cy="572077"/>
          </a:xfrm>
          <a:prstGeom prst="rect">
            <a:avLst/>
          </a:prstGeom>
          <a:noFill/>
          <a:ln>
            <a:noFill/>
          </a:ln>
        </p:spPr>
      </p:pic>
      <p:pic>
        <p:nvPicPr>
          <p:cNvPr id="332" name="Google Shape;332;p31"/>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333" name="Google Shape;333;p31"/>
          <p:cNvPicPr preferRelativeResize="0"/>
          <p:nvPr/>
        </p:nvPicPr>
        <p:blipFill rotWithShape="1">
          <a:blip r:embed="rId6">
            <a:alphaModFix/>
          </a:blip>
          <a:srcRect b="3669" l="0" r="0" t="3678"/>
          <a:stretch/>
        </p:blipFill>
        <p:spPr>
          <a:xfrm>
            <a:off x="863550" y="1457950"/>
            <a:ext cx="7439126" cy="572077"/>
          </a:xfrm>
          <a:prstGeom prst="rect">
            <a:avLst/>
          </a:prstGeom>
          <a:noFill/>
          <a:ln>
            <a:noFill/>
          </a:ln>
        </p:spPr>
      </p:pic>
      <p:pic>
        <p:nvPicPr>
          <p:cNvPr id="334" name="Google Shape;334;p31"/>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335" name="Google Shape;335;p31"/>
          <p:cNvCxnSpPr/>
          <p:nvPr/>
        </p:nvCxnSpPr>
        <p:spPr>
          <a:xfrm>
            <a:off x="647802" y="1725234"/>
            <a:ext cx="600" cy="2679900"/>
          </a:xfrm>
          <a:prstGeom prst="straightConnector1">
            <a:avLst/>
          </a:prstGeom>
          <a:noFill/>
          <a:ln cap="flat" cmpd="sng" w="38100">
            <a:solidFill>
              <a:srgbClr val="282828"/>
            </a:solidFill>
            <a:prstDash val="solid"/>
            <a:round/>
            <a:headEnd len="med" w="med" type="none"/>
            <a:tailEnd len="med" w="med" type="none"/>
          </a:ln>
        </p:spPr>
      </p:cxnSp>
      <p:pic>
        <p:nvPicPr>
          <p:cNvPr id="336" name="Google Shape;336;p31"/>
          <p:cNvPicPr preferRelativeResize="0"/>
          <p:nvPr/>
        </p:nvPicPr>
        <p:blipFill>
          <a:blip r:embed="rId7">
            <a:alphaModFix/>
          </a:blip>
          <a:stretch>
            <a:fillRect/>
          </a:stretch>
        </p:blipFill>
        <p:spPr>
          <a:xfrm>
            <a:off x="366079" y="3134650"/>
            <a:ext cx="563446" cy="572077"/>
          </a:xfrm>
          <a:prstGeom prst="rect">
            <a:avLst/>
          </a:prstGeom>
          <a:noFill/>
          <a:ln>
            <a:noFill/>
          </a:ln>
        </p:spPr>
      </p:pic>
      <p:pic>
        <p:nvPicPr>
          <p:cNvPr id="337" name="Google Shape;337;p31"/>
          <p:cNvPicPr preferRelativeResize="0"/>
          <p:nvPr/>
        </p:nvPicPr>
        <p:blipFill>
          <a:blip r:embed="rId8">
            <a:alphaModFix/>
          </a:blip>
          <a:stretch>
            <a:fillRect/>
          </a:stretch>
        </p:blipFill>
        <p:spPr>
          <a:xfrm>
            <a:off x="363357" y="1462166"/>
            <a:ext cx="563185" cy="572092"/>
          </a:xfrm>
          <a:prstGeom prst="rect">
            <a:avLst/>
          </a:prstGeom>
          <a:noFill/>
          <a:ln>
            <a:noFill/>
          </a:ln>
        </p:spPr>
      </p:pic>
      <p:pic>
        <p:nvPicPr>
          <p:cNvPr id="338" name="Google Shape;338;p31"/>
          <p:cNvPicPr preferRelativeResize="0"/>
          <p:nvPr/>
        </p:nvPicPr>
        <p:blipFill>
          <a:blip r:embed="rId9">
            <a:alphaModFix/>
          </a:blip>
          <a:stretch>
            <a:fillRect/>
          </a:stretch>
        </p:blipFill>
        <p:spPr>
          <a:xfrm>
            <a:off x="363340" y="2287588"/>
            <a:ext cx="563446" cy="572077"/>
          </a:xfrm>
          <a:prstGeom prst="rect">
            <a:avLst/>
          </a:prstGeom>
          <a:noFill/>
          <a:ln>
            <a:noFill/>
          </a:ln>
        </p:spPr>
      </p:pic>
      <p:pic>
        <p:nvPicPr>
          <p:cNvPr id="339" name="Google Shape;339;p31"/>
          <p:cNvPicPr preferRelativeResize="0"/>
          <p:nvPr/>
        </p:nvPicPr>
        <p:blipFill>
          <a:blip r:embed="rId10">
            <a:alphaModFix/>
          </a:blip>
          <a:stretch>
            <a:fillRect/>
          </a:stretch>
        </p:blipFill>
        <p:spPr>
          <a:xfrm>
            <a:off x="363341" y="3969363"/>
            <a:ext cx="563446" cy="572077"/>
          </a:xfrm>
          <a:prstGeom prst="rect">
            <a:avLst/>
          </a:prstGeom>
          <a:noFill/>
          <a:ln>
            <a:noFill/>
          </a:ln>
        </p:spPr>
      </p:pic>
      <p:grpSp>
        <p:nvGrpSpPr>
          <p:cNvPr id="340" name="Google Shape;340;p31"/>
          <p:cNvGrpSpPr/>
          <p:nvPr/>
        </p:nvGrpSpPr>
        <p:grpSpPr>
          <a:xfrm>
            <a:off x="-12" y="0"/>
            <a:ext cx="9151202" cy="598359"/>
            <a:chOff x="-12" y="0"/>
            <a:chExt cx="9151202" cy="598359"/>
          </a:xfrm>
        </p:grpSpPr>
        <p:sp>
          <p:nvSpPr>
            <p:cNvPr id="341" name="Google Shape;341;p3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2" name="Google Shape;342;p31"/>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343" name="Google Shape;343;p3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44" name="Google Shape;344;p31"/>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45" name="Google Shape;345;p31"/>
          <p:cNvSpPr txBox="1"/>
          <p:nvPr>
            <p:ph idx="2" type="title"/>
          </p:nvPr>
        </p:nvSpPr>
        <p:spPr>
          <a:xfrm>
            <a:off x="1224600" y="160210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6" name="Google Shape;346;p31"/>
          <p:cNvSpPr txBox="1"/>
          <p:nvPr>
            <p:ph idx="3" type="title"/>
          </p:nvPr>
        </p:nvSpPr>
        <p:spPr>
          <a:xfrm>
            <a:off x="1224600" y="24317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7" name="Google Shape;347;p31"/>
          <p:cNvSpPr txBox="1"/>
          <p:nvPr>
            <p:ph idx="4" type="title"/>
          </p:nvPr>
        </p:nvSpPr>
        <p:spPr>
          <a:xfrm>
            <a:off x="1224600" y="3286637"/>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8" name="Google Shape;348;p31"/>
          <p:cNvSpPr txBox="1"/>
          <p:nvPr>
            <p:ph idx="5" type="title"/>
          </p:nvPr>
        </p:nvSpPr>
        <p:spPr>
          <a:xfrm>
            <a:off x="1224600" y="41081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349" name="Shape 349"/>
        <p:cNvGrpSpPr/>
        <p:nvPr/>
      </p:nvGrpSpPr>
      <p:grpSpPr>
        <a:xfrm>
          <a:off x="0" y="0"/>
          <a:ext cx="0" cy="0"/>
          <a:chOff x="0" y="0"/>
          <a:chExt cx="0" cy="0"/>
        </a:xfrm>
      </p:grpSpPr>
      <p:grpSp>
        <p:nvGrpSpPr>
          <p:cNvPr id="350" name="Google Shape;350;p32"/>
          <p:cNvGrpSpPr/>
          <p:nvPr/>
        </p:nvGrpSpPr>
        <p:grpSpPr>
          <a:xfrm>
            <a:off x="-1" y="-2"/>
            <a:ext cx="9151203" cy="649227"/>
            <a:chOff x="-1" y="-2"/>
            <a:chExt cx="9151203" cy="649227"/>
          </a:xfrm>
        </p:grpSpPr>
        <p:pic>
          <p:nvPicPr>
            <p:cNvPr id="351" name="Google Shape;351;p32"/>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52" name="Google Shape;352;p3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 name="Google Shape;353;p3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354" name="Google Shape;354;p3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55" name="Google Shape;355;p3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356" name="Google Shape;356;p32"/>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7" name="Google Shape;357;p3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358" name="Shape 358"/>
        <p:cNvGrpSpPr/>
        <p:nvPr/>
      </p:nvGrpSpPr>
      <p:grpSpPr>
        <a:xfrm>
          <a:off x="0" y="0"/>
          <a:ext cx="0" cy="0"/>
          <a:chOff x="0" y="0"/>
          <a:chExt cx="0" cy="0"/>
        </a:xfrm>
      </p:grpSpPr>
      <p:grpSp>
        <p:nvGrpSpPr>
          <p:cNvPr id="359" name="Google Shape;359;p33"/>
          <p:cNvGrpSpPr/>
          <p:nvPr/>
        </p:nvGrpSpPr>
        <p:grpSpPr>
          <a:xfrm>
            <a:off x="-1" y="-2"/>
            <a:ext cx="9151203" cy="649236"/>
            <a:chOff x="-1" y="-2"/>
            <a:chExt cx="9151203" cy="649236"/>
          </a:xfrm>
        </p:grpSpPr>
        <p:pic>
          <p:nvPicPr>
            <p:cNvPr id="360" name="Google Shape;360;p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1" name="Google Shape;361;p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p3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63" name="Google Shape;363;p3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64" name="Google Shape;364;p33"/>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5" name="Google Shape;365;p3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66" name="Google Shape;366;p3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367" name="Shape 367"/>
        <p:cNvGrpSpPr/>
        <p:nvPr/>
      </p:nvGrpSpPr>
      <p:grpSpPr>
        <a:xfrm>
          <a:off x="0" y="0"/>
          <a:ext cx="0" cy="0"/>
          <a:chOff x="0" y="0"/>
          <a:chExt cx="0" cy="0"/>
        </a:xfrm>
      </p:grpSpPr>
      <p:pic>
        <p:nvPicPr>
          <p:cNvPr id="368" name="Google Shape;368;p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9" name="Google Shape;369;p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1" name="Google Shape;371;p34"/>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72" name="Google Shape;372;p34"/>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3" name="Google Shape;373;p3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74" name="Google Shape;374;p3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375" name="Shape 375"/>
        <p:cNvGrpSpPr/>
        <p:nvPr/>
      </p:nvGrpSpPr>
      <p:grpSpPr>
        <a:xfrm>
          <a:off x="0" y="0"/>
          <a:ext cx="0" cy="0"/>
          <a:chOff x="0" y="0"/>
          <a:chExt cx="0" cy="0"/>
        </a:xfrm>
      </p:grpSpPr>
      <p:pic>
        <p:nvPicPr>
          <p:cNvPr id="376" name="Google Shape;376;p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77" name="Google Shape;377;p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9" name="Google Shape;379;p3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80" name="Google Shape;380;p35"/>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1" name="Google Shape;381;p3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82" name="Google Shape;382;p3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383" name="Shape 383"/>
        <p:cNvGrpSpPr/>
        <p:nvPr/>
      </p:nvGrpSpPr>
      <p:grpSpPr>
        <a:xfrm>
          <a:off x="0" y="0"/>
          <a:ext cx="0" cy="0"/>
          <a:chOff x="0" y="0"/>
          <a:chExt cx="0" cy="0"/>
        </a:xfrm>
      </p:grpSpPr>
      <p:sp>
        <p:nvSpPr>
          <p:cNvPr id="384" name="Google Shape;384;p36"/>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36"/>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86" name="Google Shape;386;p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6"/>
          <p:cNvSpPr txBox="1"/>
          <p:nvPr>
            <p:ph idx="1"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388" name="Google Shape;388;p36"/>
          <p:cNvSpPr txBox="1"/>
          <p:nvPr>
            <p:ph idx="2"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389" name="Google Shape;389;p36"/>
          <p:cNvGrpSpPr/>
          <p:nvPr/>
        </p:nvGrpSpPr>
        <p:grpSpPr>
          <a:xfrm>
            <a:off x="7834231" y="1285"/>
            <a:ext cx="828900" cy="576065"/>
            <a:chOff x="7801496" y="1285"/>
            <a:chExt cx="828900" cy="576065"/>
          </a:xfrm>
        </p:grpSpPr>
        <p:pic>
          <p:nvPicPr>
            <p:cNvPr id="390" name="Google Shape;390;p3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91" name="Google Shape;391;p3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392" name="Google Shape;392;p36"/>
          <p:cNvGrpSpPr/>
          <p:nvPr/>
        </p:nvGrpSpPr>
        <p:grpSpPr>
          <a:xfrm>
            <a:off x="8635663" y="1285"/>
            <a:ext cx="499700" cy="576065"/>
            <a:chOff x="8635663" y="1285"/>
            <a:chExt cx="499700" cy="576065"/>
          </a:xfrm>
        </p:grpSpPr>
        <p:pic>
          <p:nvPicPr>
            <p:cNvPr id="393" name="Google Shape;393;p3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94" name="Google Shape;394;p3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395" name="Google Shape;395;p36"/>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6" name="Google Shape;396;p36"/>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397" name="Google Shape;397;p36"/>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398" name="Shape 398"/>
        <p:cNvGrpSpPr/>
        <p:nvPr/>
      </p:nvGrpSpPr>
      <p:grpSpPr>
        <a:xfrm>
          <a:off x="0" y="0"/>
          <a:ext cx="0" cy="0"/>
          <a:chOff x="0" y="0"/>
          <a:chExt cx="0" cy="0"/>
        </a:xfrm>
      </p:grpSpPr>
      <p:sp>
        <p:nvSpPr>
          <p:cNvPr id="399" name="Google Shape;399;p37"/>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01" name="Google Shape;401;p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03" name="Google Shape;403;p37"/>
          <p:cNvGrpSpPr/>
          <p:nvPr/>
        </p:nvGrpSpPr>
        <p:grpSpPr>
          <a:xfrm>
            <a:off x="7834231" y="1285"/>
            <a:ext cx="828900" cy="576065"/>
            <a:chOff x="7801496" y="1285"/>
            <a:chExt cx="828900" cy="576065"/>
          </a:xfrm>
        </p:grpSpPr>
        <p:pic>
          <p:nvPicPr>
            <p:cNvPr id="404" name="Google Shape;404;p3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05" name="Google Shape;405;p3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06" name="Google Shape;406;p37"/>
          <p:cNvGrpSpPr/>
          <p:nvPr/>
        </p:nvGrpSpPr>
        <p:grpSpPr>
          <a:xfrm>
            <a:off x="8635663" y="1285"/>
            <a:ext cx="499700" cy="576065"/>
            <a:chOff x="8635663" y="1285"/>
            <a:chExt cx="499700" cy="576065"/>
          </a:xfrm>
        </p:grpSpPr>
        <p:pic>
          <p:nvPicPr>
            <p:cNvPr id="407" name="Google Shape;407;p3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08" name="Google Shape;408;p3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09" name="Google Shape;409;p37"/>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0" name="Google Shape;410;p37"/>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11" name="Google Shape;411;p37"/>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12" name="Google Shape;412;p37"/>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413" name="Shape 413"/>
        <p:cNvGrpSpPr/>
        <p:nvPr/>
      </p:nvGrpSpPr>
      <p:grpSpPr>
        <a:xfrm>
          <a:off x="0" y="0"/>
          <a:ext cx="0" cy="0"/>
          <a:chOff x="0" y="0"/>
          <a:chExt cx="0" cy="0"/>
        </a:xfrm>
      </p:grpSpPr>
      <p:sp>
        <p:nvSpPr>
          <p:cNvPr id="414" name="Google Shape;414;p38"/>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5" name="Google Shape;415;p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16" name="Google Shape;416;p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8"/>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18" name="Google Shape;418;p38"/>
          <p:cNvGrpSpPr/>
          <p:nvPr/>
        </p:nvGrpSpPr>
        <p:grpSpPr>
          <a:xfrm>
            <a:off x="7834231" y="1285"/>
            <a:ext cx="828900" cy="576065"/>
            <a:chOff x="7801496" y="1285"/>
            <a:chExt cx="828900" cy="576065"/>
          </a:xfrm>
        </p:grpSpPr>
        <p:pic>
          <p:nvPicPr>
            <p:cNvPr id="419" name="Google Shape;419;p3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20" name="Google Shape;420;p3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21" name="Google Shape;421;p38"/>
          <p:cNvGrpSpPr/>
          <p:nvPr/>
        </p:nvGrpSpPr>
        <p:grpSpPr>
          <a:xfrm>
            <a:off x="8635663" y="1285"/>
            <a:ext cx="499700" cy="576065"/>
            <a:chOff x="8635663" y="1285"/>
            <a:chExt cx="499700" cy="576065"/>
          </a:xfrm>
        </p:grpSpPr>
        <p:pic>
          <p:nvPicPr>
            <p:cNvPr id="422" name="Google Shape;422;p3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23" name="Google Shape;423;p3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24" name="Google Shape;424;p38"/>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5" name="Google Shape;425;p38"/>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26" name="Google Shape;426;p38"/>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27" name="Google Shape;427;p38"/>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428" name="Shape 428"/>
        <p:cNvGrpSpPr/>
        <p:nvPr/>
      </p:nvGrpSpPr>
      <p:grpSpPr>
        <a:xfrm>
          <a:off x="0" y="0"/>
          <a:ext cx="0" cy="0"/>
          <a:chOff x="0" y="0"/>
          <a:chExt cx="0" cy="0"/>
        </a:xfrm>
      </p:grpSpPr>
      <p:sp>
        <p:nvSpPr>
          <p:cNvPr id="429" name="Google Shape;429;p3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0" name="Google Shape;430;p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31" name="Google Shape;431;p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33" name="Google Shape;433;p39"/>
          <p:cNvGrpSpPr/>
          <p:nvPr/>
        </p:nvGrpSpPr>
        <p:grpSpPr>
          <a:xfrm>
            <a:off x="7834231" y="1285"/>
            <a:ext cx="828900" cy="576065"/>
            <a:chOff x="7801496" y="1285"/>
            <a:chExt cx="828900" cy="576065"/>
          </a:xfrm>
        </p:grpSpPr>
        <p:pic>
          <p:nvPicPr>
            <p:cNvPr id="434" name="Google Shape;434;p3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35" name="Google Shape;435;p3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36" name="Google Shape;436;p39"/>
          <p:cNvGrpSpPr/>
          <p:nvPr/>
        </p:nvGrpSpPr>
        <p:grpSpPr>
          <a:xfrm>
            <a:off x="8635663" y="1285"/>
            <a:ext cx="499700" cy="576065"/>
            <a:chOff x="8635663" y="1285"/>
            <a:chExt cx="499700" cy="576065"/>
          </a:xfrm>
        </p:grpSpPr>
        <p:pic>
          <p:nvPicPr>
            <p:cNvPr id="437" name="Google Shape;437;p3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38" name="Google Shape;438;p3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39" name="Google Shape;439;p39"/>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0" name="Google Shape;440;p39"/>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41" name="Google Shape;441;p39"/>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42" name="Google Shape;442;p39"/>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443" name="Shape 443"/>
        <p:cNvGrpSpPr/>
        <p:nvPr/>
      </p:nvGrpSpPr>
      <p:grpSpPr>
        <a:xfrm>
          <a:off x="0" y="0"/>
          <a:ext cx="0" cy="0"/>
          <a:chOff x="0" y="0"/>
          <a:chExt cx="0" cy="0"/>
        </a:xfrm>
      </p:grpSpPr>
      <p:pic>
        <p:nvPicPr>
          <p:cNvPr id="444" name="Google Shape;444;p40"/>
          <p:cNvPicPr preferRelativeResize="0"/>
          <p:nvPr/>
        </p:nvPicPr>
        <p:blipFill>
          <a:blip r:embed="rId2">
            <a:alphaModFix/>
          </a:blip>
          <a:stretch>
            <a:fillRect/>
          </a:stretch>
        </p:blipFill>
        <p:spPr>
          <a:xfrm>
            <a:off x="2429763" y="2085316"/>
            <a:ext cx="457425" cy="457425"/>
          </a:xfrm>
          <a:prstGeom prst="rect">
            <a:avLst/>
          </a:prstGeom>
          <a:noFill/>
          <a:ln>
            <a:noFill/>
          </a:ln>
        </p:spPr>
      </p:pic>
      <p:pic>
        <p:nvPicPr>
          <p:cNvPr id="445" name="Google Shape;445;p40"/>
          <p:cNvPicPr preferRelativeResize="0"/>
          <p:nvPr/>
        </p:nvPicPr>
        <p:blipFill>
          <a:blip r:embed="rId2">
            <a:alphaModFix/>
          </a:blip>
          <a:stretch>
            <a:fillRect/>
          </a:stretch>
        </p:blipFill>
        <p:spPr>
          <a:xfrm>
            <a:off x="4823988" y="2085316"/>
            <a:ext cx="457425" cy="457425"/>
          </a:xfrm>
          <a:prstGeom prst="rect">
            <a:avLst/>
          </a:prstGeom>
          <a:noFill/>
          <a:ln>
            <a:noFill/>
          </a:ln>
        </p:spPr>
      </p:pic>
      <p:pic>
        <p:nvPicPr>
          <p:cNvPr id="446" name="Google Shape;446;p40"/>
          <p:cNvPicPr preferRelativeResize="0"/>
          <p:nvPr/>
        </p:nvPicPr>
        <p:blipFill>
          <a:blip r:embed="rId3">
            <a:alphaModFix/>
          </a:blip>
          <a:stretch>
            <a:fillRect/>
          </a:stretch>
        </p:blipFill>
        <p:spPr>
          <a:xfrm>
            <a:off x="0" y="532525"/>
            <a:ext cx="9151202" cy="116709"/>
          </a:xfrm>
          <a:prstGeom prst="rect">
            <a:avLst/>
          </a:prstGeom>
          <a:noFill/>
          <a:ln>
            <a:noFill/>
          </a:ln>
        </p:spPr>
      </p:pic>
      <p:sp>
        <p:nvSpPr>
          <p:cNvPr id="447" name="Google Shape;447;p4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0"/>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49" name="Google Shape;449;p40"/>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50" name="Google Shape;450;p40"/>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51" name="Google Shape;451;p40"/>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52" name="Google Shape;452;p40"/>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53" name="Google Shape;453;p40"/>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54" name="Google Shape;454;p40"/>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pic>
        <p:nvPicPr>
          <p:cNvPr id="455" name="Google Shape;455;p40"/>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456" name="Google Shape;456;p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457" name="Google Shape;457;p40"/>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8" name="Google Shape;458;p40"/>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36"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b="0" l="6209" r="6209" t="0"/>
          <a:stretch/>
        </p:blipFill>
        <p:spPr>
          <a:xfrm>
            <a:off x="324000" y="4008600"/>
            <a:ext cx="1245800" cy="128000"/>
          </a:xfrm>
          <a:prstGeom prst="rect">
            <a:avLst/>
          </a:prstGeom>
          <a:noFill/>
          <a:ln>
            <a:noFill/>
          </a:ln>
        </p:spPr>
      </p:pic>
      <p:sp>
        <p:nvSpPr>
          <p:cNvPr id="38" name="Google Shape;38;p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Citizenship</a:t>
            </a:r>
            <a:endParaRPr b="1" sz="1700">
              <a:solidFill>
                <a:schemeClr val="dk1"/>
              </a:solidFill>
              <a:latin typeface="Lexend"/>
              <a:ea typeface="Lexend"/>
              <a:cs typeface="Lexend"/>
              <a:sym typeface="Lexend"/>
            </a:endParaRPr>
          </a:p>
        </p:txBody>
      </p:sp>
      <p:grpSp>
        <p:nvGrpSpPr>
          <p:cNvPr id="41" name="Google Shape;41;p5"/>
          <p:cNvGrpSpPr/>
          <p:nvPr/>
        </p:nvGrpSpPr>
        <p:grpSpPr>
          <a:xfrm>
            <a:off x="6156975" y="0"/>
            <a:ext cx="2987025" cy="3854074"/>
            <a:chOff x="6156975" y="0"/>
            <a:chExt cx="2987025" cy="3854074"/>
          </a:xfrm>
        </p:grpSpPr>
        <p:pic>
          <p:nvPicPr>
            <p:cNvPr id="42" name="Google Shape;42;p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43" name="Google Shape;43;p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44" name="Google Shape;44;p5"/>
          <p:cNvPicPr preferRelativeResize="0"/>
          <p:nvPr/>
        </p:nvPicPr>
        <p:blipFill>
          <a:blip r:embed="rId5">
            <a:alphaModFix/>
          </a:blip>
          <a:stretch>
            <a:fillRect/>
          </a:stretch>
        </p:blipFill>
        <p:spPr>
          <a:xfrm rot="-360025">
            <a:off x="6945328" y="787504"/>
            <a:ext cx="1710318" cy="2052380"/>
          </a:xfrm>
          <a:prstGeom prst="rect">
            <a:avLst/>
          </a:prstGeom>
          <a:noFill/>
          <a:ln>
            <a:noFill/>
          </a:ln>
        </p:spPr>
      </p:pic>
      <p:sp>
        <p:nvSpPr>
          <p:cNvPr id="45" name="Google Shape;45;p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46" name="Google Shape;46;p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459" name="Shape 459"/>
        <p:cNvGrpSpPr/>
        <p:nvPr/>
      </p:nvGrpSpPr>
      <p:grpSpPr>
        <a:xfrm>
          <a:off x="0" y="0"/>
          <a:ext cx="0" cy="0"/>
          <a:chOff x="0" y="0"/>
          <a:chExt cx="0" cy="0"/>
        </a:xfrm>
      </p:grpSpPr>
      <p:pic>
        <p:nvPicPr>
          <p:cNvPr id="460" name="Google Shape;460;p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61" name="Google Shape;461;p4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4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63" name="Google Shape;463;p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64" name="Google Shape;464;p41"/>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65" name="Google Shape;465;p41"/>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66" name="Google Shape;466;p41"/>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67" name="Google Shape;467;p41"/>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68" name="Google Shape;468;p41"/>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69" name="Google Shape;469;p41"/>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70" name="Google Shape;470;p41"/>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71" name="Google Shape;471;p41"/>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72" name="Google Shape;472;p41"/>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73" name="Google Shape;473;p41"/>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4" name="Google Shape;474;p41"/>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475" name="Shape 475"/>
        <p:cNvGrpSpPr/>
        <p:nvPr/>
      </p:nvGrpSpPr>
      <p:grpSpPr>
        <a:xfrm>
          <a:off x="0" y="0"/>
          <a:ext cx="0" cy="0"/>
          <a:chOff x="0" y="0"/>
          <a:chExt cx="0" cy="0"/>
        </a:xfrm>
      </p:grpSpPr>
      <p:pic>
        <p:nvPicPr>
          <p:cNvPr id="476" name="Google Shape;476;p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77" name="Google Shape;477;p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79" name="Google Shape;479;p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80" name="Google Shape;480;p42"/>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81" name="Google Shape;481;p42"/>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82" name="Google Shape;482;p4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83" name="Google Shape;483;p4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84" name="Google Shape;484;p42"/>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85" name="Google Shape;485;p42"/>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86" name="Google Shape;486;p4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87" name="Google Shape;487;p4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88" name="Google Shape;488;p4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89" name="Google Shape;489;p4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0" name="Google Shape;490;p42"/>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491" name="Shape 491"/>
        <p:cNvGrpSpPr/>
        <p:nvPr/>
      </p:nvGrpSpPr>
      <p:grpSpPr>
        <a:xfrm>
          <a:off x="0" y="0"/>
          <a:ext cx="0" cy="0"/>
          <a:chOff x="0" y="0"/>
          <a:chExt cx="0" cy="0"/>
        </a:xfrm>
      </p:grpSpPr>
      <p:pic>
        <p:nvPicPr>
          <p:cNvPr id="492" name="Google Shape;492;p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93" name="Google Shape;493;p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4" name="Google Shape;494;p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95" name="Google Shape;495;p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96" name="Google Shape;496;p43"/>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97" name="Google Shape;497;p43"/>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98" name="Google Shape;498;p4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99" name="Google Shape;499;p4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500" name="Google Shape;500;p43"/>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501" name="Google Shape;501;p43"/>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02" name="Google Shape;502;p4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503" name="Google Shape;503;p4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504" name="Google Shape;504;p4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505" name="Google Shape;505;p4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6" name="Google Shape;506;p43"/>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507" name="Shape 507"/>
        <p:cNvGrpSpPr/>
        <p:nvPr/>
      </p:nvGrpSpPr>
      <p:grpSpPr>
        <a:xfrm>
          <a:off x="0" y="0"/>
          <a:ext cx="0" cy="0"/>
          <a:chOff x="0" y="0"/>
          <a:chExt cx="0" cy="0"/>
        </a:xfrm>
      </p:grpSpPr>
      <p:pic>
        <p:nvPicPr>
          <p:cNvPr id="508" name="Google Shape;508;p4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09" name="Google Shape;509;p4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4"/>
          <p:cNvSpPr txBox="1"/>
          <p:nvPr>
            <p:ph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511" name="Google Shape;511;p4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12" name="Google Shape;512;p4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13" name="Google Shape;513;p44"/>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4" name="Google Shape;514;p44"/>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5" name="Google Shape;515;p44"/>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16" name="Google Shape;516;p44"/>
          <p:cNvGrpSpPr/>
          <p:nvPr/>
        </p:nvGrpSpPr>
        <p:grpSpPr>
          <a:xfrm>
            <a:off x="323653" y="1804438"/>
            <a:ext cx="457200" cy="457200"/>
            <a:chOff x="1020916" y="1442088"/>
            <a:chExt cx="457200" cy="457200"/>
          </a:xfrm>
        </p:grpSpPr>
        <p:pic>
          <p:nvPicPr>
            <p:cNvPr id="517" name="Google Shape;517;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18" name="Google Shape;518;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19" name="Google Shape;519;p44"/>
          <p:cNvGrpSpPr/>
          <p:nvPr/>
        </p:nvGrpSpPr>
        <p:grpSpPr>
          <a:xfrm>
            <a:off x="323653" y="2766575"/>
            <a:ext cx="457200" cy="457200"/>
            <a:chOff x="1020916" y="1442088"/>
            <a:chExt cx="457200" cy="457200"/>
          </a:xfrm>
        </p:grpSpPr>
        <p:pic>
          <p:nvPicPr>
            <p:cNvPr id="520" name="Google Shape;520;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1" name="Google Shape;521;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22" name="Google Shape;522;p44"/>
          <p:cNvGrpSpPr/>
          <p:nvPr/>
        </p:nvGrpSpPr>
        <p:grpSpPr>
          <a:xfrm>
            <a:off x="323641" y="3729038"/>
            <a:ext cx="457200" cy="457200"/>
            <a:chOff x="1020916" y="1442088"/>
            <a:chExt cx="457200" cy="457200"/>
          </a:xfrm>
        </p:grpSpPr>
        <p:pic>
          <p:nvPicPr>
            <p:cNvPr id="523" name="Google Shape;523;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4" name="Google Shape;524;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25" name="Google Shape;525;p44"/>
          <p:cNvSpPr txBox="1"/>
          <p:nvPr>
            <p:ph idx="4"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6" name="Google Shape;526;p44"/>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527" name="Shape 527"/>
        <p:cNvGrpSpPr/>
        <p:nvPr/>
      </p:nvGrpSpPr>
      <p:grpSpPr>
        <a:xfrm>
          <a:off x="0" y="0"/>
          <a:ext cx="0" cy="0"/>
          <a:chOff x="0" y="0"/>
          <a:chExt cx="0" cy="0"/>
        </a:xfrm>
      </p:grpSpPr>
      <p:pic>
        <p:nvPicPr>
          <p:cNvPr id="528" name="Google Shape;528;p4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29" name="Google Shape;529;p4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4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31" name="Google Shape;531;p4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32" name="Google Shape;532;p45"/>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3" name="Google Shape;533;p45"/>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4" name="Google Shape;534;p45"/>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35" name="Google Shape;535;p45"/>
          <p:cNvGrpSpPr/>
          <p:nvPr/>
        </p:nvGrpSpPr>
        <p:grpSpPr>
          <a:xfrm>
            <a:off x="323653" y="1804438"/>
            <a:ext cx="457200" cy="457200"/>
            <a:chOff x="1020916" y="1442088"/>
            <a:chExt cx="457200" cy="457200"/>
          </a:xfrm>
        </p:grpSpPr>
        <p:pic>
          <p:nvPicPr>
            <p:cNvPr id="536" name="Google Shape;536;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37" name="Google Shape;537;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38" name="Google Shape;538;p45"/>
          <p:cNvGrpSpPr/>
          <p:nvPr/>
        </p:nvGrpSpPr>
        <p:grpSpPr>
          <a:xfrm>
            <a:off x="323653" y="2766575"/>
            <a:ext cx="457200" cy="457200"/>
            <a:chOff x="1020916" y="1442088"/>
            <a:chExt cx="457200" cy="457200"/>
          </a:xfrm>
        </p:grpSpPr>
        <p:pic>
          <p:nvPicPr>
            <p:cNvPr id="539" name="Google Shape;539;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0" name="Google Shape;540;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41" name="Google Shape;541;p45"/>
          <p:cNvGrpSpPr/>
          <p:nvPr/>
        </p:nvGrpSpPr>
        <p:grpSpPr>
          <a:xfrm>
            <a:off x="323641" y="3729038"/>
            <a:ext cx="457200" cy="457200"/>
            <a:chOff x="1020916" y="1442088"/>
            <a:chExt cx="457200" cy="457200"/>
          </a:xfrm>
        </p:grpSpPr>
        <p:pic>
          <p:nvPicPr>
            <p:cNvPr id="542" name="Google Shape;542;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3" name="Google Shape;543;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44" name="Google Shape;544;p4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5" name="Google Shape;545;p45"/>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6" name="Google Shape;546;p45"/>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547" name="Shape 547"/>
        <p:cNvGrpSpPr/>
        <p:nvPr/>
      </p:nvGrpSpPr>
      <p:grpSpPr>
        <a:xfrm>
          <a:off x="0" y="0"/>
          <a:ext cx="0" cy="0"/>
          <a:chOff x="0" y="0"/>
          <a:chExt cx="0" cy="0"/>
        </a:xfrm>
      </p:grpSpPr>
      <p:pic>
        <p:nvPicPr>
          <p:cNvPr id="548" name="Google Shape;548;p4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49" name="Google Shape;549;p4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0" name="Google Shape;550;p4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51" name="Google Shape;551;p4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52" name="Google Shape;552;p46"/>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3" name="Google Shape;553;p46"/>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4" name="Google Shape;554;p46"/>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55" name="Google Shape;555;p46"/>
          <p:cNvGrpSpPr/>
          <p:nvPr/>
        </p:nvGrpSpPr>
        <p:grpSpPr>
          <a:xfrm>
            <a:off x="323653" y="1804438"/>
            <a:ext cx="457200" cy="457200"/>
            <a:chOff x="1020916" y="1442088"/>
            <a:chExt cx="457200" cy="457200"/>
          </a:xfrm>
        </p:grpSpPr>
        <p:pic>
          <p:nvPicPr>
            <p:cNvPr id="556" name="Google Shape;556;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57" name="Google Shape;557;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58" name="Google Shape;558;p46"/>
          <p:cNvGrpSpPr/>
          <p:nvPr/>
        </p:nvGrpSpPr>
        <p:grpSpPr>
          <a:xfrm>
            <a:off x="323653" y="2766575"/>
            <a:ext cx="457200" cy="457200"/>
            <a:chOff x="1020916" y="1442088"/>
            <a:chExt cx="457200" cy="457200"/>
          </a:xfrm>
        </p:grpSpPr>
        <p:pic>
          <p:nvPicPr>
            <p:cNvPr id="559" name="Google Shape;559;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0" name="Google Shape;560;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61" name="Google Shape;561;p46"/>
          <p:cNvGrpSpPr/>
          <p:nvPr/>
        </p:nvGrpSpPr>
        <p:grpSpPr>
          <a:xfrm>
            <a:off x="323641" y="3729038"/>
            <a:ext cx="457200" cy="457200"/>
            <a:chOff x="1020916" y="1442088"/>
            <a:chExt cx="457200" cy="457200"/>
          </a:xfrm>
        </p:grpSpPr>
        <p:pic>
          <p:nvPicPr>
            <p:cNvPr id="562" name="Google Shape;562;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3" name="Google Shape;563;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64" name="Google Shape;564;p4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5" name="Google Shape;565;p46"/>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6" name="Google Shape;566;p46"/>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567" name="Shape 567"/>
        <p:cNvGrpSpPr/>
        <p:nvPr/>
      </p:nvGrpSpPr>
      <p:grpSpPr>
        <a:xfrm>
          <a:off x="0" y="0"/>
          <a:ext cx="0" cy="0"/>
          <a:chOff x="0" y="0"/>
          <a:chExt cx="0" cy="0"/>
        </a:xfrm>
      </p:grpSpPr>
      <p:pic>
        <p:nvPicPr>
          <p:cNvPr id="568" name="Google Shape;568;p4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69" name="Google Shape;569;p4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0" name="Google Shape;570;p4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71" name="Google Shape;571;p4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72" name="Google Shape;572;p47"/>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3" name="Google Shape;573;p47"/>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4" name="Google Shape;574;p47"/>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75" name="Google Shape;575;p47"/>
          <p:cNvGrpSpPr/>
          <p:nvPr/>
        </p:nvGrpSpPr>
        <p:grpSpPr>
          <a:xfrm>
            <a:off x="323653" y="1804438"/>
            <a:ext cx="457200" cy="457200"/>
            <a:chOff x="1020916" y="1442088"/>
            <a:chExt cx="457200" cy="457200"/>
          </a:xfrm>
        </p:grpSpPr>
        <p:pic>
          <p:nvPicPr>
            <p:cNvPr id="576" name="Google Shape;576;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77" name="Google Shape;577;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78" name="Google Shape;578;p47"/>
          <p:cNvGrpSpPr/>
          <p:nvPr/>
        </p:nvGrpSpPr>
        <p:grpSpPr>
          <a:xfrm>
            <a:off x="323653" y="2766575"/>
            <a:ext cx="457200" cy="457200"/>
            <a:chOff x="1020916" y="1442088"/>
            <a:chExt cx="457200" cy="457200"/>
          </a:xfrm>
        </p:grpSpPr>
        <p:pic>
          <p:nvPicPr>
            <p:cNvPr id="579" name="Google Shape;579;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0" name="Google Shape;580;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81" name="Google Shape;581;p47"/>
          <p:cNvGrpSpPr/>
          <p:nvPr/>
        </p:nvGrpSpPr>
        <p:grpSpPr>
          <a:xfrm>
            <a:off x="323641" y="3729038"/>
            <a:ext cx="457200" cy="457200"/>
            <a:chOff x="1020916" y="1442088"/>
            <a:chExt cx="457200" cy="457200"/>
          </a:xfrm>
        </p:grpSpPr>
        <p:pic>
          <p:nvPicPr>
            <p:cNvPr id="582" name="Google Shape;582;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3" name="Google Shape;583;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84" name="Google Shape;584;p4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5" name="Google Shape;585;p47"/>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6" name="Google Shape;586;p47"/>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587" name="Shape 587"/>
        <p:cNvGrpSpPr/>
        <p:nvPr/>
      </p:nvGrpSpPr>
      <p:grpSpPr>
        <a:xfrm>
          <a:off x="0" y="0"/>
          <a:ext cx="0" cy="0"/>
          <a:chOff x="0" y="0"/>
          <a:chExt cx="0" cy="0"/>
        </a:xfrm>
      </p:grpSpPr>
      <p:pic>
        <p:nvPicPr>
          <p:cNvPr id="588" name="Google Shape;588;p48"/>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89" name="Google Shape;589;p4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0" name="Google Shape;590;p4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91" name="Google Shape;591;p4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92" name="Google Shape;592;p48"/>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3" name="Google Shape;593;p48"/>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4" name="Google Shape;594;p48"/>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5" name="Google Shape;595;p48"/>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96" name="Google Shape;596;p48"/>
          <p:cNvGrpSpPr/>
          <p:nvPr/>
        </p:nvGrpSpPr>
        <p:grpSpPr>
          <a:xfrm>
            <a:off x="323653" y="1652038"/>
            <a:ext cx="457200" cy="457200"/>
            <a:chOff x="1020916" y="1442088"/>
            <a:chExt cx="457200" cy="457200"/>
          </a:xfrm>
        </p:grpSpPr>
        <p:pic>
          <p:nvPicPr>
            <p:cNvPr id="597" name="Google Shape;597;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98" name="Google Shape;598;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99" name="Google Shape;599;p48"/>
          <p:cNvGrpSpPr/>
          <p:nvPr/>
        </p:nvGrpSpPr>
        <p:grpSpPr>
          <a:xfrm>
            <a:off x="323653" y="2461775"/>
            <a:ext cx="457200" cy="457200"/>
            <a:chOff x="1020916" y="1442088"/>
            <a:chExt cx="457200" cy="457200"/>
          </a:xfrm>
        </p:grpSpPr>
        <p:pic>
          <p:nvPicPr>
            <p:cNvPr id="600" name="Google Shape;600;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1" name="Google Shape;601;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02" name="Google Shape;602;p48"/>
          <p:cNvGrpSpPr/>
          <p:nvPr/>
        </p:nvGrpSpPr>
        <p:grpSpPr>
          <a:xfrm>
            <a:off x="323641" y="3271838"/>
            <a:ext cx="457200" cy="457200"/>
            <a:chOff x="1020916" y="1442088"/>
            <a:chExt cx="457200" cy="457200"/>
          </a:xfrm>
        </p:grpSpPr>
        <p:pic>
          <p:nvPicPr>
            <p:cNvPr id="603" name="Google Shape;603;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4" name="Google Shape;604;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05" name="Google Shape;605;p48"/>
          <p:cNvGrpSpPr/>
          <p:nvPr/>
        </p:nvGrpSpPr>
        <p:grpSpPr>
          <a:xfrm>
            <a:off x="323641" y="4081763"/>
            <a:ext cx="457200" cy="457200"/>
            <a:chOff x="1020916" y="1442088"/>
            <a:chExt cx="457200" cy="457200"/>
          </a:xfrm>
        </p:grpSpPr>
        <p:pic>
          <p:nvPicPr>
            <p:cNvPr id="606" name="Google Shape;606;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7" name="Google Shape;607;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08" name="Google Shape;608;p4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9" name="Google Shape;609;p48"/>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0" name="Google Shape;610;p48"/>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611" name="Shape 611"/>
        <p:cNvGrpSpPr/>
        <p:nvPr/>
      </p:nvGrpSpPr>
      <p:grpSpPr>
        <a:xfrm>
          <a:off x="0" y="0"/>
          <a:ext cx="0" cy="0"/>
          <a:chOff x="0" y="0"/>
          <a:chExt cx="0" cy="0"/>
        </a:xfrm>
      </p:grpSpPr>
      <p:pic>
        <p:nvPicPr>
          <p:cNvPr id="612" name="Google Shape;612;p4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13" name="Google Shape;613;p4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p4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15" name="Google Shape;615;p4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16" name="Google Shape;616;p49"/>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7" name="Google Shape;617;p49"/>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8" name="Google Shape;618;p49"/>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9" name="Google Shape;619;p49"/>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20" name="Google Shape;620;p49"/>
          <p:cNvGrpSpPr/>
          <p:nvPr/>
        </p:nvGrpSpPr>
        <p:grpSpPr>
          <a:xfrm>
            <a:off x="323653" y="1652038"/>
            <a:ext cx="457200" cy="457200"/>
            <a:chOff x="1020916" y="1442088"/>
            <a:chExt cx="457200" cy="457200"/>
          </a:xfrm>
        </p:grpSpPr>
        <p:pic>
          <p:nvPicPr>
            <p:cNvPr id="621" name="Google Shape;621;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2" name="Google Shape;622;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23" name="Google Shape;623;p49"/>
          <p:cNvGrpSpPr/>
          <p:nvPr/>
        </p:nvGrpSpPr>
        <p:grpSpPr>
          <a:xfrm>
            <a:off x="323653" y="2461775"/>
            <a:ext cx="457200" cy="457200"/>
            <a:chOff x="1020916" y="1442088"/>
            <a:chExt cx="457200" cy="457200"/>
          </a:xfrm>
        </p:grpSpPr>
        <p:pic>
          <p:nvPicPr>
            <p:cNvPr id="624" name="Google Shape;624;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5" name="Google Shape;625;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26" name="Google Shape;626;p49"/>
          <p:cNvGrpSpPr/>
          <p:nvPr/>
        </p:nvGrpSpPr>
        <p:grpSpPr>
          <a:xfrm>
            <a:off x="323641" y="3271838"/>
            <a:ext cx="457200" cy="457200"/>
            <a:chOff x="1020916" y="1442088"/>
            <a:chExt cx="457200" cy="457200"/>
          </a:xfrm>
        </p:grpSpPr>
        <p:pic>
          <p:nvPicPr>
            <p:cNvPr id="627" name="Google Shape;627;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8" name="Google Shape;628;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29" name="Google Shape;629;p49"/>
          <p:cNvGrpSpPr/>
          <p:nvPr/>
        </p:nvGrpSpPr>
        <p:grpSpPr>
          <a:xfrm>
            <a:off x="323641" y="4081763"/>
            <a:ext cx="457200" cy="457200"/>
            <a:chOff x="1020916" y="1442088"/>
            <a:chExt cx="457200" cy="457200"/>
          </a:xfrm>
        </p:grpSpPr>
        <p:pic>
          <p:nvPicPr>
            <p:cNvPr id="630" name="Google Shape;630;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31" name="Google Shape;631;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32" name="Google Shape;632;p4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3" name="Google Shape;633;p49"/>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4" name="Google Shape;634;p49"/>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635" name="Shape 635"/>
        <p:cNvGrpSpPr/>
        <p:nvPr/>
      </p:nvGrpSpPr>
      <p:grpSpPr>
        <a:xfrm>
          <a:off x="0" y="0"/>
          <a:ext cx="0" cy="0"/>
          <a:chOff x="0" y="0"/>
          <a:chExt cx="0" cy="0"/>
        </a:xfrm>
      </p:grpSpPr>
      <p:pic>
        <p:nvPicPr>
          <p:cNvPr id="636" name="Google Shape;636;p5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37" name="Google Shape;637;p5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0"/>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39" name="Google Shape;639;p5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40" name="Google Shape;640;p5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41" name="Google Shape;641;p50"/>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2" name="Google Shape;642;p50"/>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3" name="Google Shape;643;p50"/>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4" name="Google Shape;644;p50"/>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45" name="Google Shape;645;p50"/>
          <p:cNvGrpSpPr/>
          <p:nvPr/>
        </p:nvGrpSpPr>
        <p:grpSpPr>
          <a:xfrm>
            <a:off x="323653" y="1652038"/>
            <a:ext cx="457200" cy="457200"/>
            <a:chOff x="1020916" y="1442088"/>
            <a:chExt cx="457200" cy="457200"/>
          </a:xfrm>
        </p:grpSpPr>
        <p:pic>
          <p:nvPicPr>
            <p:cNvPr id="646" name="Google Shape;646;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47" name="Google Shape;647;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48" name="Google Shape;648;p50"/>
          <p:cNvGrpSpPr/>
          <p:nvPr/>
        </p:nvGrpSpPr>
        <p:grpSpPr>
          <a:xfrm>
            <a:off x="323653" y="2461775"/>
            <a:ext cx="457200" cy="457200"/>
            <a:chOff x="1020916" y="1442088"/>
            <a:chExt cx="457200" cy="457200"/>
          </a:xfrm>
        </p:grpSpPr>
        <p:pic>
          <p:nvPicPr>
            <p:cNvPr id="649" name="Google Shape;649;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0" name="Google Shape;650;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51" name="Google Shape;651;p50"/>
          <p:cNvGrpSpPr/>
          <p:nvPr/>
        </p:nvGrpSpPr>
        <p:grpSpPr>
          <a:xfrm>
            <a:off x="323641" y="3271838"/>
            <a:ext cx="457200" cy="457200"/>
            <a:chOff x="1020916" y="1442088"/>
            <a:chExt cx="457200" cy="457200"/>
          </a:xfrm>
        </p:grpSpPr>
        <p:pic>
          <p:nvPicPr>
            <p:cNvPr id="652" name="Google Shape;652;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3" name="Google Shape;653;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54" name="Google Shape;654;p50"/>
          <p:cNvGrpSpPr/>
          <p:nvPr/>
        </p:nvGrpSpPr>
        <p:grpSpPr>
          <a:xfrm>
            <a:off x="323641" y="4081763"/>
            <a:ext cx="457200" cy="457200"/>
            <a:chOff x="1020916" y="1442088"/>
            <a:chExt cx="457200" cy="457200"/>
          </a:xfrm>
        </p:grpSpPr>
        <p:pic>
          <p:nvPicPr>
            <p:cNvPr id="655" name="Google Shape;655;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6" name="Google Shape;656;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57" name="Google Shape;657;p50"/>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8" name="Google Shape;658;p50"/>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47" name="Shape 47"/>
        <p:cNvGrpSpPr/>
        <p:nvPr/>
      </p:nvGrpSpPr>
      <p:grpSpPr>
        <a:xfrm>
          <a:off x="0" y="0"/>
          <a:ext cx="0" cy="0"/>
          <a:chOff x="0" y="0"/>
          <a:chExt cx="0" cy="0"/>
        </a:xfrm>
      </p:grpSpPr>
      <p:pic>
        <p:nvPicPr>
          <p:cNvPr id="48" name="Google Shape;48;p6"/>
          <p:cNvPicPr preferRelativeResize="0"/>
          <p:nvPr/>
        </p:nvPicPr>
        <p:blipFill rotWithShape="1">
          <a:blip r:embed="rId2">
            <a:alphaModFix/>
          </a:blip>
          <a:srcRect b="0" l="6209" r="6209" t="0"/>
          <a:stretch/>
        </p:blipFill>
        <p:spPr>
          <a:xfrm>
            <a:off x="324000" y="4008600"/>
            <a:ext cx="1258950" cy="128000"/>
          </a:xfrm>
          <a:prstGeom prst="rect">
            <a:avLst/>
          </a:prstGeom>
          <a:noFill/>
          <a:ln>
            <a:noFill/>
          </a:ln>
        </p:spPr>
      </p:pic>
      <p:sp>
        <p:nvSpPr>
          <p:cNvPr id="49" name="Google Shape;49;p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6"/>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Computing</a:t>
            </a:r>
            <a:endParaRPr b="1" sz="1700">
              <a:solidFill>
                <a:schemeClr val="dk1"/>
              </a:solidFill>
              <a:latin typeface="Lexend"/>
              <a:ea typeface="Lexend"/>
              <a:cs typeface="Lexend"/>
              <a:sym typeface="Lexend"/>
            </a:endParaRPr>
          </a:p>
        </p:txBody>
      </p:sp>
      <p:grpSp>
        <p:nvGrpSpPr>
          <p:cNvPr id="52" name="Google Shape;52;p6"/>
          <p:cNvGrpSpPr/>
          <p:nvPr/>
        </p:nvGrpSpPr>
        <p:grpSpPr>
          <a:xfrm>
            <a:off x="6156975" y="0"/>
            <a:ext cx="2987025" cy="3854074"/>
            <a:chOff x="6156975" y="0"/>
            <a:chExt cx="2987025" cy="3854074"/>
          </a:xfrm>
        </p:grpSpPr>
        <p:pic>
          <p:nvPicPr>
            <p:cNvPr id="53" name="Google Shape;53;p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54" name="Google Shape;54;p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55" name="Google Shape;55;p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56" name="Google Shape;56;p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57" name="Google Shape;57;p6"/>
          <p:cNvPicPr preferRelativeResize="0"/>
          <p:nvPr/>
        </p:nvPicPr>
        <p:blipFill>
          <a:blip r:embed="rId5">
            <a:alphaModFix/>
          </a:blip>
          <a:stretch>
            <a:fillRect/>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659" name="Shape 659"/>
        <p:cNvGrpSpPr/>
        <p:nvPr/>
      </p:nvGrpSpPr>
      <p:grpSpPr>
        <a:xfrm>
          <a:off x="0" y="0"/>
          <a:ext cx="0" cy="0"/>
          <a:chOff x="0" y="0"/>
          <a:chExt cx="0" cy="0"/>
        </a:xfrm>
      </p:grpSpPr>
      <p:pic>
        <p:nvPicPr>
          <p:cNvPr id="660" name="Google Shape;660;p5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61" name="Google Shape;661;p5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63" name="Google Shape;663;p5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64" name="Google Shape;664;p5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65" name="Google Shape;665;p51"/>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6" name="Google Shape;666;p51"/>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7" name="Google Shape;667;p51"/>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8" name="Google Shape;668;p51"/>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69" name="Google Shape;669;p51"/>
          <p:cNvGrpSpPr/>
          <p:nvPr/>
        </p:nvGrpSpPr>
        <p:grpSpPr>
          <a:xfrm>
            <a:off x="323653" y="1652038"/>
            <a:ext cx="457200" cy="457200"/>
            <a:chOff x="1020916" y="1442088"/>
            <a:chExt cx="457200" cy="457200"/>
          </a:xfrm>
        </p:grpSpPr>
        <p:pic>
          <p:nvPicPr>
            <p:cNvPr id="670" name="Google Shape;670;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1" name="Google Shape;671;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72" name="Google Shape;672;p51"/>
          <p:cNvGrpSpPr/>
          <p:nvPr/>
        </p:nvGrpSpPr>
        <p:grpSpPr>
          <a:xfrm>
            <a:off x="323653" y="2461775"/>
            <a:ext cx="457200" cy="457200"/>
            <a:chOff x="1020916" y="1442088"/>
            <a:chExt cx="457200" cy="457200"/>
          </a:xfrm>
        </p:grpSpPr>
        <p:pic>
          <p:nvPicPr>
            <p:cNvPr id="673" name="Google Shape;673;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4" name="Google Shape;674;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75" name="Google Shape;675;p51"/>
          <p:cNvGrpSpPr/>
          <p:nvPr/>
        </p:nvGrpSpPr>
        <p:grpSpPr>
          <a:xfrm>
            <a:off x="323641" y="3271838"/>
            <a:ext cx="457200" cy="457200"/>
            <a:chOff x="1020916" y="1442088"/>
            <a:chExt cx="457200" cy="457200"/>
          </a:xfrm>
        </p:grpSpPr>
        <p:pic>
          <p:nvPicPr>
            <p:cNvPr id="676" name="Google Shape;676;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7" name="Google Shape;677;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78" name="Google Shape;678;p51"/>
          <p:cNvGrpSpPr/>
          <p:nvPr/>
        </p:nvGrpSpPr>
        <p:grpSpPr>
          <a:xfrm>
            <a:off x="323641" y="4081763"/>
            <a:ext cx="457200" cy="457200"/>
            <a:chOff x="1020916" y="1442088"/>
            <a:chExt cx="457200" cy="457200"/>
          </a:xfrm>
        </p:grpSpPr>
        <p:pic>
          <p:nvPicPr>
            <p:cNvPr id="679" name="Google Shape;679;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80" name="Google Shape;680;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81" name="Google Shape;681;p51"/>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2" name="Google Shape;682;p51"/>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683" name="Shape 683"/>
        <p:cNvGrpSpPr/>
        <p:nvPr/>
      </p:nvGrpSpPr>
      <p:grpSpPr>
        <a:xfrm>
          <a:off x="0" y="0"/>
          <a:ext cx="0" cy="0"/>
          <a:chOff x="0" y="0"/>
          <a:chExt cx="0" cy="0"/>
        </a:xfrm>
      </p:grpSpPr>
      <p:pic>
        <p:nvPicPr>
          <p:cNvPr id="684" name="Google Shape;684;p52"/>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685" name="Google Shape;685;p5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5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87" name="Google Shape;687;p5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88" name="Google Shape;688;p52"/>
          <p:cNvSpPr/>
          <p:nvPr>
            <p:ph idx="2" type="pic"/>
          </p:nvPr>
        </p:nvSpPr>
        <p:spPr>
          <a:xfrm>
            <a:off x="324000" y="1893950"/>
            <a:ext cx="2555400" cy="1939500"/>
          </a:xfrm>
          <a:prstGeom prst="rect">
            <a:avLst/>
          </a:prstGeom>
          <a:noFill/>
          <a:ln>
            <a:noFill/>
          </a:ln>
        </p:spPr>
        <p:txBody>
          <a:bodyPr/>
          <a:p/>
        </p:txBody>
      </p:sp>
      <p:sp>
        <p:nvSpPr>
          <p:cNvPr id="689" name="Google Shape;689;p52"/>
          <p:cNvSpPr/>
          <p:nvPr>
            <p:ph idx="3" type="pic"/>
          </p:nvPr>
        </p:nvSpPr>
        <p:spPr>
          <a:xfrm>
            <a:off x="6256800" y="1893950"/>
            <a:ext cx="2555400" cy="1939500"/>
          </a:xfrm>
          <a:prstGeom prst="rect">
            <a:avLst/>
          </a:prstGeom>
          <a:noFill/>
          <a:ln>
            <a:noFill/>
          </a:ln>
        </p:spPr>
        <p:txBody>
          <a:bodyPr/>
          <a:p/>
        </p:txBody>
      </p:sp>
      <p:sp>
        <p:nvSpPr>
          <p:cNvPr id="690" name="Google Shape;690;p52"/>
          <p:cNvSpPr/>
          <p:nvPr>
            <p:ph idx="4" type="pic"/>
          </p:nvPr>
        </p:nvSpPr>
        <p:spPr>
          <a:xfrm>
            <a:off x="3294300" y="1893950"/>
            <a:ext cx="2555400" cy="1939500"/>
          </a:xfrm>
          <a:prstGeom prst="rect">
            <a:avLst/>
          </a:prstGeom>
          <a:noFill/>
          <a:ln>
            <a:noFill/>
          </a:ln>
        </p:spPr>
        <p:txBody>
          <a:bodyPr/>
          <a:p/>
        </p:txBody>
      </p:sp>
      <p:grpSp>
        <p:nvGrpSpPr>
          <p:cNvPr id="691" name="Google Shape;691;p52"/>
          <p:cNvGrpSpPr/>
          <p:nvPr/>
        </p:nvGrpSpPr>
        <p:grpSpPr>
          <a:xfrm>
            <a:off x="1381028" y="4148538"/>
            <a:ext cx="457200" cy="457200"/>
            <a:chOff x="1020916" y="1442088"/>
            <a:chExt cx="457200" cy="457200"/>
          </a:xfrm>
        </p:grpSpPr>
        <p:pic>
          <p:nvPicPr>
            <p:cNvPr id="692" name="Google Shape;692;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3" name="Google Shape;693;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94" name="Google Shape;694;p52"/>
          <p:cNvGrpSpPr/>
          <p:nvPr/>
        </p:nvGrpSpPr>
        <p:grpSpPr>
          <a:xfrm>
            <a:off x="4331066" y="4148550"/>
            <a:ext cx="457200" cy="457200"/>
            <a:chOff x="1020916" y="1442088"/>
            <a:chExt cx="457200" cy="457200"/>
          </a:xfrm>
        </p:grpSpPr>
        <p:pic>
          <p:nvPicPr>
            <p:cNvPr id="695" name="Google Shape;695;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6" name="Google Shape;696;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97" name="Google Shape;697;p52"/>
          <p:cNvGrpSpPr/>
          <p:nvPr/>
        </p:nvGrpSpPr>
        <p:grpSpPr>
          <a:xfrm>
            <a:off x="7305791" y="4148538"/>
            <a:ext cx="457200" cy="457200"/>
            <a:chOff x="1020916" y="1442088"/>
            <a:chExt cx="457200" cy="457200"/>
          </a:xfrm>
        </p:grpSpPr>
        <p:pic>
          <p:nvPicPr>
            <p:cNvPr id="698" name="Google Shape;698;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9" name="Google Shape;699;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00" name="Google Shape;700;p5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1" name="Google Shape;701;p52"/>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2" name="Google Shape;702;p5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703" name="Shape 703"/>
        <p:cNvGrpSpPr/>
        <p:nvPr/>
      </p:nvGrpSpPr>
      <p:grpSpPr>
        <a:xfrm>
          <a:off x="0" y="0"/>
          <a:ext cx="0" cy="0"/>
          <a:chOff x="0" y="0"/>
          <a:chExt cx="0" cy="0"/>
        </a:xfrm>
      </p:grpSpPr>
      <p:pic>
        <p:nvPicPr>
          <p:cNvPr id="704" name="Google Shape;704;p5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05" name="Google Shape;705;p5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5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07" name="Google Shape;707;p5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08" name="Google Shape;708;p53"/>
          <p:cNvSpPr/>
          <p:nvPr>
            <p:ph idx="2" type="pic"/>
          </p:nvPr>
        </p:nvSpPr>
        <p:spPr>
          <a:xfrm>
            <a:off x="324000" y="1893950"/>
            <a:ext cx="2555400" cy="1939500"/>
          </a:xfrm>
          <a:prstGeom prst="rect">
            <a:avLst/>
          </a:prstGeom>
          <a:noFill/>
          <a:ln>
            <a:noFill/>
          </a:ln>
        </p:spPr>
        <p:txBody>
          <a:bodyPr/>
          <a:p/>
        </p:txBody>
      </p:sp>
      <p:sp>
        <p:nvSpPr>
          <p:cNvPr id="709" name="Google Shape;709;p53"/>
          <p:cNvSpPr/>
          <p:nvPr>
            <p:ph idx="3" type="pic"/>
          </p:nvPr>
        </p:nvSpPr>
        <p:spPr>
          <a:xfrm>
            <a:off x="6256800" y="1893950"/>
            <a:ext cx="2555400" cy="1939500"/>
          </a:xfrm>
          <a:prstGeom prst="rect">
            <a:avLst/>
          </a:prstGeom>
          <a:noFill/>
          <a:ln>
            <a:noFill/>
          </a:ln>
        </p:spPr>
        <p:txBody>
          <a:bodyPr/>
          <a:p/>
        </p:txBody>
      </p:sp>
      <p:sp>
        <p:nvSpPr>
          <p:cNvPr id="710" name="Google Shape;710;p53"/>
          <p:cNvSpPr/>
          <p:nvPr>
            <p:ph idx="4" type="pic"/>
          </p:nvPr>
        </p:nvSpPr>
        <p:spPr>
          <a:xfrm>
            <a:off x="3294300" y="1893950"/>
            <a:ext cx="2555400" cy="1939500"/>
          </a:xfrm>
          <a:prstGeom prst="rect">
            <a:avLst/>
          </a:prstGeom>
          <a:noFill/>
          <a:ln>
            <a:noFill/>
          </a:ln>
        </p:spPr>
        <p:txBody>
          <a:bodyPr/>
          <a:p/>
        </p:txBody>
      </p:sp>
      <p:grpSp>
        <p:nvGrpSpPr>
          <p:cNvPr id="711" name="Google Shape;711;p53"/>
          <p:cNvGrpSpPr/>
          <p:nvPr/>
        </p:nvGrpSpPr>
        <p:grpSpPr>
          <a:xfrm>
            <a:off x="1381028" y="4148538"/>
            <a:ext cx="457200" cy="457200"/>
            <a:chOff x="1020916" y="1442088"/>
            <a:chExt cx="457200" cy="457200"/>
          </a:xfrm>
        </p:grpSpPr>
        <p:pic>
          <p:nvPicPr>
            <p:cNvPr id="712" name="Google Shape;712;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3" name="Google Shape;713;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14" name="Google Shape;714;p53"/>
          <p:cNvGrpSpPr/>
          <p:nvPr/>
        </p:nvGrpSpPr>
        <p:grpSpPr>
          <a:xfrm>
            <a:off x="4331066" y="4148550"/>
            <a:ext cx="457200" cy="457200"/>
            <a:chOff x="1020916" y="1442088"/>
            <a:chExt cx="457200" cy="457200"/>
          </a:xfrm>
        </p:grpSpPr>
        <p:pic>
          <p:nvPicPr>
            <p:cNvPr id="715" name="Google Shape;715;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6" name="Google Shape;716;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17" name="Google Shape;717;p53"/>
          <p:cNvGrpSpPr/>
          <p:nvPr/>
        </p:nvGrpSpPr>
        <p:grpSpPr>
          <a:xfrm>
            <a:off x="7305791" y="4148538"/>
            <a:ext cx="457200" cy="457200"/>
            <a:chOff x="1020916" y="1442088"/>
            <a:chExt cx="457200" cy="457200"/>
          </a:xfrm>
        </p:grpSpPr>
        <p:pic>
          <p:nvPicPr>
            <p:cNvPr id="718" name="Google Shape;718;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9" name="Google Shape;719;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20" name="Google Shape;720;p5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1" name="Google Shape;721;p53"/>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2" name="Google Shape;722;p53"/>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723" name="Shape 723"/>
        <p:cNvGrpSpPr/>
        <p:nvPr/>
      </p:nvGrpSpPr>
      <p:grpSpPr>
        <a:xfrm>
          <a:off x="0" y="0"/>
          <a:ext cx="0" cy="0"/>
          <a:chOff x="0" y="0"/>
          <a:chExt cx="0" cy="0"/>
        </a:xfrm>
      </p:grpSpPr>
      <p:pic>
        <p:nvPicPr>
          <p:cNvPr id="724" name="Google Shape;724;p5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25" name="Google Shape;725;p5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6" name="Google Shape;726;p5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27" name="Google Shape;727;p5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28" name="Google Shape;728;p54"/>
          <p:cNvSpPr/>
          <p:nvPr>
            <p:ph idx="2" type="pic"/>
          </p:nvPr>
        </p:nvSpPr>
        <p:spPr>
          <a:xfrm>
            <a:off x="324000" y="1893950"/>
            <a:ext cx="2555400" cy="1939500"/>
          </a:xfrm>
          <a:prstGeom prst="rect">
            <a:avLst/>
          </a:prstGeom>
          <a:noFill/>
          <a:ln>
            <a:noFill/>
          </a:ln>
        </p:spPr>
        <p:txBody>
          <a:bodyPr/>
          <a:p/>
        </p:txBody>
      </p:sp>
      <p:sp>
        <p:nvSpPr>
          <p:cNvPr id="729" name="Google Shape;729;p54"/>
          <p:cNvSpPr/>
          <p:nvPr>
            <p:ph idx="3" type="pic"/>
          </p:nvPr>
        </p:nvSpPr>
        <p:spPr>
          <a:xfrm>
            <a:off x="6256800" y="1893950"/>
            <a:ext cx="2555400" cy="1939500"/>
          </a:xfrm>
          <a:prstGeom prst="rect">
            <a:avLst/>
          </a:prstGeom>
          <a:noFill/>
          <a:ln>
            <a:noFill/>
          </a:ln>
        </p:spPr>
        <p:txBody>
          <a:bodyPr/>
          <a:p/>
        </p:txBody>
      </p:sp>
      <p:sp>
        <p:nvSpPr>
          <p:cNvPr id="730" name="Google Shape;730;p54"/>
          <p:cNvSpPr/>
          <p:nvPr>
            <p:ph idx="4" type="pic"/>
          </p:nvPr>
        </p:nvSpPr>
        <p:spPr>
          <a:xfrm>
            <a:off x="3294300" y="1893950"/>
            <a:ext cx="2555400" cy="1939500"/>
          </a:xfrm>
          <a:prstGeom prst="rect">
            <a:avLst/>
          </a:prstGeom>
          <a:noFill/>
          <a:ln>
            <a:noFill/>
          </a:ln>
        </p:spPr>
        <p:txBody>
          <a:bodyPr/>
          <a:p/>
        </p:txBody>
      </p:sp>
      <p:grpSp>
        <p:nvGrpSpPr>
          <p:cNvPr id="731" name="Google Shape;731;p54"/>
          <p:cNvGrpSpPr/>
          <p:nvPr/>
        </p:nvGrpSpPr>
        <p:grpSpPr>
          <a:xfrm>
            <a:off x="1381028" y="4148538"/>
            <a:ext cx="457200" cy="457200"/>
            <a:chOff x="1020916" y="1442088"/>
            <a:chExt cx="457200" cy="457200"/>
          </a:xfrm>
        </p:grpSpPr>
        <p:pic>
          <p:nvPicPr>
            <p:cNvPr id="732" name="Google Shape;732;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3" name="Google Shape;733;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34" name="Google Shape;734;p54"/>
          <p:cNvGrpSpPr/>
          <p:nvPr/>
        </p:nvGrpSpPr>
        <p:grpSpPr>
          <a:xfrm>
            <a:off x="4331066" y="4148550"/>
            <a:ext cx="457200" cy="457200"/>
            <a:chOff x="1020916" y="1442088"/>
            <a:chExt cx="457200" cy="457200"/>
          </a:xfrm>
        </p:grpSpPr>
        <p:pic>
          <p:nvPicPr>
            <p:cNvPr id="735" name="Google Shape;735;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6" name="Google Shape;736;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37" name="Google Shape;737;p54"/>
          <p:cNvGrpSpPr/>
          <p:nvPr/>
        </p:nvGrpSpPr>
        <p:grpSpPr>
          <a:xfrm>
            <a:off x="7305791" y="4148538"/>
            <a:ext cx="457200" cy="457200"/>
            <a:chOff x="1020916" y="1442088"/>
            <a:chExt cx="457200" cy="457200"/>
          </a:xfrm>
        </p:grpSpPr>
        <p:pic>
          <p:nvPicPr>
            <p:cNvPr id="738" name="Google Shape;738;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9" name="Google Shape;739;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40" name="Google Shape;740;p54"/>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1" name="Google Shape;741;p54"/>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2" name="Google Shape;742;p54"/>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743" name="Shape 743"/>
        <p:cNvGrpSpPr/>
        <p:nvPr/>
      </p:nvGrpSpPr>
      <p:grpSpPr>
        <a:xfrm>
          <a:off x="0" y="0"/>
          <a:ext cx="0" cy="0"/>
          <a:chOff x="0" y="0"/>
          <a:chExt cx="0" cy="0"/>
        </a:xfrm>
      </p:grpSpPr>
      <p:pic>
        <p:nvPicPr>
          <p:cNvPr id="744" name="Google Shape;744;p5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45" name="Google Shape;745;p5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6" name="Google Shape;746;p5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47" name="Google Shape;747;p5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48" name="Google Shape;748;p55"/>
          <p:cNvSpPr/>
          <p:nvPr>
            <p:ph idx="2" type="pic"/>
          </p:nvPr>
        </p:nvSpPr>
        <p:spPr>
          <a:xfrm>
            <a:off x="324000" y="1893950"/>
            <a:ext cx="2555400" cy="1939500"/>
          </a:xfrm>
          <a:prstGeom prst="rect">
            <a:avLst/>
          </a:prstGeom>
          <a:noFill/>
          <a:ln>
            <a:noFill/>
          </a:ln>
        </p:spPr>
        <p:txBody>
          <a:bodyPr/>
          <a:p/>
        </p:txBody>
      </p:sp>
      <p:sp>
        <p:nvSpPr>
          <p:cNvPr id="749" name="Google Shape;749;p55"/>
          <p:cNvSpPr/>
          <p:nvPr>
            <p:ph idx="3" type="pic"/>
          </p:nvPr>
        </p:nvSpPr>
        <p:spPr>
          <a:xfrm>
            <a:off x="6256800" y="1893950"/>
            <a:ext cx="2555400" cy="1939500"/>
          </a:xfrm>
          <a:prstGeom prst="rect">
            <a:avLst/>
          </a:prstGeom>
          <a:noFill/>
          <a:ln>
            <a:noFill/>
          </a:ln>
        </p:spPr>
        <p:txBody>
          <a:bodyPr/>
          <a:p/>
        </p:txBody>
      </p:sp>
      <p:sp>
        <p:nvSpPr>
          <p:cNvPr id="750" name="Google Shape;750;p55"/>
          <p:cNvSpPr/>
          <p:nvPr>
            <p:ph idx="4" type="pic"/>
          </p:nvPr>
        </p:nvSpPr>
        <p:spPr>
          <a:xfrm>
            <a:off x="3294300" y="1893950"/>
            <a:ext cx="2555400" cy="1939500"/>
          </a:xfrm>
          <a:prstGeom prst="rect">
            <a:avLst/>
          </a:prstGeom>
          <a:noFill/>
          <a:ln>
            <a:noFill/>
          </a:ln>
        </p:spPr>
        <p:txBody>
          <a:bodyPr/>
          <a:p/>
        </p:txBody>
      </p:sp>
      <p:grpSp>
        <p:nvGrpSpPr>
          <p:cNvPr id="751" name="Google Shape;751;p55"/>
          <p:cNvGrpSpPr/>
          <p:nvPr/>
        </p:nvGrpSpPr>
        <p:grpSpPr>
          <a:xfrm>
            <a:off x="1381028" y="4148538"/>
            <a:ext cx="457200" cy="457200"/>
            <a:chOff x="1020916" y="1442088"/>
            <a:chExt cx="457200" cy="457200"/>
          </a:xfrm>
        </p:grpSpPr>
        <p:pic>
          <p:nvPicPr>
            <p:cNvPr id="752" name="Google Shape;752;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3" name="Google Shape;753;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54" name="Google Shape;754;p55"/>
          <p:cNvGrpSpPr/>
          <p:nvPr/>
        </p:nvGrpSpPr>
        <p:grpSpPr>
          <a:xfrm>
            <a:off x="4331066" y="4148550"/>
            <a:ext cx="457200" cy="457200"/>
            <a:chOff x="1020916" y="1442088"/>
            <a:chExt cx="457200" cy="457200"/>
          </a:xfrm>
        </p:grpSpPr>
        <p:pic>
          <p:nvPicPr>
            <p:cNvPr id="755" name="Google Shape;755;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6" name="Google Shape;756;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57" name="Google Shape;757;p55"/>
          <p:cNvGrpSpPr/>
          <p:nvPr/>
        </p:nvGrpSpPr>
        <p:grpSpPr>
          <a:xfrm>
            <a:off x="7305791" y="4148538"/>
            <a:ext cx="457200" cy="457200"/>
            <a:chOff x="1020916" y="1442088"/>
            <a:chExt cx="457200" cy="457200"/>
          </a:xfrm>
        </p:grpSpPr>
        <p:pic>
          <p:nvPicPr>
            <p:cNvPr id="758" name="Google Shape;758;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9" name="Google Shape;759;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60" name="Google Shape;760;p5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1" name="Google Shape;761;p55"/>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2" name="Google Shape;762;p55"/>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763" name="Shape 763"/>
        <p:cNvGrpSpPr/>
        <p:nvPr/>
      </p:nvGrpSpPr>
      <p:grpSpPr>
        <a:xfrm>
          <a:off x="0" y="0"/>
          <a:ext cx="0" cy="0"/>
          <a:chOff x="0" y="0"/>
          <a:chExt cx="0" cy="0"/>
        </a:xfrm>
      </p:grpSpPr>
      <p:pic>
        <p:nvPicPr>
          <p:cNvPr id="764" name="Google Shape;764;p56"/>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65" name="Google Shape;765;p5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5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67" name="Google Shape;767;p5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68" name="Google Shape;768;p5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9" name="Google Shape;769;p5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0" name="Google Shape;770;p5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771" name="Shape 771"/>
        <p:cNvGrpSpPr/>
        <p:nvPr/>
      </p:nvGrpSpPr>
      <p:grpSpPr>
        <a:xfrm>
          <a:off x="0" y="0"/>
          <a:ext cx="0" cy="0"/>
          <a:chOff x="0" y="0"/>
          <a:chExt cx="0" cy="0"/>
        </a:xfrm>
      </p:grpSpPr>
      <p:pic>
        <p:nvPicPr>
          <p:cNvPr id="772" name="Google Shape;772;p5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73" name="Google Shape;773;p5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4" name="Google Shape;774;p5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75" name="Google Shape;775;p5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76" name="Google Shape;776;p5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7" name="Google Shape;777;p5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8" name="Google Shape;778;p5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779" name="Shape 779"/>
        <p:cNvGrpSpPr/>
        <p:nvPr/>
      </p:nvGrpSpPr>
      <p:grpSpPr>
        <a:xfrm>
          <a:off x="0" y="0"/>
          <a:ext cx="0" cy="0"/>
          <a:chOff x="0" y="0"/>
          <a:chExt cx="0" cy="0"/>
        </a:xfrm>
      </p:grpSpPr>
      <p:pic>
        <p:nvPicPr>
          <p:cNvPr id="780" name="Google Shape;780;p5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1" name="Google Shape;781;p5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2" name="Google Shape;782;p5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83" name="Google Shape;783;p5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84" name="Google Shape;784;p5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5" name="Google Shape;785;p5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86" name="Google Shape;786;p5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787" name="Shape 787"/>
        <p:cNvGrpSpPr/>
        <p:nvPr/>
      </p:nvGrpSpPr>
      <p:grpSpPr>
        <a:xfrm>
          <a:off x="0" y="0"/>
          <a:ext cx="0" cy="0"/>
          <a:chOff x="0" y="0"/>
          <a:chExt cx="0" cy="0"/>
        </a:xfrm>
      </p:grpSpPr>
      <p:pic>
        <p:nvPicPr>
          <p:cNvPr id="788" name="Google Shape;788;p5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9" name="Google Shape;789;p5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9"/>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791" name="Google Shape;791;p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92" name="Google Shape;792;p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93" name="Google Shape;793;p5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4" name="Google Shape;794;p5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795" name="Shape 795"/>
        <p:cNvGrpSpPr/>
        <p:nvPr/>
      </p:nvGrpSpPr>
      <p:grpSpPr>
        <a:xfrm>
          <a:off x="0" y="0"/>
          <a:ext cx="0" cy="0"/>
          <a:chOff x="0" y="0"/>
          <a:chExt cx="0" cy="0"/>
        </a:xfrm>
      </p:grpSpPr>
      <p:pic>
        <p:nvPicPr>
          <p:cNvPr id="796" name="Google Shape;796;p60"/>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97" name="Google Shape;797;p6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8" name="Google Shape;798;p6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799" name="Google Shape;799;p6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sp>
        <p:nvSpPr>
          <p:cNvPr id="800" name="Google Shape;800;p6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01" name="Google Shape;801;p60"/>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02" name="Google Shape;802;p60"/>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03" name="Google Shape;803;p60"/>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58" name="Shape 58"/>
        <p:cNvGrpSpPr/>
        <p:nvPr/>
      </p:nvGrpSpPr>
      <p:grpSpPr>
        <a:xfrm>
          <a:off x="0" y="0"/>
          <a:ext cx="0" cy="0"/>
          <a:chOff x="0" y="0"/>
          <a:chExt cx="0" cy="0"/>
        </a:xfrm>
      </p:grpSpPr>
      <p:pic>
        <p:nvPicPr>
          <p:cNvPr id="59" name="Google Shape;59;p7"/>
          <p:cNvPicPr preferRelativeResize="0"/>
          <p:nvPr/>
        </p:nvPicPr>
        <p:blipFill rotWithShape="1">
          <a:blip r:embed="rId2">
            <a:alphaModFix/>
          </a:blip>
          <a:srcRect b="0" l="6209" r="6209" t="0"/>
          <a:stretch/>
        </p:blipFill>
        <p:spPr>
          <a:xfrm>
            <a:off x="324000" y="4008600"/>
            <a:ext cx="2563200" cy="128000"/>
          </a:xfrm>
          <a:prstGeom prst="rect">
            <a:avLst/>
          </a:prstGeom>
          <a:noFill/>
          <a:ln>
            <a:noFill/>
          </a:ln>
        </p:spPr>
      </p:pic>
      <p:sp>
        <p:nvSpPr>
          <p:cNvPr id="60" name="Google Shape;60;p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1" name="Google Shape;61;p7"/>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Cooking and nutrition</a:t>
            </a:r>
            <a:endParaRPr b="1" sz="1700">
              <a:solidFill>
                <a:schemeClr val="dk1"/>
              </a:solidFill>
              <a:latin typeface="Lexend"/>
              <a:ea typeface="Lexend"/>
              <a:cs typeface="Lexend"/>
              <a:sym typeface="Lexend"/>
            </a:endParaRPr>
          </a:p>
        </p:txBody>
      </p:sp>
      <p:grpSp>
        <p:nvGrpSpPr>
          <p:cNvPr id="63" name="Google Shape;63;p7"/>
          <p:cNvGrpSpPr/>
          <p:nvPr/>
        </p:nvGrpSpPr>
        <p:grpSpPr>
          <a:xfrm>
            <a:off x="6156975" y="0"/>
            <a:ext cx="2987025" cy="3854074"/>
            <a:chOff x="6156975" y="0"/>
            <a:chExt cx="2987025" cy="3854074"/>
          </a:xfrm>
        </p:grpSpPr>
        <p:pic>
          <p:nvPicPr>
            <p:cNvPr id="64" name="Google Shape;64;p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65" name="Google Shape;65;p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66" name="Google Shape;66;p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67" name="Google Shape;67;p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68" name="Google Shape;68;p7"/>
          <p:cNvPicPr preferRelativeResize="0"/>
          <p:nvPr/>
        </p:nvPicPr>
        <p:blipFill>
          <a:blip r:embed="rId5">
            <a:alphaModFix/>
          </a:blip>
          <a:stretch>
            <a:fillRect/>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804" name="Shape 804"/>
        <p:cNvGrpSpPr/>
        <p:nvPr/>
      </p:nvGrpSpPr>
      <p:grpSpPr>
        <a:xfrm>
          <a:off x="0" y="0"/>
          <a:ext cx="0" cy="0"/>
          <a:chOff x="0" y="0"/>
          <a:chExt cx="0" cy="0"/>
        </a:xfrm>
      </p:grpSpPr>
      <p:pic>
        <p:nvPicPr>
          <p:cNvPr id="805" name="Google Shape;805;p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06" name="Google Shape;806;p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08" name="Google Shape;808;p6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09" name="Google Shape;809;p6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10" name="Google Shape;810;p61"/>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11" name="Google Shape;811;p61"/>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12" name="Google Shape;812;p61"/>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813" name="Shape 813"/>
        <p:cNvGrpSpPr/>
        <p:nvPr/>
      </p:nvGrpSpPr>
      <p:grpSpPr>
        <a:xfrm>
          <a:off x="0" y="0"/>
          <a:ext cx="0" cy="0"/>
          <a:chOff x="0" y="0"/>
          <a:chExt cx="0" cy="0"/>
        </a:xfrm>
      </p:grpSpPr>
      <p:pic>
        <p:nvPicPr>
          <p:cNvPr id="814" name="Google Shape;814;p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15" name="Google Shape;815;p6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17" name="Google Shape;817;p62"/>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18" name="Google Shape;818;p6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19" name="Google Shape;819;p62"/>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0" name="Google Shape;820;p6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21" name="Google Shape;821;p6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822" name="Shape 822"/>
        <p:cNvGrpSpPr/>
        <p:nvPr/>
      </p:nvGrpSpPr>
      <p:grpSpPr>
        <a:xfrm>
          <a:off x="0" y="0"/>
          <a:ext cx="0" cy="0"/>
          <a:chOff x="0" y="0"/>
          <a:chExt cx="0" cy="0"/>
        </a:xfrm>
      </p:grpSpPr>
      <p:pic>
        <p:nvPicPr>
          <p:cNvPr id="823" name="Google Shape;823;p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24" name="Google Shape;824;p6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26" name="Google Shape;826;p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27" name="Google Shape;827;p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D</a:t>
            </a:r>
            <a:endParaRPr b="1" sz="1400">
              <a:solidFill>
                <a:srgbClr val="FFFFFF"/>
              </a:solidFill>
              <a:latin typeface="Lexend"/>
              <a:ea typeface="Lexend"/>
              <a:cs typeface="Lexend"/>
              <a:sym typeface="Lexend"/>
            </a:endParaRPr>
          </a:p>
        </p:txBody>
      </p:sp>
      <p:sp>
        <p:nvSpPr>
          <p:cNvPr id="828" name="Google Shape;828;p63"/>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9" name="Google Shape;829;p6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0" name="Google Shape;830;p6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831" name="Shape 831"/>
        <p:cNvGrpSpPr/>
        <p:nvPr/>
      </p:nvGrpSpPr>
      <p:grpSpPr>
        <a:xfrm>
          <a:off x="0" y="0"/>
          <a:ext cx="0" cy="0"/>
          <a:chOff x="0" y="0"/>
          <a:chExt cx="0" cy="0"/>
        </a:xfrm>
      </p:grpSpPr>
      <p:pic>
        <p:nvPicPr>
          <p:cNvPr id="832" name="Google Shape;832;p6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833" name="Google Shape;833;p6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4" name="Google Shape;834;p6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35" name="Google Shape;835;p6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sp>
        <p:nvSpPr>
          <p:cNvPr id="836" name="Google Shape;836;p6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37" name="Google Shape;837;p64"/>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38" name="Google Shape;838;p6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9" name="Google Shape;839;p6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840" name="Shape 840"/>
        <p:cNvGrpSpPr/>
        <p:nvPr/>
      </p:nvGrpSpPr>
      <p:grpSpPr>
        <a:xfrm>
          <a:off x="0" y="0"/>
          <a:ext cx="0" cy="0"/>
          <a:chOff x="0" y="0"/>
          <a:chExt cx="0" cy="0"/>
        </a:xfrm>
      </p:grpSpPr>
      <p:pic>
        <p:nvPicPr>
          <p:cNvPr id="841" name="Google Shape;841;p6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42" name="Google Shape;842;p6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6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44" name="Google Shape;844;p6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45" name="Google Shape;845;p6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46" name="Google Shape;846;p65"/>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47" name="Google Shape;847;p6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48" name="Google Shape;848;p6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849" name="Shape 849"/>
        <p:cNvGrpSpPr/>
        <p:nvPr/>
      </p:nvGrpSpPr>
      <p:grpSpPr>
        <a:xfrm>
          <a:off x="0" y="0"/>
          <a:ext cx="0" cy="0"/>
          <a:chOff x="0" y="0"/>
          <a:chExt cx="0" cy="0"/>
        </a:xfrm>
      </p:grpSpPr>
      <p:pic>
        <p:nvPicPr>
          <p:cNvPr id="850" name="Google Shape;850;p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51" name="Google Shape;851;p6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53" name="Google Shape;853;p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54" name="Google Shape;854;p6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55" name="Google Shape;855;p66"/>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56" name="Google Shape;856;p6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57" name="Google Shape;857;p6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858" name="Shape 858"/>
        <p:cNvGrpSpPr/>
        <p:nvPr/>
      </p:nvGrpSpPr>
      <p:grpSpPr>
        <a:xfrm>
          <a:off x="0" y="0"/>
          <a:ext cx="0" cy="0"/>
          <a:chOff x="0" y="0"/>
          <a:chExt cx="0" cy="0"/>
        </a:xfrm>
      </p:grpSpPr>
      <p:pic>
        <p:nvPicPr>
          <p:cNvPr id="859" name="Google Shape;859;p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60" name="Google Shape;860;p6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62" name="Google Shape;862;p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63" name="Google Shape;863;p6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chemeClr val="lt1"/>
                </a:solidFill>
                <a:latin typeface="Lexend"/>
                <a:ea typeface="Lexend"/>
                <a:cs typeface="Lexend"/>
                <a:sym typeface="Lexend"/>
              </a:rPr>
              <a:t>Hawsha D</a:t>
            </a:r>
            <a:endParaRPr b="1" sz="1400">
              <a:solidFill>
                <a:schemeClr val="lt1"/>
              </a:solidFill>
              <a:latin typeface="Lexend"/>
              <a:ea typeface="Lexend"/>
              <a:cs typeface="Lexend"/>
              <a:sym typeface="Lexend"/>
            </a:endParaRPr>
          </a:p>
        </p:txBody>
      </p:sp>
      <p:sp>
        <p:nvSpPr>
          <p:cNvPr id="864" name="Google Shape;864;p67"/>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65" name="Google Shape;865;p6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66" name="Google Shape;866;p6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867" name="Shape 867"/>
        <p:cNvGrpSpPr/>
        <p:nvPr/>
      </p:nvGrpSpPr>
      <p:grpSpPr>
        <a:xfrm>
          <a:off x="0" y="0"/>
          <a:ext cx="0" cy="0"/>
          <a:chOff x="0" y="0"/>
          <a:chExt cx="0" cy="0"/>
        </a:xfrm>
      </p:grpSpPr>
      <p:grpSp>
        <p:nvGrpSpPr>
          <p:cNvPr id="868" name="Google Shape;868;p68"/>
          <p:cNvGrpSpPr/>
          <p:nvPr/>
        </p:nvGrpSpPr>
        <p:grpSpPr>
          <a:xfrm>
            <a:off x="0" y="0"/>
            <a:ext cx="9151202" cy="652534"/>
            <a:chOff x="0" y="0"/>
            <a:chExt cx="9151202" cy="652534"/>
          </a:xfrm>
        </p:grpSpPr>
        <p:sp>
          <p:nvSpPr>
            <p:cNvPr id="869" name="Google Shape;869;p68"/>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0" name="Google Shape;870;p68"/>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871" name="Google Shape;871;p6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72" name="Google Shape;872;p68"/>
          <p:cNvSpPr txBox="1"/>
          <p:nvPr>
            <p:ph type="title"/>
          </p:nvPr>
        </p:nvSpPr>
        <p:spPr>
          <a:xfrm>
            <a:off x="1684800" y="119125"/>
            <a:ext cx="5741400" cy="307800"/>
          </a:xfrm>
          <a:prstGeom prst="rect">
            <a:avLst/>
          </a:prstGeom>
        </p:spPr>
        <p:txBody>
          <a:bodyPr anchorCtr="0" anchor="t" bIns="0" lIns="0" spcFirstLastPara="1" rIns="0" wrap="square" tIns="0">
            <a:spAutoFit/>
          </a:bodyPr>
          <a:lstStyle>
            <a:lvl1pPr lvl="0" rtl="0">
              <a:spcBef>
                <a:spcPts val="0"/>
              </a:spcBef>
              <a:spcAft>
                <a:spcPts val="0"/>
              </a:spcAft>
              <a:buSzPts val="20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3" name="Google Shape;873;p6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74" name="Google Shape;874;p6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875" name="Shape 875"/>
        <p:cNvGrpSpPr/>
        <p:nvPr/>
      </p:nvGrpSpPr>
      <p:grpSpPr>
        <a:xfrm>
          <a:off x="0" y="0"/>
          <a:ext cx="0" cy="0"/>
          <a:chOff x="0" y="0"/>
          <a:chExt cx="0" cy="0"/>
        </a:xfrm>
      </p:grpSpPr>
      <p:grpSp>
        <p:nvGrpSpPr>
          <p:cNvPr id="876" name="Google Shape;876;p69"/>
          <p:cNvGrpSpPr/>
          <p:nvPr/>
        </p:nvGrpSpPr>
        <p:grpSpPr>
          <a:xfrm>
            <a:off x="0" y="0"/>
            <a:ext cx="9151202" cy="886259"/>
            <a:chOff x="0" y="0"/>
            <a:chExt cx="9151202" cy="886259"/>
          </a:xfrm>
        </p:grpSpPr>
        <p:sp>
          <p:nvSpPr>
            <p:cNvPr id="877" name="Google Shape;877;p69"/>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8" name="Google Shape;878;p69"/>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879" name="Google Shape;879;p69"/>
          <p:cNvSpPr txBox="1"/>
          <p:nvPr>
            <p:ph idx="1" type="body"/>
          </p:nvPr>
        </p:nvSpPr>
        <p:spPr>
          <a:xfrm>
            <a:off x="324000" y="1080000"/>
            <a:ext cx="8113800" cy="37404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80" name="Google Shape;880;p6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81" name="Google Shape;881;p69"/>
          <p:cNvSpPr txBox="1"/>
          <p:nvPr>
            <p:ph type="title"/>
          </p:nvPr>
        </p:nvSpPr>
        <p:spPr>
          <a:xfrm>
            <a:off x="1684800" y="43825"/>
            <a:ext cx="5741400" cy="382800"/>
          </a:xfrm>
          <a:prstGeom prst="rect">
            <a:avLst/>
          </a:prstGeom>
        </p:spPr>
        <p:txBody>
          <a:bodyPr anchorCtr="0" anchor="b" bIns="0" lIns="0" spcFirstLastPara="1" rIns="0" wrap="square" tIns="0">
            <a:spAutoFit/>
          </a:bodyPr>
          <a:lstStyle>
            <a:lvl1pPr lvl="0" rtl="0">
              <a:lnSpc>
                <a:spcPct val="100000"/>
              </a:lnSpc>
              <a:spcBef>
                <a:spcPts val="0"/>
              </a:spcBef>
              <a:spcAft>
                <a:spcPts val="0"/>
              </a:spcAft>
              <a:buSzPts val="2000"/>
              <a:buFont typeface="Lexend"/>
              <a:buNone/>
              <a:defRPr b="0" sz="2000">
                <a:latin typeface="Lexend"/>
                <a:ea typeface="Lexend"/>
                <a:cs typeface="Lexend"/>
                <a:sym typeface="Lexend"/>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p:txBody>
      </p:sp>
      <p:sp>
        <p:nvSpPr>
          <p:cNvPr id="882" name="Google Shape;882;p6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883" name="Shape 883"/>
        <p:cNvGrpSpPr/>
        <p:nvPr/>
      </p:nvGrpSpPr>
      <p:grpSpPr>
        <a:xfrm>
          <a:off x="0" y="0"/>
          <a:ext cx="0" cy="0"/>
          <a:chOff x="0" y="0"/>
          <a:chExt cx="0" cy="0"/>
        </a:xfrm>
      </p:grpSpPr>
      <p:sp>
        <p:nvSpPr>
          <p:cNvPr id="884" name="Google Shape;884;p70"/>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Calaamadee</a:t>
            </a:r>
            <a:endParaRPr i="0" sz="1400" u="none" cap="none" strike="noStrike">
              <a:solidFill>
                <a:schemeClr val="dk1"/>
              </a:solidFill>
              <a:latin typeface="Lexend"/>
              <a:ea typeface="Lexend"/>
              <a:cs typeface="Lexend"/>
              <a:sym typeface="Lexend"/>
            </a:endParaRPr>
          </a:p>
        </p:txBody>
      </p:sp>
      <p:sp>
        <p:nvSpPr>
          <p:cNvPr id="885" name="Google Shape;885;p70"/>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886" name="Google Shape;886;p70"/>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i="0" lang="en-GB" sz="1600" u="none" cap="none" strike="noStrike">
                <a:solidFill>
                  <a:schemeClr val="dk1"/>
                </a:solidFill>
                <a:latin typeface="Lexend"/>
                <a:ea typeface="Lexend"/>
                <a:cs typeface="Lexend"/>
                <a:sym typeface="Lexend"/>
              </a:rPr>
              <a:t>Video frame</a:t>
            </a:r>
            <a:endParaRPr i="0" sz="1600" u="none" cap="none" strike="noStrike">
              <a:solidFill>
                <a:schemeClr val="dk1"/>
              </a:solidFill>
              <a:latin typeface="Lexend"/>
              <a:ea typeface="Lexend"/>
              <a:cs typeface="Lexend"/>
              <a:sym typeface="Lexend"/>
            </a:endParaRPr>
          </a:p>
        </p:txBody>
      </p:sp>
      <p:sp>
        <p:nvSpPr>
          <p:cNvPr id="887" name="Google Shape;887;p70"/>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GB" sz="1600">
                <a:solidFill>
                  <a:schemeClr val="dk1"/>
                </a:solidFill>
                <a:latin typeface="Lexend"/>
                <a:ea typeface="Lexend"/>
                <a:cs typeface="Lexend"/>
                <a:sym typeface="Lexend"/>
              </a:rPr>
              <a:t>Agenda dot</a:t>
            </a:r>
            <a:endParaRPr sz="1600">
              <a:solidFill>
                <a:schemeClr val="dk1"/>
              </a:solidFill>
              <a:latin typeface="Lexend"/>
              <a:ea typeface="Lexend"/>
              <a:cs typeface="Lexend"/>
              <a:sym typeface="Lexend"/>
            </a:endParaRPr>
          </a:p>
        </p:txBody>
      </p:sp>
      <p:sp>
        <p:nvSpPr>
          <p:cNvPr id="888" name="Google Shape;888;p70"/>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CfU option letters</a:t>
            </a:r>
            <a:endParaRPr i="0" sz="1600" u="none" cap="none" strike="noStrike">
              <a:solidFill>
                <a:schemeClr val="dk1"/>
              </a:solidFill>
              <a:latin typeface="Lexend"/>
              <a:ea typeface="Lexend"/>
              <a:cs typeface="Lexend"/>
              <a:sym typeface="Lexend"/>
            </a:endParaRPr>
          </a:p>
        </p:txBody>
      </p:sp>
      <p:sp>
        <p:nvSpPr>
          <p:cNvPr id="889" name="Google Shape;889;p70"/>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Audio clip</a:t>
            </a:r>
            <a:endParaRPr i="0" sz="1600" u="none" cap="none" strike="noStrike">
              <a:solidFill>
                <a:schemeClr val="dk1"/>
              </a:solidFill>
              <a:latin typeface="Lexend"/>
              <a:ea typeface="Lexend"/>
              <a:cs typeface="Lexend"/>
              <a:sym typeface="Lexend"/>
            </a:endParaRPr>
          </a:p>
        </p:txBody>
      </p:sp>
      <p:sp>
        <p:nvSpPr>
          <p:cNvPr id="890" name="Google Shape;890;p70"/>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Video clip</a:t>
            </a:r>
            <a:endParaRPr i="0" sz="1600" u="none" cap="none" strike="noStrike">
              <a:solidFill>
                <a:schemeClr val="dk1"/>
              </a:solidFill>
              <a:latin typeface="Lexend"/>
              <a:ea typeface="Lexend"/>
              <a:cs typeface="Lexend"/>
              <a:sym typeface="Lexend"/>
            </a:endParaRPr>
          </a:p>
        </p:txBody>
      </p:sp>
      <p:sp>
        <p:nvSpPr>
          <p:cNvPr id="891" name="Google Shape;891;p70"/>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Khalad</a:t>
            </a:r>
            <a:endParaRPr i="0" sz="1400" u="none" cap="none" strike="noStrike">
              <a:solidFill>
                <a:schemeClr val="dk1"/>
              </a:solidFill>
              <a:latin typeface="Lexend"/>
              <a:ea typeface="Lexend"/>
              <a:cs typeface="Lexend"/>
              <a:sym typeface="Lexend"/>
            </a:endParaRPr>
          </a:p>
        </p:txBody>
      </p:sp>
      <p:sp>
        <p:nvSpPr>
          <p:cNvPr id="892" name="Google Shape;892;p70"/>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Reading icon</a:t>
            </a:r>
            <a:endParaRPr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69" name="Shape 69"/>
        <p:cNvGrpSpPr/>
        <p:nvPr/>
      </p:nvGrpSpPr>
      <p:grpSpPr>
        <a:xfrm>
          <a:off x="0" y="0"/>
          <a:ext cx="0" cy="0"/>
          <a:chOff x="0" y="0"/>
          <a:chExt cx="0" cy="0"/>
        </a:xfrm>
      </p:grpSpPr>
      <p:pic>
        <p:nvPicPr>
          <p:cNvPr id="70" name="Google Shape;70;p8"/>
          <p:cNvPicPr preferRelativeResize="0"/>
          <p:nvPr/>
        </p:nvPicPr>
        <p:blipFill rotWithShape="1">
          <a:blip r:embed="rId2">
            <a:alphaModFix/>
          </a:blip>
          <a:srcRect b="0" l="6209" r="6209" t="0"/>
          <a:stretch/>
        </p:blipFill>
        <p:spPr>
          <a:xfrm>
            <a:off x="324000" y="4008600"/>
            <a:ext cx="2705850" cy="128000"/>
          </a:xfrm>
          <a:prstGeom prst="rect">
            <a:avLst/>
          </a:prstGeom>
          <a:noFill/>
          <a:ln>
            <a:noFill/>
          </a:ln>
        </p:spPr>
      </p:pic>
      <p:sp>
        <p:nvSpPr>
          <p:cNvPr id="71" name="Google Shape;71;p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8"/>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Design and technology</a:t>
            </a:r>
            <a:endParaRPr b="1" sz="1700">
              <a:solidFill>
                <a:schemeClr val="dk1"/>
              </a:solidFill>
              <a:latin typeface="Lexend"/>
              <a:ea typeface="Lexend"/>
              <a:cs typeface="Lexend"/>
              <a:sym typeface="Lexend"/>
            </a:endParaRPr>
          </a:p>
        </p:txBody>
      </p:sp>
      <p:grpSp>
        <p:nvGrpSpPr>
          <p:cNvPr id="74" name="Google Shape;74;p8"/>
          <p:cNvGrpSpPr/>
          <p:nvPr/>
        </p:nvGrpSpPr>
        <p:grpSpPr>
          <a:xfrm>
            <a:off x="6156975" y="0"/>
            <a:ext cx="2987025" cy="3854074"/>
            <a:chOff x="6156975" y="0"/>
            <a:chExt cx="2987025" cy="3854074"/>
          </a:xfrm>
        </p:grpSpPr>
        <p:pic>
          <p:nvPicPr>
            <p:cNvPr id="75" name="Google Shape;75;p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76" name="Google Shape;76;p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77" name="Google Shape;77;p8"/>
          <p:cNvPicPr preferRelativeResize="0"/>
          <p:nvPr/>
        </p:nvPicPr>
        <p:blipFill>
          <a:blip r:embed="rId5">
            <a:alphaModFix/>
          </a:blip>
          <a:stretch>
            <a:fillRect/>
          </a:stretch>
        </p:blipFill>
        <p:spPr>
          <a:xfrm rot="-362791">
            <a:off x="6884379" y="985388"/>
            <a:ext cx="1846116" cy="1852594"/>
          </a:xfrm>
          <a:prstGeom prst="rect">
            <a:avLst/>
          </a:prstGeom>
          <a:noFill/>
          <a:ln>
            <a:noFill/>
          </a:ln>
        </p:spPr>
      </p:pic>
      <p:sp>
        <p:nvSpPr>
          <p:cNvPr id="78" name="Google Shape;78;p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79" name="Google Shape;79;p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893" name="Shape 893"/>
        <p:cNvGrpSpPr/>
        <p:nvPr/>
      </p:nvGrpSpPr>
      <p:grpSpPr>
        <a:xfrm>
          <a:off x="0" y="0"/>
          <a:ext cx="0" cy="0"/>
          <a:chOff x="0" y="0"/>
          <a:chExt cx="0" cy="0"/>
        </a:xfrm>
      </p:grpSpPr>
      <p:pic>
        <p:nvPicPr>
          <p:cNvPr id="894" name="Google Shape;894;p71"/>
          <p:cNvPicPr preferRelativeResize="0"/>
          <p:nvPr/>
        </p:nvPicPr>
        <p:blipFill>
          <a:blip r:embed="rId2">
            <a:alphaModFix/>
          </a:blip>
          <a:stretch>
            <a:fillRect/>
          </a:stretch>
        </p:blipFill>
        <p:spPr>
          <a:xfrm>
            <a:off x="347200" y="1111870"/>
            <a:ext cx="7945600" cy="2919776"/>
          </a:xfrm>
          <a:prstGeom prst="rect">
            <a:avLst/>
          </a:prstGeom>
          <a:noFill/>
          <a:ln>
            <a:noFill/>
          </a:ln>
        </p:spPr>
      </p:pic>
      <p:sp>
        <p:nvSpPr>
          <p:cNvPr id="895" name="Google Shape;895;p71"/>
          <p:cNvSpPr txBox="1"/>
          <p:nvPr>
            <p:ph idx="1" type="subTitle"/>
          </p:nvPr>
        </p:nvSpPr>
        <p:spPr>
          <a:xfrm>
            <a:off x="661775" y="1266500"/>
            <a:ext cx="7351200" cy="2627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896" name="Shape 896"/>
        <p:cNvGrpSpPr/>
        <p:nvPr/>
      </p:nvGrpSpPr>
      <p:grpSpPr>
        <a:xfrm>
          <a:off x="0" y="0"/>
          <a:ext cx="0" cy="0"/>
          <a:chOff x="0" y="0"/>
          <a:chExt cx="0" cy="0"/>
        </a:xfrm>
      </p:grpSpPr>
      <p:sp>
        <p:nvSpPr>
          <p:cNvPr id="897" name="Google Shape;897;p72"/>
          <p:cNvSpPr txBox="1"/>
          <p:nvPr>
            <p:ph type="title"/>
          </p:nvPr>
        </p:nvSpPr>
        <p:spPr>
          <a:xfrm>
            <a:off x="459000" y="226200"/>
            <a:ext cx="6600600" cy="814500"/>
          </a:xfrm>
          <a:prstGeom prst="rect">
            <a:avLst/>
          </a:prstGeom>
        </p:spPr>
        <p:txBody>
          <a:bodyPr anchorCtr="0" anchor="t" bIns="0" lIns="0" spcFirstLastPara="1" rIns="0" wrap="square" tIns="0">
            <a:spAutoFit/>
          </a:bodyPr>
          <a:lstStyle>
            <a:lvl1pPr lvl="0" rtl="0">
              <a:spcBef>
                <a:spcPts val="0"/>
              </a:spcBef>
              <a:spcAft>
                <a:spcPts val="0"/>
              </a:spcAft>
              <a:buSzPts val="2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8" name="Google Shape;898;p7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903" name="Shape 903"/>
        <p:cNvGrpSpPr/>
        <p:nvPr/>
      </p:nvGrpSpPr>
      <p:grpSpPr>
        <a:xfrm>
          <a:off x="0" y="0"/>
          <a:ext cx="0" cy="0"/>
          <a:chOff x="0" y="0"/>
          <a:chExt cx="0" cy="0"/>
        </a:xfrm>
      </p:grpSpPr>
      <p:pic>
        <p:nvPicPr>
          <p:cNvPr id="904" name="Google Shape;904;p74"/>
          <p:cNvPicPr preferRelativeResize="0"/>
          <p:nvPr/>
        </p:nvPicPr>
        <p:blipFill rotWithShape="1">
          <a:blip r:embed="rId2">
            <a:alphaModFix/>
          </a:blip>
          <a:srcRect b="0" l="6209" r="6207" t="0"/>
          <a:stretch/>
        </p:blipFill>
        <p:spPr>
          <a:xfrm>
            <a:off x="324000" y="4008600"/>
            <a:ext cx="1258950" cy="128000"/>
          </a:xfrm>
          <a:prstGeom prst="rect">
            <a:avLst/>
          </a:prstGeom>
          <a:noFill/>
          <a:ln>
            <a:noFill/>
          </a:ln>
        </p:spPr>
      </p:pic>
      <p:sp>
        <p:nvSpPr>
          <p:cNvPr id="905" name="Google Shape;905;p7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906" name="Google Shape;906;p7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Computing</a:t>
            </a:r>
            <a:endParaRPr b="1" i="0" sz="1700" u="none" cap="none" strike="noStrike">
              <a:solidFill>
                <a:schemeClr val="dk1"/>
              </a:solidFill>
              <a:latin typeface="Lexend"/>
              <a:ea typeface="Lexend"/>
              <a:cs typeface="Lexend"/>
              <a:sym typeface="Lexend"/>
            </a:endParaRPr>
          </a:p>
        </p:txBody>
      </p:sp>
      <p:grpSp>
        <p:nvGrpSpPr>
          <p:cNvPr id="908" name="Google Shape;908;p74"/>
          <p:cNvGrpSpPr/>
          <p:nvPr/>
        </p:nvGrpSpPr>
        <p:grpSpPr>
          <a:xfrm>
            <a:off x="6156975" y="0"/>
            <a:ext cx="2987025" cy="3854074"/>
            <a:chOff x="6156975" y="0"/>
            <a:chExt cx="2987025" cy="3854074"/>
          </a:xfrm>
        </p:grpSpPr>
        <p:pic>
          <p:nvPicPr>
            <p:cNvPr id="909" name="Google Shape;909;p7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10" name="Google Shape;910;p7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911" name="Google Shape;911;p7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912" name="Google Shape;912;p7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a:pPr>
              <a:defRPr/>
            </a:pPr>
          </a:p>
        </p:txBody>
      </p:sp>
      <p:pic>
        <p:nvPicPr>
          <p:cNvPr id="913" name="Google Shape;913;p74"/>
          <p:cNvPicPr preferRelativeResize="0"/>
          <p:nvPr/>
        </p:nvPicPr>
        <p:blipFill rotWithShape="1">
          <a:blip r:embed="rId5">
            <a:alphaModFix/>
          </a:blip>
          <a:srcRect b="0" l="0" r="0" t="0"/>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914" name="Shape 914"/>
        <p:cNvGrpSpPr/>
        <p:nvPr/>
      </p:nvGrpSpPr>
      <p:grpSpPr>
        <a:xfrm>
          <a:off x="0" y="0"/>
          <a:ext cx="0" cy="0"/>
          <a:chOff x="0" y="0"/>
          <a:chExt cx="0" cy="0"/>
        </a:xfrm>
      </p:grpSpPr>
      <p:sp>
        <p:nvSpPr>
          <p:cNvPr id="915" name="Google Shape;915;p75"/>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75"/>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75"/>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Oak’s lessons are structured around </a:t>
            </a:r>
            <a:r>
              <a:rPr b="1" i="0" lang="en-GB" sz="1200" u="none" cap="none" strike="noStrike">
                <a:solidFill>
                  <a:schemeClr val="dk1"/>
                </a:solidFill>
                <a:latin typeface="Lexend"/>
                <a:ea typeface="Lexend"/>
                <a:cs typeface="Lexend"/>
                <a:sym typeface="Lexend"/>
              </a:rPr>
              <a:t>wareegyada barashada</a:t>
            </a:r>
            <a:r>
              <a:rPr b="0" i="1" lang="en-GB" sz="1200" u="none" cap="none" strike="noStrike">
                <a:solidFill>
                  <a:schemeClr val="dk1"/>
                </a:solidFill>
                <a:latin typeface="Lexend"/>
                <a:ea typeface="Lexend"/>
                <a:cs typeface="Lexend"/>
                <a:sym typeface="Lexend"/>
              </a:rPr>
              <a:t>.</a:t>
            </a:r>
            <a:r>
              <a:rPr b="0" i="0" lang="en-GB" sz="1200" u="none" cap="none" strike="noStrike">
                <a:solidFill>
                  <a:schemeClr val="dk1"/>
                </a:solidFill>
                <a:latin typeface="Lexend"/>
                <a:ea typeface="Lexend"/>
                <a:cs typeface="Lexend"/>
                <a:sym typeface="Lexend"/>
              </a:rPr>
              <a:t> These are indicated through colour in the slide deck:</a:t>
            </a:r>
            <a:endParaRPr b="0" i="0" sz="1200" u="none" cap="none" strike="noStrike">
              <a:solidFill>
                <a:schemeClr val="dk1"/>
              </a:solidFill>
              <a:latin typeface="Lexend"/>
              <a:ea typeface="Lexend"/>
              <a:cs typeface="Lexend"/>
              <a:sym typeface="Lexend"/>
            </a:endParaRPr>
          </a:p>
        </p:txBody>
      </p:sp>
      <p:sp>
        <p:nvSpPr>
          <p:cNvPr id="918" name="Google Shape;918;p75"/>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Qaabdhismeedka casharka</a:t>
            </a:r>
            <a:endParaRPr b="1" i="0" sz="1400" u="none" cap="none" strike="noStrike">
              <a:solidFill>
                <a:schemeClr val="dk1"/>
              </a:solidFill>
              <a:latin typeface="Lexend"/>
              <a:ea typeface="Lexend"/>
              <a:cs typeface="Lexend"/>
              <a:sym typeface="Lexend"/>
            </a:endParaRPr>
          </a:p>
        </p:txBody>
      </p:sp>
      <p:sp>
        <p:nvSpPr>
          <p:cNvPr id="919" name="Google Shape;919;p75"/>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Xiriirro faa'iido leh</a:t>
            </a:r>
            <a:endParaRPr b="1" i="0" sz="1400" u="none" cap="none" strike="noStrike">
              <a:solidFill>
                <a:schemeClr val="dk1"/>
              </a:solidFill>
              <a:latin typeface="Lexend"/>
              <a:ea typeface="Lexend"/>
              <a:cs typeface="Lexend"/>
              <a:sym typeface="Lexend"/>
            </a:endParaRPr>
          </a:p>
        </p:txBody>
      </p:sp>
      <p:sp>
        <p:nvSpPr>
          <p:cNvPr id="920" name="Google Shape;920;p75"/>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Mid kasta</a:t>
            </a:r>
            <a:r>
              <a:rPr b="1" i="0" lang="en-GB" sz="1200" u="none" cap="none" strike="noStrike">
                <a:solidFill>
                  <a:schemeClr val="dk1"/>
                </a:solidFill>
                <a:latin typeface="Lexend"/>
                <a:ea typeface="Lexend"/>
                <a:cs typeface="Lexend"/>
                <a:sym typeface="Lexend"/>
              </a:rPr>
              <a:t> learning cycle</a:t>
            </a:r>
            <a:r>
              <a:rPr b="0" i="0" lang="en-GB" sz="1200" u="none" cap="none" strike="noStrike">
                <a:solidFill>
                  <a:schemeClr val="dk1"/>
                </a:solidFill>
                <a:latin typeface="Lexend"/>
                <a:ea typeface="Lexend"/>
                <a:cs typeface="Lexend"/>
                <a:sym typeface="Lexend"/>
              </a:rPr>
              <a:t> covers several phases:</a:t>
            </a:r>
            <a:endParaRPr b="0" i="0" sz="1200" u="none" cap="none" strike="noStrike">
              <a:solidFill>
                <a:schemeClr val="dk1"/>
              </a:solidFill>
              <a:latin typeface="Lexend"/>
              <a:ea typeface="Lexend"/>
              <a:cs typeface="Lexend"/>
              <a:sym typeface="Lexend"/>
            </a:endParaRPr>
          </a:p>
        </p:txBody>
      </p:sp>
      <p:pic>
        <p:nvPicPr>
          <p:cNvPr id="921" name="Google Shape;921;p75"/>
          <p:cNvPicPr preferRelativeResize="0"/>
          <p:nvPr/>
        </p:nvPicPr>
        <p:blipFill rotWithShape="1">
          <a:blip r:embed="rId2">
            <a:alphaModFix/>
          </a:blip>
          <a:srcRect b="71084" l="3912" r="56767" t="0"/>
          <a:stretch/>
        </p:blipFill>
        <p:spPr>
          <a:xfrm>
            <a:off x="382600" y="3725750"/>
            <a:ext cx="841850" cy="364800"/>
          </a:xfrm>
          <a:prstGeom prst="rect">
            <a:avLst/>
          </a:prstGeom>
          <a:noFill/>
          <a:ln>
            <a:noFill/>
          </a:ln>
        </p:spPr>
      </p:pic>
      <p:pic>
        <p:nvPicPr>
          <p:cNvPr id="922" name="Google Shape;922;p75"/>
          <p:cNvPicPr preferRelativeResize="0"/>
          <p:nvPr/>
        </p:nvPicPr>
        <p:blipFill rotWithShape="1">
          <a:blip r:embed="rId2">
            <a:alphaModFix/>
          </a:blip>
          <a:srcRect b="71902" l="62492" r="7302" t="2791"/>
          <a:stretch/>
        </p:blipFill>
        <p:spPr>
          <a:xfrm>
            <a:off x="1322300" y="3754900"/>
            <a:ext cx="688050" cy="339675"/>
          </a:xfrm>
          <a:prstGeom prst="rect">
            <a:avLst/>
          </a:prstGeom>
          <a:noFill/>
          <a:ln>
            <a:noFill/>
          </a:ln>
        </p:spPr>
      </p:pic>
      <p:pic>
        <p:nvPicPr>
          <p:cNvPr id="923" name="Google Shape;923;p75"/>
          <p:cNvPicPr preferRelativeResize="0"/>
          <p:nvPr/>
        </p:nvPicPr>
        <p:blipFill rotWithShape="1">
          <a:blip r:embed="rId2">
            <a:alphaModFix/>
          </a:blip>
          <a:srcRect b="19542" l="6196" r="59088" t="51182"/>
          <a:stretch/>
        </p:blipFill>
        <p:spPr>
          <a:xfrm>
            <a:off x="2108188" y="3710946"/>
            <a:ext cx="743275" cy="369300"/>
          </a:xfrm>
          <a:prstGeom prst="rect">
            <a:avLst/>
          </a:prstGeom>
          <a:noFill/>
          <a:ln>
            <a:noFill/>
          </a:ln>
        </p:spPr>
      </p:pic>
      <p:pic>
        <p:nvPicPr>
          <p:cNvPr id="924" name="Google Shape;924;p75"/>
          <p:cNvPicPr preferRelativeResize="0"/>
          <p:nvPr/>
        </p:nvPicPr>
        <p:blipFill rotWithShape="1">
          <a:blip r:embed="rId2">
            <a:alphaModFix/>
          </a:blip>
          <a:srcRect b="19542" l="58432" r="3863" t="51182"/>
          <a:stretch/>
        </p:blipFill>
        <p:spPr>
          <a:xfrm>
            <a:off x="2989750" y="3725750"/>
            <a:ext cx="807200" cy="369300"/>
          </a:xfrm>
          <a:prstGeom prst="rect">
            <a:avLst/>
          </a:prstGeom>
          <a:noFill/>
          <a:ln>
            <a:noFill/>
          </a:ln>
        </p:spPr>
      </p:pic>
      <p:sp>
        <p:nvSpPr>
          <p:cNvPr id="925" name="Google Shape;925;p75"/>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926" name="Google Shape;926;p75"/>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Explanation      Check      Practice      Feedback</a:t>
            </a:r>
            <a:endParaRPr b="0" i="0" sz="1200" u="none" cap="none" strike="noStrike">
              <a:solidFill>
                <a:schemeClr val="dk1"/>
              </a:solidFill>
              <a:latin typeface="Lexend"/>
              <a:ea typeface="Lexend"/>
              <a:cs typeface="Lexend"/>
              <a:sym typeface="Lexend"/>
            </a:endParaRPr>
          </a:p>
        </p:txBody>
      </p:sp>
      <p:pic>
        <p:nvPicPr>
          <p:cNvPr id="927" name="Google Shape;927;p75"/>
          <p:cNvPicPr preferRelativeResize="0"/>
          <p:nvPr/>
        </p:nvPicPr>
        <p:blipFill rotWithShape="1">
          <a:blip r:embed="rId3">
            <a:alphaModFix/>
          </a:blip>
          <a:srcRect b="0" l="0" r="0" t="0"/>
          <a:stretch/>
        </p:blipFill>
        <p:spPr>
          <a:xfrm>
            <a:off x="279913" y="1948533"/>
            <a:ext cx="2067960" cy="1216800"/>
          </a:xfrm>
          <a:prstGeom prst="rect">
            <a:avLst/>
          </a:prstGeom>
          <a:noFill/>
          <a:ln>
            <a:noFill/>
          </a:ln>
        </p:spPr>
      </p:pic>
      <p:pic>
        <p:nvPicPr>
          <p:cNvPr id="928" name="Google Shape;928;p75"/>
          <p:cNvPicPr preferRelativeResize="0"/>
          <p:nvPr/>
        </p:nvPicPr>
        <p:blipFill rotWithShape="1">
          <a:blip r:embed="rId4">
            <a:alphaModFix/>
          </a:blip>
          <a:srcRect b="0" l="0" r="0" t="0"/>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929" name="Shape 929"/>
        <p:cNvGrpSpPr/>
        <p:nvPr/>
      </p:nvGrpSpPr>
      <p:grpSpPr>
        <a:xfrm>
          <a:off x="0" y="0"/>
          <a:ext cx="0" cy="0"/>
          <a:chOff x="0" y="0"/>
          <a:chExt cx="0" cy="0"/>
        </a:xfrm>
      </p:grpSpPr>
      <p:pic>
        <p:nvPicPr>
          <p:cNvPr id="930" name="Google Shape;930;p76"/>
          <p:cNvPicPr preferRelativeResize="0"/>
          <p:nvPr/>
        </p:nvPicPr>
        <p:blipFill rotWithShape="1">
          <a:blip r:embed="rId2">
            <a:alphaModFix/>
          </a:blip>
          <a:srcRect b="0" l="0" r="0" t="0"/>
          <a:stretch/>
        </p:blipFill>
        <p:spPr>
          <a:xfrm>
            <a:off x="343225" y="1388370"/>
            <a:ext cx="7945600" cy="2919776"/>
          </a:xfrm>
          <a:prstGeom prst="rect">
            <a:avLst/>
          </a:prstGeom>
          <a:noFill/>
          <a:ln>
            <a:noFill/>
          </a:ln>
        </p:spPr>
      </p:pic>
      <p:sp>
        <p:nvSpPr>
          <p:cNvPr id="931" name="Google Shape;931;p76"/>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1400" u="none" cap="none" strike="noStrike">
                <a:solidFill>
                  <a:schemeClr val="dk1"/>
                </a:solidFill>
                <a:latin typeface="Lexend"/>
                <a:ea typeface="Lexend"/>
                <a:cs typeface="Lexend"/>
                <a:sym typeface="Lexend"/>
              </a:rPr>
              <a:t>Natiijo</a:t>
            </a:r>
            <a:endParaRPr b="1" i="0" sz="1400" u="none" cap="none" strike="noStrike">
              <a:solidFill>
                <a:schemeClr val="dk1"/>
              </a:solidFill>
              <a:latin typeface="Lexend"/>
              <a:ea typeface="Lexend"/>
              <a:cs typeface="Lexend"/>
              <a:sym typeface="Lexend"/>
            </a:endParaRPr>
          </a:p>
        </p:txBody>
      </p:sp>
      <p:sp>
        <p:nvSpPr>
          <p:cNvPr id="932" name="Google Shape;932;p76"/>
          <p:cNvSpPr txBox="1"/>
          <p:nvPr>
            <p:ph idx="1" type="subTitle"/>
          </p:nvPr>
        </p:nvSpPr>
        <p:spPr>
          <a:xfrm>
            <a:off x="666000" y="1620000"/>
            <a:ext cx="7270800" cy="2504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000"/>
              <a:buNone/>
              <a:defRPr sz="20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933" name="Shape 933"/>
        <p:cNvGrpSpPr/>
        <p:nvPr/>
      </p:nvGrpSpPr>
      <p:grpSpPr>
        <a:xfrm>
          <a:off x="0" y="0"/>
          <a:ext cx="0" cy="0"/>
          <a:chOff x="0" y="0"/>
          <a:chExt cx="0" cy="0"/>
        </a:xfrm>
      </p:grpSpPr>
      <p:grpSp>
        <p:nvGrpSpPr>
          <p:cNvPr id="934" name="Google Shape;934;p77"/>
          <p:cNvGrpSpPr/>
          <p:nvPr/>
        </p:nvGrpSpPr>
        <p:grpSpPr>
          <a:xfrm>
            <a:off x="0" y="1"/>
            <a:ext cx="9151202" cy="649233"/>
            <a:chOff x="0" y="1"/>
            <a:chExt cx="9151202" cy="649233"/>
          </a:xfrm>
        </p:grpSpPr>
        <p:sp>
          <p:nvSpPr>
            <p:cNvPr id="935" name="Google Shape;935;p7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36" name="Google Shape;936;p7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937" name="Google Shape;937;p7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938" name="Google Shape;938;p77"/>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39" name="Google Shape;939;p77"/>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0" name="Google Shape;940;p77"/>
          <p:cNvSpPr txBox="1"/>
          <p:nvPr>
            <p:ph idx="3" type="subTitle"/>
          </p:nvPr>
        </p:nvSpPr>
        <p:spPr>
          <a:xfrm>
            <a:off x="324000" y="2486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41" name="Google Shape;941;p77"/>
          <p:cNvSpPr txBox="1"/>
          <p:nvPr>
            <p:ph idx="4" type="subTitle"/>
          </p:nvPr>
        </p:nvSpPr>
        <p:spPr>
          <a:xfrm>
            <a:off x="2699325" y="2486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2" name="Google Shape;942;p77"/>
          <p:cNvSpPr txBox="1"/>
          <p:nvPr>
            <p:ph idx="5" type="subTitle"/>
          </p:nvPr>
        </p:nvSpPr>
        <p:spPr>
          <a:xfrm>
            <a:off x="324000" y="4162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43" name="Google Shape;943;p77"/>
          <p:cNvSpPr txBox="1"/>
          <p:nvPr>
            <p:ph idx="6" type="subTitle"/>
          </p:nvPr>
        </p:nvSpPr>
        <p:spPr>
          <a:xfrm>
            <a:off x="2699325" y="4162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4" name="Google Shape;944;p77"/>
          <p:cNvSpPr txBox="1"/>
          <p:nvPr>
            <p:ph idx="7" type="subTitle"/>
          </p:nvPr>
        </p:nvSpPr>
        <p:spPr>
          <a:xfrm>
            <a:off x="324000" y="1648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45" name="Google Shape;945;p77"/>
          <p:cNvSpPr txBox="1"/>
          <p:nvPr>
            <p:ph idx="8" type="subTitle"/>
          </p:nvPr>
        </p:nvSpPr>
        <p:spPr>
          <a:xfrm>
            <a:off x="2699325" y="1648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6" name="Google Shape;946;p77"/>
          <p:cNvSpPr txBox="1"/>
          <p:nvPr>
            <p:ph idx="9" type="subTitle"/>
          </p:nvPr>
        </p:nvSpPr>
        <p:spPr>
          <a:xfrm>
            <a:off x="324000" y="3324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47" name="Google Shape;947;p77"/>
          <p:cNvSpPr txBox="1"/>
          <p:nvPr>
            <p:ph idx="13" type="subTitle"/>
          </p:nvPr>
        </p:nvSpPr>
        <p:spPr>
          <a:xfrm>
            <a:off x="2699325" y="3324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8" name="Google Shape;948;p77"/>
          <p:cNvSpPr txBox="1"/>
          <p:nvPr>
            <p:ph idx="14"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949" name="Shape 949"/>
        <p:cNvGrpSpPr/>
        <p:nvPr/>
      </p:nvGrpSpPr>
      <p:grpSpPr>
        <a:xfrm>
          <a:off x="0" y="0"/>
          <a:ext cx="0" cy="0"/>
          <a:chOff x="0" y="0"/>
          <a:chExt cx="0" cy="0"/>
        </a:xfrm>
      </p:grpSpPr>
      <p:pic>
        <p:nvPicPr>
          <p:cNvPr id="950" name="Google Shape;950;p78"/>
          <p:cNvPicPr preferRelativeResize="0"/>
          <p:nvPr/>
        </p:nvPicPr>
        <p:blipFill rotWithShape="1">
          <a:blip r:embed="rId2">
            <a:alphaModFix/>
          </a:blip>
          <a:srcRect b="4437" l="0" r="0" t="4428"/>
          <a:stretch/>
        </p:blipFill>
        <p:spPr>
          <a:xfrm>
            <a:off x="863550" y="3642223"/>
            <a:ext cx="7439125" cy="563227"/>
          </a:xfrm>
          <a:prstGeom prst="rect">
            <a:avLst/>
          </a:prstGeom>
          <a:noFill/>
          <a:ln>
            <a:noFill/>
          </a:ln>
        </p:spPr>
      </p:pic>
      <p:pic>
        <p:nvPicPr>
          <p:cNvPr id="951" name="Google Shape;951;p78"/>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952" name="Google Shape;952;p78"/>
          <p:cNvPicPr preferRelativeResize="0"/>
          <p:nvPr/>
        </p:nvPicPr>
        <p:blipFill rotWithShape="1">
          <a:blip r:embed="rId4">
            <a:alphaModFix/>
          </a:blip>
          <a:srcRect b="3669" l="0" r="0" t="3677"/>
          <a:stretch/>
        </p:blipFill>
        <p:spPr>
          <a:xfrm>
            <a:off x="863550" y="2704186"/>
            <a:ext cx="7439126" cy="572074"/>
          </a:xfrm>
          <a:prstGeom prst="rect">
            <a:avLst/>
          </a:prstGeom>
          <a:noFill/>
          <a:ln>
            <a:noFill/>
          </a:ln>
        </p:spPr>
      </p:pic>
      <p:pic>
        <p:nvPicPr>
          <p:cNvPr id="953" name="Google Shape;953;p78"/>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954" name="Google Shape;954;p78"/>
          <p:cNvPicPr preferRelativeResize="0"/>
          <p:nvPr/>
        </p:nvPicPr>
        <p:blipFill rotWithShape="1">
          <a:blip r:embed="rId5">
            <a:alphaModFix/>
          </a:blip>
          <a:srcRect b="3669" l="0" r="0" t="3677"/>
          <a:stretch/>
        </p:blipFill>
        <p:spPr>
          <a:xfrm>
            <a:off x="863550" y="1678325"/>
            <a:ext cx="7439126" cy="572074"/>
          </a:xfrm>
          <a:prstGeom prst="rect">
            <a:avLst/>
          </a:prstGeom>
          <a:noFill/>
          <a:ln>
            <a:noFill/>
          </a:ln>
        </p:spPr>
      </p:pic>
      <p:pic>
        <p:nvPicPr>
          <p:cNvPr id="955" name="Google Shape;955;p78"/>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956" name="Google Shape;956;p78"/>
          <p:cNvCxnSpPr>
            <a:endCxn id="957" idx="2"/>
          </p:cNvCxnSpPr>
          <p:nvPr/>
        </p:nvCxnSpPr>
        <p:spPr>
          <a:xfrm>
            <a:off x="647802" y="1841897"/>
            <a:ext cx="0" cy="2366400"/>
          </a:xfrm>
          <a:prstGeom prst="straightConnector1">
            <a:avLst/>
          </a:prstGeom>
          <a:noFill/>
          <a:ln cap="flat" cmpd="sng" w="38100">
            <a:solidFill>
              <a:srgbClr val="282828"/>
            </a:solidFill>
            <a:prstDash val="solid"/>
            <a:round/>
            <a:headEnd len="sm" w="sm" type="none"/>
            <a:tailEnd len="sm" w="sm" type="none"/>
          </a:ln>
        </p:spPr>
      </p:cxnSp>
      <p:pic>
        <p:nvPicPr>
          <p:cNvPr id="957" name="Google Shape;957;p78"/>
          <p:cNvPicPr preferRelativeResize="0"/>
          <p:nvPr/>
        </p:nvPicPr>
        <p:blipFill rotWithShape="1">
          <a:blip r:embed="rId6">
            <a:alphaModFix/>
          </a:blip>
          <a:srcRect b="0" l="0" r="0" t="0"/>
          <a:stretch/>
        </p:blipFill>
        <p:spPr>
          <a:xfrm>
            <a:off x="366079" y="3636220"/>
            <a:ext cx="563446" cy="572077"/>
          </a:xfrm>
          <a:prstGeom prst="rect">
            <a:avLst/>
          </a:prstGeom>
          <a:noFill/>
          <a:ln>
            <a:noFill/>
          </a:ln>
        </p:spPr>
      </p:pic>
      <p:pic>
        <p:nvPicPr>
          <p:cNvPr id="958" name="Google Shape;958;p78"/>
          <p:cNvPicPr preferRelativeResize="0"/>
          <p:nvPr/>
        </p:nvPicPr>
        <p:blipFill rotWithShape="1">
          <a:blip r:embed="rId7">
            <a:alphaModFix/>
          </a:blip>
          <a:srcRect b="0" l="0" r="0" t="0"/>
          <a:stretch/>
        </p:blipFill>
        <p:spPr>
          <a:xfrm>
            <a:off x="363482" y="1682508"/>
            <a:ext cx="563185" cy="572092"/>
          </a:xfrm>
          <a:prstGeom prst="rect">
            <a:avLst/>
          </a:prstGeom>
          <a:noFill/>
          <a:ln>
            <a:noFill/>
          </a:ln>
        </p:spPr>
      </p:pic>
      <p:pic>
        <p:nvPicPr>
          <p:cNvPr id="959" name="Google Shape;959;p78"/>
          <p:cNvPicPr preferRelativeResize="0"/>
          <p:nvPr/>
        </p:nvPicPr>
        <p:blipFill rotWithShape="1">
          <a:blip r:embed="rId8">
            <a:alphaModFix/>
          </a:blip>
          <a:srcRect b="0" l="0" r="0" t="0"/>
          <a:stretch/>
        </p:blipFill>
        <p:spPr>
          <a:xfrm>
            <a:off x="363340" y="2703416"/>
            <a:ext cx="563446" cy="572077"/>
          </a:xfrm>
          <a:prstGeom prst="rect">
            <a:avLst/>
          </a:prstGeom>
          <a:noFill/>
          <a:ln>
            <a:noFill/>
          </a:ln>
        </p:spPr>
      </p:pic>
      <p:grpSp>
        <p:nvGrpSpPr>
          <p:cNvPr id="960" name="Google Shape;960;p78"/>
          <p:cNvGrpSpPr/>
          <p:nvPr/>
        </p:nvGrpSpPr>
        <p:grpSpPr>
          <a:xfrm>
            <a:off x="-12" y="0"/>
            <a:ext cx="9151202" cy="598359"/>
            <a:chOff x="-12" y="0"/>
            <a:chExt cx="9151202" cy="598359"/>
          </a:xfrm>
        </p:grpSpPr>
        <p:sp>
          <p:nvSpPr>
            <p:cNvPr id="961" name="Google Shape;961;p78"/>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2" name="Google Shape;962;p78"/>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963" name="Google Shape;963;p78"/>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964" name="Google Shape;964;p78"/>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a:pPr>
              <a:defRPr/>
            </a:pPr>
          </a:p>
        </p:txBody>
      </p:sp>
      <p:sp>
        <p:nvSpPr>
          <p:cNvPr id="965" name="Google Shape;965;p78"/>
          <p:cNvSpPr txBox="1"/>
          <p:nvPr>
            <p:ph idx="2" type="title"/>
          </p:nvPr>
        </p:nvSpPr>
        <p:spPr>
          <a:xfrm>
            <a:off x="1225225" y="28412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pPr>
              <a:defRPr/>
            </a:pPr>
          </a:p>
        </p:txBody>
      </p:sp>
      <p:sp>
        <p:nvSpPr>
          <p:cNvPr id="966" name="Google Shape;966;p78"/>
          <p:cNvSpPr txBox="1"/>
          <p:nvPr>
            <p:ph idx="3" type="title"/>
          </p:nvPr>
        </p:nvSpPr>
        <p:spPr>
          <a:xfrm>
            <a:off x="1225200" y="37819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pPr>
              <a:defRPr/>
            </a:pPr>
          </a:p>
        </p:txBody>
      </p:sp>
      <p:sp>
        <p:nvSpPr>
          <p:cNvPr id="967" name="Google Shape;967;p78"/>
          <p:cNvSpPr txBox="1"/>
          <p:nvPr>
            <p:ph idx="4" type="title"/>
          </p:nvPr>
        </p:nvSpPr>
        <p:spPr>
          <a:xfrm>
            <a:off x="1225200" y="18224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968" name="Shape 968"/>
        <p:cNvGrpSpPr/>
        <p:nvPr/>
      </p:nvGrpSpPr>
      <p:grpSpPr>
        <a:xfrm>
          <a:off x="0" y="0"/>
          <a:ext cx="0" cy="0"/>
          <a:chOff x="0" y="0"/>
          <a:chExt cx="0" cy="0"/>
        </a:xfrm>
      </p:grpSpPr>
      <p:pic>
        <p:nvPicPr>
          <p:cNvPr id="969" name="Google Shape;969;p79"/>
          <p:cNvPicPr preferRelativeResize="0"/>
          <p:nvPr/>
        </p:nvPicPr>
        <p:blipFill rotWithShape="1">
          <a:blip r:embed="rId2">
            <a:alphaModFix/>
          </a:blip>
          <a:srcRect b="0" l="0" r="0" t="0"/>
          <a:stretch/>
        </p:blipFill>
        <p:spPr>
          <a:xfrm>
            <a:off x="347200" y="1111870"/>
            <a:ext cx="7945600" cy="2919776"/>
          </a:xfrm>
          <a:prstGeom prst="rect">
            <a:avLst/>
          </a:prstGeom>
          <a:noFill/>
          <a:ln>
            <a:noFill/>
          </a:ln>
        </p:spPr>
      </p:pic>
      <p:sp>
        <p:nvSpPr>
          <p:cNvPr id="970" name="Google Shape;970;p79"/>
          <p:cNvSpPr txBox="1"/>
          <p:nvPr>
            <p:ph idx="1" type="subTitle"/>
          </p:nvPr>
        </p:nvSpPr>
        <p:spPr>
          <a:xfrm>
            <a:off x="661775" y="1266500"/>
            <a:ext cx="7351200" cy="2627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1">
  <p:cSld name="CUSTOM_3_1_1_2">
    <p:spTree>
      <p:nvGrpSpPr>
        <p:cNvPr id="971" name="Shape 971"/>
        <p:cNvGrpSpPr/>
        <p:nvPr/>
      </p:nvGrpSpPr>
      <p:grpSpPr>
        <a:xfrm>
          <a:off x="0" y="0"/>
          <a:ext cx="0" cy="0"/>
          <a:chOff x="0" y="0"/>
          <a:chExt cx="0" cy="0"/>
        </a:xfrm>
      </p:grpSpPr>
      <p:grpSp>
        <p:nvGrpSpPr>
          <p:cNvPr id="972" name="Google Shape;972;p80"/>
          <p:cNvGrpSpPr/>
          <p:nvPr/>
        </p:nvGrpSpPr>
        <p:grpSpPr>
          <a:xfrm>
            <a:off x="0" y="1"/>
            <a:ext cx="9151202" cy="649233"/>
            <a:chOff x="0" y="1"/>
            <a:chExt cx="9151202" cy="649233"/>
          </a:xfrm>
        </p:grpSpPr>
        <p:sp>
          <p:nvSpPr>
            <p:cNvPr id="973" name="Google Shape;973;p80"/>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74" name="Google Shape;974;p80"/>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975" name="Google Shape;975;p80"/>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976" name="Google Shape;976;p80"/>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77" name="Google Shape;977;p80"/>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78" name="Google Shape;978;p80"/>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79" name="Google Shape;979;p80"/>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80" name="Google Shape;980;p80"/>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81" name="Google Shape;981;p80"/>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82" name="Google Shape;982;p80"/>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83" name="Google Shape;983;p80"/>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2_2">
    <p:spTree>
      <p:nvGrpSpPr>
        <p:cNvPr id="984" name="Shape 984"/>
        <p:cNvGrpSpPr/>
        <p:nvPr/>
      </p:nvGrpSpPr>
      <p:grpSpPr>
        <a:xfrm>
          <a:off x="0" y="0"/>
          <a:ext cx="0" cy="0"/>
          <a:chOff x="0" y="0"/>
          <a:chExt cx="0" cy="0"/>
        </a:xfrm>
      </p:grpSpPr>
      <p:pic>
        <p:nvPicPr>
          <p:cNvPr id="985" name="Google Shape;985;p81"/>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986" name="Google Shape;986;p81"/>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987" name="Google Shape;987;p81"/>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988" name="Google Shape;988;p81"/>
          <p:cNvCxnSpPr>
            <a:endCxn id="989"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990" name="Google Shape;990;p81"/>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991" name="Google Shape;991;p81"/>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989" name="Google Shape;989;p81"/>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992" name="Google Shape;992;p81"/>
          <p:cNvGrpSpPr/>
          <p:nvPr/>
        </p:nvGrpSpPr>
        <p:grpSpPr>
          <a:xfrm>
            <a:off x="-12" y="0"/>
            <a:ext cx="9151202" cy="598359"/>
            <a:chOff x="-12" y="0"/>
            <a:chExt cx="9151202" cy="598359"/>
          </a:xfrm>
        </p:grpSpPr>
        <p:sp>
          <p:nvSpPr>
            <p:cNvPr id="993" name="Google Shape;993;p8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94" name="Google Shape;994;p81"/>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995" name="Google Shape;995;p8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996" name="Google Shape;996;p81"/>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997" name="Google Shape;997;p81"/>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80" name="Shape 80"/>
        <p:cNvGrpSpPr/>
        <p:nvPr/>
      </p:nvGrpSpPr>
      <p:grpSpPr>
        <a:xfrm>
          <a:off x="0" y="0"/>
          <a:ext cx="0" cy="0"/>
          <a:chOff x="0" y="0"/>
          <a:chExt cx="0" cy="0"/>
        </a:xfrm>
      </p:grpSpPr>
      <p:pic>
        <p:nvPicPr>
          <p:cNvPr id="81" name="Google Shape;81;p9"/>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82" name="Google Shape;82;p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English</a:t>
            </a:r>
            <a:endParaRPr b="1" sz="1700">
              <a:solidFill>
                <a:schemeClr val="dk1"/>
              </a:solidFill>
              <a:latin typeface="Lexend"/>
              <a:ea typeface="Lexend"/>
              <a:cs typeface="Lexend"/>
              <a:sym typeface="Lexend"/>
            </a:endParaRPr>
          </a:p>
        </p:txBody>
      </p:sp>
      <p:sp>
        <p:nvSpPr>
          <p:cNvPr id="83" name="Google Shape;83;p9"/>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5" name="Google Shape;85;p9"/>
          <p:cNvPicPr preferRelativeResize="0"/>
          <p:nvPr/>
        </p:nvPicPr>
        <p:blipFill>
          <a:blip r:embed="rId4">
            <a:alphaModFix/>
          </a:blip>
          <a:stretch>
            <a:fillRect/>
          </a:stretch>
        </p:blipFill>
        <p:spPr>
          <a:xfrm>
            <a:off x="6156975" y="0"/>
            <a:ext cx="2987025" cy="3854074"/>
          </a:xfrm>
          <a:prstGeom prst="rect">
            <a:avLst/>
          </a:prstGeom>
          <a:noFill/>
          <a:ln>
            <a:noFill/>
          </a:ln>
        </p:spPr>
      </p:pic>
      <p:sp>
        <p:nvSpPr>
          <p:cNvPr id="86" name="Google Shape;86;p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87" name="Google Shape;87;p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998" name="Shape 998"/>
        <p:cNvGrpSpPr/>
        <p:nvPr/>
      </p:nvGrpSpPr>
      <p:grpSpPr>
        <a:xfrm>
          <a:off x="0" y="0"/>
          <a:ext cx="0" cy="0"/>
          <a:chOff x="0" y="0"/>
          <a:chExt cx="0" cy="0"/>
        </a:xfrm>
      </p:grpSpPr>
      <p:grpSp>
        <p:nvGrpSpPr>
          <p:cNvPr id="999" name="Google Shape;999;p82"/>
          <p:cNvGrpSpPr/>
          <p:nvPr/>
        </p:nvGrpSpPr>
        <p:grpSpPr>
          <a:xfrm>
            <a:off x="-1" y="-2"/>
            <a:ext cx="9151203" cy="649227"/>
            <a:chOff x="-1" y="-2"/>
            <a:chExt cx="9151203" cy="649227"/>
          </a:xfrm>
        </p:grpSpPr>
        <p:pic>
          <p:nvPicPr>
            <p:cNvPr id="1000" name="Google Shape;1000;p82"/>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001" name="Google Shape;1001;p8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02" name="Google Shape;1002;p8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1003" name="Google Shape;1003;p8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004" name="Google Shape;1004;p8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1005" name="Google Shape;1005;p82"/>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06" name="Google Shape;1006;p8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1007" name="Shape 1007"/>
        <p:cNvGrpSpPr/>
        <p:nvPr/>
      </p:nvGrpSpPr>
      <p:grpSpPr>
        <a:xfrm>
          <a:off x="0" y="0"/>
          <a:ext cx="0" cy="0"/>
          <a:chOff x="0" y="0"/>
          <a:chExt cx="0" cy="0"/>
        </a:xfrm>
      </p:grpSpPr>
      <p:pic>
        <p:nvPicPr>
          <p:cNvPr id="1008" name="Google Shape;1008;p83"/>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009" name="Google Shape;1009;p8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10" name="Google Shape;1010;p8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11" name="Google Shape;1011;p8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012" name="Google Shape;1012;p83"/>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13" name="Google Shape;1013;p83"/>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14" name="Google Shape;1014;p83"/>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15" name="Google Shape;1015;p83"/>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016" name="Google Shape;1016;p83"/>
          <p:cNvGrpSpPr/>
          <p:nvPr/>
        </p:nvGrpSpPr>
        <p:grpSpPr>
          <a:xfrm>
            <a:off x="323653" y="1652038"/>
            <a:ext cx="457200" cy="457200"/>
            <a:chOff x="1020916" y="1442088"/>
            <a:chExt cx="457200" cy="457200"/>
          </a:xfrm>
        </p:grpSpPr>
        <p:pic>
          <p:nvPicPr>
            <p:cNvPr id="1017" name="Google Shape;1017;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18" name="Google Shape;1018;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019" name="Google Shape;1019;p83"/>
          <p:cNvGrpSpPr/>
          <p:nvPr/>
        </p:nvGrpSpPr>
        <p:grpSpPr>
          <a:xfrm>
            <a:off x="323653" y="2461775"/>
            <a:ext cx="457200" cy="457200"/>
            <a:chOff x="1020916" y="1442088"/>
            <a:chExt cx="457200" cy="457200"/>
          </a:xfrm>
        </p:grpSpPr>
        <p:pic>
          <p:nvPicPr>
            <p:cNvPr id="1020" name="Google Shape;1020;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21" name="Google Shape;1021;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022" name="Google Shape;1022;p83"/>
          <p:cNvGrpSpPr/>
          <p:nvPr/>
        </p:nvGrpSpPr>
        <p:grpSpPr>
          <a:xfrm>
            <a:off x="323641" y="3271838"/>
            <a:ext cx="457200" cy="457200"/>
            <a:chOff x="1020916" y="1442088"/>
            <a:chExt cx="457200" cy="457200"/>
          </a:xfrm>
        </p:grpSpPr>
        <p:pic>
          <p:nvPicPr>
            <p:cNvPr id="1023" name="Google Shape;1023;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24" name="Google Shape;1024;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025" name="Google Shape;1025;p83"/>
          <p:cNvGrpSpPr/>
          <p:nvPr/>
        </p:nvGrpSpPr>
        <p:grpSpPr>
          <a:xfrm>
            <a:off x="323641" y="4081763"/>
            <a:ext cx="457200" cy="457200"/>
            <a:chOff x="1020916" y="1442088"/>
            <a:chExt cx="457200" cy="457200"/>
          </a:xfrm>
        </p:grpSpPr>
        <p:pic>
          <p:nvPicPr>
            <p:cNvPr id="1026" name="Google Shape;1026;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27" name="Google Shape;1027;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028" name="Google Shape;1028;p8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29" name="Google Shape;1029;p8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30" name="Google Shape;1030;p83"/>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1031" name="Shape 1031"/>
        <p:cNvGrpSpPr/>
        <p:nvPr/>
      </p:nvGrpSpPr>
      <p:grpSpPr>
        <a:xfrm>
          <a:off x="0" y="0"/>
          <a:ext cx="0" cy="0"/>
          <a:chOff x="0" y="0"/>
          <a:chExt cx="0" cy="0"/>
        </a:xfrm>
      </p:grpSpPr>
      <p:pic>
        <p:nvPicPr>
          <p:cNvPr id="1032" name="Google Shape;1032;p84"/>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033" name="Google Shape;1033;p8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34" name="Google Shape;1034;p84"/>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035" name="Google Shape;1035;p8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sp>
        <p:nvSpPr>
          <p:cNvPr id="1036" name="Google Shape;1036;p8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037" name="Google Shape;1037;p84"/>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38" name="Google Shape;1038;p8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39" name="Google Shape;1039;p8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1040" name="Shape 1040"/>
        <p:cNvGrpSpPr/>
        <p:nvPr/>
      </p:nvGrpSpPr>
      <p:grpSpPr>
        <a:xfrm>
          <a:off x="0" y="0"/>
          <a:ext cx="0" cy="0"/>
          <a:chOff x="0" y="0"/>
          <a:chExt cx="0" cy="0"/>
        </a:xfrm>
      </p:grpSpPr>
      <p:pic>
        <p:nvPicPr>
          <p:cNvPr id="1041" name="Google Shape;1041;p85"/>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042" name="Google Shape;1042;p85"/>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43" name="Google Shape;1043;p8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44" name="Google Shape;1044;p8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sp>
        <p:nvSpPr>
          <p:cNvPr id="1045" name="Google Shape;1045;p8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046" name="Google Shape;1046;p85"/>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47" name="Google Shape;1047;p8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48" name="Google Shape;1048;p8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1049" name="Shape 1049"/>
        <p:cNvGrpSpPr/>
        <p:nvPr/>
      </p:nvGrpSpPr>
      <p:grpSpPr>
        <a:xfrm>
          <a:off x="0" y="0"/>
          <a:ext cx="0" cy="0"/>
          <a:chOff x="0" y="0"/>
          <a:chExt cx="0" cy="0"/>
        </a:xfrm>
      </p:grpSpPr>
      <p:grpSp>
        <p:nvGrpSpPr>
          <p:cNvPr id="1050" name="Google Shape;1050;p86"/>
          <p:cNvGrpSpPr/>
          <p:nvPr/>
        </p:nvGrpSpPr>
        <p:grpSpPr>
          <a:xfrm>
            <a:off x="-1" y="-2"/>
            <a:ext cx="9151203" cy="649236"/>
            <a:chOff x="-1" y="-2"/>
            <a:chExt cx="9151203" cy="649236"/>
          </a:xfrm>
        </p:grpSpPr>
        <p:pic>
          <p:nvPicPr>
            <p:cNvPr id="1051" name="Google Shape;1051;p8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52" name="Google Shape;1052;p86"/>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3" name="Google Shape;1053;p8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054" name="Google Shape;1054;p8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055" name="Google Shape;1055;p8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56" name="Google Shape;1056;p8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57" name="Google Shape;1057;p8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1058" name="Shape 1058"/>
        <p:cNvGrpSpPr/>
        <p:nvPr/>
      </p:nvGrpSpPr>
      <p:grpSpPr>
        <a:xfrm>
          <a:off x="0" y="0"/>
          <a:ext cx="0" cy="0"/>
          <a:chOff x="0" y="0"/>
          <a:chExt cx="0" cy="0"/>
        </a:xfrm>
      </p:grpSpPr>
      <p:pic>
        <p:nvPicPr>
          <p:cNvPr id="1059" name="Google Shape;1059;p8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60" name="Google Shape;1060;p8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61" name="Google Shape;1061;p8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62" name="Google Shape;1062;p8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063" name="Google Shape;1063;p8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64" name="Google Shape;1064;p8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65" name="Google Shape;1065;p8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066" name="Google Shape;1066;p87"/>
          <p:cNvGrpSpPr/>
          <p:nvPr/>
        </p:nvGrpSpPr>
        <p:grpSpPr>
          <a:xfrm>
            <a:off x="323653" y="1804438"/>
            <a:ext cx="457200" cy="457200"/>
            <a:chOff x="1020916" y="1442088"/>
            <a:chExt cx="457200" cy="457200"/>
          </a:xfrm>
        </p:grpSpPr>
        <p:pic>
          <p:nvPicPr>
            <p:cNvPr id="1067" name="Google Shape;1067;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68" name="Google Shape;1068;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069" name="Google Shape;1069;p87"/>
          <p:cNvGrpSpPr/>
          <p:nvPr/>
        </p:nvGrpSpPr>
        <p:grpSpPr>
          <a:xfrm>
            <a:off x="323653" y="2766575"/>
            <a:ext cx="457200" cy="457200"/>
            <a:chOff x="1020916" y="1442088"/>
            <a:chExt cx="457200" cy="457200"/>
          </a:xfrm>
        </p:grpSpPr>
        <p:pic>
          <p:nvPicPr>
            <p:cNvPr id="1070" name="Google Shape;1070;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71" name="Google Shape;1071;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072" name="Google Shape;1072;p87"/>
          <p:cNvGrpSpPr/>
          <p:nvPr/>
        </p:nvGrpSpPr>
        <p:grpSpPr>
          <a:xfrm>
            <a:off x="323641" y="3729038"/>
            <a:ext cx="457200" cy="457200"/>
            <a:chOff x="1020916" y="1442088"/>
            <a:chExt cx="457200" cy="457200"/>
          </a:xfrm>
        </p:grpSpPr>
        <p:pic>
          <p:nvPicPr>
            <p:cNvPr id="1073" name="Google Shape;1073;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74" name="Google Shape;1074;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075" name="Google Shape;1075;p8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76" name="Google Shape;1076;p87"/>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77" name="Google Shape;1077;p8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1078" name="Shape 1078"/>
        <p:cNvGrpSpPr/>
        <p:nvPr/>
      </p:nvGrpSpPr>
      <p:grpSpPr>
        <a:xfrm>
          <a:off x="0" y="0"/>
          <a:ext cx="0" cy="0"/>
          <a:chOff x="0" y="0"/>
          <a:chExt cx="0" cy="0"/>
        </a:xfrm>
      </p:grpSpPr>
      <p:pic>
        <p:nvPicPr>
          <p:cNvPr id="1079" name="Google Shape;1079;p8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80" name="Google Shape;1080;p88"/>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8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082" name="Google Shape;1082;p88"/>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083" name="Google Shape;1083;p8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1084" name="Google Shape;1084;p88"/>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85" name="Google Shape;1085;p8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86" name="Google Shape;1086;p8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1087" name="Shape 1087"/>
        <p:cNvGrpSpPr/>
        <p:nvPr/>
      </p:nvGrpSpPr>
      <p:grpSpPr>
        <a:xfrm>
          <a:off x="0" y="0"/>
          <a:ext cx="0" cy="0"/>
          <a:chOff x="0" y="0"/>
          <a:chExt cx="0" cy="0"/>
        </a:xfrm>
      </p:grpSpPr>
      <p:pic>
        <p:nvPicPr>
          <p:cNvPr id="1088" name="Google Shape;1088;p8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89" name="Google Shape;1089;p8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8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091" name="Google Shape;1091;p8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92" name="Google Shape;1092;p8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1093" name="Google Shape;1093;p89"/>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94" name="Google Shape;1094;p8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95" name="Google Shape;1095;p8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1096" name="Shape 1096"/>
        <p:cNvGrpSpPr/>
        <p:nvPr/>
      </p:nvGrpSpPr>
      <p:grpSpPr>
        <a:xfrm>
          <a:off x="0" y="0"/>
          <a:ext cx="0" cy="0"/>
          <a:chOff x="0" y="0"/>
          <a:chExt cx="0" cy="0"/>
        </a:xfrm>
      </p:grpSpPr>
      <p:grpSp>
        <p:nvGrpSpPr>
          <p:cNvPr id="1097" name="Google Shape;1097;p90"/>
          <p:cNvGrpSpPr/>
          <p:nvPr/>
        </p:nvGrpSpPr>
        <p:grpSpPr>
          <a:xfrm>
            <a:off x="0" y="0"/>
            <a:ext cx="9151202" cy="652534"/>
            <a:chOff x="0" y="0"/>
            <a:chExt cx="9151202" cy="652534"/>
          </a:xfrm>
        </p:grpSpPr>
        <p:sp>
          <p:nvSpPr>
            <p:cNvPr id="1098" name="Google Shape;1098;p90"/>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9" name="Google Shape;1099;p90"/>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1100" name="Google Shape;1100;p9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1101" name="Google Shape;1101;p90"/>
          <p:cNvSpPr txBox="1"/>
          <p:nvPr>
            <p:ph type="title"/>
          </p:nvPr>
        </p:nvSpPr>
        <p:spPr>
          <a:xfrm>
            <a:off x="1684800" y="11912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None/>
              <a:defRPr b="0" sz="2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02" name="Google Shape;1102;p9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103" name="Google Shape;1103;p9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1104" name="Shape 1104"/>
        <p:cNvGrpSpPr/>
        <p:nvPr/>
      </p:nvGrpSpPr>
      <p:grpSpPr>
        <a:xfrm>
          <a:off x="0" y="0"/>
          <a:ext cx="0" cy="0"/>
          <a:chOff x="0" y="0"/>
          <a:chExt cx="0" cy="0"/>
        </a:xfrm>
      </p:grpSpPr>
      <p:pic>
        <p:nvPicPr>
          <p:cNvPr id="1105" name="Google Shape;1105;p91"/>
          <p:cNvPicPr preferRelativeResize="0"/>
          <p:nvPr/>
        </p:nvPicPr>
        <p:blipFill rotWithShape="1">
          <a:blip r:embed="rId2">
            <a:alphaModFix/>
          </a:blip>
          <a:srcRect b="0" l="6209" r="6207" t="0"/>
          <a:stretch/>
        </p:blipFill>
        <p:spPr>
          <a:xfrm>
            <a:off x="324000" y="4008600"/>
            <a:ext cx="1705150" cy="128000"/>
          </a:xfrm>
          <a:prstGeom prst="rect">
            <a:avLst/>
          </a:prstGeom>
          <a:noFill/>
          <a:ln>
            <a:noFill/>
          </a:ln>
        </p:spPr>
      </p:pic>
      <p:sp>
        <p:nvSpPr>
          <p:cNvPr id="1106" name="Google Shape;1106;p91"/>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800"/>
              <a:buFont typeface="Lexend"/>
              <a:buNone/>
              <a:defRPr sz="38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07" name="Google Shape;1107;p9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Art and design</a:t>
            </a:r>
            <a:endParaRPr b="1" i="0" sz="1700" u="none" cap="none" strike="noStrike">
              <a:solidFill>
                <a:schemeClr val="dk1"/>
              </a:solidFill>
              <a:latin typeface="Lexend"/>
              <a:ea typeface="Lexend"/>
              <a:cs typeface="Lexend"/>
              <a:sym typeface="Lexend"/>
            </a:endParaRPr>
          </a:p>
        </p:txBody>
      </p:sp>
      <p:sp>
        <p:nvSpPr>
          <p:cNvPr id="1108" name="Google Shape;1108;p9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09" name="Google Shape;1109;p9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grpSp>
        <p:nvGrpSpPr>
          <p:cNvPr id="1110" name="Google Shape;1110;p91"/>
          <p:cNvGrpSpPr/>
          <p:nvPr/>
        </p:nvGrpSpPr>
        <p:grpSpPr>
          <a:xfrm>
            <a:off x="6156975" y="0"/>
            <a:ext cx="2987025" cy="3854074"/>
            <a:chOff x="6156975" y="0"/>
            <a:chExt cx="2987025" cy="3854074"/>
          </a:xfrm>
        </p:grpSpPr>
        <p:pic>
          <p:nvPicPr>
            <p:cNvPr id="1111" name="Google Shape;1111;p9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112" name="Google Shape;1112;p9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113" name="Google Shape;1113;p91"/>
          <p:cNvPicPr preferRelativeResize="0"/>
          <p:nvPr/>
        </p:nvPicPr>
        <p:blipFill rotWithShape="1">
          <a:blip r:embed="rId4">
            <a:alphaModFix/>
          </a:blip>
          <a:srcRect b="0" l="0" r="0" t="0"/>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88" name="Shape 88"/>
        <p:cNvGrpSpPr/>
        <p:nvPr/>
      </p:nvGrpSpPr>
      <p:grpSpPr>
        <a:xfrm>
          <a:off x="0" y="0"/>
          <a:ext cx="0" cy="0"/>
          <a:chOff x="0" y="0"/>
          <a:chExt cx="0" cy="0"/>
        </a:xfrm>
      </p:grpSpPr>
      <p:pic>
        <p:nvPicPr>
          <p:cNvPr id="89" name="Google Shape;89;p10"/>
          <p:cNvPicPr preferRelativeResize="0"/>
          <p:nvPr/>
        </p:nvPicPr>
        <p:blipFill rotWithShape="1">
          <a:blip r:embed="rId2">
            <a:alphaModFix/>
          </a:blip>
          <a:srcRect b="0" l="6209" r="6209" t="0"/>
          <a:stretch/>
        </p:blipFill>
        <p:spPr>
          <a:xfrm>
            <a:off x="324000" y="4008600"/>
            <a:ext cx="772225" cy="128000"/>
          </a:xfrm>
          <a:prstGeom prst="rect">
            <a:avLst/>
          </a:prstGeom>
          <a:noFill/>
          <a:ln>
            <a:noFill/>
          </a:ln>
        </p:spPr>
      </p:pic>
      <p:sp>
        <p:nvSpPr>
          <p:cNvPr id="90" name="Google Shape;90;p1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 name="Google Shape;91;p1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Faransiis</a:t>
            </a:r>
            <a:endParaRPr b="1" sz="1400">
              <a:solidFill>
                <a:schemeClr val="dk1"/>
              </a:solidFill>
              <a:latin typeface="Lexend"/>
              <a:ea typeface="Lexend"/>
              <a:cs typeface="Lexend"/>
              <a:sym typeface="Lexend"/>
            </a:endParaRPr>
          </a:p>
        </p:txBody>
      </p:sp>
      <p:grpSp>
        <p:nvGrpSpPr>
          <p:cNvPr id="93" name="Google Shape;93;p10"/>
          <p:cNvGrpSpPr/>
          <p:nvPr/>
        </p:nvGrpSpPr>
        <p:grpSpPr>
          <a:xfrm>
            <a:off x="6156975" y="0"/>
            <a:ext cx="2987025" cy="3854074"/>
            <a:chOff x="6156975" y="0"/>
            <a:chExt cx="2987025" cy="3854074"/>
          </a:xfrm>
        </p:grpSpPr>
        <p:pic>
          <p:nvPicPr>
            <p:cNvPr id="94" name="Google Shape;94;p1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5" name="Google Shape;95;p1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96" name="Google Shape;96;p1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97" name="Google Shape;97;p1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98" name="Google Shape;98;p10"/>
          <p:cNvPicPr preferRelativeResize="0"/>
          <p:nvPr/>
        </p:nvPicPr>
        <p:blipFill>
          <a:blip r:embed="rId5">
            <a:alphaModFix/>
          </a:blip>
          <a:stretch>
            <a:fillRect/>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1115" name="Shape 1115"/>
        <p:cNvGrpSpPr/>
        <p:nvPr/>
      </p:nvGrpSpPr>
      <p:grpSpPr>
        <a:xfrm>
          <a:off x="0" y="0"/>
          <a:ext cx="0" cy="0"/>
          <a:chOff x="0" y="0"/>
          <a:chExt cx="0" cy="0"/>
        </a:xfrm>
      </p:grpSpPr>
      <p:pic>
        <p:nvPicPr>
          <p:cNvPr id="1116" name="Google Shape;1116;p92"/>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pic>
        <p:nvPicPr>
          <p:cNvPr id="1117" name="Google Shape;1117;p9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118" name="Google Shape;1118;p9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19" name="Google Shape;1119;p9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Biology</a:t>
            </a:r>
            <a:endParaRPr b="1" i="0" sz="1700" u="none" cap="none" strike="noStrike">
              <a:solidFill>
                <a:schemeClr val="dk1"/>
              </a:solidFill>
              <a:latin typeface="Lexend"/>
              <a:ea typeface="Lexend"/>
              <a:cs typeface="Lexend"/>
              <a:sym typeface="Lexend"/>
            </a:endParaRPr>
          </a:p>
        </p:txBody>
      </p:sp>
      <p:sp>
        <p:nvSpPr>
          <p:cNvPr id="1121" name="Google Shape;1121;p9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22" name="Google Shape;1122;p9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1123" name="Shape 1123"/>
        <p:cNvGrpSpPr/>
        <p:nvPr/>
      </p:nvGrpSpPr>
      <p:grpSpPr>
        <a:xfrm>
          <a:off x="0" y="0"/>
          <a:ext cx="0" cy="0"/>
          <a:chOff x="0" y="0"/>
          <a:chExt cx="0" cy="0"/>
        </a:xfrm>
      </p:grpSpPr>
      <p:pic>
        <p:nvPicPr>
          <p:cNvPr id="1124" name="Google Shape;1124;p93"/>
          <p:cNvPicPr preferRelativeResize="0"/>
          <p:nvPr/>
        </p:nvPicPr>
        <p:blipFill rotWithShape="1">
          <a:blip r:embed="rId2">
            <a:alphaModFix/>
          </a:blip>
          <a:srcRect b="0" l="6209" r="6207" t="0"/>
          <a:stretch/>
        </p:blipFill>
        <p:spPr>
          <a:xfrm>
            <a:off x="324000" y="4008600"/>
            <a:ext cx="1117400" cy="128000"/>
          </a:xfrm>
          <a:prstGeom prst="rect">
            <a:avLst/>
          </a:prstGeom>
          <a:noFill/>
          <a:ln>
            <a:noFill/>
          </a:ln>
        </p:spPr>
      </p:pic>
      <p:sp>
        <p:nvSpPr>
          <p:cNvPr id="1125" name="Google Shape;1125;p9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26" name="Google Shape;1126;p9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Chemistry</a:t>
            </a:r>
            <a:endParaRPr b="1" i="0" sz="1700" u="none" cap="none" strike="noStrike">
              <a:solidFill>
                <a:schemeClr val="dk1"/>
              </a:solidFill>
              <a:latin typeface="Lexend"/>
              <a:ea typeface="Lexend"/>
              <a:cs typeface="Lexend"/>
              <a:sym typeface="Lexend"/>
            </a:endParaRPr>
          </a:p>
        </p:txBody>
      </p:sp>
      <p:pic>
        <p:nvPicPr>
          <p:cNvPr id="1128" name="Google Shape;1128;p9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29" name="Google Shape;1129;p9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30" name="Google Shape;1130;p9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1131" name="Shape 1131"/>
        <p:cNvGrpSpPr/>
        <p:nvPr/>
      </p:nvGrpSpPr>
      <p:grpSpPr>
        <a:xfrm>
          <a:off x="0" y="0"/>
          <a:ext cx="0" cy="0"/>
          <a:chOff x="0" y="0"/>
          <a:chExt cx="0" cy="0"/>
        </a:xfrm>
      </p:grpSpPr>
      <p:pic>
        <p:nvPicPr>
          <p:cNvPr id="1132" name="Google Shape;1132;p94"/>
          <p:cNvPicPr preferRelativeResize="0"/>
          <p:nvPr/>
        </p:nvPicPr>
        <p:blipFill rotWithShape="1">
          <a:blip r:embed="rId2">
            <a:alphaModFix/>
          </a:blip>
          <a:srcRect b="0" l="6209" r="6207" t="0"/>
          <a:stretch/>
        </p:blipFill>
        <p:spPr>
          <a:xfrm>
            <a:off x="324000" y="4008600"/>
            <a:ext cx="1245800" cy="128000"/>
          </a:xfrm>
          <a:prstGeom prst="rect">
            <a:avLst/>
          </a:prstGeom>
          <a:noFill/>
          <a:ln>
            <a:noFill/>
          </a:ln>
        </p:spPr>
      </p:pic>
      <p:sp>
        <p:nvSpPr>
          <p:cNvPr id="1133" name="Google Shape;1133;p9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34" name="Google Shape;1134;p9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Citizenship</a:t>
            </a:r>
            <a:endParaRPr b="1" i="0" sz="1700" u="none" cap="none" strike="noStrike">
              <a:solidFill>
                <a:schemeClr val="dk1"/>
              </a:solidFill>
              <a:latin typeface="Lexend"/>
              <a:ea typeface="Lexend"/>
              <a:cs typeface="Lexend"/>
              <a:sym typeface="Lexend"/>
            </a:endParaRPr>
          </a:p>
        </p:txBody>
      </p:sp>
      <p:grpSp>
        <p:nvGrpSpPr>
          <p:cNvPr id="1136" name="Google Shape;1136;p94"/>
          <p:cNvGrpSpPr/>
          <p:nvPr/>
        </p:nvGrpSpPr>
        <p:grpSpPr>
          <a:xfrm>
            <a:off x="6156975" y="0"/>
            <a:ext cx="2987025" cy="3854074"/>
            <a:chOff x="6156975" y="0"/>
            <a:chExt cx="2987025" cy="3854074"/>
          </a:xfrm>
        </p:grpSpPr>
        <p:pic>
          <p:nvPicPr>
            <p:cNvPr id="1137" name="Google Shape;1137;p9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38" name="Google Shape;1138;p9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139" name="Google Shape;1139;p94"/>
          <p:cNvPicPr preferRelativeResize="0"/>
          <p:nvPr/>
        </p:nvPicPr>
        <p:blipFill rotWithShape="1">
          <a:blip r:embed="rId5">
            <a:alphaModFix/>
          </a:blip>
          <a:srcRect b="0" l="0" r="0" t="0"/>
          <a:stretch/>
        </p:blipFill>
        <p:spPr>
          <a:xfrm rot="-360025">
            <a:off x="6945328" y="787504"/>
            <a:ext cx="1710318" cy="2052380"/>
          </a:xfrm>
          <a:prstGeom prst="rect">
            <a:avLst/>
          </a:prstGeom>
          <a:noFill/>
          <a:ln>
            <a:noFill/>
          </a:ln>
        </p:spPr>
      </p:pic>
      <p:sp>
        <p:nvSpPr>
          <p:cNvPr id="1140" name="Google Shape;1140;p9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41" name="Google Shape;1141;p9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1142" name="Shape 1142"/>
        <p:cNvGrpSpPr/>
        <p:nvPr/>
      </p:nvGrpSpPr>
      <p:grpSpPr>
        <a:xfrm>
          <a:off x="0" y="0"/>
          <a:ext cx="0" cy="0"/>
          <a:chOff x="0" y="0"/>
          <a:chExt cx="0" cy="0"/>
        </a:xfrm>
      </p:grpSpPr>
      <p:pic>
        <p:nvPicPr>
          <p:cNvPr id="1143" name="Google Shape;1143;p95"/>
          <p:cNvPicPr preferRelativeResize="0"/>
          <p:nvPr/>
        </p:nvPicPr>
        <p:blipFill rotWithShape="1">
          <a:blip r:embed="rId2">
            <a:alphaModFix/>
          </a:blip>
          <a:srcRect b="0" l="6209" r="6207" t="0"/>
          <a:stretch/>
        </p:blipFill>
        <p:spPr>
          <a:xfrm>
            <a:off x="324000" y="4008600"/>
            <a:ext cx="2563200" cy="128000"/>
          </a:xfrm>
          <a:prstGeom prst="rect">
            <a:avLst/>
          </a:prstGeom>
          <a:noFill/>
          <a:ln>
            <a:noFill/>
          </a:ln>
        </p:spPr>
      </p:pic>
      <p:sp>
        <p:nvSpPr>
          <p:cNvPr id="1144" name="Google Shape;1144;p9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45" name="Google Shape;1145;p95"/>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Cooking and nutrition</a:t>
            </a:r>
            <a:endParaRPr b="1" i="0" sz="1700" u="none" cap="none" strike="noStrike">
              <a:solidFill>
                <a:schemeClr val="dk1"/>
              </a:solidFill>
              <a:latin typeface="Lexend"/>
              <a:ea typeface="Lexend"/>
              <a:cs typeface="Lexend"/>
              <a:sym typeface="Lexend"/>
            </a:endParaRPr>
          </a:p>
        </p:txBody>
      </p:sp>
      <p:grpSp>
        <p:nvGrpSpPr>
          <p:cNvPr id="1147" name="Google Shape;1147;p95"/>
          <p:cNvGrpSpPr/>
          <p:nvPr/>
        </p:nvGrpSpPr>
        <p:grpSpPr>
          <a:xfrm>
            <a:off x="6156975" y="0"/>
            <a:ext cx="2987025" cy="3854074"/>
            <a:chOff x="6156975" y="0"/>
            <a:chExt cx="2987025" cy="3854074"/>
          </a:xfrm>
        </p:grpSpPr>
        <p:pic>
          <p:nvPicPr>
            <p:cNvPr id="1148" name="Google Shape;1148;p9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9" name="Google Shape;1149;p9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50" name="Google Shape;1150;p9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51" name="Google Shape;1151;p9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152" name="Google Shape;1152;p95"/>
          <p:cNvPicPr preferRelativeResize="0"/>
          <p:nvPr/>
        </p:nvPicPr>
        <p:blipFill rotWithShape="1">
          <a:blip r:embed="rId5">
            <a:alphaModFix/>
          </a:blip>
          <a:srcRect b="0" l="0" r="0" t="0"/>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1153" name="Shape 1153"/>
        <p:cNvGrpSpPr/>
        <p:nvPr/>
      </p:nvGrpSpPr>
      <p:grpSpPr>
        <a:xfrm>
          <a:off x="0" y="0"/>
          <a:ext cx="0" cy="0"/>
          <a:chOff x="0" y="0"/>
          <a:chExt cx="0" cy="0"/>
        </a:xfrm>
      </p:grpSpPr>
      <p:pic>
        <p:nvPicPr>
          <p:cNvPr id="1154" name="Google Shape;1154;p96"/>
          <p:cNvPicPr preferRelativeResize="0"/>
          <p:nvPr/>
        </p:nvPicPr>
        <p:blipFill rotWithShape="1">
          <a:blip r:embed="rId2">
            <a:alphaModFix/>
          </a:blip>
          <a:srcRect b="0" l="6209" r="6207" t="0"/>
          <a:stretch/>
        </p:blipFill>
        <p:spPr>
          <a:xfrm>
            <a:off x="324000" y="4008600"/>
            <a:ext cx="2705850" cy="128000"/>
          </a:xfrm>
          <a:prstGeom prst="rect">
            <a:avLst/>
          </a:prstGeom>
          <a:noFill/>
          <a:ln>
            <a:noFill/>
          </a:ln>
        </p:spPr>
      </p:pic>
      <p:sp>
        <p:nvSpPr>
          <p:cNvPr id="1155" name="Google Shape;1155;p9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56" name="Google Shape;1156;p96"/>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Design and technology</a:t>
            </a:r>
            <a:endParaRPr b="1" i="0" sz="1700" u="none" cap="none" strike="noStrike">
              <a:solidFill>
                <a:schemeClr val="dk1"/>
              </a:solidFill>
              <a:latin typeface="Lexend"/>
              <a:ea typeface="Lexend"/>
              <a:cs typeface="Lexend"/>
              <a:sym typeface="Lexend"/>
            </a:endParaRPr>
          </a:p>
        </p:txBody>
      </p:sp>
      <p:grpSp>
        <p:nvGrpSpPr>
          <p:cNvPr id="1158" name="Google Shape;1158;p96"/>
          <p:cNvGrpSpPr/>
          <p:nvPr/>
        </p:nvGrpSpPr>
        <p:grpSpPr>
          <a:xfrm>
            <a:off x="6156975" y="0"/>
            <a:ext cx="2987025" cy="3854074"/>
            <a:chOff x="6156975" y="0"/>
            <a:chExt cx="2987025" cy="3854074"/>
          </a:xfrm>
        </p:grpSpPr>
        <p:pic>
          <p:nvPicPr>
            <p:cNvPr id="1159" name="Google Shape;1159;p9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60" name="Google Shape;1160;p9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161" name="Google Shape;1161;p96"/>
          <p:cNvPicPr preferRelativeResize="0"/>
          <p:nvPr/>
        </p:nvPicPr>
        <p:blipFill rotWithShape="1">
          <a:blip r:embed="rId5">
            <a:alphaModFix/>
          </a:blip>
          <a:srcRect b="0" l="0" r="0" t="0"/>
          <a:stretch/>
        </p:blipFill>
        <p:spPr>
          <a:xfrm rot="-362791">
            <a:off x="6884379" y="985388"/>
            <a:ext cx="1846116" cy="1852594"/>
          </a:xfrm>
          <a:prstGeom prst="rect">
            <a:avLst/>
          </a:prstGeom>
          <a:noFill/>
          <a:ln>
            <a:noFill/>
          </a:ln>
        </p:spPr>
      </p:pic>
      <p:sp>
        <p:nvSpPr>
          <p:cNvPr id="1162" name="Google Shape;1162;p9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63" name="Google Shape;1163;p9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1164" name="Shape 1164"/>
        <p:cNvGrpSpPr/>
        <p:nvPr/>
      </p:nvGrpSpPr>
      <p:grpSpPr>
        <a:xfrm>
          <a:off x="0" y="0"/>
          <a:ext cx="0" cy="0"/>
          <a:chOff x="0" y="0"/>
          <a:chExt cx="0" cy="0"/>
        </a:xfrm>
      </p:grpSpPr>
      <p:pic>
        <p:nvPicPr>
          <p:cNvPr id="1165" name="Google Shape;1165;p97"/>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166" name="Google Shape;1166;p9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English</a:t>
            </a:r>
            <a:endParaRPr b="1" i="0" sz="1700" u="none" cap="none" strike="noStrike">
              <a:solidFill>
                <a:schemeClr val="dk1"/>
              </a:solidFill>
              <a:latin typeface="Lexend"/>
              <a:ea typeface="Lexend"/>
              <a:cs typeface="Lexend"/>
              <a:sym typeface="Lexend"/>
            </a:endParaRPr>
          </a:p>
        </p:txBody>
      </p:sp>
      <p:sp>
        <p:nvSpPr>
          <p:cNvPr id="1167" name="Google Shape;1167;p97"/>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169" name="Google Shape;1169;p9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70" name="Google Shape;1170;p9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71" name="Google Shape;1171;p9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1172" name="Shape 1172"/>
        <p:cNvGrpSpPr/>
        <p:nvPr/>
      </p:nvGrpSpPr>
      <p:grpSpPr>
        <a:xfrm>
          <a:off x="0" y="0"/>
          <a:ext cx="0" cy="0"/>
          <a:chOff x="0" y="0"/>
          <a:chExt cx="0" cy="0"/>
        </a:xfrm>
      </p:grpSpPr>
      <p:pic>
        <p:nvPicPr>
          <p:cNvPr id="1173" name="Google Shape;1173;p98"/>
          <p:cNvPicPr preferRelativeResize="0"/>
          <p:nvPr/>
        </p:nvPicPr>
        <p:blipFill rotWithShape="1">
          <a:blip r:embed="rId2">
            <a:alphaModFix/>
          </a:blip>
          <a:srcRect b="0" l="6209" r="6207" t="0"/>
          <a:stretch/>
        </p:blipFill>
        <p:spPr>
          <a:xfrm>
            <a:off x="324000" y="4008600"/>
            <a:ext cx="772225" cy="128000"/>
          </a:xfrm>
          <a:prstGeom prst="rect">
            <a:avLst/>
          </a:prstGeom>
          <a:noFill/>
          <a:ln>
            <a:noFill/>
          </a:ln>
        </p:spPr>
      </p:pic>
      <p:sp>
        <p:nvSpPr>
          <p:cNvPr id="1174" name="Google Shape;1174;p9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75" name="Google Shape;1175;p98"/>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Faransiis</a:t>
            </a:r>
            <a:endParaRPr b="1" i="0" sz="1400" u="none" cap="none" strike="noStrike">
              <a:solidFill>
                <a:schemeClr val="dk1"/>
              </a:solidFill>
              <a:latin typeface="Lexend"/>
              <a:ea typeface="Lexend"/>
              <a:cs typeface="Lexend"/>
              <a:sym typeface="Lexend"/>
            </a:endParaRPr>
          </a:p>
        </p:txBody>
      </p:sp>
      <p:grpSp>
        <p:nvGrpSpPr>
          <p:cNvPr id="1177" name="Google Shape;1177;p98"/>
          <p:cNvGrpSpPr/>
          <p:nvPr/>
        </p:nvGrpSpPr>
        <p:grpSpPr>
          <a:xfrm>
            <a:off x="6156975" y="0"/>
            <a:ext cx="2987025" cy="3854074"/>
            <a:chOff x="6156975" y="0"/>
            <a:chExt cx="2987025" cy="3854074"/>
          </a:xfrm>
        </p:grpSpPr>
        <p:pic>
          <p:nvPicPr>
            <p:cNvPr id="1178" name="Google Shape;1178;p9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79" name="Google Shape;1179;p9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80" name="Google Shape;1180;p9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81" name="Google Shape;1181;p9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182" name="Google Shape;1182;p98"/>
          <p:cNvPicPr preferRelativeResize="0"/>
          <p:nvPr/>
        </p:nvPicPr>
        <p:blipFill rotWithShape="1">
          <a:blip r:embed="rId5">
            <a:alphaModFix/>
          </a:blip>
          <a:srcRect b="0" l="0" r="0" t="0"/>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1183" name="Shape 1183"/>
        <p:cNvGrpSpPr/>
        <p:nvPr/>
      </p:nvGrpSpPr>
      <p:grpSpPr>
        <a:xfrm>
          <a:off x="0" y="0"/>
          <a:ext cx="0" cy="0"/>
          <a:chOff x="0" y="0"/>
          <a:chExt cx="0" cy="0"/>
        </a:xfrm>
      </p:grpSpPr>
      <p:pic>
        <p:nvPicPr>
          <p:cNvPr id="1184" name="Google Shape;1184;p99"/>
          <p:cNvPicPr preferRelativeResize="0"/>
          <p:nvPr/>
        </p:nvPicPr>
        <p:blipFill rotWithShape="1">
          <a:blip r:embed="rId2">
            <a:alphaModFix/>
          </a:blip>
          <a:srcRect b="0" l="6209" r="6207" t="0"/>
          <a:stretch/>
        </p:blipFill>
        <p:spPr>
          <a:xfrm>
            <a:off x="324000" y="4008600"/>
            <a:ext cx="1259825" cy="128000"/>
          </a:xfrm>
          <a:prstGeom prst="rect">
            <a:avLst/>
          </a:prstGeom>
          <a:noFill/>
          <a:ln>
            <a:noFill/>
          </a:ln>
        </p:spPr>
      </p:pic>
      <p:pic>
        <p:nvPicPr>
          <p:cNvPr id="1185" name="Google Shape;1185;p99"/>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186" name="Google Shape;1186;p9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7" name="Google Shape;1187;p99"/>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Juqraafi</a:t>
            </a:r>
            <a:endParaRPr b="1" i="0" sz="1400" u="none" cap="none" strike="noStrike">
              <a:solidFill>
                <a:schemeClr val="dk1"/>
              </a:solidFill>
              <a:latin typeface="Lexend"/>
              <a:ea typeface="Lexend"/>
              <a:cs typeface="Lexend"/>
              <a:sym typeface="Lexend"/>
            </a:endParaRPr>
          </a:p>
        </p:txBody>
      </p:sp>
      <p:sp>
        <p:nvSpPr>
          <p:cNvPr id="1189" name="Google Shape;1189;p9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90" name="Google Shape;1190;p9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191" name="Shape 1191"/>
        <p:cNvGrpSpPr/>
        <p:nvPr/>
      </p:nvGrpSpPr>
      <p:grpSpPr>
        <a:xfrm>
          <a:off x="0" y="0"/>
          <a:ext cx="0" cy="0"/>
          <a:chOff x="0" y="0"/>
          <a:chExt cx="0" cy="0"/>
        </a:xfrm>
      </p:grpSpPr>
      <p:pic>
        <p:nvPicPr>
          <p:cNvPr id="1192" name="Google Shape;1192;p100"/>
          <p:cNvPicPr preferRelativeResize="0"/>
          <p:nvPr/>
        </p:nvPicPr>
        <p:blipFill rotWithShape="1">
          <a:blip r:embed="rId2">
            <a:alphaModFix/>
          </a:blip>
          <a:srcRect b="0" l="6209" r="6207" t="0"/>
          <a:stretch/>
        </p:blipFill>
        <p:spPr>
          <a:xfrm>
            <a:off x="324000" y="4008600"/>
            <a:ext cx="916925" cy="128000"/>
          </a:xfrm>
          <a:prstGeom prst="rect">
            <a:avLst/>
          </a:prstGeom>
          <a:noFill/>
          <a:ln>
            <a:noFill/>
          </a:ln>
        </p:spPr>
      </p:pic>
      <p:sp>
        <p:nvSpPr>
          <p:cNvPr id="1193" name="Google Shape;1193;p10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94" name="Google Shape;1194;p10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German</a:t>
            </a:r>
            <a:endParaRPr b="1" i="0" sz="1700" u="none" cap="none" strike="noStrike">
              <a:solidFill>
                <a:schemeClr val="dk1"/>
              </a:solidFill>
              <a:latin typeface="Lexend"/>
              <a:ea typeface="Lexend"/>
              <a:cs typeface="Lexend"/>
              <a:sym typeface="Lexend"/>
            </a:endParaRPr>
          </a:p>
        </p:txBody>
      </p:sp>
      <p:grpSp>
        <p:nvGrpSpPr>
          <p:cNvPr id="1196" name="Google Shape;1196;p100"/>
          <p:cNvGrpSpPr/>
          <p:nvPr/>
        </p:nvGrpSpPr>
        <p:grpSpPr>
          <a:xfrm>
            <a:off x="6156975" y="0"/>
            <a:ext cx="2987025" cy="3854074"/>
            <a:chOff x="6156975" y="0"/>
            <a:chExt cx="2987025" cy="3854074"/>
          </a:xfrm>
        </p:grpSpPr>
        <p:pic>
          <p:nvPicPr>
            <p:cNvPr id="1197" name="Google Shape;1197;p10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98" name="Google Shape;1198;p10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99" name="Google Shape;1199;p10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00" name="Google Shape;1200;p10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201" name="Google Shape;1201;p100"/>
          <p:cNvPicPr preferRelativeResize="0"/>
          <p:nvPr/>
        </p:nvPicPr>
        <p:blipFill rotWithShape="1">
          <a:blip r:embed="rId5">
            <a:alphaModFix/>
          </a:blip>
          <a:srcRect b="0" l="0" r="0" t="0"/>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202" name="Shape 1202"/>
        <p:cNvGrpSpPr/>
        <p:nvPr/>
      </p:nvGrpSpPr>
      <p:grpSpPr>
        <a:xfrm>
          <a:off x="0" y="0"/>
          <a:ext cx="0" cy="0"/>
          <a:chOff x="0" y="0"/>
          <a:chExt cx="0" cy="0"/>
        </a:xfrm>
      </p:grpSpPr>
      <p:pic>
        <p:nvPicPr>
          <p:cNvPr id="1203" name="Google Shape;1203;p101"/>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204" name="Google Shape;1204;p10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05" name="Google Shape;1205;p10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History</a:t>
            </a:r>
            <a:endParaRPr b="1" i="0" sz="1700" u="none" cap="none" strike="noStrike">
              <a:solidFill>
                <a:schemeClr val="dk1"/>
              </a:solidFill>
              <a:latin typeface="Lexend"/>
              <a:ea typeface="Lexend"/>
              <a:cs typeface="Lexend"/>
              <a:sym typeface="Lexend"/>
            </a:endParaRPr>
          </a:p>
        </p:txBody>
      </p:sp>
      <p:grpSp>
        <p:nvGrpSpPr>
          <p:cNvPr id="1207" name="Google Shape;1207;p101"/>
          <p:cNvGrpSpPr/>
          <p:nvPr/>
        </p:nvGrpSpPr>
        <p:grpSpPr>
          <a:xfrm>
            <a:off x="6156975" y="0"/>
            <a:ext cx="2987025" cy="3854074"/>
            <a:chOff x="6156975" y="0"/>
            <a:chExt cx="2987025" cy="3854074"/>
          </a:xfrm>
        </p:grpSpPr>
        <p:pic>
          <p:nvPicPr>
            <p:cNvPr id="1208" name="Google Shape;1208;p10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09" name="Google Shape;1209;p101"/>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10" name="Google Shape;1210;p101"/>
            <p:cNvPicPr preferRelativeResize="0"/>
            <p:nvPr/>
          </p:nvPicPr>
          <p:blipFill rotWithShape="1">
            <a:blip r:embed="rId5">
              <a:alphaModFix/>
            </a:blip>
            <a:srcRect b="0" l="0" r="0" t="0"/>
            <a:stretch/>
          </p:blipFill>
          <p:spPr>
            <a:xfrm rot="-378432">
              <a:off x="7001357" y="1317070"/>
              <a:ext cx="1677682" cy="1143462"/>
            </a:xfrm>
            <a:prstGeom prst="rect">
              <a:avLst/>
            </a:prstGeom>
            <a:noFill/>
            <a:ln>
              <a:noFill/>
            </a:ln>
          </p:spPr>
        </p:pic>
      </p:grpSp>
      <p:sp>
        <p:nvSpPr>
          <p:cNvPr id="1211" name="Google Shape;1211;p10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12" name="Google Shape;1212;p10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Relationship Id="rId15" Type="http://schemas.openxmlformats.org/officeDocument/2006/relationships/slideLayout" Target="../slideLayouts/slideLayout85.xml"/><Relationship Id="rId16" Type="http://schemas.openxmlformats.org/officeDocument/2006/relationships/slideLayout" Target="../slideLayouts/slideLayout86.xml"/><Relationship Id="rId17" Type="http://schemas.openxmlformats.org/officeDocument/2006/relationships/slideLayout" Target="../slideLayouts/slideLayout87.xml"/><Relationship Id="rId18" Type="http://schemas.openxmlformats.org/officeDocument/2006/relationships/slideLayout" Target="../slideLayouts/slideLayout88.xml"/><Relationship Id="rId19" Type="http://schemas.openxmlformats.org/officeDocument/2006/relationships/slideLayout" Target="../slideLayouts/slideLayout89.xml"/><Relationship Id="rId20" Type="http://schemas.openxmlformats.org/officeDocument/2006/relationships/slideLayout" Target="../slideLayouts/slideLayout90.xml"/><Relationship Id="rId21" Type="http://schemas.openxmlformats.org/officeDocument/2006/relationships/slideLayout" Target="../slideLayouts/slideLayout91.xml"/><Relationship Id="rId22" Type="http://schemas.openxmlformats.org/officeDocument/2006/relationships/slideLayout" Target="../slideLayouts/slideLayout92.xml"/><Relationship Id="rId23" Type="http://schemas.openxmlformats.org/officeDocument/2006/relationships/slideLayout" Target="../slideLayouts/slideLayout93.xml"/><Relationship Id="rId24" Type="http://schemas.openxmlformats.org/officeDocument/2006/relationships/slideLayout" Target="../slideLayouts/slideLayout94.xml"/><Relationship Id="rId25" Type="http://schemas.openxmlformats.org/officeDocument/2006/relationships/slideLayout" Target="../slideLayouts/slideLayout95.xml"/><Relationship Id="rId26" Type="http://schemas.openxmlformats.org/officeDocument/2006/relationships/slideLayout" Target="../slideLayouts/slideLayout96.xml"/><Relationship Id="rId27" Type="http://schemas.openxmlformats.org/officeDocument/2006/relationships/slideLayout" Target="../slideLayouts/slideLayout97.xml"/><Relationship Id="rId28" Type="http://schemas.openxmlformats.org/officeDocument/2006/relationships/slideLayout" Target="../slideLayouts/slideLayout98.xml"/><Relationship Id="rId29" Type="http://schemas.openxmlformats.org/officeDocument/2006/relationships/slideLayout" Target="../slideLayouts/slideLayout99.xml"/><Relationship Id="rId30" Type="http://schemas.openxmlformats.org/officeDocument/2006/relationships/slideLayout" Target="../slideLayouts/slideLayout100.xml"/><Relationship Id="rId31" Type="http://schemas.openxmlformats.org/officeDocument/2006/relationships/slideLayout" Target="../slideLayouts/slideLayout101.xml"/><Relationship Id="rId32" Type="http://schemas.openxmlformats.org/officeDocument/2006/relationships/slideLayout" Target="../slideLayouts/slideLayout102.xml"/><Relationship Id="rId33" Type="http://schemas.openxmlformats.org/officeDocument/2006/relationships/slideLayout" Target="../slideLayouts/slideLayout103.xml"/><Relationship Id="rId34" Type="http://schemas.openxmlformats.org/officeDocument/2006/relationships/slideLayout" Target="../slideLayouts/slideLayout104.xml"/><Relationship Id="rId35" Type="http://schemas.openxmlformats.org/officeDocument/2006/relationships/slideLayout" Target="../slideLayouts/slideLayout105.xml"/><Relationship Id="rId36" Type="http://schemas.openxmlformats.org/officeDocument/2006/relationships/slideLayout" Target="../slideLayouts/slideLayout106.xml"/><Relationship Id="rId37" Type="http://schemas.openxmlformats.org/officeDocument/2006/relationships/slideLayout" Target="../slideLayouts/slideLayout107.xml"/><Relationship Id="rId38" Type="http://schemas.openxmlformats.org/officeDocument/2006/relationships/slideLayout" Target="../slideLayouts/slideLayout108.xml"/><Relationship Id="rId39" Type="http://schemas.openxmlformats.org/officeDocument/2006/relationships/slideLayout" Target="../slideLayouts/slideLayout109.xml"/><Relationship Id="rId40" Type="http://schemas.openxmlformats.org/officeDocument/2006/relationships/slideLayout" Target="../slideLayouts/slideLayout110.xml"/><Relationship Id="rId41" Type="http://schemas.openxmlformats.org/officeDocument/2006/relationships/slideLayout" Target="../slideLayouts/slideLayout111.xml"/><Relationship Id="rId42" Type="http://schemas.openxmlformats.org/officeDocument/2006/relationships/slideLayout" Target="../slideLayouts/slideLayout112.xml"/><Relationship Id="rId43" Type="http://schemas.openxmlformats.org/officeDocument/2006/relationships/slideLayout" Target="../slideLayouts/slideLayout113.xml"/><Relationship Id="rId44" Type="http://schemas.openxmlformats.org/officeDocument/2006/relationships/slideLayout" Target="../slideLayouts/slideLayout114.xml"/><Relationship Id="rId45" Type="http://schemas.openxmlformats.org/officeDocument/2006/relationships/slideLayout" Target="../slideLayouts/slideLayout115.xml"/><Relationship Id="rId46" Type="http://schemas.openxmlformats.org/officeDocument/2006/relationships/slideLayout" Target="../slideLayouts/slideLayout116.xml"/><Relationship Id="rId47" Type="http://schemas.openxmlformats.org/officeDocument/2006/relationships/slideLayout" Target="../slideLayouts/slideLayout117.xml"/><Relationship Id="rId48" Type="http://schemas.openxmlformats.org/officeDocument/2006/relationships/slideLayout" Target="../slideLayouts/slideLayout118.xml"/><Relationship Id="rId49" Type="http://schemas.openxmlformats.org/officeDocument/2006/relationships/slideLayout" Target="../slideLayouts/slideLayout119.xml"/><Relationship Id="rId50" Type="http://schemas.openxmlformats.org/officeDocument/2006/relationships/slideLayout" Target="../slideLayouts/slideLayout120.xml"/><Relationship Id="rId51" Type="http://schemas.openxmlformats.org/officeDocument/2006/relationships/slideLayout" Target="../slideLayouts/slideLayout121.xml"/><Relationship Id="rId52" Type="http://schemas.openxmlformats.org/officeDocument/2006/relationships/slideLayout" Target="../slideLayouts/slideLayout122.xml"/><Relationship Id="rId53" Type="http://schemas.openxmlformats.org/officeDocument/2006/relationships/slideLayout" Target="../slideLayouts/slideLayout123.xml"/><Relationship Id="rId54" Type="http://schemas.openxmlformats.org/officeDocument/2006/relationships/slideLayout" Target="../slideLayouts/slideLayout124.xml"/><Relationship Id="rId55" Type="http://schemas.openxmlformats.org/officeDocument/2006/relationships/slideLayout" Target="../slideLayouts/slideLayout125.xml"/><Relationship Id="rId56" Type="http://schemas.openxmlformats.org/officeDocument/2006/relationships/slideLayout" Target="../slideLayouts/slideLayout126.xml"/><Relationship Id="rId57" Type="http://schemas.openxmlformats.org/officeDocument/2006/relationships/slideLayout" Target="../slideLayouts/slideLayout127.xml"/><Relationship Id="rId58" Type="http://schemas.openxmlformats.org/officeDocument/2006/relationships/slideLayout" Target="../slideLayouts/slideLayout128.xml"/><Relationship Id="rId59" Type="http://schemas.openxmlformats.org/officeDocument/2006/relationships/slideLayout" Target="../slideLayouts/slideLayout129.xml"/><Relationship Id="rId60" Type="http://schemas.openxmlformats.org/officeDocument/2006/relationships/slideLayout" Target="../slideLayouts/slideLayout130.xml"/><Relationship Id="rId61" Type="http://schemas.openxmlformats.org/officeDocument/2006/relationships/slideLayout" Target="../slideLayouts/slideLayout131.xml"/><Relationship Id="rId62" Type="http://schemas.openxmlformats.org/officeDocument/2006/relationships/slideLayout" Target="../slideLayouts/slideLayout132.xml"/><Relationship Id="rId63" Type="http://schemas.openxmlformats.org/officeDocument/2006/relationships/slideLayout" Target="../slideLayouts/slideLayout133.xml"/><Relationship Id="rId64" Type="http://schemas.openxmlformats.org/officeDocument/2006/relationships/slideLayout" Target="../slideLayouts/slideLayout134.xml"/><Relationship Id="rId65" Type="http://schemas.openxmlformats.org/officeDocument/2006/relationships/slideLayout" Target="../slideLayouts/slideLayout135.xml"/><Relationship Id="rId66" Type="http://schemas.openxmlformats.org/officeDocument/2006/relationships/slideLayout" Target="../slideLayouts/slideLayout136.xml"/><Relationship Id="rId67" Type="http://schemas.openxmlformats.org/officeDocument/2006/relationships/slideLayout" Target="../slideLayouts/slideLayout137.xml"/><Relationship Id="rId68" Type="http://schemas.openxmlformats.org/officeDocument/2006/relationships/slideLayout" Target="../slideLayouts/slideLayout138.xml"/><Relationship Id="rId69" Type="http://schemas.openxmlformats.org/officeDocument/2006/relationships/slideLayout" Target="../slideLayouts/slideLayout139.xml"/><Relationship Id="rId70" Type="http://schemas.openxmlformats.org/officeDocument/2006/relationships/slideLayout" Target="../slideLayouts/slideLayout140.xml"/><Relationship Id="rId71" Type="http://schemas.openxmlformats.org/officeDocument/2006/relationships/slideLayout" Target="../slideLayouts/slideLayout141.xml"/><Relationship Id="rId72" Type="http://schemas.openxmlformats.org/officeDocument/2006/relationships/slideLayout" Target="../slideLayouts/slideLayout142.xml"/><Relationship Id="rId73" Type="http://schemas.openxmlformats.org/officeDocument/2006/relationships/slideLayout" Target="../slideLayouts/slideLayout143.xml"/><Relationship Id="rId74" Type="http://schemas.openxmlformats.org/officeDocument/2006/relationships/slideLayout" Target="../slideLayouts/slideLayout144.xml"/><Relationship Id="rId75" Type="http://schemas.openxmlformats.org/officeDocument/2006/relationships/slideLayout" Target="../slideLayouts/slideLayout145.xml"/><Relationship Id="rId76"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 Id="rId9" Type="http://schemas.openxmlformats.org/officeDocument/2006/relationships/slideLayout" Target="../slideLayouts/slideLayout153.xml"/><Relationship Id="rId10" Type="http://schemas.openxmlformats.org/officeDocument/2006/relationships/slideLayout" Target="../slideLayouts/slideLayout154.xml"/><Relationship Id="rId11" Type="http://schemas.openxmlformats.org/officeDocument/2006/relationships/slideLayout" Target="../slideLayouts/slideLayout155.xml"/><Relationship Id="rId12" Type="http://schemas.openxmlformats.org/officeDocument/2006/relationships/slideLayout" Target="../slideLayouts/slideLayout156.xml"/><Relationship Id="rId13" Type="http://schemas.openxmlformats.org/officeDocument/2006/relationships/slideLayout" Target="../slideLayouts/slideLayout157.xml"/><Relationship Id="rId14" Type="http://schemas.openxmlformats.org/officeDocument/2006/relationships/slideLayout" Target="../slideLayouts/slideLayout158.xml"/><Relationship Id="rId15" Type="http://schemas.openxmlformats.org/officeDocument/2006/relationships/slideLayout" Target="../slideLayouts/slideLayout159.xml"/><Relationship Id="rId16" Type="http://schemas.openxmlformats.org/officeDocument/2006/relationships/slideLayout" Target="../slideLayouts/slideLayout160.xml"/><Relationship Id="rId17" Type="http://schemas.openxmlformats.org/officeDocument/2006/relationships/slideLayout" Target="../slideLayouts/slideLayout161.xml"/><Relationship Id="rId18" Type="http://schemas.openxmlformats.org/officeDocument/2006/relationships/slideLayout" Target="../slideLayouts/slideLayout162.xml"/><Relationship Id="rId19" Type="http://schemas.openxmlformats.org/officeDocument/2006/relationships/slideLayout" Target="../slideLayouts/slideLayout163.xml"/><Relationship Id="rId20" Type="http://schemas.openxmlformats.org/officeDocument/2006/relationships/slideLayout" Target="../slideLayouts/slideLayout164.xml"/><Relationship Id="rId21" Type="http://schemas.openxmlformats.org/officeDocument/2006/relationships/slideLayout" Target="../slideLayouts/slideLayout165.xml"/><Relationship Id="rId22" Type="http://schemas.openxmlformats.org/officeDocument/2006/relationships/slideLayout" Target="../slideLayouts/slideLayout166.xml"/><Relationship Id="rId23" Type="http://schemas.openxmlformats.org/officeDocument/2006/relationships/slideLayout" Target="../slideLayouts/slideLayout167.xml"/><Relationship Id="rId24" Type="http://schemas.openxmlformats.org/officeDocument/2006/relationships/slideLayout" Target="../slideLayouts/slideLayout168.xml"/><Relationship Id="rId25" Type="http://schemas.openxmlformats.org/officeDocument/2006/relationships/slideLayout" Target="../slideLayouts/slideLayout169.xml"/><Relationship Id="rId26" Type="http://schemas.openxmlformats.org/officeDocument/2006/relationships/slideLayout" Target="../slideLayouts/slideLayout170.xml"/><Relationship Id="rId27" Type="http://schemas.openxmlformats.org/officeDocument/2006/relationships/slideLayout" Target="../slideLayouts/slideLayout171.xml"/><Relationship Id="rId28" Type="http://schemas.openxmlformats.org/officeDocument/2006/relationships/slideLayout" Target="../slideLayouts/slideLayout172.xml"/><Relationship Id="rId29" Type="http://schemas.openxmlformats.org/officeDocument/2006/relationships/slideLayout" Target="../slideLayouts/slideLayout173.xml"/><Relationship Id="rId30" Type="http://schemas.openxmlformats.org/officeDocument/2006/relationships/slideLayout" Target="../slideLayouts/slideLayout174.xml"/><Relationship Id="rId31" Type="http://schemas.openxmlformats.org/officeDocument/2006/relationships/slideLayout" Target="../slideLayouts/slideLayout175.xml"/><Relationship Id="rId32" Type="http://schemas.openxmlformats.org/officeDocument/2006/relationships/slideLayout" Target="../slideLayouts/slideLayout176.xml"/><Relationship Id="rId33" Type="http://schemas.openxmlformats.org/officeDocument/2006/relationships/slideLayout" Target="../slideLayouts/slideLayout177.xml"/><Relationship Id="rId34" Type="http://schemas.openxmlformats.org/officeDocument/2006/relationships/slideLayout" Target="../slideLayouts/slideLayout178.xml"/><Relationship Id="rId35" Type="http://schemas.openxmlformats.org/officeDocument/2006/relationships/slideLayout" Target="../slideLayouts/slideLayout179.xml"/><Relationship Id="rId36" Type="http://schemas.openxmlformats.org/officeDocument/2006/relationships/slideLayout" Target="../slideLayouts/slideLayout180.xml"/><Relationship Id="rId37" Type="http://schemas.openxmlformats.org/officeDocument/2006/relationships/slideLayout" Target="../slideLayouts/slideLayout181.xml"/><Relationship Id="rId38" Type="http://schemas.openxmlformats.org/officeDocument/2006/relationships/slideLayout" Target="../slideLayouts/slideLayout182.xml"/><Relationship Id="rId39" Type="http://schemas.openxmlformats.org/officeDocument/2006/relationships/slideLayout" Target="../slideLayouts/slideLayout183.xml"/><Relationship Id="rId40" Type="http://schemas.openxmlformats.org/officeDocument/2006/relationships/slideLayout" Target="../slideLayouts/slideLayout184.xml"/><Relationship Id="rId41" Type="http://schemas.openxmlformats.org/officeDocument/2006/relationships/slideLayout" Target="../slideLayouts/slideLayout185.xml"/><Relationship Id="rId42" Type="http://schemas.openxmlformats.org/officeDocument/2006/relationships/slideLayout" Target="../slideLayouts/slideLayout186.xml"/><Relationship Id="rId43" Type="http://schemas.openxmlformats.org/officeDocument/2006/relationships/slideLayout" Target="../slideLayouts/slideLayout187.xml"/><Relationship Id="rId44" Type="http://schemas.openxmlformats.org/officeDocument/2006/relationships/slideLayout" Target="../slideLayouts/slideLayout188.xml"/><Relationship Id="rId45" Type="http://schemas.openxmlformats.org/officeDocument/2006/relationships/slideLayout" Target="../slideLayouts/slideLayout189.xml"/><Relationship Id="rId46" Type="http://schemas.openxmlformats.org/officeDocument/2006/relationships/slideLayout" Target="../slideLayouts/slideLayout190.xml"/><Relationship Id="rId47" Type="http://schemas.openxmlformats.org/officeDocument/2006/relationships/slideLayout" Target="../slideLayouts/slideLayout191.xml"/><Relationship Id="rId48" Type="http://schemas.openxmlformats.org/officeDocument/2006/relationships/slideLayout" Target="../slideLayouts/slideLayout192.xml"/><Relationship Id="rId49" Type="http://schemas.openxmlformats.org/officeDocument/2006/relationships/slideLayout" Target="../slideLayouts/slideLayout193.xml"/><Relationship Id="rId50" Type="http://schemas.openxmlformats.org/officeDocument/2006/relationships/slideLayout" Target="../slideLayouts/slideLayout194.xml"/><Relationship Id="rId51" Type="http://schemas.openxmlformats.org/officeDocument/2006/relationships/slideLayout" Target="../slideLayouts/slideLayout195.xml"/><Relationship Id="rId52" Type="http://schemas.openxmlformats.org/officeDocument/2006/relationships/slideLayout" Target="../slideLayouts/slideLayout196.xml"/><Relationship Id="rId53" Type="http://schemas.openxmlformats.org/officeDocument/2006/relationships/slideLayout" Target="../slideLayouts/slideLayout197.xml"/><Relationship Id="rId54" Type="http://schemas.openxmlformats.org/officeDocument/2006/relationships/slideLayout" Target="../slideLayouts/slideLayout198.xml"/><Relationship Id="rId55" Type="http://schemas.openxmlformats.org/officeDocument/2006/relationships/slideLayout" Target="../slideLayouts/slideLayout199.xml"/><Relationship Id="rId56" Type="http://schemas.openxmlformats.org/officeDocument/2006/relationships/slideLayout" Target="../slideLayouts/slideLayout200.xml"/><Relationship Id="rId57" Type="http://schemas.openxmlformats.org/officeDocument/2006/relationships/slideLayout" Target="../slideLayouts/slideLayout201.xml"/><Relationship Id="rId58" Type="http://schemas.openxmlformats.org/officeDocument/2006/relationships/slideLayout" Target="../slideLayouts/slideLayout202.xml"/><Relationship Id="rId59" Type="http://schemas.openxmlformats.org/officeDocument/2006/relationships/slideLayout" Target="../slideLayouts/slideLayout203.xml"/><Relationship Id="rId60" Type="http://schemas.openxmlformats.org/officeDocument/2006/relationships/slideLayout" Target="../slideLayouts/slideLayout204.xml"/><Relationship Id="rId61" Type="http://schemas.openxmlformats.org/officeDocument/2006/relationships/slideLayout" Target="../slideLayouts/slideLayout205.xml"/><Relationship Id="rId62" Type="http://schemas.openxmlformats.org/officeDocument/2006/relationships/slideLayout" Target="../slideLayouts/slideLayout206.xml"/><Relationship Id="rId63" Type="http://schemas.openxmlformats.org/officeDocument/2006/relationships/slideLayout" Target="../slideLayouts/slideLayout207.xml"/><Relationship Id="rId64" Type="http://schemas.openxmlformats.org/officeDocument/2006/relationships/slideLayout" Target="../slideLayouts/slideLayout208.xml"/><Relationship Id="rId65" Type="http://schemas.openxmlformats.org/officeDocument/2006/relationships/slideLayout" Target="../slideLayouts/slideLayout209.xml"/><Relationship Id="rId66" Type="http://schemas.openxmlformats.org/officeDocument/2006/relationships/slideLayout" Target="../slideLayouts/slideLayout210.xml"/><Relationship Id="rId67" Type="http://schemas.openxmlformats.org/officeDocument/2006/relationships/slideLayout" Target="../slideLayouts/slideLayout211.xml"/><Relationship Id="rId68" Type="http://schemas.openxmlformats.org/officeDocument/2006/relationships/slideLayout" Target="../slideLayouts/slideLayout212.xml"/><Relationship Id="rId69" Type="http://schemas.openxmlformats.org/officeDocument/2006/relationships/slideLayout" Target="../slideLayouts/slideLayout213.xml"/><Relationship Id="rId70" Type="http://schemas.openxmlformats.org/officeDocument/2006/relationships/slideLayout" Target="../slideLayouts/slideLayout214.xml"/><Relationship Id="rId71" Type="http://schemas.openxmlformats.org/officeDocument/2006/relationships/slideLayout" Target="../slideLayouts/slideLayout215.xml"/><Relationship Id="rId72" Type="http://schemas.openxmlformats.org/officeDocument/2006/relationships/slideLayout" Target="../slideLayouts/slideLayout216.xml"/><Relationship Id="rId73" Type="http://schemas.openxmlformats.org/officeDocument/2006/relationships/slideLayout" Target="../slideLayouts/slideLayout217.xml"/><Relationship Id="rId74" Type="http://schemas.openxmlformats.org/officeDocument/2006/relationships/slideLayout" Target="../slideLayouts/slideLayout218.xml"/><Relationship Id="rId75" Type="http://schemas.openxmlformats.org/officeDocument/2006/relationships/slideLayout" Target="../slideLayouts/slideLayout219.xml"/><Relationship Id="rId76"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20.xml"/><Relationship Id="rId3" Type="http://schemas.openxmlformats.org/officeDocument/2006/relationships/slideLayout" Target="../slideLayouts/slideLayout221.xml"/><Relationship Id="rId4" Type="http://schemas.openxmlformats.org/officeDocument/2006/relationships/slideLayout" Target="../slideLayouts/slideLayout222.xml"/><Relationship Id="rId5" Type="http://schemas.openxmlformats.org/officeDocument/2006/relationships/slideLayout" Target="../slideLayouts/slideLayout223.xml"/><Relationship Id="rId6" Type="http://schemas.openxmlformats.org/officeDocument/2006/relationships/slideLayout" Target="../slideLayouts/slideLayout224.xml"/><Relationship Id="rId7" Type="http://schemas.openxmlformats.org/officeDocument/2006/relationships/slideLayout" Target="../slideLayouts/slideLayout225.xml"/><Relationship Id="rId8" Type="http://schemas.openxmlformats.org/officeDocument/2006/relationships/slideLayout" Target="../slideLayouts/slideLayout226.xml"/><Relationship Id="rId9" Type="http://schemas.openxmlformats.org/officeDocument/2006/relationships/slideLayout" Target="../slideLayouts/slideLayout227.xml"/><Relationship Id="rId10" Type="http://schemas.openxmlformats.org/officeDocument/2006/relationships/slideLayout" Target="../slideLayouts/slideLayout228.xml"/><Relationship Id="rId11" Type="http://schemas.openxmlformats.org/officeDocument/2006/relationships/slideLayout" Target="../slideLayouts/slideLayout229.xml"/><Relationship Id="rId12" Type="http://schemas.openxmlformats.org/officeDocument/2006/relationships/slideLayout" Target="../slideLayouts/slideLayout230.xml"/><Relationship Id="rId13" Type="http://schemas.openxmlformats.org/officeDocument/2006/relationships/slideLayout" Target="../slideLayouts/slideLayout231.xml"/><Relationship Id="rId14" Type="http://schemas.openxmlformats.org/officeDocument/2006/relationships/slideLayout" Target="../slideLayouts/slideLayout232.xml"/><Relationship Id="rId15" Type="http://schemas.openxmlformats.org/officeDocument/2006/relationships/slideLayout" Target="../slideLayouts/slideLayout233.xml"/><Relationship Id="rId16" Type="http://schemas.openxmlformats.org/officeDocument/2006/relationships/slideLayout" Target="../slideLayouts/slideLayout234.xml"/><Relationship Id="rId17" Type="http://schemas.openxmlformats.org/officeDocument/2006/relationships/slideLayout" Target="../slideLayouts/slideLayout235.xml"/><Relationship Id="rId18" Type="http://schemas.openxmlformats.org/officeDocument/2006/relationships/slideLayout" Target="../slideLayouts/slideLayout236.xml"/><Relationship Id="rId19" Type="http://schemas.openxmlformats.org/officeDocument/2006/relationships/slideLayout" Target="../slideLayouts/slideLayout237.xml"/><Relationship Id="rId20" Type="http://schemas.openxmlformats.org/officeDocument/2006/relationships/slideLayout" Target="../slideLayouts/slideLayout238.xml"/><Relationship Id="rId21" Type="http://schemas.openxmlformats.org/officeDocument/2006/relationships/slideLayout" Target="../slideLayouts/slideLayout239.xml"/><Relationship Id="rId22" Type="http://schemas.openxmlformats.org/officeDocument/2006/relationships/slideLayout" Target="../slideLayouts/slideLayout240.xml"/><Relationship Id="rId23" Type="http://schemas.openxmlformats.org/officeDocument/2006/relationships/slideLayout" Target="../slideLayouts/slideLayout241.xml"/><Relationship Id="rId24" Type="http://schemas.openxmlformats.org/officeDocument/2006/relationships/slideLayout" Target="../slideLayouts/slideLayout242.xml"/><Relationship Id="rId25" Type="http://schemas.openxmlformats.org/officeDocument/2006/relationships/slideLayout" Target="../slideLayouts/slideLayout243.xml"/><Relationship Id="rId26" Type="http://schemas.openxmlformats.org/officeDocument/2006/relationships/slideLayout" Target="../slideLayouts/slideLayout244.xml"/><Relationship Id="rId27" Type="http://schemas.openxmlformats.org/officeDocument/2006/relationships/slideLayout" Target="../slideLayouts/slideLayout245.xml"/><Relationship Id="rId28" Type="http://schemas.openxmlformats.org/officeDocument/2006/relationships/slideLayout" Target="../slideLayouts/slideLayout246.xml"/><Relationship Id="rId29" Type="http://schemas.openxmlformats.org/officeDocument/2006/relationships/slideLayout" Target="../slideLayouts/slideLayout247.xml"/><Relationship Id="rId30" Type="http://schemas.openxmlformats.org/officeDocument/2006/relationships/slideLayout" Target="../slideLayouts/slideLayout248.xml"/><Relationship Id="rId31" Type="http://schemas.openxmlformats.org/officeDocument/2006/relationships/slideLayout" Target="../slideLayouts/slideLayout249.xml"/><Relationship Id="rId32" Type="http://schemas.openxmlformats.org/officeDocument/2006/relationships/slideLayout" Target="../slideLayouts/slideLayout250.xml"/><Relationship Id="rId33" Type="http://schemas.openxmlformats.org/officeDocument/2006/relationships/slideLayout" Target="../slideLayouts/slideLayout251.xml"/><Relationship Id="rId34" Type="http://schemas.openxmlformats.org/officeDocument/2006/relationships/slideLayout" Target="../slideLayouts/slideLayout252.xml"/><Relationship Id="rId35" Type="http://schemas.openxmlformats.org/officeDocument/2006/relationships/slideLayout" Target="../slideLayouts/slideLayout253.xml"/><Relationship Id="rId36" Type="http://schemas.openxmlformats.org/officeDocument/2006/relationships/slideLayout" Target="../slideLayouts/slideLayout254.xml"/><Relationship Id="rId37" Type="http://schemas.openxmlformats.org/officeDocument/2006/relationships/slideLayout" Target="../slideLayouts/slideLayout255.xml"/><Relationship Id="rId38" Type="http://schemas.openxmlformats.org/officeDocument/2006/relationships/slideLayout" Target="../slideLayouts/slideLayout256.xml"/><Relationship Id="rId39" Type="http://schemas.openxmlformats.org/officeDocument/2006/relationships/slideLayout" Target="../slideLayouts/slideLayout257.xml"/><Relationship Id="rId40" Type="http://schemas.openxmlformats.org/officeDocument/2006/relationships/slideLayout" Target="../slideLayouts/slideLayout258.xml"/><Relationship Id="rId41" Type="http://schemas.openxmlformats.org/officeDocument/2006/relationships/slideLayout" Target="../slideLayouts/slideLayout259.xml"/><Relationship Id="rId42" Type="http://schemas.openxmlformats.org/officeDocument/2006/relationships/slideLayout" Target="../slideLayouts/slideLayout260.xml"/><Relationship Id="rId43" Type="http://schemas.openxmlformats.org/officeDocument/2006/relationships/slideLayout" Target="../slideLayouts/slideLayout261.xml"/><Relationship Id="rId44" Type="http://schemas.openxmlformats.org/officeDocument/2006/relationships/slideLayout" Target="../slideLayouts/slideLayout262.xml"/><Relationship Id="rId45" Type="http://schemas.openxmlformats.org/officeDocument/2006/relationships/slideLayout" Target="../slideLayouts/slideLayout263.xml"/><Relationship Id="rId46" Type="http://schemas.openxmlformats.org/officeDocument/2006/relationships/slideLayout" Target="../slideLayouts/slideLayout264.xml"/><Relationship Id="rId47" Type="http://schemas.openxmlformats.org/officeDocument/2006/relationships/slideLayout" Target="../slideLayouts/slideLayout265.xml"/><Relationship Id="rId48" Type="http://schemas.openxmlformats.org/officeDocument/2006/relationships/slideLayout" Target="../slideLayouts/slideLayout266.xml"/><Relationship Id="rId49" Type="http://schemas.openxmlformats.org/officeDocument/2006/relationships/slideLayout" Target="../slideLayouts/slideLayout267.xml"/><Relationship Id="rId50" Type="http://schemas.openxmlformats.org/officeDocument/2006/relationships/slideLayout" Target="../slideLayouts/slideLayout268.xml"/><Relationship Id="rId51" Type="http://schemas.openxmlformats.org/officeDocument/2006/relationships/slideLayout" Target="../slideLayouts/slideLayout269.xml"/><Relationship Id="rId52" Type="http://schemas.openxmlformats.org/officeDocument/2006/relationships/slideLayout" Target="../slideLayouts/slideLayout270.xml"/><Relationship Id="rId53" Type="http://schemas.openxmlformats.org/officeDocument/2006/relationships/slideLayout" Target="../slideLayouts/slideLayout271.xml"/><Relationship Id="rId54" Type="http://schemas.openxmlformats.org/officeDocument/2006/relationships/slideLayout" Target="../slideLayouts/slideLayout272.xml"/><Relationship Id="rId55" Type="http://schemas.openxmlformats.org/officeDocument/2006/relationships/slideLayout" Target="../slideLayouts/slideLayout273.xml"/><Relationship Id="rId56" Type="http://schemas.openxmlformats.org/officeDocument/2006/relationships/slideLayout" Target="../slideLayouts/slideLayout274.xml"/><Relationship Id="rId57" Type="http://schemas.openxmlformats.org/officeDocument/2006/relationships/slideLayout" Target="../slideLayouts/slideLayout275.xml"/><Relationship Id="rId58" Type="http://schemas.openxmlformats.org/officeDocument/2006/relationships/slideLayout" Target="../slideLayouts/slideLayout276.xml"/><Relationship Id="rId59" Type="http://schemas.openxmlformats.org/officeDocument/2006/relationships/slideLayout" Target="../slideLayouts/slideLayout277.xml"/><Relationship Id="rId60" Type="http://schemas.openxmlformats.org/officeDocument/2006/relationships/slideLayout" Target="../slideLayouts/slideLayout278.xml"/><Relationship Id="rId61" Type="http://schemas.openxmlformats.org/officeDocument/2006/relationships/slideLayout" Target="../slideLayouts/slideLayout279.xml"/><Relationship Id="rId62" Type="http://schemas.openxmlformats.org/officeDocument/2006/relationships/slideLayout" Target="../slideLayouts/slideLayout280.xml"/><Relationship Id="rId63" Type="http://schemas.openxmlformats.org/officeDocument/2006/relationships/slideLayout" Target="../slideLayouts/slideLayout281.xml"/><Relationship Id="rId64" Type="http://schemas.openxmlformats.org/officeDocument/2006/relationships/slideLayout" Target="../slideLayouts/slideLayout282.xml"/><Relationship Id="rId65" Type="http://schemas.openxmlformats.org/officeDocument/2006/relationships/slideLayout" Target="../slideLayouts/slideLayout283.xml"/><Relationship Id="rId66" Type="http://schemas.openxmlformats.org/officeDocument/2006/relationships/slideLayout" Target="../slideLayouts/slideLayout284.xml"/><Relationship Id="rId67" Type="http://schemas.openxmlformats.org/officeDocument/2006/relationships/slideLayout" Target="../slideLayouts/slideLayout285.xml"/><Relationship Id="rId68" Type="http://schemas.openxmlformats.org/officeDocument/2006/relationships/slideLayout" Target="../slideLayouts/slideLayout286.xml"/><Relationship Id="rId69" Type="http://schemas.openxmlformats.org/officeDocument/2006/relationships/slideLayout" Target="../slideLayouts/slideLayout287.xml"/><Relationship Id="rId70" Type="http://schemas.openxmlformats.org/officeDocument/2006/relationships/slideLayout" Target="../slideLayouts/slideLayout288.xml"/><Relationship Id="rId71" Type="http://schemas.openxmlformats.org/officeDocument/2006/relationships/slideLayout" Target="../slideLayouts/slideLayout289.xml"/><Relationship Id="rId72" Type="http://schemas.openxmlformats.org/officeDocument/2006/relationships/slideLayout" Target="../slideLayouts/slideLayout290.xml"/><Relationship Id="rId73" Type="http://schemas.openxmlformats.org/officeDocument/2006/relationships/slideLayout" Target="../slideLayouts/slideLayout291.xml"/><Relationship Id="rId74" Type="http://schemas.openxmlformats.org/officeDocument/2006/relationships/slideLayout" Target="../slideLayouts/slideLayout292.xml"/><Relationship Id="rId75" Type="http://schemas.openxmlformats.org/officeDocument/2006/relationships/slideLayout" Target="../slideLayouts/slideLayout293.xml"/><Relationship Id="rId7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rtl="0">
              <a:lnSpc>
                <a:spcPct val="115000"/>
              </a:lnSpc>
              <a:spcBef>
                <a:spcPts val="0"/>
              </a:spcBef>
              <a:spcAft>
                <a:spcPts val="0"/>
              </a:spcAft>
              <a:buClr>
                <a:schemeClr val="dk1"/>
              </a:buClr>
              <a:buSzPts val="2200"/>
              <a:buFont typeface="Lexend"/>
              <a:buNone/>
              <a:defRPr b="1" sz="2200">
                <a:solidFill>
                  <a:schemeClr val="dk1"/>
                </a:solidFill>
                <a:latin typeface="Lexend"/>
                <a:ea typeface="Lexend"/>
                <a:cs typeface="Lexend"/>
                <a:sym typeface="Lexend"/>
              </a:defRPr>
            </a:lvl1pPr>
            <a:lvl2pPr lvl="1"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2pPr>
            <a:lvl3pPr lvl="2"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3pPr>
            <a:lvl4pPr lvl="3"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4pPr>
            <a:lvl5pPr lvl="4"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5pPr>
            <a:lvl6pPr lvl="5"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6pPr>
            <a:lvl7pPr lvl="6"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7pPr>
            <a:lvl8pPr lvl="7"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8pPr>
            <a:lvl9pPr lvl="8"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9pPr>
          </a:lstStyle>
          <a:p/>
        </p:txBody>
      </p:sp>
      <p:sp>
        <p:nvSpPr>
          <p:cNvPr id="7" name="Google Shape;7;p1"/>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rtl="0">
              <a:lnSpc>
                <a:spcPct val="130000"/>
              </a:lnSpc>
              <a:spcBef>
                <a:spcPts val="0"/>
              </a:spcBef>
              <a:spcAft>
                <a:spcPts val="0"/>
              </a:spcAft>
              <a:buClr>
                <a:schemeClr val="dk1"/>
              </a:buClr>
              <a:buSzPts val="2200"/>
              <a:buFont typeface="Lexend"/>
              <a:buChar char="●"/>
              <a:defRPr sz="2200">
                <a:solidFill>
                  <a:schemeClr val="dk1"/>
                </a:solidFill>
                <a:latin typeface="Lexend"/>
                <a:ea typeface="Lexend"/>
                <a:cs typeface="Lexend"/>
                <a:sym typeface="Lexend"/>
              </a:defRPr>
            </a:lvl1pPr>
            <a:lvl2pPr indent="-361950" lvl="1" marL="914400" rtl="0">
              <a:lnSpc>
                <a:spcPct val="130000"/>
              </a:lnSpc>
              <a:spcBef>
                <a:spcPts val="1000"/>
              </a:spcBef>
              <a:spcAft>
                <a:spcPts val="0"/>
              </a:spcAft>
              <a:buClr>
                <a:schemeClr val="dk1"/>
              </a:buClr>
              <a:buSzPts val="2100"/>
              <a:buFont typeface="Lexend"/>
              <a:buChar char="–"/>
              <a:defRPr sz="2100">
                <a:solidFill>
                  <a:schemeClr val="dk1"/>
                </a:solidFill>
                <a:latin typeface="Lexend"/>
                <a:ea typeface="Lexend"/>
                <a:cs typeface="Lexend"/>
                <a:sym typeface="Lexend"/>
              </a:defRPr>
            </a:lvl2pPr>
            <a:lvl3pPr indent="-355600" lvl="2" marL="1371600" rtl="0">
              <a:lnSpc>
                <a:spcPct val="130000"/>
              </a:lnSpc>
              <a:spcBef>
                <a:spcPts val="1000"/>
              </a:spcBef>
              <a:spcAft>
                <a:spcPts val="0"/>
              </a:spcAft>
              <a:buClr>
                <a:schemeClr val="dk1"/>
              </a:buClr>
              <a:buSzPts val="2000"/>
              <a:buFont typeface="Lexend"/>
              <a:buChar char="–"/>
              <a:defRPr sz="2000">
                <a:solidFill>
                  <a:schemeClr val="dk1"/>
                </a:solidFill>
                <a:latin typeface="Lexend"/>
                <a:ea typeface="Lexend"/>
                <a:cs typeface="Lexend"/>
                <a:sym typeface="Lexend"/>
              </a:defRPr>
            </a:lvl3pPr>
            <a:lvl4pPr indent="-349250" lvl="3" marL="1828800" rtl="0">
              <a:lnSpc>
                <a:spcPct val="130000"/>
              </a:lnSpc>
              <a:spcBef>
                <a:spcPts val="800"/>
              </a:spcBef>
              <a:spcAft>
                <a:spcPts val="0"/>
              </a:spcAft>
              <a:buClr>
                <a:schemeClr val="dk1"/>
              </a:buClr>
              <a:buSzPts val="1900"/>
              <a:buFont typeface="Lexend"/>
              <a:buChar char="–"/>
              <a:defRPr sz="1900">
                <a:solidFill>
                  <a:schemeClr val="dk1"/>
                </a:solidFill>
                <a:latin typeface="Lexend"/>
                <a:ea typeface="Lexend"/>
                <a:cs typeface="Lexend"/>
                <a:sym typeface="Lexend"/>
              </a:defRPr>
            </a:lvl4pPr>
            <a:lvl5pPr indent="-342900" lvl="4" marL="2286000" rtl="0">
              <a:lnSpc>
                <a:spcPct val="130000"/>
              </a:lnSpc>
              <a:spcBef>
                <a:spcPts val="800"/>
              </a:spcBef>
              <a:spcAft>
                <a:spcPts val="0"/>
              </a:spcAft>
              <a:buClr>
                <a:schemeClr val="dk1"/>
              </a:buClr>
              <a:buSzPts val="1800"/>
              <a:buFont typeface="Lexend"/>
              <a:buChar char="–"/>
              <a:defRPr sz="1800">
                <a:solidFill>
                  <a:schemeClr val="dk1"/>
                </a:solidFill>
                <a:latin typeface="Lexend"/>
                <a:ea typeface="Lexend"/>
                <a:cs typeface="Lexend"/>
                <a:sym typeface="Lexend"/>
              </a:defRPr>
            </a:lvl5pPr>
            <a:lvl6pPr indent="-342900" lvl="5" marL="27432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6pPr>
            <a:lvl7pPr indent="-342900" lvl="6" marL="32004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7pPr>
            <a:lvl8pPr indent="-342900" lvl="7" marL="3657600" rtl="0">
              <a:lnSpc>
                <a:spcPct val="130000"/>
              </a:lnSpc>
              <a:spcBef>
                <a:spcPts val="400"/>
              </a:spcBef>
              <a:spcAft>
                <a:spcPts val="0"/>
              </a:spcAft>
              <a:buClr>
                <a:schemeClr val="dk1"/>
              </a:buClr>
              <a:buSzPts val="1800"/>
              <a:buFont typeface="Lexend"/>
              <a:buChar char="–"/>
              <a:defRPr sz="1800">
                <a:solidFill>
                  <a:schemeClr val="dk1"/>
                </a:solidFill>
                <a:latin typeface="Lexend"/>
                <a:ea typeface="Lexend"/>
                <a:cs typeface="Lexend"/>
                <a:sym typeface="Lexend"/>
              </a:defRPr>
            </a:lvl8pPr>
            <a:lvl9pPr indent="-342900" lvl="8" marL="4114800" rtl="0">
              <a:lnSpc>
                <a:spcPct val="130000"/>
              </a:lnSpc>
              <a:spcBef>
                <a:spcPts val="400"/>
              </a:spcBef>
              <a:spcAft>
                <a:spcPts val="200"/>
              </a:spcAft>
              <a:buClr>
                <a:schemeClr val="dk1"/>
              </a:buClr>
              <a:buSzPts val="1800"/>
              <a:buFont typeface="Kalam"/>
              <a:buChar char="–"/>
              <a:defRPr sz="1800">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 id="2147483693" r:id="rId47"/>
    <p:sldLayoutId id="2147483694" r:id="rId48"/>
    <p:sldLayoutId id="2147483695" r:id="rId49"/>
    <p:sldLayoutId id="2147483696" r:id="rId50"/>
    <p:sldLayoutId id="2147483697" r:id="rId51"/>
    <p:sldLayoutId id="2147483698" r:id="rId52"/>
    <p:sldLayoutId id="2147483699" r:id="rId53"/>
    <p:sldLayoutId id="2147483700" r:id="rId54"/>
    <p:sldLayoutId id="2147483701" r:id="rId55"/>
    <p:sldLayoutId id="2147483702" r:id="rId56"/>
    <p:sldLayoutId id="2147483703" r:id="rId57"/>
    <p:sldLayoutId id="2147483704" r:id="rId58"/>
    <p:sldLayoutId id="2147483705" r:id="rId59"/>
    <p:sldLayoutId id="2147483706" r:id="rId60"/>
    <p:sldLayoutId id="2147483707" r:id="rId61"/>
    <p:sldLayoutId id="2147483708" r:id="rId62"/>
    <p:sldLayoutId id="2147483709" r:id="rId63"/>
    <p:sldLayoutId id="2147483710" r:id="rId64"/>
    <p:sldLayoutId id="2147483711" r:id="rId65"/>
    <p:sldLayoutId id="2147483712" r:id="rId66"/>
    <p:sldLayoutId id="2147483713" r:id="rId67"/>
    <p:sldLayoutId id="2147483714" r:id="rId68"/>
    <p:sldLayoutId id="2147483715" r:id="rId69"/>
    <p:sldLayoutId id="2147483716" r:id="rId70"/>
    <p:sldLayoutId id="2147483717" r:id="rId71"/>
    <p:sldLayoutId id="2147483718" r:id="rId7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99" name="Shape 899"/>
        <p:cNvGrpSpPr/>
        <p:nvPr/>
      </p:nvGrpSpPr>
      <p:grpSpPr>
        <a:xfrm>
          <a:off x="0" y="0"/>
          <a:ext cx="0" cy="0"/>
          <a:chOff x="0" y="0"/>
          <a:chExt cx="0" cy="0"/>
        </a:xfrm>
      </p:grpSpPr>
      <p:sp>
        <p:nvSpPr>
          <p:cNvPr id="900" name="Google Shape;900;p73"/>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marR="0" rtl="0" algn="l">
              <a:lnSpc>
                <a:spcPct val="115000"/>
              </a:lnSpc>
              <a:spcBef>
                <a:spcPts val="0"/>
              </a:spcBef>
              <a:spcAft>
                <a:spcPts val="0"/>
              </a:spcAft>
              <a:buClr>
                <a:schemeClr val="dk1"/>
              </a:buClr>
              <a:buSzPts val="2200"/>
              <a:buFont typeface="Lexend"/>
              <a:buNone/>
              <a:defRPr b="1" i="0" sz="2200" u="none" cap="none" strike="noStrike">
                <a:solidFill>
                  <a:schemeClr val="dk1"/>
                </a:solidFill>
                <a:latin typeface="Lexend"/>
                <a:ea typeface="Lexend"/>
                <a:cs typeface="Lexend"/>
                <a:sym typeface="Lexend"/>
              </a:defRPr>
            </a:lvl1pPr>
            <a:lvl2pPr lvl="1"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2pPr>
            <a:lvl3pPr lvl="2"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3pPr>
            <a:lvl4pPr lvl="3"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4pPr>
            <a:lvl5pPr lvl="4"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5pPr>
            <a:lvl6pPr lvl="5"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6pPr>
            <a:lvl7pPr lvl="6"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7pPr>
            <a:lvl8pPr lvl="7"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8pPr>
            <a:lvl9pPr lvl="8"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9pPr>
          </a:lstStyle>
          <a:p>
            <a:pPr>
              <a:defRPr/>
            </a:pPr>
          </a:p>
        </p:txBody>
      </p:sp>
      <p:sp>
        <p:nvSpPr>
          <p:cNvPr id="901" name="Google Shape;901;p73"/>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marR="0" rtl="0" algn="l">
              <a:lnSpc>
                <a:spcPct val="130000"/>
              </a:lnSpc>
              <a:spcBef>
                <a:spcPts val="0"/>
              </a:spcBef>
              <a:spcAft>
                <a:spcPts val="0"/>
              </a:spcAft>
              <a:buClr>
                <a:schemeClr val="dk1"/>
              </a:buClr>
              <a:buSzPts val="2200"/>
              <a:buFont typeface="Lexend"/>
              <a:buChar char="●"/>
              <a:defRPr b="0" i="0" sz="2200" u="none" cap="none" strike="noStrike">
                <a:solidFill>
                  <a:schemeClr val="dk1"/>
                </a:solidFill>
                <a:latin typeface="Lexend"/>
                <a:ea typeface="Lexend"/>
                <a:cs typeface="Lexend"/>
                <a:sym typeface="Lexend"/>
              </a:defRPr>
            </a:lvl1pPr>
            <a:lvl2pPr indent="-361950" lvl="1" marL="914400" marR="0" rtl="0" algn="l">
              <a:lnSpc>
                <a:spcPct val="130000"/>
              </a:lnSpc>
              <a:spcBef>
                <a:spcPts val="1000"/>
              </a:spcBef>
              <a:spcAft>
                <a:spcPts val="0"/>
              </a:spcAft>
              <a:buClr>
                <a:schemeClr val="dk1"/>
              </a:buClr>
              <a:buSzPts val="2100"/>
              <a:buFont typeface="Lexend"/>
              <a:buChar char="–"/>
              <a:defRPr b="0" i="0" sz="2100" u="none" cap="none" strike="noStrike">
                <a:solidFill>
                  <a:schemeClr val="dk1"/>
                </a:solidFill>
                <a:latin typeface="Lexend"/>
                <a:ea typeface="Lexend"/>
                <a:cs typeface="Lexend"/>
                <a:sym typeface="Lexend"/>
              </a:defRPr>
            </a:lvl2pPr>
            <a:lvl3pPr indent="-355600" lvl="2" marL="1371600" marR="0" rtl="0" algn="l">
              <a:lnSpc>
                <a:spcPct val="130000"/>
              </a:lnSpc>
              <a:spcBef>
                <a:spcPts val="1000"/>
              </a:spcBef>
              <a:spcAft>
                <a:spcPts val="0"/>
              </a:spcAft>
              <a:buClr>
                <a:schemeClr val="dk1"/>
              </a:buClr>
              <a:buSzPts val="2000"/>
              <a:buFont typeface="Lexend"/>
              <a:buChar char="–"/>
              <a:defRPr b="0" i="0" sz="2000" u="none" cap="none" strike="noStrike">
                <a:solidFill>
                  <a:schemeClr val="dk1"/>
                </a:solidFill>
                <a:latin typeface="Lexend"/>
                <a:ea typeface="Lexend"/>
                <a:cs typeface="Lexend"/>
                <a:sym typeface="Lexend"/>
              </a:defRPr>
            </a:lvl3pPr>
            <a:lvl4pPr indent="-349250" lvl="3" marL="1828800" marR="0" rtl="0" algn="l">
              <a:lnSpc>
                <a:spcPct val="130000"/>
              </a:lnSpc>
              <a:spcBef>
                <a:spcPts val="800"/>
              </a:spcBef>
              <a:spcAft>
                <a:spcPts val="0"/>
              </a:spcAft>
              <a:buClr>
                <a:schemeClr val="dk1"/>
              </a:buClr>
              <a:buSzPts val="1900"/>
              <a:buFont typeface="Lexend"/>
              <a:buChar char="–"/>
              <a:defRPr b="0" i="0" sz="1900" u="none" cap="none" strike="noStrike">
                <a:solidFill>
                  <a:schemeClr val="dk1"/>
                </a:solidFill>
                <a:latin typeface="Lexend"/>
                <a:ea typeface="Lexend"/>
                <a:cs typeface="Lexend"/>
                <a:sym typeface="Lexend"/>
              </a:defRPr>
            </a:lvl4pPr>
            <a:lvl5pPr indent="-342900" lvl="4" marL="2286000" marR="0" rtl="0" algn="l">
              <a:lnSpc>
                <a:spcPct val="130000"/>
              </a:lnSpc>
              <a:spcBef>
                <a:spcPts val="8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5pPr>
            <a:lvl6pPr indent="-342900" lvl="5" marL="27432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6pPr>
            <a:lvl7pPr indent="-342900" lvl="6" marL="32004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7pPr>
            <a:lvl8pPr indent="-342900" lvl="7" marL="3657600" marR="0" rtl="0" algn="l">
              <a:lnSpc>
                <a:spcPct val="130000"/>
              </a:lnSpc>
              <a:spcBef>
                <a:spcPts val="4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8pPr>
            <a:lvl9pPr indent="-342900" lvl="8" marL="4114800" marR="0" rtl="0" algn="l">
              <a:lnSpc>
                <a:spcPct val="130000"/>
              </a:lnSpc>
              <a:spcBef>
                <a:spcPts val="400"/>
              </a:spcBef>
              <a:spcAft>
                <a:spcPts val="200"/>
              </a:spcAft>
              <a:buClr>
                <a:schemeClr val="dk1"/>
              </a:buClr>
              <a:buSzPts val="1800"/>
              <a:buFont typeface="Kalam"/>
              <a:buChar char="–"/>
              <a:defRPr b="0" i="0" sz="1800" u="none" cap="none" strike="noStrike">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 id="2147483753" r:id="rId36"/>
    <p:sldLayoutId id="2147483754" r:id="rId37"/>
    <p:sldLayoutId id="2147483755" r:id="rId38"/>
    <p:sldLayoutId id="2147483756" r:id="rId39"/>
    <p:sldLayoutId id="2147483757" r:id="rId40"/>
    <p:sldLayoutId id="2147483758" r:id="rId41"/>
    <p:sldLayoutId id="2147483759" r:id="rId42"/>
    <p:sldLayoutId id="2147483760" r:id="rId43"/>
    <p:sldLayoutId id="2147483761" r:id="rId44"/>
    <p:sldLayoutId id="2147483762" r:id="rId45"/>
    <p:sldLayoutId id="2147483763" r:id="rId46"/>
    <p:sldLayoutId id="2147483764" r:id="rId47"/>
    <p:sldLayoutId id="2147483765" r:id="rId48"/>
    <p:sldLayoutId id="2147483766" r:id="rId49"/>
    <p:sldLayoutId id="2147483767" r:id="rId50"/>
    <p:sldLayoutId id="2147483768" r:id="rId51"/>
    <p:sldLayoutId id="2147483769" r:id="rId52"/>
    <p:sldLayoutId id="2147483770" r:id="rId53"/>
    <p:sldLayoutId id="2147483771" r:id="rId54"/>
    <p:sldLayoutId id="2147483772" r:id="rId55"/>
    <p:sldLayoutId id="2147483773" r:id="rId56"/>
    <p:sldLayoutId id="2147483774" r:id="rId57"/>
    <p:sldLayoutId id="2147483775" r:id="rId58"/>
    <p:sldLayoutId id="2147483776" r:id="rId59"/>
    <p:sldLayoutId id="2147483777" r:id="rId60"/>
    <p:sldLayoutId id="2147483778" r:id="rId61"/>
    <p:sldLayoutId id="2147483779" r:id="rId62"/>
    <p:sldLayoutId id="2147483780" r:id="rId63"/>
    <p:sldLayoutId id="2147483781" r:id="rId64"/>
    <p:sldLayoutId id="2147483782" r:id="rId65"/>
    <p:sldLayoutId id="2147483783" r:id="rId66"/>
    <p:sldLayoutId id="2147483784" r:id="rId67"/>
    <p:sldLayoutId id="2147483785" r:id="rId68"/>
    <p:sldLayoutId id="2147483786" r:id="rId69"/>
    <p:sldLayoutId id="2147483787" r:id="rId70"/>
    <p:sldLayoutId id="2147483788" r:id="rId71"/>
    <p:sldLayoutId id="2147483789" r:id="rId72"/>
    <p:sldLayoutId id="2147483790" r:id="rId73"/>
    <p:sldLayoutId id="2147483791" r:id="rId74"/>
    <p:sldLayoutId id="2147483792" r:id="rId7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28" name="Shape 1828"/>
        <p:cNvGrpSpPr/>
        <p:nvPr/>
      </p:nvGrpSpPr>
      <p:grpSpPr>
        <a:xfrm>
          <a:off x="0" y="0"/>
          <a:ext cx="0" cy="0"/>
          <a:chOff x="0" y="0"/>
          <a:chExt cx="0" cy="0"/>
        </a:xfrm>
      </p:grpSpPr>
      <p:sp>
        <p:nvSpPr>
          <p:cNvPr id="1829" name="Google Shape;1829;p148"/>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marR="0" rtl="0" algn="l">
              <a:lnSpc>
                <a:spcPct val="115000"/>
              </a:lnSpc>
              <a:spcBef>
                <a:spcPts val="0"/>
              </a:spcBef>
              <a:spcAft>
                <a:spcPts val="0"/>
              </a:spcAft>
              <a:buClr>
                <a:schemeClr val="dk1"/>
              </a:buClr>
              <a:buSzPts val="2200"/>
              <a:buFont typeface="Lexend"/>
              <a:buNone/>
              <a:defRPr b="1" i="0" sz="2200" u="none" cap="none" strike="noStrike">
                <a:solidFill>
                  <a:schemeClr val="dk1"/>
                </a:solidFill>
                <a:latin typeface="Lexend"/>
                <a:ea typeface="Lexend"/>
                <a:cs typeface="Lexend"/>
                <a:sym typeface="Lexend"/>
              </a:defRPr>
            </a:lvl1pPr>
            <a:lvl2pPr lvl="1"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2pPr>
            <a:lvl3pPr lvl="2"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3pPr>
            <a:lvl4pPr lvl="3"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4pPr>
            <a:lvl5pPr lvl="4"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5pPr>
            <a:lvl6pPr lvl="5"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6pPr>
            <a:lvl7pPr lvl="6"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7pPr>
            <a:lvl8pPr lvl="7"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8pPr>
            <a:lvl9pPr lvl="8"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9pPr>
          </a:lstStyle>
          <a:p>
            <a:pPr>
              <a:defRPr/>
            </a:pPr>
          </a:p>
        </p:txBody>
      </p:sp>
      <p:sp>
        <p:nvSpPr>
          <p:cNvPr id="1830" name="Google Shape;1830;p148"/>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marR="0" rtl="0" algn="l">
              <a:lnSpc>
                <a:spcPct val="130000"/>
              </a:lnSpc>
              <a:spcBef>
                <a:spcPts val="0"/>
              </a:spcBef>
              <a:spcAft>
                <a:spcPts val="0"/>
              </a:spcAft>
              <a:buClr>
                <a:schemeClr val="dk1"/>
              </a:buClr>
              <a:buSzPts val="2200"/>
              <a:buFont typeface="Lexend"/>
              <a:buChar char="●"/>
              <a:defRPr b="0" i="0" sz="2200" u="none" cap="none" strike="noStrike">
                <a:solidFill>
                  <a:schemeClr val="dk1"/>
                </a:solidFill>
                <a:latin typeface="Lexend"/>
                <a:ea typeface="Lexend"/>
                <a:cs typeface="Lexend"/>
                <a:sym typeface="Lexend"/>
              </a:defRPr>
            </a:lvl1pPr>
            <a:lvl2pPr indent="-361950" lvl="1" marL="914400" marR="0" rtl="0" algn="l">
              <a:lnSpc>
                <a:spcPct val="130000"/>
              </a:lnSpc>
              <a:spcBef>
                <a:spcPts val="1000"/>
              </a:spcBef>
              <a:spcAft>
                <a:spcPts val="0"/>
              </a:spcAft>
              <a:buClr>
                <a:schemeClr val="dk1"/>
              </a:buClr>
              <a:buSzPts val="2100"/>
              <a:buFont typeface="Lexend"/>
              <a:buChar char="–"/>
              <a:defRPr b="0" i="0" sz="2100" u="none" cap="none" strike="noStrike">
                <a:solidFill>
                  <a:schemeClr val="dk1"/>
                </a:solidFill>
                <a:latin typeface="Lexend"/>
                <a:ea typeface="Lexend"/>
                <a:cs typeface="Lexend"/>
                <a:sym typeface="Lexend"/>
              </a:defRPr>
            </a:lvl2pPr>
            <a:lvl3pPr indent="-355600" lvl="2" marL="1371600" marR="0" rtl="0" algn="l">
              <a:lnSpc>
                <a:spcPct val="130000"/>
              </a:lnSpc>
              <a:spcBef>
                <a:spcPts val="1000"/>
              </a:spcBef>
              <a:spcAft>
                <a:spcPts val="0"/>
              </a:spcAft>
              <a:buClr>
                <a:schemeClr val="dk1"/>
              </a:buClr>
              <a:buSzPts val="2000"/>
              <a:buFont typeface="Lexend"/>
              <a:buChar char="–"/>
              <a:defRPr b="0" i="0" sz="2000" u="none" cap="none" strike="noStrike">
                <a:solidFill>
                  <a:schemeClr val="dk1"/>
                </a:solidFill>
                <a:latin typeface="Lexend"/>
                <a:ea typeface="Lexend"/>
                <a:cs typeface="Lexend"/>
                <a:sym typeface="Lexend"/>
              </a:defRPr>
            </a:lvl3pPr>
            <a:lvl4pPr indent="-349250" lvl="3" marL="1828800" marR="0" rtl="0" algn="l">
              <a:lnSpc>
                <a:spcPct val="130000"/>
              </a:lnSpc>
              <a:spcBef>
                <a:spcPts val="800"/>
              </a:spcBef>
              <a:spcAft>
                <a:spcPts val="0"/>
              </a:spcAft>
              <a:buClr>
                <a:schemeClr val="dk1"/>
              </a:buClr>
              <a:buSzPts val="1900"/>
              <a:buFont typeface="Lexend"/>
              <a:buChar char="–"/>
              <a:defRPr b="0" i="0" sz="1900" u="none" cap="none" strike="noStrike">
                <a:solidFill>
                  <a:schemeClr val="dk1"/>
                </a:solidFill>
                <a:latin typeface="Lexend"/>
                <a:ea typeface="Lexend"/>
                <a:cs typeface="Lexend"/>
                <a:sym typeface="Lexend"/>
              </a:defRPr>
            </a:lvl4pPr>
            <a:lvl5pPr indent="-342900" lvl="4" marL="2286000" marR="0" rtl="0" algn="l">
              <a:lnSpc>
                <a:spcPct val="130000"/>
              </a:lnSpc>
              <a:spcBef>
                <a:spcPts val="8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5pPr>
            <a:lvl6pPr indent="-342900" lvl="5" marL="27432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6pPr>
            <a:lvl7pPr indent="-342900" lvl="6" marL="32004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7pPr>
            <a:lvl8pPr indent="-342900" lvl="7" marL="3657600" marR="0" rtl="0" algn="l">
              <a:lnSpc>
                <a:spcPct val="130000"/>
              </a:lnSpc>
              <a:spcBef>
                <a:spcPts val="4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8pPr>
            <a:lvl9pPr indent="-342900" lvl="8" marL="4114800" marR="0" rtl="0" algn="l">
              <a:lnSpc>
                <a:spcPct val="130000"/>
              </a:lnSpc>
              <a:spcBef>
                <a:spcPts val="400"/>
              </a:spcBef>
              <a:spcAft>
                <a:spcPts val="200"/>
              </a:spcAft>
              <a:buClr>
                <a:schemeClr val="dk1"/>
              </a:buClr>
              <a:buSzPts val="1800"/>
              <a:buFont typeface="Kalam"/>
              <a:buChar char="–"/>
              <a:defRPr b="0" i="0" sz="1800" u="none" cap="none" strike="noStrike">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3" r:id="rId32"/>
    <p:sldLayoutId id="2147483824" r:id="rId33"/>
    <p:sldLayoutId id="2147483825" r:id="rId34"/>
    <p:sldLayoutId id="2147483826" r:id="rId35"/>
    <p:sldLayoutId id="2147483827" r:id="rId36"/>
    <p:sldLayoutId id="2147483828" r:id="rId37"/>
    <p:sldLayoutId id="2147483829" r:id="rId38"/>
    <p:sldLayoutId id="2147483830" r:id="rId39"/>
    <p:sldLayoutId id="2147483831" r:id="rId40"/>
    <p:sldLayoutId id="2147483832" r:id="rId41"/>
    <p:sldLayoutId id="2147483833" r:id="rId42"/>
    <p:sldLayoutId id="2147483834" r:id="rId43"/>
    <p:sldLayoutId id="2147483835" r:id="rId44"/>
    <p:sldLayoutId id="2147483836" r:id="rId45"/>
    <p:sldLayoutId id="2147483837" r:id="rId46"/>
    <p:sldLayoutId id="2147483838" r:id="rId47"/>
    <p:sldLayoutId id="2147483839" r:id="rId48"/>
    <p:sldLayoutId id="2147483840" r:id="rId49"/>
    <p:sldLayoutId id="2147483841" r:id="rId50"/>
    <p:sldLayoutId id="2147483842" r:id="rId51"/>
    <p:sldLayoutId id="2147483843" r:id="rId52"/>
    <p:sldLayoutId id="2147483844" r:id="rId53"/>
    <p:sldLayoutId id="2147483845" r:id="rId54"/>
    <p:sldLayoutId id="2147483846" r:id="rId55"/>
    <p:sldLayoutId id="2147483847" r:id="rId56"/>
    <p:sldLayoutId id="2147483848" r:id="rId57"/>
    <p:sldLayoutId id="2147483849" r:id="rId58"/>
    <p:sldLayoutId id="2147483850" r:id="rId59"/>
    <p:sldLayoutId id="2147483851" r:id="rId60"/>
    <p:sldLayoutId id="2147483852" r:id="rId61"/>
    <p:sldLayoutId id="2147483853" r:id="rId62"/>
    <p:sldLayoutId id="2147483854" r:id="rId63"/>
    <p:sldLayoutId id="2147483855" r:id="rId64"/>
    <p:sldLayoutId id="2147483856" r:id="rId65"/>
    <p:sldLayoutId id="2147483857" r:id="rId66"/>
    <p:sldLayoutId id="2147483858" r:id="rId67"/>
    <p:sldLayoutId id="2147483859" r:id="rId68"/>
    <p:sldLayoutId id="2147483860" r:id="rId69"/>
    <p:sldLayoutId id="2147483861" r:id="rId70"/>
    <p:sldLayoutId id="2147483862" r:id="rId71"/>
    <p:sldLayoutId id="2147483863" r:id="rId72"/>
    <p:sldLayoutId id="2147483864" r:id="rId73"/>
    <p:sldLayoutId id="2147483865" r:id="rId74"/>
    <p:sldLayoutId id="2147483866" r:id="rId7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757" name="Shape 2757"/>
        <p:cNvGrpSpPr/>
        <p:nvPr/>
      </p:nvGrpSpPr>
      <p:grpSpPr>
        <a:xfrm>
          <a:off x="0" y="0"/>
          <a:ext cx="0" cy="0"/>
          <a:chOff x="0" y="0"/>
          <a:chExt cx="0" cy="0"/>
        </a:xfrm>
      </p:grpSpPr>
      <p:sp>
        <p:nvSpPr>
          <p:cNvPr id="2758" name="Google Shape;2758;p223"/>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marR="0" rtl="0" algn="l">
              <a:lnSpc>
                <a:spcPct val="115000"/>
              </a:lnSpc>
              <a:spcBef>
                <a:spcPts val="0"/>
              </a:spcBef>
              <a:spcAft>
                <a:spcPts val="0"/>
              </a:spcAft>
              <a:buClr>
                <a:schemeClr val="dk1"/>
              </a:buClr>
              <a:buSzPts val="2200"/>
              <a:buFont typeface="Lexend"/>
              <a:buNone/>
              <a:defRPr b="1" i="0" sz="2200" u="none" cap="none" strike="noStrike">
                <a:solidFill>
                  <a:schemeClr val="dk1"/>
                </a:solidFill>
                <a:latin typeface="Lexend"/>
                <a:ea typeface="Lexend"/>
                <a:cs typeface="Lexend"/>
                <a:sym typeface="Lexend"/>
              </a:defRPr>
            </a:lvl1pPr>
            <a:lvl2pPr lvl="1"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2pPr>
            <a:lvl3pPr lvl="2"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3pPr>
            <a:lvl4pPr lvl="3"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4pPr>
            <a:lvl5pPr lvl="4"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5pPr>
            <a:lvl6pPr lvl="5"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6pPr>
            <a:lvl7pPr lvl="6"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7pPr>
            <a:lvl8pPr lvl="7"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8pPr>
            <a:lvl9pPr lvl="8"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9pPr>
          </a:lstStyle>
          <a:p>
            <a:pPr>
              <a:defRPr/>
            </a:pPr>
          </a:p>
        </p:txBody>
      </p:sp>
      <p:sp>
        <p:nvSpPr>
          <p:cNvPr id="2759" name="Google Shape;2759;p223"/>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marR="0" rtl="0" algn="l">
              <a:lnSpc>
                <a:spcPct val="130000"/>
              </a:lnSpc>
              <a:spcBef>
                <a:spcPts val="0"/>
              </a:spcBef>
              <a:spcAft>
                <a:spcPts val="0"/>
              </a:spcAft>
              <a:buClr>
                <a:schemeClr val="dk1"/>
              </a:buClr>
              <a:buSzPts val="2200"/>
              <a:buFont typeface="Lexend"/>
              <a:buChar char="●"/>
              <a:defRPr b="0" i="0" sz="2200" u="none" cap="none" strike="noStrike">
                <a:solidFill>
                  <a:schemeClr val="dk1"/>
                </a:solidFill>
                <a:latin typeface="Lexend"/>
                <a:ea typeface="Lexend"/>
                <a:cs typeface="Lexend"/>
                <a:sym typeface="Lexend"/>
              </a:defRPr>
            </a:lvl1pPr>
            <a:lvl2pPr indent="-361950" lvl="1" marL="914400" marR="0" rtl="0" algn="l">
              <a:lnSpc>
                <a:spcPct val="130000"/>
              </a:lnSpc>
              <a:spcBef>
                <a:spcPts val="1000"/>
              </a:spcBef>
              <a:spcAft>
                <a:spcPts val="0"/>
              </a:spcAft>
              <a:buClr>
                <a:schemeClr val="dk1"/>
              </a:buClr>
              <a:buSzPts val="2100"/>
              <a:buFont typeface="Lexend"/>
              <a:buChar char="–"/>
              <a:defRPr b="0" i="0" sz="2100" u="none" cap="none" strike="noStrike">
                <a:solidFill>
                  <a:schemeClr val="dk1"/>
                </a:solidFill>
                <a:latin typeface="Lexend"/>
                <a:ea typeface="Lexend"/>
                <a:cs typeface="Lexend"/>
                <a:sym typeface="Lexend"/>
              </a:defRPr>
            </a:lvl2pPr>
            <a:lvl3pPr indent="-355600" lvl="2" marL="1371600" marR="0" rtl="0" algn="l">
              <a:lnSpc>
                <a:spcPct val="130000"/>
              </a:lnSpc>
              <a:spcBef>
                <a:spcPts val="1000"/>
              </a:spcBef>
              <a:spcAft>
                <a:spcPts val="0"/>
              </a:spcAft>
              <a:buClr>
                <a:schemeClr val="dk1"/>
              </a:buClr>
              <a:buSzPts val="2000"/>
              <a:buFont typeface="Lexend"/>
              <a:buChar char="–"/>
              <a:defRPr b="0" i="0" sz="2000" u="none" cap="none" strike="noStrike">
                <a:solidFill>
                  <a:schemeClr val="dk1"/>
                </a:solidFill>
                <a:latin typeface="Lexend"/>
                <a:ea typeface="Lexend"/>
                <a:cs typeface="Lexend"/>
                <a:sym typeface="Lexend"/>
              </a:defRPr>
            </a:lvl3pPr>
            <a:lvl4pPr indent="-349250" lvl="3" marL="1828800" marR="0" rtl="0" algn="l">
              <a:lnSpc>
                <a:spcPct val="130000"/>
              </a:lnSpc>
              <a:spcBef>
                <a:spcPts val="800"/>
              </a:spcBef>
              <a:spcAft>
                <a:spcPts val="0"/>
              </a:spcAft>
              <a:buClr>
                <a:schemeClr val="dk1"/>
              </a:buClr>
              <a:buSzPts val="1900"/>
              <a:buFont typeface="Lexend"/>
              <a:buChar char="–"/>
              <a:defRPr b="0" i="0" sz="1900" u="none" cap="none" strike="noStrike">
                <a:solidFill>
                  <a:schemeClr val="dk1"/>
                </a:solidFill>
                <a:latin typeface="Lexend"/>
                <a:ea typeface="Lexend"/>
                <a:cs typeface="Lexend"/>
                <a:sym typeface="Lexend"/>
              </a:defRPr>
            </a:lvl4pPr>
            <a:lvl5pPr indent="-342900" lvl="4" marL="2286000" marR="0" rtl="0" algn="l">
              <a:lnSpc>
                <a:spcPct val="130000"/>
              </a:lnSpc>
              <a:spcBef>
                <a:spcPts val="8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5pPr>
            <a:lvl6pPr indent="-342900" lvl="5" marL="27432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6pPr>
            <a:lvl7pPr indent="-342900" lvl="6" marL="32004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7pPr>
            <a:lvl8pPr indent="-342900" lvl="7" marL="3657600" marR="0" rtl="0" algn="l">
              <a:lnSpc>
                <a:spcPct val="130000"/>
              </a:lnSpc>
              <a:spcBef>
                <a:spcPts val="4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8pPr>
            <a:lvl9pPr indent="-342900" lvl="8" marL="4114800" marR="0" rtl="0" algn="l">
              <a:lnSpc>
                <a:spcPct val="130000"/>
              </a:lnSpc>
              <a:spcBef>
                <a:spcPts val="400"/>
              </a:spcBef>
              <a:spcAft>
                <a:spcPts val="200"/>
              </a:spcAft>
              <a:buClr>
                <a:schemeClr val="dk1"/>
              </a:buClr>
              <a:buSzPts val="1800"/>
              <a:buFont typeface="Kalam"/>
              <a:buChar char="–"/>
              <a:defRPr b="0" i="0" sz="1800" u="none" cap="none" strike="noStrike">
                <a:solidFill>
                  <a:schemeClr val="dk1"/>
                </a:solidFill>
                <a:latin typeface="Kalam"/>
                <a:ea typeface="Kalam"/>
                <a:cs typeface="Kalam"/>
                <a:sym typeface="Kalam"/>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 id="2147483898" r:id="rId33"/>
    <p:sldLayoutId id="2147483899" r:id="rId34"/>
    <p:sldLayoutId id="2147483900" r:id="rId35"/>
    <p:sldLayoutId id="2147483901" r:id="rId36"/>
    <p:sldLayoutId id="2147483902" r:id="rId37"/>
    <p:sldLayoutId id="2147483903" r:id="rId38"/>
    <p:sldLayoutId id="2147483904" r:id="rId39"/>
    <p:sldLayoutId id="2147483905" r:id="rId40"/>
    <p:sldLayoutId id="2147483906" r:id="rId41"/>
    <p:sldLayoutId id="2147483907" r:id="rId42"/>
    <p:sldLayoutId id="2147483908" r:id="rId43"/>
    <p:sldLayoutId id="2147483909" r:id="rId44"/>
    <p:sldLayoutId id="2147483910" r:id="rId45"/>
    <p:sldLayoutId id="2147483911" r:id="rId46"/>
    <p:sldLayoutId id="2147483912" r:id="rId47"/>
    <p:sldLayoutId id="2147483913" r:id="rId48"/>
    <p:sldLayoutId id="2147483914" r:id="rId49"/>
    <p:sldLayoutId id="2147483915" r:id="rId50"/>
    <p:sldLayoutId id="2147483916" r:id="rId51"/>
    <p:sldLayoutId id="2147483917" r:id="rId52"/>
    <p:sldLayoutId id="2147483918" r:id="rId53"/>
    <p:sldLayoutId id="2147483919" r:id="rId54"/>
    <p:sldLayoutId id="2147483920" r:id="rId55"/>
    <p:sldLayoutId id="2147483921" r:id="rId56"/>
    <p:sldLayoutId id="2147483922" r:id="rId57"/>
    <p:sldLayoutId id="2147483923" r:id="rId58"/>
    <p:sldLayoutId id="2147483924" r:id="rId59"/>
    <p:sldLayoutId id="2147483925" r:id="rId60"/>
    <p:sldLayoutId id="2147483926" r:id="rId61"/>
    <p:sldLayoutId id="2147483927" r:id="rId62"/>
    <p:sldLayoutId id="2147483928" r:id="rId63"/>
    <p:sldLayoutId id="2147483929" r:id="rId64"/>
    <p:sldLayoutId id="2147483930" r:id="rId65"/>
    <p:sldLayoutId id="2147483931" r:id="rId66"/>
    <p:sldLayoutId id="2147483932" r:id="rId67"/>
    <p:sldLayoutId id="2147483933" r:id="rId68"/>
    <p:sldLayoutId id="2147483934" r:id="rId69"/>
    <p:sldLayoutId id="2147483935" r:id="rId70"/>
    <p:sldLayoutId id="2147483936" r:id="rId71"/>
    <p:sldLayoutId id="2147483937" r:id="rId72"/>
    <p:sldLayoutId id="2147483938" r:id="rId73"/>
    <p:sldLayoutId id="2147483939" r:id="rId74"/>
    <p:sldLayoutId id="2147483940" r:id="rId7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10.xml"/><Relationship Id="rId3" Type="http://schemas.openxmlformats.org/officeDocument/2006/relationships/image" Target="../media/image1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3.xml"/><Relationship Id="rId3" Type="http://schemas.openxmlformats.org/officeDocument/2006/relationships/image" Target="../media/image15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4.xml"/><Relationship Id="rId3" Type="http://schemas.openxmlformats.org/officeDocument/2006/relationships/hyperlink" Target="http://oak.link/createai"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8.xml"/><Relationship Id="rId3" Type="http://schemas.openxmlformats.org/officeDocument/2006/relationships/image" Target="../media/image166.png"/><Relationship Id="rId4" Type="http://schemas.openxmlformats.org/officeDocument/2006/relationships/image" Target="../media/image162.png"/><Relationship Id="rId5" Type="http://schemas.openxmlformats.org/officeDocument/2006/relationships/image" Target="../media/image163.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12.pn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9.xml"/><Relationship Id="rId3" Type="http://schemas.openxmlformats.org/officeDocument/2006/relationships/image" Target="../media/image166.png"/><Relationship Id="rId4" Type="http://schemas.openxmlformats.org/officeDocument/2006/relationships/image" Target="../media/image165.png"/><Relationship Id="rId5" Type="http://schemas.openxmlformats.org/officeDocument/2006/relationships/image" Target="../media/image162.png"/><Relationship Id="rId6" Type="http://schemas.openxmlformats.org/officeDocument/2006/relationships/image" Target="../media/image6.png"/><Relationship Id="rId7"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2.xml"/><Relationship Id="rId3" Type="http://schemas.openxmlformats.org/officeDocument/2006/relationships/hyperlink" Target="https://support.thenational.academy/using-oaks-new-teaching-resources?utm_campaign=OakSlideDeck&amp;utm_medium=document&amp;utm_source=gui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20.xml"/><Relationship Id="rId3"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21.xml"/><Relationship Id="rId3" Type="http://schemas.openxmlformats.org/officeDocument/2006/relationships/image" Target="../media/image16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24.xml"/><Relationship Id="rId3" Type="http://schemas.openxmlformats.org/officeDocument/2006/relationships/image" Target="../media/image15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26.xml"/><Relationship Id="rId3" Type="http://schemas.openxmlformats.org/officeDocument/2006/relationships/image" Target="../media/image164.png"/><Relationship Id="rId4" Type="http://schemas.openxmlformats.org/officeDocument/2006/relationships/image" Target="../media/image166.png"/><Relationship Id="rId5" Type="http://schemas.openxmlformats.org/officeDocument/2006/relationships/image" Target="../media/image162.png"/><Relationship Id="rId6" Type="http://schemas.openxmlformats.org/officeDocument/2006/relationships/image" Target="../media/image167.png"/><Relationship Id="rId7" Type="http://schemas.openxmlformats.org/officeDocument/2006/relationships/image" Target="../media/image6.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27.xml"/><Relationship Id="rId3" Type="http://schemas.openxmlformats.org/officeDocument/2006/relationships/image" Target="../media/image166.png"/><Relationship Id="rId4" Type="http://schemas.openxmlformats.org/officeDocument/2006/relationships/image" Target="../media/image163.png"/><Relationship Id="rId5" Type="http://schemas.openxmlformats.org/officeDocument/2006/relationships/image" Target="../media/image165.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image" Target="../media/image39.png"/><Relationship Id="rId9"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28.xml"/><Relationship Id="rId3" Type="http://schemas.openxmlformats.org/officeDocument/2006/relationships/image" Target="../media/image1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29.xml"/><Relationship Id="rId3"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4.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5.xml"/><Relationship Id="rId3" Type="http://schemas.openxmlformats.org/officeDocument/2006/relationships/image" Target="../media/image1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7.xml"/><Relationship Id="rId3" Type="http://schemas.openxmlformats.org/officeDocument/2006/relationships/image" Target="../media/image16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8.xml"/><Relationship Id="rId3" Type="http://schemas.openxmlformats.org/officeDocument/2006/relationships/image" Target="../media/image1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0.xml"/><Relationship Id="rId2" Type="http://schemas.openxmlformats.org/officeDocument/2006/relationships/notesSlide" Target="../notesSlides/notesSlide9.xml"/><Relationship Id="rId3" Type="http://schemas.openxmlformats.org/officeDocument/2006/relationships/image" Target="../media/image1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9" name="Shape 3689"/>
        <p:cNvGrpSpPr/>
        <p:nvPr/>
      </p:nvGrpSpPr>
      <p:grpSpPr>
        <a:xfrm>
          <a:off x="0" y="0"/>
          <a:ext cx="0" cy="0"/>
          <a:chOff x="0" y="0"/>
          <a:chExt cx="0" cy="0"/>
        </a:xfrm>
      </p:grpSpPr>
      <p:sp>
        <p:nvSpPr>
          <p:cNvPr id="3690" name="Google Shape;3690;p298"/>
          <p:cNvSpPr txBox="1"/>
          <p:nvPr>
            <p:ph type="ctrTitle"/>
          </p:nvPr>
        </p:nvSpPr>
        <p:spPr>
          <a:xfrm>
            <a:off x="323850" y="810000"/>
            <a:ext cx="5502000" cy="27429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3800"/>
              <a:buNone/>
              <a:defRPr/>
            </a:pPr>
            <a:r>
              <a:rPr lang="en-GB" sz="1400">
                <a:latin typeface="Lexend"/>
              </a:rPr>
              <a:t>Tababbarid iyo tijaabin moodel (model)</a:t>
            </a:r>
            <a:endParaRPr/>
          </a:p>
        </p:txBody>
      </p:sp>
      <p:sp>
        <p:nvSpPr>
          <p:cNvPr id="3691" name="Google Shape;3691;p298"/>
          <p:cNvSpPr txBox="1"/>
          <p:nvPr>
            <p:ph idx="1" type="subTitle"/>
          </p:nvPr>
        </p:nvSpPr>
        <p:spPr>
          <a:xfrm>
            <a:off x="966425" y="4327975"/>
            <a:ext cx="6546600" cy="6699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1800"/>
              <a:buNone/>
              <a:defRPr/>
            </a:pPr>
            <a:r>
              <a:rPr lang="en-GB" sz="1400">
                <a:latin typeface="Lexend"/>
              </a:rPr>
              <a:t>Barashada mashiinka (machine learning) iyadoo la isticmaalayo micro:bit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8" name="Shape 3758"/>
        <p:cNvGrpSpPr/>
        <p:nvPr/>
      </p:nvGrpSpPr>
      <p:grpSpPr>
        <a:xfrm>
          <a:off x="0" y="0"/>
          <a:ext cx="0" cy="0"/>
          <a:chOff x="0" y="0"/>
          <a:chExt cx="0" cy="0"/>
        </a:xfrm>
      </p:grpSpPr>
      <p:sp>
        <p:nvSpPr>
          <p:cNvPr id="3759" name="Google Shape;3759;p307"/>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Recognise models use patterns to make predictions</a:t>
            </a:r>
            <a:endParaRPr/>
          </a:p>
        </p:txBody>
      </p:sp>
      <p:sp>
        <p:nvSpPr>
          <p:cNvPr id="3760" name="Google Shape;3760;p307"/>
          <p:cNvSpPr txBox="1"/>
          <p:nvPr>
            <p:ph idx="2" type="subTitle"/>
          </p:nvPr>
        </p:nvSpPr>
        <p:spPr>
          <a:xfrm>
            <a:off x="324000" y="1080000"/>
            <a:ext cx="71352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a:latin typeface="Lexend"/>
              </a:rPr>
              <a:t>A classifier analyses patterns between classes.</a:t>
            </a:r>
            <a:endParaRPr/>
          </a:p>
        </p:txBody>
      </p:sp>
      <p:sp>
        <p:nvSpPr>
          <p:cNvPr id="3761" name="Google Shape;3761;p307"/>
          <p:cNvSpPr txBox="1"/>
          <p:nvPr>
            <p:ph idx="1" type="subTitle"/>
          </p:nvPr>
        </p:nvSpPr>
        <p:spPr>
          <a:xfrm>
            <a:off x="324000" y="3611625"/>
            <a:ext cx="8109300" cy="9975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pPr>
            <a:r>
              <a:rPr lang="en-GB" sz="1800">
                <a:latin typeface="Lexend"/>
              </a:rPr>
              <a:t>The classifier is created by analysing the patterns of data in each class. Once the classifier has been created, new items of data are analysed by the classifier for the classifier to make a </a:t>
            </a:r>
            <a:r>
              <a:rPr b="1" lang="en-GB" sz="1800">
                <a:latin typeface="Lexend"/>
              </a:rPr>
              <a:t>prediction</a:t>
            </a:r>
            <a:r>
              <a:rPr lang="en-GB" sz="1800">
                <a:latin typeface="Lexend"/>
              </a:rPr>
              <a:t> of which class the new data belongs to.</a:t>
            </a:r>
            <a:endParaRPr sz="1800"/>
          </a:p>
        </p:txBody>
      </p:sp>
      <p:pic>
        <p:nvPicPr>
          <p:cNvPr id="3762" name="Google Shape;3762;p307"/>
          <p:cNvPicPr preferRelativeResize="0"/>
          <p:nvPr/>
        </p:nvPicPr>
        <p:blipFill rotWithShape="1">
          <a:blip r:embed="rId3">
            <a:alphaModFix/>
          </a:blip>
          <a:srcRect b="0" l="0" r="0" t="0"/>
          <a:stretch/>
        </p:blipFill>
        <p:spPr>
          <a:xfrm>
            <a:off x="2974283" y="2618400"/>
            <a:ext cx="396000" cy="419100"/>
          </a:xfrm>
          <a:prstGeom prst="rect">
            <a:avLst/>
          </a:prstGeom>
          <a:noFill/>
          <a:ln>
            <a:noFill/>
          </a:ln>
        </p:spPr>
      </p:pic>
      <p:sp>
        <p:nvSpPr>
          <p:cNvPr id="3763" name="Google Shape;3763;p307"/>
          <p:cNvSpPr txBox="1"/>
          <p:nvPr/>
        </p:nvSpPr>
        <p:spPr>
          <a:xfrm>
            <a:off x="321475" y="3037925"/>
            <a:ext cx="1493400" cy="5133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800">
                <a:solidFill>
                  <a:schemeClr val="dk1"/>
                </a:solidFill>
                <a:latin typeface="Lexend"/>
                <a:ea typeface="Lexend"/>
                <a:cs typeface="Lexend"/>
                <a:sym typeface="Lexend"/>
              </a:rPr>
              <a:t>Why?</a:t>
            </a:r>
            <a:endParaRPr sz="22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7" name="Shape 3767"/>
        <p:cNvGrpSpPr/>
        <p:nvPr/>
      </p:nvGrpSpPr>
      <p:grpSpPr>
        <a:xfrm>
          <a:off x="0" y="0"/>
          <a:ext cx="0" cy="0"/>
          <a:chOff x="0" y="0"/>
          <a:chExt cx="0" cy="0"/>
        </a:xfrm>
      </p:grpSpPr>
      <p:sp>
        <p:nvSpPr>
          <p:cNvPr id="3768" name="Google Shape;3768;p308"/>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a:latin typeface="Lexend"/>
              </a:rPr>
              <a:t>Recognise models use patterns to make predictions</a:t>
            </a:r>
            <a:endParaRPr/>
          </a:p>
        </p:txBody>
      </p:sp>
      <p:sp>
        <p:nvSpPr>
          <p:cNvPr id="3769" name="Google Shape;3769;p308"/>
          <p:cNvSpPr txBox="1"/>
          <p:nvPr>
            <p:ph idx="1" type="body"/>
          </p:nvPr>
        </p:nvSpPr>
        <p:spPr>
          <a:xfrm>
            <a:off x="324000" y="810000"/>
            <a:ext cx="8237700" cy="2285700"/>
          </a:xfrm>
          <a:prstGeom prst="rect">
            <a:avLst/>
          </a:prstGeom>
          <a:noFill/>
          <a:ln>
            <a:noFill/>
          </a:ln>
        </p:spPr>
        <p:txBody>
          <a:bodyPr anchorCtr="0" anchor="t" bIns="0" lIns="0" spcFirstLastPara="1" rIns="0" wrap="square" tIns="0">
            <a:normAutofit/>
          </a:bodyPr>
          <a:lstStyle/>
          <a:p>
            <a:pPr indent="-368300" lvl="0" marL="457200" rtl="0" algn="l">
              <a:lnSpc>
                <a:spcPct val="115000"/>
              </a:lnSpc>
              <a:spcBef>
                <a:spcPts val="0"/>
              </a:spcBef>
              <a:spcAft>
                <a:spcPts val="0"/>
              </a:spcAft>
              <a:buSzPts val="2200"/>
              <a:buAutoNum type="arabicParenR"/>
              <a:defRPr/>
            </a:pPr>
            <a:r>
              <a:rPr lang="en-GB">
                <a:latin typeface="Lexend"/>
              </a:rPr>
              <a:t>Sharax sida xogta cusubi loo kala saaro.</a:t>
            </a:r>
            <a:endParaRPr/>
          </a:p>
          <a:p>
            <a:pPr indent="0" lvl="0" marL="0" rtl="0" algn="l">
              <a:lnSpc>
                <a:spcPct val="115000"/>
              </a:lnSpc>
              <a:spcBef>
                <a:spcPts val="0"/>
              </a:spcBef>
              <a:spcAft>
                <a:spcPts val="0"/>
              </a:spcAft>
              <a:buSzPts val="2200"/>
              <a:buNone/>
            </a:pPr>
            <a:r>
              <a:rPr>
                <a:latin typeface="Lexend"/>
              </a:rPr>
              <a:t/>
            </a:r>
            <a:endParaRPr/>
          </a:p>
          <a:p>
            <a:pPr indent="0" lvl="0" marL="0" rtl="0" algn="l">
              <a:lnSpc>
                <a:spcPct val="115000"/>
              </a:lnSpc>
              <a:spcBef>
                <a:spcPts val="0"/>
              </a:spcBef>
              <a:spcAft>
                <a:spcPts val="0"/>
              </a:spcAft>
              <a:buSzPts val="2200"/>
              <a:buNone/>
              <a:defRPr/>
            </a:pPr>
            <a:r>
              <a:rPr lang="en-GB">
                <a:latin typeface="Lexend"/>
              </a:rPr>
              <a:t>      You could use these keywords:</a:t>
            </a:r>
            <a:endParaRPr/>
          </a:p>
          <a:p>
            <a:pPr indent="0" lvl="0" marL="3657600" rtl="0" algn="l">
              <a:lnSpc>
                <a:spcPct val="115000"/>
              </a:lnSpc>
              <a:spcBef>
                <a:spcPts val="0"/>
              </a:spcBef>
              <a:spcAft>
                <a:spcPts val="0"/>
              </a:spcAft>
              <a:buSzPts val="2200"/>
              <a:buNone/>
              <a:defRPr/>
            </a:pPr>
            <a:r>
              <a:rPr lang="en-GB">
                <a:solidFill>
                  <a:schemeClr val="accent4"/>
                </a:solidFill>
                <a:latin typeface="Lexend"/>
              </a:rPr>
              <a:t>boundaries</a:t>
            </a:r>
            <a:endParaRPr>
              <a:solidFill>
                <a:schemeClr val="accent4"/>
              </a:solidFill>
            </a:endParaRPr>
          </a:p>
          <a:p>
            <a:pPr indent="0" lvl="0" marL="3657600" rtl="0" algn="l">
              <a:lnSpc>
                <a:spcPct val="115000"/>
              </a:lnSpc>
              <a:spcBef>
                <a:spcPts val="0"/>
              </a:spcBef>
              <a:spcAft>
                <a:spcPts val="0"/>
              </a:spcAft>
              <a:buSzPts val="2200"/>
              <a:buNone/>
              <a:defRPr/>
            </a:pPr>
            <a:r>
              <a:rPr b="1" lang="en-GB">
                <a:solidFill>
                  <a:schemeClr val="accent4"/>
                </a:solidFill>
                <a:latin typeface="Lexend"/>
              </a:rPr>
              <a:t>predict</a:t>
            </a:r>
            <a:endParaRPr b="1">
              <a:solidFill>
                <a:schemeClr val="accent4"/>
              </a:solidFill>
            </a:endParaRPr>
          </a:p>
          <a:p>
            <a:pPr indent="0" lvl="0" marL="3657600" rtl="0" algn="l">
              <a:lnSpc>
                <a:spcPct val="115000"/>
              </a:lnSpc>
              <a:spcBef>
                <a:spcPts val="0"/>
              </a:spcBef>
              <a:spcAft>
                <a:spcPts val="0"/>
              </a:spcAft>
              <a:buSzPts val="2200"/>
              <a:buNone/>
              <a:defRPr/>
            </a:pPr>
            <a:r>
              <a:rPr lang="en-GB">
                <a:solidFill>
                  <a:schemeClr val="accent4"/>
                </a:solidFill>
                <a:latin typeface="Lexend"/>
              </a:rPr>
              <a:t>class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3" name="Shape 3773"/>
        <p:cNvGrpSpPr/>
        <p:nvPr/>
      </p:nvGrpSpPr>
      <p:grpSpPr>
        <a:xfrm>
          <a:off x="0" y="0"/>
          <a:ext cx="0" cy="0"/>
          <a:chOff x="0" y="0"/>
          <a:chExt cx="0" cy="0"/>
        </a:xfrm>
      </p:grpSpPr>
      <p:sp>
        <p:nvSpPr>
          <p:cNvPr id="3774" name="Google Shape;3774;p309"/>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400">
                <a:latin typeface="Lexend"/>
              </a:rPr>
              <a:t>Recognise models use patterns to make predictions</a:t>
            </a:r>
            <a:endParaRPr/>
          </a:p>
        </p:txBody>
      </p:sp>
      <p:sp>
        <p:nvSpPr>
          <p:cNvPr id="3775" name="Google Shape;3775;p309"/>
          <p:cNvSpPr txBox="1"/>
          <p:nvPr>
            <p:ph idx="1" type="body"/>
          </p:nvPr>
        </p:nvSpPr>
        <p:spPr>
          <a:xfrm>
            <a:off x="324000" y="810000"/>
            <a:ext cx="8237700" cy="3843600"/>
          </a:xfrm>
          <a:prstGeom prst="rect">
            <a:avLst/>
          </a:prstGeom>
          <a:noFill/>
          <a:ln>
            <a:noFill/>
          </a:ln>
        </p:spPr>
        <p:txBody>
          <a:bodyPr anchorCtr="0" anchor="t" bIns="0" lIns="0" spcFirstLastPara="1" rIns="0" wrap="square" tIns="0">
            <a:normAutofit/>
          </a:bodyPr>
          <a:lstStyle/>
          <a:p>
            <a:pPr indent="-368300" lvl="0" marL="457200" rtl="0" algn="l">
              <a:lnSpc>
                <a:spcPct val="115000"/>
              </a:lnSpc>
              <a:spcBef>
                <a:spcPts val="0"/>
              </a:spcBef>
              <a:spcAft>
                <a:spcPts val="0"/>
              </a:spcAft>
              <a:buSzPts val="2200"/>
              <a:buAutoNum type="arabicParenR"/>
              <a:defRPr/>
            </a:pPr>
            <a:r>
              <a:rPr lang="en-GB" sz="1400">
                <a:latin typeface="Lexend"/>
              </a:rPr>
              <a:t>Sharax sida xogta cusubi loo kala saaro.</a:t>
            </a:r>
            <a:endParaRPr/>
          </a:p>
          <a:p>
            <a:pPr indent="0" lvl="0" marL="0" rtl="0" algn="l">
              <a:lnSpc>
                <a:spcPct val="115000"/>
              </a:lnSpc>
              <a:spcBef>
                <a:spcPts val="0"/>
              </a:spcBef>
              <a:spcAft>
                <a:spcPts val="0"/>
              </a:spcAft>
              <a:buSzPts val="2200"/>
              <a:buNone/>
            </a:pPr>
            <a:r>
              <a:rPr>
                <a:latin typeface="Lexend"/>
              </a:rPr>
              <a:t/>
            </a:r>
            <a:endParaRPr/>
          </a:p>
          <a:p>
            <a:pPr indent="0" lvl="0" marL="0" rtl="0" algn="l">
              <a:lnSpc>
                <a:spcPct val="115000"/>
              </a:lnSpc>
              <a:spcBef>
                <a:spcPts val="0"/>
              </a:spcBef>
              <a:spcAft>
                <a:spcPts val="0"/>
              </a:spcAft>
              <a:buSzPts val="2200"/>
              <a:buNone/>
              <a:defRPr/>
            </a:pPr>
            <a:r>
              <a:rPr lang="en-GB" sz="1400">
                <a:latin typeface="Lexend"/>
              </a:rPr>
              <a:t>      You could use these keywords:</a:t>
            </a:r>
            <a:endParaRPr/>
          </a:p>
          <a:p>
            <a:pPr indent="0" lvl="0" marL="3657600" rtl="0" algn="l">
              <a:lnSpc>
                <a:spcPct val="115000"/>
              </a:lnSpc>
              <a:spcBef>
                <a:spcPts val="0"/>
              </a:spcBef>
              <a:spcAft>
                <a:spcPts val="0"/>
              </a:spcAft>
              <a:buSzPts val="2200"/>
              <a:buNone/>
              <a:defRPr/>
            </a:pPr>
            <a:r>
              <a:rPr lang="en-GB" sz="1400">
                <a:solidFill>
                  <a:schemeClr val="accent4"/>
                </a:solidFill>
                <a:latin typeface="Lexend"/>
              </a:rPr>
              <a:t>boundaries</a:t>
            </a:r>
            <a:endParaRPr>
              <a:solidFill>
                <a:schemeClr val="accent4"/>
              </a:solidFill>
            </a:endParaRPr>
          </a:p>
          <a:p>
            <a:pPr indent="0" lvl="0" marL="3657600" rtl="0" algn="l">
              <a:lnSpc>
                <a:spcPct val="115000"/>
              </a:lnSpc>
              <a:spcBef>
                <a:spcPts val="0"/>
              </a:spcBef>
              <a:spcAft>
                <a:spcPts val="0"/>
              </a:spcAft>
              <a:buSzPts val="2200"/>
              <a:buNone/>
              <a:defRPr/>
            </a:pPr>
            <a:r>
              <a:rPr b="1" lang="en-GB" sz="1400">
                <a:solidFill>
                  <a:schemeClr val="accent4"/>
                </a:solidFill>
                <a:latin typeface="Lexend"/>
              </a:rPr>
              <a:t>saadaali (predict)</a:t>
            </a:r>
            <a:endParaRPr b="1">
              <a:solidFill>
                <a:schemeClr val="accent4"/>
              </a:solidFill>
            </a:endParaRPr>
          </a:p>
          <a:p>
            <a:pPr indent="0" lvl="0" marL="3657600" rtl="0" algn="l">
              <a:lnSpc>
                <a:spcPct val="115000"/>
              </a:lnSpc>
              <a:spcBef>
                <a:spcPts val="0"/>
              </a:spcBef>
              <a:spcAft>
                <a:spcPts val="0"/>
              </a:spcAft>
              <a:buSzPts val="2200"/>
              <a:buNone/>
              <a:defRPr/>
            </a:pPr>
            <a:r>
              <a:rPr lang="en-GB" sz="1400">
                <a:solidFill>
                  <a:schemeClr val="accent4"/>
                </a:solidFill>
                <a:latin typeface="Lexend"/>
              </a:rPr>
              <a:t>fasal (class)</a:t>
            </a:r>
            <a:br>
              <a:rPr lang="en-GB">
                <a:solidFill>
                  <a:schemeClr val="accent4"/>
                </a:solidFill>
              </a:rPr>
            </a:br>
            <a:endParaRPr>
              <a:solidFill>
                <a:schemeClr val="accent4"/>
              </a:solidFill>
            </a:endParaRPr>
          </a:p>
          <a:p>
            <a:pPr indent="0" lvl="0" marL="3657600" rtl="0" algn="l">
              <a:lnSpc>
                <a:spcPct val="115000"/>
              </a:lnSpc>
              <a:spcBef>
                <a:spcPts val="0"/>
              </a:spcBef>
              <a:spcAft>
                <a:spcPts val="0"/>
              </a:spcAft>
              <a:buSzPts val="2200"/>
              <a:buNone/>
            </a:pPr>
            <a:r>
              <a:rPr>
                <a:latin typeface="Lexend"/>
              </a:rPr>
              <a:t/>
            </a:r>
            <a:endParaRPr>
              <a:solidFill>
                <a:schemeClr val="accent4"/>
              </a:solidFill>
            </a:endParaRPr>
          </a:p>
          <a:p>
            <a:pPr indent="0" lvl="0" marL="457200" marR="0" rtl="0" algn="l">
              <a:lnSpc>
                <a:spcPct val="115000"/>
              </a:lnSpc>
              <a:spcBef>
                <a:spcPts val="0"/>
              </a:spcBef>
              <a:spcAft>
                <a:spcPts val="0"/>
              </a:spcAft>
              <a:buSzPts val="2200"/>
              <a:buNone/>
              <a:defRPr/>
            </a:pPr>
            <a:r>
              <a:rPr lang="en-GB" sz="1100">
                <a:latin typeface="Kalam"/>
                <a:ea typeface="Kalam"/>
                <a:cs typeface="Kalam"/>
                <a:sym typeface="Kalam"/>
              </a:rPr>
              <a:t>Kala-saare (classifier) wuxuu isticmaalaa xuduudaha (boundaries) ee model-ka si uu u saadaaliyo (predict) fasalka (class) xogta cusubi ay tahay inay iska leedahay.</a:t>
            </a:r>
            <a:r>
              <a:rPr lang="en-GB" sz="1100">
                <a:solidFill>
                  <a:schemeClr val="accent4"/>
                </a:solidFill>
                <a:latin typeface="Kalam"/>
                <a:ea typeface="Kalam"/>
                <a:cs typeface="Kalam"/>
                <a:sym typeface="Kalam"/>
              </a:rPr>
              <a:t/>
            </a:r>
            <a:r>
              <a:rPr lang="en-GB" sz="1100">
                <a:latin typeface="Kalam"/>
                <a:ea typeface="Kalam"/>
                <a:cs typeface="Kalam"/>
                <a:sym typeface="Kalam"/>
              </a:rPr>
              <a:t/>
            </a:r>
            <a:r>
              <a:rPr b="1" lang="en-GB" sz="1100">
                <a:solidFill>
                  <a:schemeClr val="accent4"/>
                </a:solidFill>
                <a:latin typeface="Kalam"/>
                <a:ea typeface="Kalam"/>
                <a:cs typeface="Kalam"/>
                <a:sym typeface="Kalam"/>
              </a:rPr>
              <a:t/>
            </a:r>
            <a:r>
              <a:rPr lang="en-GB" sz="1100">
                <a:latin typeface="Kalam"/>
                <a:ea typeface="Kalam"/>
                <a:cs typeface="Kalam"/>
                <a:sym typeface="Kalam"/>
              </a:rPr>
              <a:t/>
            </a:r>
            <a:r>
              <a:rPr lang="en-GB" sz="1100">
                <a:solidFill>
                  <a:schemeClr val="accent4"/>
                </a:solidFill>
                <a:latin typeface="Kalam"/>
                <a:ea typeface="Kalam"/>
                <a:cs typeface="Kalam"/>
                <a:sym typeface="Kalam"/>
              </a:rPr>
              <a:t/>
            </a:r>
            <a:r>
              <a:rPr lang="en-GB" sz="1100">
                <a:latin typeface="Kalam"/>
                <a:ea typeface="Kalam"/>
                <a:cs typeface="Kalam"/>
                <a:sym typeface="Kalam"/>
              </a:rPr>
              <a:t/>
            </a:r>
            <a:endParaRPr>
              <a:solidFill>
                <a:schemeClr val="accent4"/>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9" name="Shape 3779"/>
        <p:cNvGrpSpPr/>
        <p:nvPr/>
      </p:nvGrpSpPr>
      <p:grpSpPr>
        <a:xfrm>
          <a:off x="0" y="0"/>
          <a:ext cx="0" cy="0"/>
          <a:chOff x="0" y="0"/>
          <a:chExt cx="0" cy="0"/>
        </a:xfrm>
      </p:grpSpPr>
      <p:pic>
        <p:nvPicPr>
          <p:cNvPr id="3780" name="Google Shape;3780;p310"/>
          <p:cNvPicPr preferRelativeResize="0"/>
          <p:nvPr/>
        </p:nvPicPr>
        <p:blipFill rotWithShape="1">
          <a:blip r:embed="rId3">
            <a:alphaModFix/>
          </a:blip>
          <a:srcRect b="0" l="0" r="0" t="0"/>
          <a:stretch/>
        </p:blipFill>
        <p:spPr>
          <a:xfrm>
            <a:off x="419578" y="2763761"/>
            <a:ext cx="450575" cy="446750"/>
          </a:xfrm>
          <a:prstGeom prst="rect">
            <a:avLst/>
          </a:prstGeom>
          <a:noFill/>
          <a:ln>
            <a:noFill/>
          </a:ln>
        </p:spPr>
      </p:pic>
      <p:sp>
        <p:nvSpPr>
          <p:cNvPr id="3781" name="Google Shape;3781;p310"/>
          <p:cNvSpPr txBox="1"/>
          <p:nvPr>
            <p:ph idx="3" type="title"/>
          </p:nvPr>
        </p:nvSpPr>
        <p:spPr>
          <a:xfrm>
            <a:off x="1225200" y="37819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Aqoonsi sifooyinka xogta tayadoodu liidato (poor quality data)</a:t>
            </a:r>
            <a:endParaRPr/>
          </a:p>
        </p:txBody>
      </p:sp>
      <p:sp>
        <p:nvSpPr>
          <p:cNvPr id="3782" name="Google Shape;3782;p310"/>
          <p:cNvSpPr txBox="1"/>
          <p:nvPr>
            <p:ph type="title"/>
          </p:nvPr>
        </p:nvSpPr>
        <p:spPr>
          <a:xfrm>
            <a:off x="324000" y="810000"/>
            <a:ext cx="7135200" cy="3387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Tababarka (training) iyo tijaabinta (testing) model-ka</a:t>
            </a:r>
            <a:endParaRPr/>
          </a:p>
        </p:txBody>
      </p:sp>
      <p:sp>
        <p:nvSpPr>
          <p:cNvPr id="3783" name="Google Shape;3783;p310"/>
          <p:cNvSpPr txBox="1"/>
          <p:nvPr>
            <p:ph idx="2" type="title"/>
          </p:nvPr>
        </p:nvSpPr>
        <p:spPr>
          <a:xfrm>
            <a:off x="1225225" y="28412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Tijaabi in wax soo saarka (outputs) model-ka ay yihiin kuwa la filayo</a:t>
            </a:r>
            <a:endParaRPr/>
          </a:p>
        </p:txBody>
      </p:sp>
      <p:sp>
        <p:nvSpPr>
          <p:cNvPr id="3784" name="Google Shape;3784;p310"/>
          <p:cNvSpPr txBox="1"/>
          <p:nvPr>
            <p:ph idx="4" type="title"/>
          </p:nvPr>
        </p:nvSpPr>
        <p:spPr>
          <a:xfrm>
            <a:off x="1225200" y="18224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Gartay in models-ku ay isticmaalaan qaabab (patterns) si ay u sameeyaan saadaalin (predictions)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8" name="Shape 3788"/>
        <p:cNvGrpSpPr/>
        <p:nvPr/>
      </p:nvGrpSpPr>
      <p:grpSpPr>
        <a:xfrm>
          <a:off x="0" y="0"/>
          <a:ext cx="0" cy="0"/>
          <a:chOff x="0" y="0"/>
          <a:chExt cx="0" cy="0"/>
        </a:xfrm>
      </p:grpSpPr>
      <p:sp>
        <p:nvSpPr>
          <p:cNvPr id="3789" name="Google Shape;3789;p311"/>
          <p:cNvSpPr txBox="1"/>
          <p:nvPr>
            <p:ph idx="1" type="body"/>
          </p:nvPr>
        </p:nvSpPr>
        <p:spPr>
          <a:xfrm>
            <a:off x="324000" y="810000"/>
            <a:ext cx="7900800" cy="37947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800">
                <a:latin typeface="Lexend"/>
              </a:rPr>
              <a:t>Tag: oak.link/createai</a:t>
            </a:r>
            <a:r>
              <a:rPr lang="en-GB" sz="1800">
                <a:latin typeface="Lexend"/>
              </a:rPr>
              <a:t/>
            </a:r>
            <a:r>
              <a:rPr lang="en-GB" sz="1800" u="sng">
                <a:solidFill>
                  <a:schemeClr val="hlink"/>
                </a:solidFill>
                <a:latin typeface="Lexend"/>
                <a:hlinkClick r:id="rId3"/>
              </a:rPr>
              <a:t/>
            </a:r>
            <a:endParaRPr sz="2100"/>
          </a:p>
          <a:p>
            <a:pPr indent="0" lvl="0" marL="0" rtl="0" algn="l">
              <a:lnSpc>
                <a:spcPct val="115000"/>
              </a:lnSpc>
              <a:spcBef>
                <a:spcPts val="0"/>
              </a:spcBef>
              <a:spcAft>
                <a:spcPts val="0"/>
              </a:spcAft>
              <a:buNone/>
            </a:pPr>
            <a:r>
              <a:rPr>
                <a:latin typeface="Lexend"/>
              </a:rPr>
              <a:t/>
            </a:r>
            <a:endParaRPr sz="2100"/>
          </a:p>
          <a:p>
            <a:pPr indent="0" lvl="0" marL="0" rtl="0" algn="l">
              <a:lnSpc>
                <a:spcPct val="115000"/>
              </a:lnSpc>
              <a:spcBef>
                <a:spcPts val="0"/>
              </a:spcBef>
              <a:spcAft>
                <a:spcPts val="0"/>
              </a:spcAft>
              <a:buNone/>
            </a:pPr>
            <a:r>
              <a:rPr lang="en-GB" sz="1800">
                <a:latin typeface="Lexend"/>
              </a:rPr>
              <a:t>Ka sii wad halkaad ka tagtay.</a:t>
            </a:r>
            <a:endParaRPr sz="2100"/>
          </a:p>
          <a:p>
            <a:pPr indent="457200" lvl="0" marL="0" rtl="0" algn="l">
              <a:lnSpc>
                <a:spcPct val="115000"/>
              </a:lnSpc>
              <a:spcBef>
                <a:spcPts val="0"/>
              </a:spcBef>
              <a:spcAft>
                <a:spcPts val="0"/>
              </a:spcAft>
              <a:buSzPts val="2200"/>
              <a:buNone/>
            </a:pPr>
            <a:r>
              <a:rPr lang="en-GB" sz="1800">
                <a:latin typeface="Lexend"/>
              </a:rPr>
              <a:t>Ama:</a:t>
            </a:r>
            <a:endParaRPr sz="2100"/>
          </a:p>
          <a:p>
            <a:pPr indent="-361950" lvl="1" marL="914400" rtl="0" algn="l">
              <a:lnSpc>
                <a:spcPct val="130000"/>
              </a:lnSpc>
              <a:spcBef>
                <a:spcPts val="1000"/>
              </a:spcBef>
              <a:spcAft>
                <a:spcPts val="0"/>
              </a:spcAft>
              <a:buSzPts val="2100"/>
              <a:buChar char="-"/>
            </a:pPr>
            <a:r>
              <a:rPr lang="en-GB" sz="1800">
                <a:latin typeface="Lexend"/>
              </a:rPr>
              <a:t>fur kalfadhigaagii (session) ugu dambeeyay, ama</a:t>
            </a:r>
            <a:endParaRPr sz="2100"/>
          </a:p>
          <a:p>
            <a:pPr indent="-361950" lvl="1" marL="914400" rtl="0" algn="l">
              <a:lnSpc>
                <a:spcPct val="130000"/>
              </a:lnSpc>
              <a:spcBef>
                <a:spcPts val="0"/>
              </a:spcBef>
              <a:spcAft>
                <a:spcPts val="0"/>
              </a:spcAft>
              <a:buSzPts val="2100"/>
              <a:buChar char="-"/>
            </a:pPr>
            <a:r>
              <a:rPr lang="en-GB" sz="1800">
                <a:latin typeface="Lexend"/>
              </a:rPr>
              <a:t>si wad kalfadhiga (session) aad badbaadisay daraskii hore</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lang="en-GB" sz="1800">
                <a:latin typeface="Lexend"/>
              </a:rPr>
              <a:t>Fiiro: haddii aadan haysan kalfadhi (session) jira, waxaad isticmaali kartaa faylka muunada xogta (data sample file) ee la bixiyay sida il dheeri ah.</a:t>
            </a:r>
            <a:endParaRPr sz="2100"/>
          </a:p>
        </p:txBody>
      </p:sp>
      <p:sp>
        <p:nvSpPr>
          <p:cNvPr id="3790" name="Google Shape;3790;p311"/>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wax soo saarka (outputs) model-ka ay yihiin kuwa la filayo</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4" name="Shape 3794"/>
        <p:cNvGrpSpPr/>
        <p:nvPr/>
      </p:nvGrpSpPr>
      <p:grpSpPr>
        <a:xfrm>
          <a:off x="0" y="0"/>
          <a:ext cx="0" cy="0"/>
          <a:chOff x="0" y="0"/>
          <a:chExt cx="0" cy="0"/>
        </a:xfrm>
      </p:grpSpPr>
      <p:sp>
        <p:nvSpPr>
          <p:cNvPr id="3795" name="Google Shape;3795;p312"/>
          <p:cNvSpPr txBox="1"/>
          <p:nvPr>
            <p:ph idx="1" type="body"/>
          </p:nvPr>
        </p:nvSpPr>
        <p:spPr>
          <a:xfrm>
            <a:off x="324000" y="810000"/>
            <a:ext cx="8237700" cy="1066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Tababar (train) model-kaaga.</a:t>
            </a:r>
            <a:endParaRPr sz="2100"/>
          </a:p>
          <a:p>
            <a:pPr indent="0" lvl="0" marL="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Guji badhanka buluuga ah ee 'Train model'.</a:t>
            </a:r>
            <a:endParaRPr sz="2100"/>
          </a:p>
        </p:txBody>
      </p:sp>
      <p:sp>
        <p:nvSpPr>
          <p:cNvPr id="3796" name="Google Shape;3796;p312"/>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wax soo saarka (outputs) model-ka ay yihiin kuwa la filayo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0" name="Shape 3800"/>
        <p:cNvGrpSpPr/>
        <p:nvPr/>
      </p:nvGrpSpPr>
      <p:grpSpPr>
        <a:xfrm>
          <a:off x="0" y="0"/>
          <a:ext cx="0" cy="0"/>
          <a:chOff x="0" y="0"/>
          <a:chExt cx="0" cy="0"/>
        </a:xfrm>
      </p:grpSpPr>
      <p:sp>
        <p:nvSpPr>
          <p:cNvPr id="3801" name="Google Shape;3801;p313"/>
          <p:cNvSpPr txBox="1"/>
          <p:nvPr>
            <p:ph idx="1" type="body"/>
          </p:nvPr>
        </p:nvSpPr>
        <p:spPr>
          <a:xfrm>
            <a:off x="324000" y="810000"/>
            <a:ext cx="8167500" cy="40050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Tijaabi in model-kaagu u shaqeeyo sidii la filayo.</a:t>
            </a:r>
            <a:endParaRPr sz="2100"/>
          </a:p>
          <a:p>
            <a:pPr indent="0" lvl="0" marL="0" rtl="0" algn="l">
              <a:lnSpc>
                <a:spcPct val="115000"/>
              </a:lnSpc>
              <a:spcBef>
                <a:spcPts val="0"/>
              </a:spcBef>
              <a:spcAft>
                <a:spcPts val="0"/>
              </a:spcAft>
              <a:buSzPts val="2200"/>
              <a:buNone/>
            </a:pPr>
            <a:r>
              <a:rPr lang="en-GB" sz="1800">
                <a:latin typeface="Lexend"/>
              </a:rPr>
              <a:t>Fiiro: hubi in micro:bit-ku ku xiran yahay.</a:t>
            </a:r>
            <a:endParaRPr sz="1900"/>
          </a:p>
          <a:p>
            <a:pPr indent="0" lvl="0" marL="45720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Samee mid ka mid ah dhaqdhaqaaqyadaada (movements) si fiican oo eeg fasalka (class) uu model-ku saadaaliyo (predict) in ficilku u dhigmaayo.</a:t>
            </a:r>
            <a:r>
              <a:rPr lang="en-GB" sz="1800">
                <a:solidFill>
                  <a:schemeClr val="accent5"/>
                </a:solidFill>
                <a:latin typeface="Lexend"/>
              </a:rPr>
              <a:t/>
            </a:r>
            <a:r>
              <a:rPr lang="en-GB" sz="1800">
                <a:latin typeface="Lexend"/>
              </a:rPr>
              <a:t/>
            </a:r>
            <a:r>
              <a:rPr b="1" lang="en-GB" sz="1800">
                <a:latin typeface="Lexend"/>
              </a:rPr>
              <a:t/>
            </a:r>
            <a:r>
              <a:rPr lang="en-GB" sz="1800">
                <a:latin typeface="Lexend"/>
              </a:rPr>
              <a:t/>
            </a:r>
            <a:endParaRPr sz="2100"/>
          </a:p>
          <a:p>
            <a:pPr indent="0" lvl="0" marL="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Samee mid ka mid ah dhaqdhaqaaqyadaada (movements) si xun oo eeg fasalka (class) uu model-ku saadaaliyo (predict) in ficilku u dhigmaayo.</a:t>
            </a:r>
            <a:r>
              <a:rPr lang="en-GB" sz="1800">
                <a:solidFill>
                  <a:schemeClr val="accent5"/>
                </a:solidFill>
                <a:latin typeface="Lexend"/>
              </a:rPr>
              <a:t/>
            </a:r>
            <a:r>
              <a:rPr lang="en-GB" sz="1800">
                <a:latin typeface="Lexend"/>
              </a:rPr>
              <a:t/>
            </a:r>
            <a:r>
              <a:rPr b="1" lang="en-GB" sz="1800">
                <a:latin typeface="Lexend"/>
              </a:rPr>
              <a:t/>
            </a:r>
            <a:r>
              <a:rPr lang="en-GB" sz="1800">
                <a:latin typeface="Lexend"/>
              </a:rPr>
              <a:t/>
            </a:r>
            <a:endParaRPr sz="2100"/>
          </a:p>
          <a:p>
            <a:pPr indent="0" lvl="0" marL="45720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Waxaad arki doontaa buundooyinka kalsoonida (confidence) ee ficilkaaga.</a:t>
            </a:r>
            <a:r>
              <a:rPr b="1" lang="en-GB" sz="1800">
                <a:latin typeface="Lexend"/>
              </a:rPr>
              <a:t/>
            </a:r>
            <a:r>
              <a:rPr lang="en-GB" sz="1800">
                <a:latin typeface="Lexend"/>
              </a:rPr>
              <a:t/>
            </a:r>
            <a:endParaRPr sz="2100"/>
          </a:p>
          <a:p>
            <a:pPr indent="0" lvl="0" marL="0" rtl="0" algn="l">
              <a:lnSpc>
                <a:spcPct val="115000"/>
              </a:lnSpc>
              <a:spcBef>
                <a:spcPts val="0"/>
              </a:spcBef>
              <a:spcAft>
                <a:spcPts val="0"/>
              </a:spcAft>
              <a:buSzPts val="2200"/>
              <a:buNone/>
            </a:pPr>
            <a:r>
              <a:rPr>
                <a:latin typeface="Lexend"/>
              </a:rPr>
              <a:t/>
            </a:r>
            <a:endParaRPr sz="2100"/>
          </a:p>
        </p:txBody>
      </p:sp>
      <p:sp>
        <p:nvSpPr>
          <p:cNvPr id="3802" name="Google Shape;3802;p313"/>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soosaarka moodelku yahay mid la filayo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6" name="Shape 3806"/>
        <p:cNvGrpSpPr/>
        <p:nvPr/>
      </p:nvGrpSpPr>
      <p:grpSpPr>
        <a:xfrm>
          <a:off x="0" y="0"/>
          <a:ext cx="0" cy="0"/>
          <a:chOff x="0" y="0"/>
          <a:chExt cx="0" cy="0"/>
        </a:xfrm>
      </p:grpSpPr>
      <p:sp>
        <p:nvSpPr>
          <p:cNvPr id="3807" name="Google Shape;3807;p314"/>
          <p:cNvSpPr txBox="1"/>
          <p:nvPr>
            <p:ph idx="1" type="body"/>
          </p:nvPr>
        </p:nvSpPr>
        <p:spPr>
          <a:xfrm>
            <a:off x="324000" y="810000"/>
            <a:ext cx="8237700" cy="1066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400">
                <a:latin typeface="Lexend"/>
              </a:rPr>
              <a:t>Weydii qof kale inuu tijaabiyo moodelkaaga.</a:t>
            </a:r>
            <a:endParaRPr sz="1900"/>
          </a:p>
          <a:p>
            <a:pPr indent="0" lvl="0" marL="45720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400">
                <a:latin typeface="Lexend"/>
              </a:rPr>
              <a:t>Ma helayaan buundooyin kalsooni (confidence scores) isku mid ah ama kala duwan?</a:t>
            </a:r>
            <a:r>
              <a:rPr b="1" lang="en-GB" sz="1400">
                <a:latin typeface="Lexend"/>
              </a:rPr>
              <a:t/>
            </a:r>
            <a:r>
              <a:rPr lang="en-GB" sz="1400">
                <a:latin typeface="Lexend"/>
              </a:rPr>
              <a:t/>
            </a:r>
            <a:endParaRPr sz="2100"/>
          </a:p>
        </p:txBody>
      </p:sp>
      <p:sp>
        <p:nvSpPr>
          <p:cNvPr id="3808" name="Google Shape;3808;p314"/>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soosaarka moodelku yahay mid la filayo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2" name="Shape 3812"/>
        <p:cNvGrpSpPr/>
        <p:nvPr/>
      </p:nvGrpSpPr>
      <p:grpSpPr>
        <a:xfrm>
          <a:off x="0" y="0"/>
          <a:ext cx="0" cy="0"/>
          <a:chOff x="0" y="0"/>
          <a:chExt cx="0" cy="0"/>
        </a:xfrm>
      </p:grpSpPr>
      <p:pic>
        <p:nvPicPr>
          <p:cNvPr id="3813" name="Google Shape;3813;p315"/>
          <p:cNvPicPr preferRelativeResize="0"/>
          <p:nvPr/>
        </p:nvPicPr>
        <p:blipFill rotWithShape="1">
          <a:blip r:embed="rId3">
            <a:alphaModFix/>
          </a:blip>
          <a:srcRect b="0" l="0" r="0" t="0"/>
          <a:stretch/>
        </p:blipFill>
        <p:spPr>
          <a:xfrm flipH="1">
            <a:off x="1440750" y="2840775"/>
            <a:ext cx="6608225" cy="1607100"/>
          </a:xfrm>
          <a:prstGeom prst="rect">
            <a:avLst/>
          </a:prstGeom>
          <a:noFill/>
          <a:ln>
            <a:noFill/>
          </a:ln>
        </p:spPr>
      </p:pic>
      <p:pic>
        <p:nvPicPr>
          <p:cNvPr id="3814" name="Google Shape;3814;p315"/>
          <p:cNvPicPr preferRelativeResize="0"/>
          <p:nvPr/>
        </p:nvPicPr>
        <p:blipFill rotWithShape="1">
          <a:blip r:embed="rId3">
            <a:alphaModFix/>
          </a:blip>
          <a:srcRect b="0" l="0" r="0" t="0"/>
          <a:stretch/>
        </p:blipFill>
        <p:spPr>
          <a:xfrm>
            <a:off x="1288350" y="1240575"/>
            <a:ext cx="6693299" cy="1607100"/>
          </a:xfrm>
          <a:prstGeom prst="rect">
            <a:avLst/>
          </a:prstGeom>
          <a:noFill/>
          <a:ln>
            <a:noFill/>
          </a:ln>
        </p:spPr>
      </p:pic>
      <p:sp>
        <p:nvSpPr>
          <p:cNvPr id="3815" name="Google Shape;3815;p315"/>
          <p:cNvSpPr txBox="1"/>
          <p:nvPr>
            <p:ph idx="1" type="body"/>
          </p:nvPr>
        </p:nvSpPr>
        <p:spPr>
          <a:xfrm>
            <a:off x="324000" y="809625"/>
            <a:ext cx="82377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Waa maxay muhiimadda ay leedahay inaad moodelkaaga ku tijaabiso dad kale?</a:t>
            </a:r>
            <a:endParaRPr sz="2100"/>
          </a:p>
        </p:txBody>
      </p:sp>
      <p:sp>
        <p:nvSpPr>
          <p:cNvPr id="3816" name="Google Shape;3816;p315"/>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soosaarka moodelku yahay mid la filayo</a:t>
            </a:r>
            <a:endParaRPr/>
          </a:p>
        </p:txBody>
      </p:sp>
      <p:sp>
        <p:nvSpPr>
          <p:cNvPr id="3817" name="Google Shape;3817;p315"/>
          <p:cNvSpPr txBox="1"/>
          <p:nvPr/>
        </p:nvSpPr>
        <p:spPr>
          <a:xfrm>
            <a:off x="7532050" y="4289137"/>
            <a:ext cx="847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22222"/>
                </a:solidFill>
                <a:latin typeface="Lexend"/>
                <a:ea typeface="Lexend"/>
                <a:cs typeface="Lexend"/>
                <a:sym typeface="Lexend"/>
              </a:rPr>
              <a:t>Cabdi</a:t>
            </a:r>
            <a:endParaRPr b="0" i="0" sz="1800" u="none" cap="none" strike="noStrike">
              <a:solidFill>
                <a:srgbClr val="222222"/>
              </a:solidFill>
              <a:latin typeface="Lexend"/>
              <a:ea typeface="Lexend"/>
              <a:cs typeface="Lexend"/>
              <a:sym typeface="Lexend"/>
            </a:endParaRPr>
          </a:p>
        </p:txBody>
      </p:sp>
      <p:pic>
        <p:nvPicPr>
          <p:cNvPr id="3818" name="Google Shape;3818;p315"/>
          <p:cNvPicPr preferRelativeResize="0"/>
          <p:nvPr/>
        </p:nvPicPr>
        <p:blipFill rotWithShape="1">
          <a:blip r:embed="rId8">
            <a:alphaModFix/>
          </a:blip>
          <a:srcRect b="0" l="0" r="0" t="0"/>
          <a:stretch/>
        </p:blipFill>
        <p:spPr>
          <a:xfrm flipH="1">
            <a:off x="8048975" y="3393025"/>
            <a:ext cx="771175" cy="865651"/>
          </a:xfrm>
          <a:prstGeom prst="rect">
            <a:avLst/>
          </a:prstGeom>
          <a:noFill/>
          <a:ln>
            <a:noFill/>
          </a:ln>
        </p:spPr>
      </p:pic>
      <p:sp>
        <p:nvSpPr>
          <p:cNvPr id="3819" name="Google Shape;3819;p315"/>
          <p:cNvSpPr txBox="1"/>
          <p:nvPr/>
        </p:nvSpPr>
        <p:spPr>
          <a:xfrm>
            <a:off x="1279475" y="1263850"/>
            <a:ext cx="6693300" cy="10782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200"/>
              <a:buFont typeface="Arial"/>
              <a:buNone/>
            </a:pPr>
            <a:r>
              <a:rPr b="0" i="0" lang="en-GB" sz="1100" u="none" cap="none" strike="noStrike">
                <a:solidFill>
                  <a:schemeClr val="dk1"/>
                </a:solidFill>
                <a:latin typeface="Lexend"/>
                <a:ea typeface="Lexend"/>
                <a:cs typeface="Lexend"/>
                <a:sym typeface="Lexend"/>
              </a:rPr>
              <a:t>Qof kastoo dhaqdhaqaaq (movement) isku mid ah kuma socdo.</a:t>
            </a:r>
            <a:endParaRPr b="0" i="0" sz="22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2200"/>
              <a:buFont typeface="Arial"/>
              <a:buNone/>
            </a:pPr>
            <a:r>
              <a:rPr b="0" i="0" lang="en-GB" sz="1100" u="none" cap="none" strike="noStrike">
                <a:solidFill>
                  <a:schemeClr val="dk1"/>
                </a:solidFill>
                <a:latin typeface="Lexend"/>
                <a:ea typeface="Lexend"/>
                <a:cs typeface="Lexend"/>
                <a:sym typeface="Lexend"/>
              </a:rPr>
              <a:t>Dhaqdhaqaaq (movement) wanaagsan oo qof loogu talagalay ayaa laga yaabaa inuu noqdo dhaqdhaqaaq (movement) xun oo qof kale.</a:t>
            </a:r>
            <a:endParaRPr b="0" i="0" sz="2200" u="none" cap="none" strike="noStrike">
              <a:solidFill>
                <a:schemeClr val="dk1"/>
              </a:solidFill>
              <a:latin typeface="Lexend"/>
              <a:ea typeface="Lexend"/>
              <a:cs typeface="Lexend"/>
              <a:sym typeface="Lexend"/>
            </a:endParaRPr>
          </a:p>
        </p:txBody>
      </p:sp>
      <p:pic>
        <p:nvPicPr>
          <p:cNvPr id="3820" name="Google Shape;3820;p315"/>
          <p:cNvPicPr preferRelativeResize="0"/>
          <p:nvPr/>
        </p:nvPicPr>
        <p:blipFill rotWithShape="1">
          <a:blip r:embed="rId9">
            <a:alphaModFix/>
          </a:blip>
          <a:srcRect b="0" l="0" r="0" t="0"/>
          <a:stretch/>
        </p:blipFill>
        <p:spPr>
          <a:xfrm flipH="1">
            <a:off x="323850" y="2212425"/>
            <a:ext cx="1114250" cy="1078300"/>
          </a:xfrm>
          <a:prstGeom prst="rect">
            <a:avLst/>
          </a:prstGeom>
          <a:noFill/>
          <a:ln>
            <a:noFill/>
          </a:ln>
        </p:spPr>
      </p:pic>
      <p:sp>
        <p:nvSpPr>
          <p:cNvPr id="3821" name="Google Shape;3821;p315"/>
          <p:cNvSpPr txBox="1"/>
          <p:nvPr/>
        </p:nvSpPr>
        <p:spPr>
          <a:xfrm>
            <a:off x="728679" y="3316300"/>
            <a:ext cx="799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22222"/>
                </a:solidFill>
                <a:latin typeface="Lexend"/>
                <a:ea typeface="Lexend"/>
                <a:cs typeface="Lexend"/>
                <a:sym typeface="Lexend"/>
              </a:rPr>
              <a:t>Isra</a:t>
            </a:r>
            <a:endParaRPr b="0" i="0" sz="1800" u="none" cap="none" strike="noStrike">
              <a:solidFill>
                <a:srgbClr val="222222"/>
              </a:solidFill>
              <a:latin typeface="Lexend"/>
              <a:ea typeface="Lexend"/>
              <a:cs typeface="Lexend"/>
              <a:sym typeface="Lexend"/>
            </a:endParaRPr>
          </a:p>
        </p:txBody>
      </p:sp>
      <p:sp>
        <p:nvSpPr>
          <p:cNvPr id="3822" name="Google Shape;3822;p315"/>
          <p:cNvSpPr txBox="1"/>
          <p:nvPr/>
        </p:nvSpPr>
        <p:spPr>
          <a:xfrm>
            <a:off x="1484350" y="2955525"/>
            <a:ext cx="6518400" cy="8244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200"/>
              <a:buFont typeface="Arial"/>
              <a:buNone/>
            </a:pPr>
            <a:r>
              <a:rPr b="0" i="0" lang="en-GB" sz="1100" u="none" cap="none" strike="noStrike">
                <a:solidFill>
                  <a:schemeClr val="dk1"/>
                </a:solidFill>
                <a:latin typeface="Lexend"/>
                <a:ea typeface="Lexend"/>
                <a:cs typeface="Lexend"/>
                <a:sym typeface="Lexend"/>
              </a:rPr>
              <a:t>Helista tusaalooyin xogeed oo kala duwan (diverse data samples) waxay yaraynaysaa khatarta ah in la soo geliyo eex xogeed (data bias) gudaha moodelka.</a:t>
            </a:r>
            <a:r>
              <a:rPr b="1" i="0" lang="en-GB" sz="1100" u="none" cap="none" strike="noStrike">
                <a:solidFill>
                  <a:schemeClr val="dk1"/>
                </a:solidFill>
                <a:latin typeface="Lexend"/>
                <a:ea typeface="Lexend"/>
                <a:cs typeface="Lexend"/>
                <a:sym typeface="Lexend"/>
              </a:rPr>
              <a:t/>
            </a:r>
            <a:r>
              <a:rPr b="0" i="0" lang="en-GB" sz="1100" u="none" cap="none" strike="noStrike">
                <a:solidFill>
                  <a:schemeClr val="dk1"/>
                </a:solidFill>
                <a:latin typeface="Lexend"/>
                <a:ea typeface="Lexend"/>
                <a:cs typeface="Lexend"/>
                <a:sym typeface="Lexend"/>
              </a:rPr>
              <a:t/>
            </a:r>
            <a:endParaRPr b="0" i="0" sz="2200" u="none" cap="none" strike="noStrike">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6" name="Shape 3826"/>
        <p:cNvGrpSpPr/>
        <p:nvPr/>
      </p:nvGrpSpPr>
      <p:grpSpPr>
        <a:xfrm>
          <a:off x="0" y="0"/>
          <a:ext cx="0" cy="0"/>
          <a:chOff x="0" y="0"/>
          <a:chExt cx="0" cy="0"/>
        </a:xfrm>
      </p:grpSpPr>
      <p:pic>
        <p:nvPicPr>
          <p:cNvPr id="3827" name="Google Shape;3827;p316"/>
          <p:cNvPicPr preferRelativeResize="0"/>
          <p:nvPr/>
        </p:nvPicPr>
        <p:blipFill rotWithShape="1">
          <a:blip r:embed="rId3">
            <a:alphaModFix/>
          </a:blip>
          <a:srcRect b="0" l="0" r="0" t="0"/>
          <a:stretch/>
        </p:blipFill>
        <p:spPr>
          <a:xfrm flipH="1">
            <a:off x="1821750" y="2383575"/>
            <a:ext cx="6608225" cy="1607100"/>
          </a:xfrm>
          <a:prstGeom prst="rect">
            <a:avLst/>
          </a:prstGeom>
          <a:noFill/>
          <a:ln>
            <a:noFill/>
          </a:ln>
        </p:spPr>
      </p:pic>
      <p:pic>
        <p:nvPicPr>
          <p:cNvPr id="3828" name="Google Shape;3828;p316"/>
          <p:cNvPicPr preferRelativeResize="0"/>
          <p:nvPr/>
        </p:nvPicPr>
        <p:blipFill rotWithShape="1">
          <a:blip r:embed="rId3">
            <a:alphaModFix/>
          </a:blip>
          <a:srcRect b="0" l="0" r="0" t="0"/>
          <a:stretch/>
        </p:blipFill>
        <p:spPr>
          <a:xfrm>
            <a:off x="754950" y="1218125"/>
            <a:ext cx="6073876" cy="1007075"/>
          </a:xfrm>
          <a:prstGeom prst="rect">
            <a:avLst/>
          </a:prstGeom>
          <a:noFill/>
          <a:ln>
            <a:noFill/>
          </a:ln>
        </p:spPr>
      </p:pic>
      <p:sp>
        <p:nvSpPr>
          <p:cNvPr id="3829" name="Google Shape;3829;p316"/>
          <p:cNvSpPr txBox="1"/>
          <p:nvPr>
            <p:ph idx="1" type="body"/>
          </p:nvPr>
        </p:nvSpPr>
        <p:spPr>
          <a:xfrm>
            <a:off x="324000" y="827275"/>
            <a:ext cx="82377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b="1" lang="en-GB" sz="1800">
                <a:latin typeface="Lexend"/>
              </a:rPr>
              <a:t>Xog tababbar oo eex leh (Bias training data)</a:t>
            </a:r>
            <a:r>
              <a:rPr lang="en-GB" sz="1800">
                <a:latin typeface="Lexend"/>
              </a:rPr>
              <a:t/>
            </a:r>
            <a:r>
              <a:rPr b="1" lang="en-GB" sz="1800">
                <a:latin typeface="Lexend"/>
              </a:rPr>
              <a:t/>
            </a:r>
            <a:endParaRPr b="1" sz="2100"/>
          </a:p>
        </p:txBody>
      </p:sp>
      <p:sp>
        <p:nvSpPr>
          <p:cNvPr id="3830" name="Google Shape;3830;p316"/>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Tijaabi in soosaarka moodelku yahay mid la filayo</a:t>
            </a:r>
            <a:endParaRPr/>
          </a:p>
        </p:txBody>
      </p:sp>
      <p:sp>
        <p:nvSpPr>
          <p:cNvPr id="3831" name="Google Shape;3831;p316"/>
          <p:cNvSpPr txBox="1"/>
          <p:nvPr/>
        </p:nvSpPr>
        <p:spPr>
          <a:xfrm>
            <a:off x="6828825" y="4288812"/>
            <a:ext cx="847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chemeClr val="dk1"/>
                </a:solidFill>
                <a:latin typeface="Lexend"/>
                <a:ea typeface="Lexend"/>
                <a:cs typeface="Lexend"/>
                <a:sym typeface="Lexend"/>
              </a:rPr>
              <a:t>Yacquub</a:t>
            </a:r>
            <a:endParaRPr b="0" i="0" sz="1800" u="none" cap="none" strike="noStrike">
              <a:solidFill>
                <a:srgbClr val="222222"/>
              </a:solidFill>
              <a:latin typeface="Lexend"/>
              <a:ea typeface="Lexend"/>
              <a:cs typeface="Lexend"/>
              <a:sym typeface="Lexend"/>
            </a:endParaRPr>
          </a:p>
        </p:txBody>
      </p:sp>
      <p:sp>
        <p:nvSpPr>
          <p:cNvPr id="3832" name="Google Shape;3832;p316"/>
          <p:cNvSpPr txBox="1"/>
          <p:nvPr/>
        </p:nvSpPr>
        <p:spPr>
          <a:xfrm>
            <a:off x="822275" y="1416250"/>
            <a:ext cx="5882100" cy="4722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200"/>
              <a:buFont typeface="Arial"/>
              <a:buNone/>
            </a:pPr>
            <a:r>
              <a:rPr b="0" i="0" lang="en-GB" sz="1100" u="none" cap="none" strike="noStrike">
                <a:solidFill>
                  <a:schemeClr val="dk1"/>
                </a:solidFill>
                <a:latin typeface="Lexend"/>
                <a:ea typeface="Lexend"/>
                <a:cs typeface="Lexend"/>
                <a:sym typeface="Lexend"/>
              </a:rPr>
              <a:t>Waa maxay muhiimadda ay leedahay in la yareeyo eexda xogeed (data bias)?</a:t>
            </a:r>
            <a:r>
              <a:rPr b="1" i="0" lang="en-GB" sz="1100" u="none" cap="none" strike="noStrike">
                <a:solidFill>
                  <a:schemeClr val="dk1"/>
                </a:solidFill>
                <a:latin typeface="Lexend"/>
                <a:ea typeface="Lexend"/>
                <a:cs typeface="Lexend"/>
                <a:sym typeface="Lexend"/>
              </a:rPr>
              <a:t/>
            </a:r>
            <a:r>
              <a:rPr b="0" i="0" lang="en-GB" sz="1100" u="none" cap="none" strike="noStrike">
                <a:solidFill>
                  <a:schemeClr val="dk1"/>
                </a:solidFill>
                <a:latin typeface="Lexend"/>
                <a:ea typeface="Lexend"/>
                <a:cs typeface="Lexend"/>
                <a:sym typeface="Lexend"/>
              </a:rPr>
              <a:t/>
            </a:r>
            <a:endParaRPr b="0" i="0" sz="2200" u="none" cap="none" strike="noStrike">
              <a:solidFill>
                <a:schemeClr val="dk1"/>
              </a:solidFill>
              <a:latin typeface="Lexend"/>
              <a:ea typeface="Lexend"/>
              <a:cs typeface="Lexend"/>
              <a:sym typeface="Lexend"/>
            </a:endParaRPr>
          </a:p>
        </p:txBody>
      </p:sp>
      <p:sp>
        <p:nvSpPr>
          <p:cNvPr id="3833" name="Google Shape;3833;p316"/>
          <p:cNvSpPr txBox="1"/>
          <p:nvPr/>
        </p:nvSpPr>
        <p:spPr>
          <a:xfrm>
            <a:off x="754954" y="3101500"/>
            <a:ext cx="799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22222"/>
                </a:solidFill>
                <a:latin typeface="Lexend"/>
                <a:ea typeface="Lexend"/>
                <a:cs typeface="Lexend"/>
                <a:sym typeface="Lexend"/>
              </a:rPr>
              <a:t>Cabdi</a:t>
            </a:r>
            <a:endParaRPr b="0" i="0" sz="1800" u="none" cap="none" strike="noStrike">
              <a:solidFill>
                <a:srgbClr val="222222"/>
              </a:solidFill>
              <a:latin typeface="Lexend"/>
              <a:ea typeface="Lexend"/>
              <a:cs typeface="Lexend"/>
              <a:sym typeface="Lexend"/>
            </a:endParaRPr>
          </a:p>
        </p:txBody>
      </p:sp>
      <p:sp>
        <p:nvSpPr>
          <p:cNvPr id="3834" name="Google Shape;3834;p316"/>
          <p:cNvSpPr txBox="1"/>
          <p:nvPr/>
        </p:nvSpPr>
        <p:spPr>
          <a:xfrm>
            <a:off x="1774425" y="2560050"/>
            <a:ext cx="6518400" cy="8961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200"/>
              <a:buFont typeface="Arial"/>
              <a:buNone/>
            </a:pPr>
            <a:r>
              <a:rPr b="0" i="0" lang="en-GB" sz="1100" u="none" cap="none" strike="noStrike">
                <a:solidFill>
                  <a:schemeClr val="dk1"/>
                </a:solidFill>
                <a:latin typeface="Lexend"/>
                <a:ea typeface="Lexend"/>
                <a:cs typeface="Lexend"/>
                <a:sym typeface="Lexend"/>
              </a:rPr>
              <a:t>Eexda xogeed (Data bias) waxay u horseedi kartaa gabagabo qaldan ama go'aanno cadaalad darro ah.</a:t>
            </a:r>
            <a:r>
              <a:rPr b="1" i="0" lang="en-GB" sz="1100" u="none" cap="none" strike="noStrike">
                <a:solidFill>
                  <a:schemeClr val="dk1"/>
                </a:solidFill>
                <a:latin typeface="Lexend"/>
                <a:ea typeface="Lexend"/>
                <a:cs typeface="Lexend"/>
                <a:sym typeface="Lexend"/>
              </a:rPr>
              <a:t/>
            </a:r>
            <a:r>
              <a:rPr b="0" i="0" lang="en-GB" sz="1100" u="none" cap="none" strike="noStrike">
                <a:solidFill>
                  <a:schemeClr val="dk1"/>
                </a:solidFill>
                <a:latin typeface="Lexend"/>
                <a:ea typeface="Lexend"/>
                <a:cs typeface="Lexend"/>
                <a:sym typeface="Lexend"/>
              </a:rPr>
              <a:t/>
            </a:r>
            <a:endParaRPr b="0" i="0" sz="2200" u="none" cap="none" strike="noStrike">
              <a:solidFill>
                <a:schemeClr val="dk1"/>
              </a:solidFill>
              <a:latin typeface="Lexend"/>
              <a:ea typeface="Lexend"/>
              <a:cs typeface="Lexend"/>
              <a:sym typeface="Lexend"/>
            </a:endParaRPr>
          </a:p>
        </p:txBody>
      </p:sp>
      <p:pic>
        <p:nvPicPr>
          <p:cNvPr id="3835" name="Google Shape;3835;p316"/>
          <p:cNvPicPr preferRelativeResize="0"/>
          <p:nvPr/>
        </p:nvPicPr>
        <p:blipFill rotWithShape="1">
          <a:blip r:embed="rId7">
            <a:alphaModFix/>
          </a:blip>
          <a:srcRect b="0" l="0" r="50431" t="0"/>
          <a:stretch/>
        </p:blipFill>
        <p:spPr>
          <a:xfrm>
            <a:off x="7601425" y="3669923"/>
            <a:ext cx="888319" cy="1078300"/>
          </a:xfrm>
          <a:prstGeom prst="rect">
            <a:avLst/>
          </a:prstGeom>
          <a:noFill/>
          <a:ln>
            <a:noFill/>
          </a:ln>
        </p:spPr>
      </p:pic>
      <p:pic>
        <p:nvPicPr>
          <p:cNvPr id="3836" name="Google Shape;3836;p316"/>
          <p:cNvPicPr preferRelativeResize="0"/>
          <p:nvPr/>
        </p:nvPicPr>
        <p:blipFill rotWithShape="1">
          <a:blip r:embed="rId7">
            <a:alphaModFix/>
          </a:blip>
          <a:srcRect b="0" l="0" r="0" t="0"/>
          <a:stretch/>
        </p:blipFill>
        <p:spPr>
          <a:xfrm>
            <a:off x="718121" y="2154325"/>
            <a:ext cx="798316" cy="89610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95" name="Shape 3695"/>
        <p:cNvGrpSpPr/>
        <p:nvPr/>
      </p:nvGrpSpPr>
      <p:grpSpPr>
        <a:xfrm>
          <a:off x="0" y="0"/>
          <a:ext cx="0" cy="0"/>
          <a:chOff x="0" y="0"/>
          <a:chExt cx="0" cy="0"/>
        </a:xfrm>
      </p:grpSpPr>
      <p:sp>
        <p:nvSpPr>
          <p:cNvPr id="3696" name="Google Shape;3696;p299"/>
          <p:cNvSpPr txBox="1"/>
          <p:nvPr/>
        </p:nvSpPr>
        <p:spPr>
          <a:xfrm>
            <a:off x="4824000" y="1184625"/>
            <a:ext cx="3996000" cy="461700"/>
          </a:xfrm>
          <a:prstGeom prst="rect">
            <a:avLst/>
          </a:prstGeom>
          <a:noFill/>
          <a:ln>
            <a:noFill/>
          </a:ln>
        </p:spPr>
        <p:txBody>
          <a:bodyPr anchorCtr="0" anchor="t" bIns="0" lIns="0" spcFirstLastPara="1" rIns="0" wrap="square" tIns="0">
            <a:normAutofit/>
          </a:bodyPr>
          <a:lstStyle/>
          <a:p>
            <a:pPr indent="0" lvl="0" marL="0" marR="0" rtl="0" algn="l">
              <a:lnSpc>
                <a:spcPct val="150000"/>
              </a:lnSpc>
              <a:spcBef>
                <a:spcPts val="0"/>
              </a:spcBef>
              <a:spcAft>
                <a:spcPts val="1000"/>
              </a:spcAft>
              <a:buClr>
                <a:srgbClr val="000000"/>
              </a:buClr>
              <a:buSzPts val="1200"/>
              <a:buFont typeface="Arial"/>
              <a:buNone/>
            </a:pPr>
            <a:r>
              <a:rPr b="0" i="0" lang="en-GB" sz="1100" u="sng" cap="none" strike="noStrike">
                <a:solidFill>
                  <a:schemeClr val="hlink"/>
                </a:solidFill>
                <a:latin typeface="Lexend"/>
                <a:ea typeface="Lexend"/>
                <a:cs typeface="Lexend"/>
                <a:sym typeface="Lexend"/>
                <a:hlinkClick r:id="rId3"/>
              </a:rPr>
              <a:t>Sida agabkeena waxbarista loogu talagalay fasalka</a:t>
            </a:r>
            <a:endParaRPr b="0" i="0" sz="1200" u="none" cap="none" strike="noStrike">
              <a:solidFill>
                <a:srgbClr val="000000"/>
              </a:solidFill>
              <a:latin typeface="Lexend"/>
              <a:ea typeface="Lexend"/>
              <a:cs typeface="Lexend"/>
              <a:sym typeface="Lexe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0" name="Shape 3840"/>
        <p:cNvGrpSpPr/>
        <p:nvPr/>
      </p:nvGrpSpPr>
      <p:grpSpPr>
        <a:xfrm>
          <a:off x="0" y="0"/>
          <a:ext cx="0" cy="0"/>
          <a:chOff x="0" y="0"/>
          <a:chExt cx="0" cy="0"/>
        </a:xfrm>
      </p:grpSpPr>
      <p:sp>
        <p:nvSpPr>
          <p:cNvPr id="3841" name="Google Shape;3841;p317"/>
          <p:cNvSpPr txBox="1"/>
          <p:nvPr>
            <p:ph idx="2" type="subTitle"/>
          </p:nvPr>
        </p:nvSpPr>
        <p:spPr>
          <a:xfrm>
            <a:off x="1034425" y="2794247"/>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magacyada fasalka (class names)</a:t>
            </a:r>
            <a:endParaRPr/>
          </a:p>
        </p:txBody>
      </p:sp>
      <p:sp>
        <p:nvSpPr>
          <p:cNvPr id="3842" name="Google Shape;3842;p317"/>
          <p:cNvSpPr txBox="1"/>
          <p:nvPr>
            <p:ph idx="1" type="subTitle"/>
          </p:nvPr>
        </p:nvSpPr>
        <p:spPr>
          <a:xfrm>
            <a:off x="1034425" y="1837775"/>
            <a:ext cx="44568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tusaalooyin dhaqdhaqaaq (movement) oo la calaamadeeyay (labelled samples)</a:t>
            </a:r>
            <a:endParaRPr/>
          </a:p>
        </p:txBody>
      </p:sp>
      <p:sp>
        <p:nvSpPr>
          <p:cNvPr id="3843" name="Google Shape;3843;p317"/>
          <p:cNvSpPr txBox="1"/>
          <p:nvPr>
            <p:ph idx="3" type="subTitle"/>
          </p:nvPr>
        </p:nvSpPr>
        <p:spPr>
          <a:xfrm>
            <a:off x="1034425" y="3766965"/>
            <a:ext cx="7464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wadarta wakhtiga loo baahan yahay si tusaalooyinka oo dhan loo dib u ciyaaro (play back)</a:t>
            </a:r>
            <a:endParaRPr/>
          </a:p>
        </p:txBody>
      </p:sp>
      <p:sp>
        <p:nvSpPr>
          <p:cNvPr id="3844" name="Google Shape;3844;p317"/>
          <p:cNvSpPr txBox="1"/>
          <p:nvPr>
            <p:ph idx="4" type="title"/>
          </p:nvPr>
        </p:nvSpPr>
        <p:spPr>
          <a:xfrm>
            <a:off x="324000" y="809913"/>
            <a:ext cx="8179200" cy="3387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Maxay nidaamku u isticmaalay xog tababbar (training data)?</a:t>
            </a:r>
            <a:r>
              <a:rPr b="1" lang="en-GB" sz="1100">
                <a:latin typeface="Lexend"/>
              </a:rPr>
              <a:t/>
            </a:r>
            <a:r>
              <a:rPr lang="en-GB" sz="1100">
                <a:latin typeface="Lexend"/>
              </a:rPr>
              <a:t/>
            </a:r>
            <a:endParaRPr/>
          </a:p>
        </p:txBody>
      </p:sp>
      <p:pic>
        <p:nvPicPr>
          <p:cNvPr id="3845" name="Google Shape;3845;p317"/>
          <p:cNvPicPr preferRelativeResize="0"/>
          <p:nvPr/>
        </p:nvPicPr>
        <p:blipFill rotWithShape="1">
          <a:blip r:embed="rId3">
            <a:alphaModFix/>
          </a:blip>
          <a:srcRect b="0" l="0" r="0" t="0"/>
          <a:stretch/>
        </p:blipFill>
        <p:spPr>
          <a:xfrm>
            <a:off x="5615983" y="1771575"/>
            <a:ext cx="396000" cy="419100"/>
          </a:xfrm>
          <a:prstGeom prst="rect">
            <a:avLst/>
          </a:prstGeom>
          <a:noFill/>
          <a:ln>
            <a:noFill/>
          </a:ln>
        </p:spPr>
      </p:pic>
      <p:sp>
        <p:nvSpPr>
          <p:cNvPr id="3846" name="Google Shape;3846;p317"/>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Tijaabi in soosaarka moodelku yahay mid la filayo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0" name="Shape 3850"/>
        <p:cNvGrpSpPr/>
        <p:nvPr/>
      </p:nvGrpSpPr>
      <p:grpSpPr>
        <a:xfrm>
          <a:off x="0" y="0"/>
          <a:ext cx="0" cy="0"/>
          <a:chOff x="0" y="0"/>
          <a:chExt cx="0" cy="0"/>
        </a:xfrm>
      </p:grpSpPr>
      <p:sp>
        <p:nvSpPr>
          <p:cNvPr id="3851" name="Google Shape;3851;p318"/>
          <p:cNvSpPr txBox="1"/>
          <p:nvPr>
            <p:ph idx="2" type="subTitle"/>
          </p:nvPr>
        </p:nvSpPr>
        <p:spPr>
          <a:xfrm>
            <a:off x="1034425" y="2794247"/>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400">
                <a:latin typeface="Lexend"/>
              </a:rPr>
              <a:t>wuxuu arkay dhaqdhaqaaq (movement) la filayay garaafka</a:t>
            </a:r>
            <a:endParaRPr/>
          </a:p>
        </p:txBody>
      </p:sp>
      <p:sp>
        <p:nvSpPr>
          <p:cNvPr id="3852" name="Google Shape;3852;p318"/>
          <p:cNvSpPr txBox="1"/>
          <p:nvPr>
            <p:ph idx="1" type="subTitle"/>
          </p:nvPr>
        </p:nvSpPr>
        <p:spPr>
          <a:xfrm>
            <a:off x="1034425" y="1837775"/>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400">
                <a:latin typeface="Lexend"/>
              </a:rPr>
              <a:t>wuxuu hubiyay in dhammaan qiimayaashu ay la mid yihiin xogta tababarka (training data)</a:t>
            </a:r>
            <a:r>
              <a:rPr b="1" lang="en-GB" sz="1400">
                <a:latin typeface="Lexend"/>
              </a:rPr>
              <a:t/>
            </a:r>
            <a:endParaRPr b="1"/>
          </a:p>
        </p:txBody>
      </p:sp>
      <p:sp>
        <p:nvSpPr>
          <p:cNvPr id="3853" name="Google Shape;3853;p318"/>
          <p:cNvSpPr txBox="1"/>
          <p:nvPr>
            <p:ph idx="3" type="subTitle"/>
          </p:nvPr>
        </p:nvSpPr>
        <p:spPr>
          <a:xfrm>
            <a:off x="1034425" y="3766975"/>
            <a:ext cx="6114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400">
                <a:latin typeface="Lexend"/>
              </a:rPr>
              <a:t>wuxuu hubiyay kalsoonida saadaasha (prediction)</a:t>
            </a:r>
            <a:r>
              <a:rPr b="1" lang="en-GB" sz="1400">
                <a:latin typeface="Lexend"/>
              </a:rPr>
              <a:t/>
            </a:r>
            <a:r>
              <a:rPr lang="en-GB" sz="1400">
                <a:latin typeface="Lexend"/>
              </a:rPr>
              <a:t/>
            </a:r>
            <a:r>
              <a:rPr b="1" lang="en-GB" sz="1400">
                <a:latin typeface="Lexend"/>
              </a:rPr>
              <a:t/>
            </a:r>
            <a:endParaRPr b="1"/>
          </a:p>
        </p:txBody>
      </p:sp>
      <p:sp>
        <p:nvSpPr>
          <p:cNvPr id="3854" name="Google Shape;3854;p318"/>
          <p:cNvSpPr txBox="1"/>
          <p:nvPr>
            <p:ph idx="4" type="title"/>
          </p:nvPr>
        </p:nvSpPr>
        <p:spPr>
          <a:xfrm>
            <a:off x="324000" y="809913"/>
            <a:ext cx="8179200" cy="3387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400">
                <a:latin typeface="Lexend"/>
              </a:rPr>
              <a:t>Sidee baad ku tijaabisay in moodeelku (model) uu u shaqeeyo sidii la filayay?</a:t>
            </a:r>
            <a:r>
              <a:rPr lang="en-GB" sz="1400">
                <a:solidFill>
                  <a:schemeClr val="accent5"/>
                </a:solidFill>
                <a:latin typeface="Lexend"/>
              </a:rPr>
              <a:t/>
            </a:r>
            <a:r>
              <a:rPr lang="en-GB" sz="1400">
                <a:latin typeface="Lexend"/>
              </a:rPr>
              <a:t/>
            </a:r>
            <a:endParaRPr/>
          </a:p>
        </p:txBody>
      </p:sp>
      <p:pic>
        <p:nvPicPr>
          <p:cNvPr id="3855" name="Google Shape;3855;p318"/>
          <p:cNvPicPr preferRelativeResize="0"/>
          <p:nvPr/>
        </p:nvPicPr>
        <p:blipFill rotWithShape="1">
          <a:blip r:embed="rId3">
            <a:alphaModFix/>
          </a:blip>
          <a:srcRect b="0" l="0" r="0" t="0"/>
          <a:stretch/>
        </p:blipFill>
        <p:spPr>
          <a:xfrm>
            <a:off x="7444783" y="3676575"/>
            <a:ext cx="396000" cy="419100"/>
          </a:xfrm>
          <a:prstGeom prst="rect">
            <a:avLst/>
          </a:prstGeom>
          <a:noFill/>
          <a:ln>
            <a:noFill/>
          </a:ln>
        </p:spPr>
      </p:pic>
      <p:sp>
        <p:nvSpPr>
          <p:cNvPr id="3856" name="Google Shape;3856;p318"/>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400">
                <a:latin typeface="Lexend"/>
              </a:rPr>
              <a:t>Tijaabi in wax soo saarka moodeelka (model) uu yahay mid la filayo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0" name="Shape 3860"/>
        <p:cNvGrpSpPr/>
        <p:nvPr/>
      </p:nvGrpSpPr>
      <p:grpSpPr>
        <a:xfrm>
          <a:off x="0" y="0"/>
          <a:ext cx="0" cy="0"/>
          <a:chOff x="0" y="0"/>
          <a:chExt cx="0" cy="0"/>
        </a:xfrm>
      </p:grpSpPr>
      <p:sp>
        <p:nvSpPr>
          <p:cNvPr id="3861" name="Google Shape;3861;p319"/>
          <p:cNvSpPr txBox="1"/>
          <p:nvPr>
            <p:ph idx="1" type="body"/>
          </p:nvPr>
        </p:nvSpPr>
        <p:spPr>
          <a:xfrm>
            <a:off x="324000" y="810000"/>
            <a:ext cx="5932500" cy="728100"/>
          </a:xfrm>
          <a:prstGeom prst="rect">
            <a:avLst/>
          </a:prstGeom>
          <a:noFill/>
          <a:ln>
            <a:noFill/>
          </a:ln>
        </p:spPr>
        <p:txBody>
          <a:bodyPr anchorCtr="0" anchor="t" bIns="0" lIns="0" spcFirstLastPara="1" rIns="0" wrap="square" tIns="0">
            <a:normAutofit/>
          </a:bodyPr>
          <a:lstStyle/>
          <a:p>
            <a:pPr indent="-368300" lvl="0" marL="457200" rtl="0" algn="l">
              <a:spcBef>
                <a:spcPts val="0"/>
              </a:spcBef>
              <a:spcAft>
                <a:spcPts val="0"/>
              </a:spcAft>
              <a:buSzPts val="2200"/>
              <a:buAutoNum type="arabicParenR"/>
              <a:defRPr/>
            </a:pPr>
            <a:r>
              <a:rPr lang="en-GB" sz="1100">
                <a:latin typeface="Lexend"/>
              </a:rPr>
              <a:t>Sharax sababta saadaasha (prediction) moodeelka (model) ay u noqon karto mid qalad ah.</a:t>
            </a:r>
            <a:r>
              <a:rPr b="1" lang="en-GB" sz="1100">
                <a:latin typeface="Lexend"/>
              </a:rPr>
              <a:t/>
            </a:r>
            <a:r>
              <a:rPr lang="en-GB" sz="1100">
                <a:latin typeface="Lexend"/>
              </a:rPr>
              <a:t/>
            </a:r>
            <a:endParaRPr/>
          </a:p>
        </p:txBody>
      </p:sp>
      <p:sp>
        <p:nvSpPr>
          <p:cNvPr id="3862" name="Google Shape;3862;p319"/>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Tijaabi in wax soo saarka moodeelka (model) uu yahay mid la filayo</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6" name="Shape 3866"/>
        <p:cNvGrpSpPr/>
        <p:nvPr/>
      </p:nvGrpSpPr>
      <p:grpSpPr>
        <a:xfrm>
          <a:off x="0" y="0"/>
          <a:ext cx="0" cy="0"/>
          <a:chOff x="0" y="0"/>
          <a:chExt cx="0" cy="0"/>
        </a:xfrm>
      </p:grpSpPr>
      <p:sp>
        <p:nvSpPr>
          <p:cNvPr id="3867" name="Google Shape;3867;p320"/>
          <p:cNvSpPr txBox="1"/>
          <p:nvPr>
            <p:ph idx="1" type="body"/>
          </p:nvPr>
        </p:nvSpPr>
        <p:spPr>
          <a:xfrm>
            <a:off x="324000" y="810000"/>
            <a:ext cx="6048900" cy="1947000"/>
          </a:xfrm>
          <a:prstGeom prst="rect">
            <a:avLst/>
          </a:prstGeom>
          <a:noFill/>
          <a:ln>
            <a:noFill/>
          </a:ln>
        </p:spPr>
        <p:txBody>
          <a:bodyPr anchorCtr="0" anchor="t" bIns="0" lIns="0" spcFirstLastPara="1" rIns="0" wrap="square" tIns="0">
            <a:normAutofit/>
          </a:bodyPr>
          <a:lstStyle/>
          <a:p>
            <a:pPr indent="-368300" lvl="0" marL="457200" rtl="0" algn="l">
              <a:spcBef>
                <a:spcPts val="0"/>
              </a:spcBef>
              <a:spcAft>
                <a:spcPts val="0"/>
              </a:spcAft>
              <a:buSzPts val="2200"/>
              <a:buAutoNum type="arabicParenR"/>
              <a:defRPr/>
            </a:pPr>
            <a:r>
              <a:rPr lang="en-GB" sz="1100">
                <a:latin typeface="Lexend"/>
              </a:rPr>
              <a:t>Sharax sababta saadaasha (prediction) moodeelka (model) ay u noqon karto mid qalad ah.</a:t>
            </a:r>
            <a:r>
              <a:rPr b="1" lang="en-GB" sz="1100">
                <a:latin typeface="Lexend"/>
              </a:rPr>
              <a:t/>
            </a:r>
            <a:r>
              <a:rPr lang="en-GB" sz="1100">
                <a:latin typeface="Lexend"/>
              </a:rPr>
              <a:t/>
            </a:r>
            <a:endParaRPr/>
          </a:p>
          <a:p>
            <a:pPr indent="0" lvl="0" marL="0" rtl="0" algn="l">
              <a:lnSpc>
                <a:spcPct val="115000"/>
              </a:lnSpc>
              <a:spcBef>
                <a:spcPts val="0"/>
              </a:spcBef>
              <a:spcAft>
                <a:spcPts val="0"/>
              </a:spcAft>
              <a:buSzPts val="2200"/>
              <a:buNone/>
            </a:pPr>
            <a:r>
              <a:rPr>
                <a:latin typeface="Lexend"/>
              </a:rPr>
              <a:t/>
            </a:r>
            <a:endParaRPr/>
          </a:p>
          <a:p>
            <a:pPr indent="0" lvl="0" marL="0" rtl="0" algn="l">
              <a:lnSpc>
                <a:spcPct val="130000"/>
              </a:lnSpc>
              <a:spcBef>
                <a:spcPts val="0"/>
              </a:spcBef>
              <a:spcAft>
                <a:spcPts val="0"/>
              </a:spcAft>
              <a:buSzPts val="2200"/>
              <a:buNone/>
              <a:defRPr/>
            </a:pPr>
            <a:r>
              <a:rPr lang="en-GB" sz="1100">
                <a:latin typeface="Kalam"/>
                <a:ea typeface="Kalam"/>
                <a:cs typeface="Kalam"/>
                <a:sym typeface="Kalam"/>
              </a:rPr>
              <a:t>Waxa la geliyo (input) ayaa laga yaabaa inaysan la mid ahayn qaababka (patterns) laga helay xogta tababarka (training data).</a:t>
            </a:r>
            <a:r>
              <a:rPr b="1" lang="en-GB" sz="1100">
                <a:latin typeface="Kalam"/>
                <a:ea typeface="Kalam"/>
                <a:cs typeface="Kalam"/>
                <a:sym typeface="Kalam"/>
              </a:rPr>
              <a:t/>
            </a:r>
            <a:r>
              <a:rPr lang="en-GB" sz="1100">
                <a:latin typeface="Kalam"/>
                <a:ea typeface="Kalam"/>
                <a:cs typeface="Kalam"/>
                <a:sym typeface="Kalam"/>
              </a:rPr>
              <a:t/>
            </a:r>
            <a:endParaRPr/>
          </a:p>
        </p:txBody>
      </p:sp>
      <p:sp>
        <p:nvSpPr>
          <p:cNvPr id="3868" name="Google Shape;3868;p320"/>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Tijaabi in wax soo saarka moodeelka (model) uu yahay mid la filayo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2" name="Shape 3872"/>
        <p:cNvGrpSpPr/>
        <p:nvPr/>
      </p:nvGrpSpPr>
      <p:grpSpPr>
        <a:xfrm>
          <a:off x="0" y="0"/>
          <a:ext cx="0" cy="0"/>
          <a:chOff x="0" y="0"/>
          <a:chExt cx="0" cy="0"/>
        </a:xfrm>
      </p:grpSpPr>
      <p:pic>
        <p:nvPicPr>
          <p:cNvPr id="3873" name="Google Shape;3873;p321"/>
          <p:cNvPicPr preferRelativeResize="0"/>
          <p:nvPr/>
        </p:nvPicPr>
        <p:blipFill rotWithShape="1">
          <a:blip r:embed="rId3">
            <a:alphaModFix/>
          </a:blip>
          <a:srcRect b="0" l="0" r="0" t="0"/>
          <a:stretch/>
        </p:blipFill>
        <p:spPr>
          <a:xfrm>
            <a:off x="419578" y="3697165"/>
            <a:ext cx="450575" cy="446750"/>
          </a:xfrm>
          <a:prstGeom prst="rect">
            <a:avLst/>
          </a:prstGeom>
          <a:noFill/>
          <a:ln>
            <a:noFill/>
          </a:ln>
        </p:spPr>
      </p:pic>
      <p:sp>
        <p:nvSpPr>
          <p:cNvPr id="3874" name="Google Shape;3874;p321"/>
          <p:cNvSpPr txBox="1"/>
          <p:nvPr>
            <p:ph idx="3" type="title"/>
          </p:nvPr>
        </p:nvSpPr>
        <p:spPr>
          <a:xfrm>
            <a:off x="1225200" y="37819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Aqoonso astaamaha xogta tayadoodu hooseyso (poor-quality data)</a:t>
            </a:r>
            <a:endParaRPr/>
          </a:p>
        </p:txBody>
      </p:sp>
      <p:sp>
        <p:nvSpPr>
          <p:cNvPr id="3875" name="Google Shape;3875;p321"/>
          <p:cNvSpPr txBox="1"/>
          <p:nvPr>
            <p:ph type="title"/>
          </p:nvPr>
        </p:nvSpPr>
        <p:spPr>
          <a:xfrm>
            <a:off x="324000" y="810000"/>
            <a:ext cx="7135200" cy="3387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Tababarka iyo tijaabinta moodeelka (model)</a:t>
            </a:r>
            <a:endParaRPr/>
          </a:p>
        </p:txBody>
      </p:sp>
      <p:sp>
        <p:nvSpPr>
          <p:cNvPr id="3876" name="Google Shape;3876;p321"/>
          <p:cNvSpPr txBox="1"/>
          <p:nvPr>
            <p:ph idx="2" type="title"/>
          </p:nvPr>
        </p:nvSpPr>
        <p:spPr>
          <a:xfrm>
            <a:off x="1225225" y="28412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Tijaabi in wax soo saarka moodeelka (model) uu yahay mid la filayo</a:t>
            </a:r>
            <a:endParaRPr/>
          </a:p>
        </p:txBody>
      </p:sp>
      <p:sp>
        <p:nvSpPr>
          <p:cNvPr id="3877" name="Google Shape;3877;p321"/>
          <p:cNvSpPr txBox="1"/>
          <p:nvPr>
            <p:ph idx="4" type="title"/>
          </p:nvPr>
        </p:nvSpPr>
        <p:spPr>
          <a:xfrm>
            <a:off x="1225200" y="18224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Garow in moodeelada (models) ay isticmaalaan qaabab (patterns) si ay u sameeyaan saadaal (predictions)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1" name="Shape 3881"/>
        <p:cNvGrpSpPr/>
        <p:nvPr/>
      </p:nvGrpSpPr>
      <p:grpSpPr>
        <a:xfrm>
          <a:off x="0" y="0"/>
          <a:ext cx="0" cy="0"/>
          <a:chOff x="0" y="0"/>
          <a:chExt cx="0" cy="0"/>
        </a:xfrm>
      </p:grpSpPr>
      <p:sp>
        <p:nvSpPr>
          <p:cNvPr id="3882" name="Google Shape;3882;p322"/>
          <p:cNvSpPr txBox="1"/>
          <p:nvPr>
            <p:ph idx="1" type="body"/>
          </p:nvPr>
        </p:nvSpPr>
        <p:spPr>
          <a:xfrm>
            <a:off x="324000" y="810000"/>
            <a:ext cx="8237700" cy="18963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Waxaad haysataa 10 muunadood (samples).</a:t>
            </a:r>
            <a:endParaRPr/>
          </a:p>
          <a:p>
            <a:pPr indent="0" lvl="0" marL="0" rtl="0" algn="l">
              <a:lnSpc>
                <a:spcPct val="115000"/>
              </a:lnSpc>
              <a:spcBef>
                <a:spcPts val="0"/>
              </a:spcBef>
              <a:spcAft>
                <a:spcPts val="0"/>
              </a:spcAft>
              <a:buSzPts val="2200"/>
              <a:buNone/>
            </a:pPr>
            <a:r>
              <a:rPr>
                <a:latin typeface="Lexend"/>
              </a:rPr>
              <a:t/>
            </a:r>
            <a:endParaRPr/>
          </a:p>
          <a:p>
            <a:pPr indent="0" lvl="0" marL="0" rtl="0" algn="l">
              <a:lnSpc>
                <a:spcPct val="115000"/>
              </a:lnSpc>
              <a:spcBef>
                <a:spcPts val="0"/>
              </a:spcBef>
              <a:spcAft>
                <a:spcPts val="0"/>
              </a:spcAft>
              <a:buSzPts val="2200"/>
              <a:buNone/>
              <a:defRPr/>
            </a:pPr>
            <a:r>
              <a:rPr lang="en-GB" sz="1100">
                <a:latin typeface="Lexend"/>
              </a:rPr>
              <a:t>Ku darista xog tababar (training data) oo dheeri ah waxay ka caawin kartaa nidaamka inuu dhiso moodeel (model) sax ah, maxaa yeelay waxaa jira xog badan oo la isbarbardhigi karo si loo helo qaabab (patterns).</a:t>
            </a:r>
            <a:r>
              <a:rPr b="1" lang="en-GB" sz="1100">
                <a:latin typeface="Lexend"/>
              </a:rPr>
              <a:t/>
            </a:r>
            <a:r>
              <a:rPr lang="en-GB" sz="1100">
                <a:latin typeface="Lexend"/>
              </a:rPr>
              <a:t/>
            </a:r>
            <a:endParaRPr sz="2100"/>
          </a:p>
        </p:txBody>
      </p:sp>
      <p:sp>
        <p:nvSpPr>
          <p:cNvPr id="3883" name="Google Shape;3883;p322"/>
          <p:cNvSpPr txBox="1"/>
          <p:nvPr>
            <p:ph type="title"/>
          </p:nvPr>
        </p:nvSpPr>
        <p:spPr>
          <a:xfrm>
            <a:off x="324000" y="152400"/>
            <a:ext cx="74685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Aqoonso astaamaha xogta tayadoodu hooseyso (poor-quality data)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7" name="Shape 3887"/>
        <p:cNvGrpSpPr/>
        <p:nvPr/>
      </p:nvGrpSpPr>
      <p:grpSpPr>
        <a:xfrm>
          <a:off x="0" y="0"/>
          <a:ext cx="0" cy="0"/>
          <a:chOff x="0" y="0"/>
          <a:chExt cx="0" cy="0"/>
        </a:xfrm>
      </p:grpSpPr>
      <p:pic>
        <p:nvPicPr>
          <p:cNvPr id="3888" name="Google Shape;3888;p323"/>
          <p:cNvPicPr preferRelativeResize="0"/>
          <p:nvPr/>
        </p:nvPicPr>
        <p:blipFill rotWithShape="1">
          <a:blip r:embed="rId3">
            <a:alphaModFix/>
          </a:blip>
          <a:srcRect b="0" l="0" r="0" t="0"/>
          <a:stretch/>
        </p:blipFill>
        <p:spPr>
          <a:xfrm flipH="1">
            <a:off x="3170650" y="2272550"/>
            <a:ext cx="3822300" cy="2475849"/>
          </a:xfrm>
          <a:prstGeom prst="rect">
            <a:avLst/>
          </a:prstGeom>
          <a:noFill/>
          <a:ln>
            <a:noFill/>
          </a:ln>
        </p:spPr>
      </p:pic>
      <p:pic>
        <p:nvPicPr>
          <p:cNvPr id="3889" name="Google Shape;3889;p323"/>
          <p:cNvPicPr preferRelativeResize="0"/>
          <p:nvPr/>
        </p:nvPicPr>
        <p:blipFill rotWithShape="1">
          <a:blip r:embed="rId4">
            <a:alphaModFix/>
          </a:blip>
          <a:srcRect b="0" l="0" r="0" t="0"/>
          <a:stretch/>
        </p:blipFill>
        <p:spPr>
          <a:xfrm>
            <a:off x="791175" y="1228512"/>
            <a:ext cx="5626952" cy="1142975"/>
          </a:xfrm>
          <a:prstGeom prst="rect">
            <a:avLst/>
          </a:prstGeom>
          <a:noFill/>
          <a:ln>
            <a:noFill/>
          </a:ln>
        </p:spPr>
      </p:pic>
      <p:sp>
        <p:nvSpPr>
          <p:cNvPr id="3890" name="Google Shape;3890;p323"/>
          <p:cNvSpPr txBox="1"/>
          <p:nvPr>
            <p:ph idx="1" type="body"/>
          </p:nvPr>
        </p:nvSpPr>
        <p:spPr>
          <a:xfrm>
            <a:off x="324000" y="810000"/>
            <a:ext cx="82377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Raadi kuwa ka baxsan (outliers) xogtaada tababarka (training data).</a:t>
            </a:r>
            <a:r>
              <a:rPr b="1" lang="en-GB" sz="1800">
                <a:latin typeface="Lexend"/>
              </a:rPr>
              <a:t/>
            </a:r>
            <a:r>
              <a:rPr lang="en-GB" sz="1800">
                <a:latin typeface="Lexend"/>
              </a:rPr>
              <a:t/>
            </a:r>
            <a:r>
              <a:rPr b="1" lang="en-GB" sz="1800">
                <a:latin typeface="Lexend"/>
              </a:rPr>
              <a:t/>
            </a:r>
            <a:r>
              <a:rPr lang="en-GB" sz="1800">
                <a:latin typeface="Lexend"/>
              </a:rPr>
              <a:t/>
            </a:r>
            <a:endParaRPr sz="2100"/>
          </a:p>
        </p:txBody>
      </p:sp>
      <p:sp>
        <p:nvSpPr>
          <p:cNvPr id="3891" name="Google Shape;3891;p323"/>
          <p:cNvSpPr txBox="1"/>
          <p:nvPr>
            <p:ph type="title"/>
          </p:nvPr>
        </p:nvSpPr>
        <p:spPr>
          <a:xfrm>
            <a:off x="324000" y="152400"/>
            <a:ext cx="74685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Aqoonso astaamaha xogta tayadoodu hooseyso (poor-quality data)</a:t>
            </a:r>
            <a:endParaRPr/>
          </a:p>
        </p:txBody>
      </p:sp>
      <p:sp>
        <p:nvSpPr>
          <p:cNvPr id="3892" name="Google Shape;3892;p323"/>
          <p:cNvSpPr txBox="1"/>
          <p:nvPr/>
        </p:nvSpPr>
        <p:spPr>
          <a:xfrm>
            <a:off x="809700" y="1421850"/>
            <a:ext cx="5608500" cy="4770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1900"/>
              <a:buFont typeface="Arial"/>
              <a:buNone/>
            </a:pPr>
            <a:r>
              <a:rPr b="0" i="0" lang="en-GB" sz="1400" u="none" cap="none" strike="noStrike">
                <a:solidFill>
                  <a:schemeClr val="dk1"/>
                </a:solidFill>
                <a:latin typeface="Lexend"/>
                <a:ea typeface="Lexend"/>
                <a:cs typeface="Lexend"/>
                <a:sym typeface="Lexend"/>
              </a:rPr>
              <a:t>Qaar ka mid ah muunadahayga (samples) ayaa u eg kuwa kale.</a:t>
            </a:r>
            <a:endParaRPr b="0" i="0" sz="2100" u="none" cap="none" strike="noStrike">
              <a:solidFill>
                <a:schemeClr val="dk1"/>
              </a:solidFill>
              <a:latin typeface="Lexend"/>
              <a:ea typeface="Lexend"/>
              <a:cs typeface="Lexend"/>
              <a:sym typeface="Lexend"/>
            </a:endParaRPr>
          </a:p>
        </p:txBody>
      </p:sp>
      <p:sp>
        <p:nvSpPr>
          <p:cNvPr id="3893" name="Google Shape;3893;p323"/>
          <p:cNvSpPr txBox="1"/>
          <p:nvPr/>
        </p:nvSpPr>
        <p:spPr>
          <a:xfrm>
            <a:off x="935979" y="3285925"/>
            <a:ext cx="799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22222"/>
                </a:solidFill>
                <a:latin typeface="Lexend"/>
                <a:ea typeface="Lexend"/>
                <a:cs typeface="Lexend"/>
                <a:sym typeface="Lexend"/>
              </a:rPr>
              <a:t>Cabdi</a:t>
            </a:r>
            <a:endParaRPr b="0" i="0" sz="1800" u="none" cap="none" strike="noStrike">
              <a:solidFill>
                <a:srgbClr val="222222"/>
              </a:solidFill>
              <a:latin typeface="Lexend"/>
              <a:ea typeface="Lexend"/>
              <a:cs typeface="Lexend"/>
              <a:sym typeface="Lexend"/>
            </a:endParaRPr>
          </a:p>
        </p:txBody>
      </p:sp>
      <p:pic>
        <p:nvPicPr>
          <p:cNvPr id="3894" name="Google Shape;3894;p323"/>
          <p:cNvPicPr preferRelativeResize="0"/>
          <p:nvPr/>
        </p:nvPicPr>
        <p:blipFill rotWithShape="1">
          <a:blip r:embed="rId9">
            <a:alphaModFix/>
          </a:blip>
          <a:srcRect b="0" l="0" r="0" t="0"/>
          <a:stretch/>
        </p:blipFill>
        <p:spPr>
          <a:xfrm>
            <a:off x="731771" y="2380650"/>
            <a:ext cx="798316" cy="896106"/>
          </a:xfrm>
          <a:prstGeom prst="rect">
            <a:avLst/>
          </a:prstGeom>
          <a:noFill/>
          <a:ln>
            <a:noFill/>
          </a:ln>
        </p:spPr>
      </p:pic>
      <p:sp>
        <p:nvSpPr>
          <p:cNvPr id="3895" name="Google Shape;3895;p323"/>
          <p:cNvSpPr txBox="1"/>
          <p:nvPr/>
        </p:nvSpPr>
        <p:spPr>
          <a:xfrm>
            <a:off x="6992950" y="4390075"/>
            <a:ext cx="13917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rgbClr val="222222"/>
                </a:solidFill>
                <a:latin typeface="Lexend"/>
                <a:ea typeface="Lexend"/>
                <a:cs typeface="Lexend"/>
                <a:sym typeface="Lexend"/>
              </a:rPr>
              <a:t>Cali</a:t>
            </a:r>
            <a:endParaRPr b="0" i="0" sz="1800" u="none" cap="none" strike="noStrike">
              <a:solidFill>
                <a:srgbClr val="222222"/>
              </a:solidFill>
              <a:latin typeface="Lexend"/>
              <a:ea typeface="Lexend"/>
              <a:cs typeface="Lexend"/>
              <a:sym typeface="Lexend"/>
            </a:endParaRPr>
          </a:p>
        </p:txBody>
      </p:sp>
      <p:pic>
        <p:nvPicPr>
          <p:cNvPr id="3896" name="Google Shape;3896;p323"/>
          <p:cNvPicPr preferRelativeResize="0"/>
          <p:nvPr/>
        </p:nvPicPr>
        <p:blipFill rotWithShape="1">
          <a:blip r:embed="rId10">
            <a:alphaModFix/>
          </a:blip>
          <a:srcRect b="0" l="0" r="51657" t="0"/>
          <a:stretch/>
        </p:blipFill>
        <p:spPr>
          <a:xfrm>
            <a:off x="7199452" y="3285932"/>
            <a:ext cx="799800" cy="1023018"/>
          </a:xfrm>
          <a:prstGeom prst="rect">
            <a:avLst/>
          </a:prstGeom>
          <a:noFill/>
          <a:ln>
            <a:noFill/>
          </a:ln>
        </p:spPr>
      </p:pic>
      <p:sp>
        <p:nvSpPr>
          <p:cNvPr id="3897" name="Google Shape;3897;p323"/>
          <p:cNvSpPr txBox="1"/>
          <p:nvPr/>
        </p:nvSpPr>
        <p:spPr>
          <a:xfrm>
            <a:off x="3226147" y="2294165"/>
            <a:ext cx="3766800" cy="21588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1900"/>
              <a:buFont typeface="Arial"/>
              <a:buNone/>
            </a:pPr>
            <a:r>
              <a:rPr b="0" i="0" lang="en-GB" sz="1400" u="none" cap="none" strike="noStrike">
                <a:solidFill>
                  <a:schemeClr val="dk1"/>
                </a:solidFill>
                <a:latin typeface="Lexend"/>
                <a:ea typeface="Lexend"/>
                <a:cs typeface="Lexend"/>
                <a:sym typeface="Lexend"/>
              </a:rPr>
              <a:t>Qaabka ka baxsan (outlier) waa muunad si weyn uga duwan muunadaha kale.</a:t>
            </a:r>
            <a:r>
              <a:rPr b="1" i="0" lang="en-GB" sz="1400" u="none" cap="none" strike="noStrike">
                <a:solidFill>
                  <a:schemeClr val="dk1"/>
                </a:solidFill>
                <a:latin typeface="Lexend"/>
                <a:ea typeface="Lexend"/>
                <a:cs typeface="Lexend"/>
                <a:sym typeface="Lexend"/>
              </a:rPr>
              <a:t/>
            </a:r>
            <a:r>
              <a:rPr b="0" i="0" lang="en-GB" sz="1400" u="none" cap="none" strike="noStrike">
                <a:solidFill>
                  <a:schemeClr val="dk1"/>
                </a:solidFill>
                <a:latin typeface="Lexend"/>
                <a:ea typeface="Lexend"/>
                <a:cs typeface="Lexend"/>
                <a:sym typeface="Lexend"/>
              </a:rPr>
              <a:t/>
            </a:r>
            <a:endParaRPr b="0" i="0" sz="19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1900"/>
              <a:buFont typeface="Arial"/>
              <a:buNone/>
            </a:pPr>
            <a:r>
              <a:rPr b="0" i="0" lang="en-GB" sz="1400" u="none" cap="none" strike="noStrike">
                <a:solidFill>
                  <a:schemeClr val="dk1"/>
                </a:solidFill>
                <a:latin typeface="Lexend"/>
                <a:ea typeface="Lexend"/>
                <a:cs typeface="Lexend"/>
                <a:sym typeface="Lexend"/>
              </a:rPr>
              <a:t>Ma dib uga bilowday ficil (action)?</a:t>
            </a:r>
            <a:endParaRPr b="0" i="0" sz="19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1900"/>
              <a:buFont typeface="Arial"/>
              <a:buNone/>
            </a:pPr>
            <a:r>
              <a:rPr b="0" i="0" lang="en-GB" sz="1400" u="none" cap="none" strike="noStrike">
                <a:solidFill>
                  <a:schemeClr val="dk1"/>
                </a:solidFill>
                <a:latin typeface="Lexend"/>
                <a:ea typeface="Lexend"/>
                <a:cs typeface="Lexend"/>
                <a:sym typeface="Lexend"/>
              </a:rPr>
              <a:t>Ma mid ka mid ah ficillada (actions) ayaan u sax ahayn sida kuwa kale?</a:t>
            </a:r>
            <a:endParaRPr b="0" i="0" sz="2100" u="none" cap="none" strike="noStrike">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1" name="Shape 3901"/>
        <p:cNvGrpSpPr/>
        <p:nvPr/>
      </p:nvGrpSpPr>
      <p:grpSpPr>
        <a:xfrm>
          <a:off x="0" y="0"/>
          <a:ext cx="0" cy="0"/>
          <a:chOff x="0" y="0"/>
          <a:chExt cx="0" cy="0"/>
        </a:xfrm>
      </p:grpSpPr>
      <p:pic>
        <p:nvPicPr>
          <p:cNvPr id="3902" name="Google Shape;3902;p324"/>
          <p:cNvPicPr preferRelativeResize="0"/>
          <p:nvPr/>
        </p:nvPicPr>
        <p:blipFill rotWithShape="1">
          <a:blip r:embed="rId3">
            <a:alphaModFix/>
          </a:blip>
          <a:srcRect b="0" l="0" r="0" t="0"/>
          <a:stretch/>
        </p:blipFill>
        <p:spPr>
          <a:xfrm>
            <a:off x="791175" y="1228512"/>
            <a:ext cx="5626952" cy="1142975"/>
          </a:xfrm>
          <a:prstGeom prst="rect">
            <a:avLst/>
          </a:prstGeom>
          <a:noFill/>
          <a:ln>
            <a:noFill/>
          </a:ln>
        </p:spPr>
      </p:pic>
      <p:sp>
        <p:nvSpPr>
          <p:cNvPr id="3903" name="Google Shape;3903;p324"/>
          <p:cNvSpPr txBox="1"/>
          <p:nvPr>
            <p:ph idx="1" type="body"/>
          </p:nvPr>
        </p:nvSpPr>
        <p:spPr>
          <a:xfrm>
            <a:off x="324000" y="810000"/>
            <a:ext cx="68085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Maxaa dhacaya marka uusan jirin dhaqdhaqaaq (movement)?</a:t>
            </a:r>
            <a:endParaRPr sz="2100"/>
          </a:p>
        </p:txBody>
      </p:sp>
      <p:sp>
        <p:nvSpPr>
          <p:cNvPr id="3904" name="Google Shape;3904;p324"/>
          <p:cNvSpPr txBox="1"/>
          <p:nvPr>
            <p:ph type="title"/>
          </p:nvPr>
        </p:nvSpPr>
        <p:spPr>
          <a:xfrm>
            <a:off x="324000" y="152400"/>
            <a:ext cx="74685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Aqoonso astaamaha xogta tayadeedu liidato (poor-quality data)</a:t>
            </a:r>
            <a:endParaRPr/>
          </a:p>
        </p:txBody>
      </p:sp>
      <p:sp>
        <p:nvSpPr>
          <p:cNvPr id="3905" name="Google Shape;3905;p324"/>
          <p:cNvSpPr txBox="1"/>
          <p:nvPr/>
        </p:nvSpPr>
        <p:spPr>
          <a:xfrm>
            <a:off x="809700" y="1269450"/>
            <a:ext cx="5608500" cy="12315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000"/>
              <a:buFont typeface="Arial"/>
              <a:buNone/>
            </a:pPr>
            <a:r>
              <a:rPr b="0" i="0" lang="en-GB" sz="1100" u="none" cap="none" strike="noStrike">
                <a:solidFill>
                  <a:schemeClr val="dk1"/>
                </a:solidFill>
                <a:latin typeface="Lexend"/>
                <a:ea typeface="Lexend"/>
                <a:cs typeface="Lexend"/>
                <a:sym typeface="Lexend"/>
              </a:rPr>
              <a:t>Qaabkaygu (model) wali wuu saadaaliyaa, laakiin saadaashu waa qiyaas (uncertain).</a:t>
            </a:r>
            <a:r>
              <a:rPr b="1" i="0" lang="en-GB" sz="1100" u="none" cap="none" strike="noStrike">
                <a:solidFill>
                  <a:schemeClr val="dk1"/>
                </a:solidFill>
                <a:latin typeface="Lexend"/>
                <a:ea typeface="Lexend"/>
                <a:cs typeface="Lexend"/>
                <a:sym typeface="Lexend"/>
              </a:rPr>
              <a:t/>
            </a:r>
            <a:r>
              <a:rPr b="0" i="0" lang="en-GB" sz="1100" u="none" cap="none" strike="noStrike">
                <a:solidFill>
                  <a:schemeClr val="dk1"/>
                </a:solidFill>
                <a:latin typeface="Lexend"/>
                <a:ea typeface="Lexend"/>
                <a:cs typeface="Lexend"/>
                <a:sym typeface="Lexend"/>
              </a:rPr>
              <a:t/>
            </a:r>
            <a:r>
              <a:rPr b="1" i="0" lang="en-GB" sz="1100" u="none" cap="none" strike="noStrike">
                <a:solidFill>
                  <a:schemeClr val="dk1"/>
                </a:solidFill>
                <a:latin typeface="Lexend"/>
                <a:ea typeface="Lexend"/>
                <a:cs typeface="Lexend"/>
                <a:sym typeface="Lexend"/>
              </a:rPr>
              <a:t/>
            </a:r>
            <a:r>
              <a:rPr b="0" i="0" lang="en-GB" sz="1100" u="none" cap="none" strike="noStrike">
                <a:solidFill>
                  <a:schemeClr val="dk1"/>
                </a:solidFill>
                <a:latin typeface="Lexend"/>
                <a:ea typeface="Lexend"/>
                <a:cs typeface="Lexend"/>
                <a:sym typeface="Lexend"/>
              </a:rPr>
              <a:t/>
            </a:r>
            <a:endParaRPr b="0" i="0" sz="20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2200"/>
              <a:buFont typeface="Arial"/>
              <a:buNone/>
            </a:pPr>
            <a:r>
              <a:rPr>
                <a:latin typeface="Lexend"/>
              </a:rPr>
              <a:t/>
            </a:r>
            <a:endParaRPr b="0" i="0" sz="2200" u="none" cap="none" strike="noStrike">
              <a:solidFill>
                <a:schemeClr val="dk1"/>
              </a:solidFill>
              <a:latin typeface="Lexend"/>
              <a:ea typeface="Lexend"/>
              <a:cs typeface="Lexend"/>
              <a:sym typeface="Lexend"/>
            </a:endParaRPr>
          </a:p>
        </p:txBody>
      </p:sp>
      <p:pic>
        <p:nvPicPr>
          <p:cNvPr id="3906" name="Google Shape;3906;p324"/>
          <p:cNvPicPr preferRelativeResize="0"/>
          <p:nvPr/>
        </p:nvPicPr>
        <p:blipFill rotWithShape="1">
          <a:blip r:embed="rId8">
            <a:alphaModFix/>
          </a:blip>
          <a:srcRect b="0" l="0" r="0" t="0"/>
          <a:stretch/>
        </p:blipFill>
        <p:spPr>
          <a:xfrm flipH="1">
            <a:off x="531150" y="2182050"/>
            <a:ext cx="1114250" cy="1078300"/>
          </a:xfrm>
          <a:prstGeom prst="rect">
            <a:avLst/>
          </a:prstGeom>
          <a:noFill/>
          <a:ln>
            <a:noFill/>
          </a:ln>
        </p:spPr>
      </p:pic>
      <p:sp>
        <p:nvSpPr>
          <p:cNvPr id="3907" name="Google Shape;3907;p324"/>
          <p:cNvSpPr txBox="1"/>
          <p:nvPr/>
        </p:nvSpPr>
        <p:spPr>
          <a:xfrm>
            <a:off x="935979" y="3285925"/>
            <a:ext cx="799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100" u="none" cap="none" strike="noStrike">
                <a:solidFill>
                  <a:srgbClr val="222222"/>
                </a:solidFill>
                <a:latin typeface="Lexend"/>
                <a:ea typeface="Lexend"/>
                <a:cs typeface="Lexend"/>
                <a:sym typeface="Lexend"/>
              </a:rPr>
              <a:t>Isra</a:t>
            </a:r>
            <a:endParaRPr b="0" i="0" sz="1800" u="none" cap="none" strike="noStrike">
              <a:solidFill>
                <a:srgbClr val="222222"/>
              </a:solidFill>
              <a:latin typeface="Lexend"/>
              <a:ea typeface="Lexend"/>
              <a:cs typeface="Lexend"/>
              <a:sym typeface="Lexend"/>
            </a:endParaRPr>
          </a:p>
        </p:txBody>
      </p:sp>
      <p:sp>
        <p:nvSpPr>
          <p:cNvPr id="3908" name="Google Shape;3908;p324"/>
          <p:cNvSpPr txBox="1"/>
          <p:nvPr/>
        </p:nvSpPr>
        <p:spPr>
          <a:xfrm>
            <a:off x="8046375" y="1904850"/>
            <a:ext cx="847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100" u="none" cap="none" strike="noStrike">
                <a:solidFill>
                  <a:srgbClr val="222222"/>
                </a:solidFill>
                <a:latin typeface="Lexend"/>
                <a:ea typeface="Lexend"/>
                <a:cs typeface="Lexend"/>
                <a:sym typeface="Lexend"/>
              </a:rPr>
              <a:t>Yacquub</a:t>
            </a:r>
            <a:endParaRPr b="0" i="0" sz="1800" u="none" cap="none" strike="noStrike">
              <a:solidFill>
                <a:srgbClr val="222222"/>
              </a:solidFill>
              <a:latin typeface="Lexend"/>
              <a:ea typeface="Lexend"/>
              <a:cs typeface="Lexend"/>
              <a:sym typeface="Lexend"/>
            </a:endParaRPr>
          </a:p>
        </p:txBody>
      </p:sp>
      <p:pic>
        <p:nvPicPr>
          <p:cNvPr id="3909" name="Google Shape;3909;p324"/>
          <p:cNvPicPr preferRelativeResize="0"/>
          <p:nvPr/>
        </p:nvPicPr>
        <p:blipFill rotWithShape="1">
          <a:blip r:embed="rId9">
            <a:alphaModFix/>
          </a:blip>
          <a:srcRect b="0" l="50430" r="0" t="0"/>
          <a:stretch/>
        </p:blipFill>
        <p:spPr>
          <a:xfrm flipH="1">
            <a:off x="7861048" y="810000"/>
            <a:ext cx="847800" cy="1029125"/>
          </a:xfrm>
          <a:prstGeom prst="rect">
            <a:avLst/>
          </a:prstGeom>
          <a:noFill/>
          <a:ln>
            <a:noFill/>
          </a:ln>
        </p:spPr>
      </p:pic>
      <p:grpSp>
        <p:nvGrpSpPr>
          <p:cNvPr id="3910" name="Google Shape;3910;p324"/>
          <p:cNvGrpSpPr/>
          <p:nvPr/>
        </p:nvGrpSpPr>
        <p:grpSpPr>
          <a:xfrm>
            <a:off x="1985475" y="1978900"/>
            <a:ext cx="6723374" cy="1142975"/>
            <a:chOff x="1717575" y="3863875"/>
            <a:chExt cx="6723374" cy="1142975"/>
          </a:xfrm>
        </p:grpSpPr>
        <p:pic>
          <p:nvPicPr>
            <p:cNvPr id="3911" name="Google Shape;3911;p324"/>
            <p:cNvPicPr preferRelativeResize="0"/>
            <p:nvPr/>
          </p:nvPicPr>
          <p:blipFill rotWithShape="1">
            <a:blip r:embed="rId3">
              <a:alphaModFix/>
            </a:blip>
            <a:srcRect b="0" l="0" r="0" t="0"/>
            <a:stretch/>
          </p:blipFill>
          <p:spPr>
            <a:xfrm rot="10800000">
              <a:off x="1717575" y="3863875"/>
              <a:ext cx="6723374" cy="1142975"/>
            </a:xfrm>
            <a:prstGeom prst="rect">
              <a:avLst/>
            </a:prstGeom>
            <a:noFill/>
            <a:ln>
              <a:noFill/>
            </a:ln>
          </p:spPr>
        </p:pic>
        <p:sp>
          <p:nvSpPr>
            <p:cNvPr id="3912" name="Google Shape;3912;p324"/>
            <p:cNvSpPr txBox="1"/>
            <p:nvPr/>
          </p:nvSpPr>
          <p:spPr>
            <a:xfrm>
              <a:off x="1765775" y="4154500"/>
              <a:ext cx="6593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GB" sz="1100" u="none" cap="none" strike="noStrike">
                  <a:solidFill>
                    <a:schemeClr val="dk1"/>
                  </a:solidFill>
                  <a:latin typeface="Lexend"/>
                  <a:ea typeface="Lexend"/>
                  <a:cs typeface="Lexend"/>
                  <a:sym typeface="Lexend"/>
                </a:rPr>
                <a:t>Qaabkaygu (model) wali wuxuu hubaa in dhaqdhaqaaqaygu (movement) ku habboon yahay fasalka (class).</a:t>
              </a:r>
              <a:endParaRPr b="0" i="0" sz="1200" u="none" cap="none" strike="noStrike">
                <a:solidFill>
                  <a:srgbClr val="000000"/>
                </a:solidFill>
                <a:latin typeface="Arial"/>
                <a:ea typeface="Arial"/>
                <a:cs typeface="Arial"/>
                <a:sym typeface="Arial"/>
              </a:endParaRPr>
            </a:p>
          </p:txBody>
        </p:sp>
      </p:grpSp>
      <p:sp>
        <p:nvSpPr>
          <p:cNvPr id="3913" name="Google Shape;3913;p324"/>
          <p:cNvSpPr txBox="1"/>
          <p:nvPr/>
        </p:nvSpPr>
        <p:spPr>
          <a:xfrm>
            <a:off x="1645400" y="3101300"/>
            <a:ext cx="6808500" cy="1736100"/>
          </a:xfrm>
          <a:prstGeom prst="rect">
            <a:avLst/>
          </a:prstGeom>
          <a:noFill/>
          <a:ln>
            <a:noFill/>
          </a:ln>
        </p:spPr>
        <p:txBody>
          <a:bodyPr anchorCtr="0" anchor="t" bIns="91425" lIns="91425" spcFirstLastPara="1" rIns="91425" wrap="square" tIns="91425">
            <a:normAutofit/>
          </a:bodyPr>
          <a:lstStyle/>
          <a:p>
            <a:pPr indent="0" lvl="0" marL="457200" marR="0" rtl="0" algn="l">
              <a:lnSpc>
                <a:spcPct val="115000"/>
              </a:lnSpc>
              <a:spcBef>
                <a:spcPts val="0"/>
              </a:spcBef>
              <a:spcAft>
                <a:spcPts val="0"/>
              </a:spcAft>
              <a:buClr>
                <a:srgbClr val="000000"/>
              </a:buClr>
              <a:buSzPts val="1800"/>
              <a:buFont typeface="Arial"/>
              <a:buNone/>
            </a:pPr>
            <a:r>
              <a:rPr b="0" i="0" lang="en-GB" sz="1100" u="none" cap="none" strike="noStrike">
                <a:solidFill>
                  <a:schemeClr val="dk1"/>
                </a:solidFill>
                <a:latin typeface="Kalam"/>
                <a:ea typeface="Kalam"/>
                <a:cs typeface="Kalam"/>
                <a:sym typeface="Kalam"/>
              </a:rPr>
              <a:t>Qaabku (model) wuxuu u kala saaraa (classifies) gelin kasta (input) mid ka mid ah fasallada (classes) jira, xitaa haddii xogta (data) aysan si fiican ugu habboonayn fasalka.</a:t>
            </a:r>
            <a:r>
              <a:rPr lang="en-GB" sz="1100">
                <a:solidFill>
                  <a:schemeClr val="dk1"/>
                </a:solidFill>
                <a:latin typeface="Kalam"/>
                <a:ea typeface="Kalam"/>
                <a:cs typeface="Kalam"/>
                <a:sym typeface="Kalam"/>
              </a:rPr>
              <a:t/>
            </a:r>
            <a:r>
              <a:rPr b="0" i="0" lang="en-GB" sz="1100" u="none" cap="none" strike="noStrike">
                <a:solidFill>
                  <a:schemeClr val="dk1"/>
                </a:solidFill>
                <a:latin typeface="Kalam"/>
                <a:ea typeface="Kalam"/>
                <a:cs typeface="Kalam"/>
                <a:sym typeface="Kalam"/>
              </a:rPr>
              <a:t/>
            </a:r>
            <a:endParaRPr b="0" i="0" sz="1800" u="none" cap="none" strike="noStrike">
              <a:solidFill>
                <a:schemeClr val="dk1"/>
              </a:solidFill>
              <a:latin typeface="Kalam"/>
              <a:ea typeface="Kalam"/>
              <a:cs typeface="Kalam"/>
              <a:sym typeface="Kalam"/>
            </a:endParaRPr>
          </a:p>
          <a:p>
            <a:pPr indent="0" lvl="0" marL="457200" marR="0" rtl="0" algn="l">
              <a:lnSpc>
                <a:spcPct val="115000"/>
              </a:lnSpc>
              <a:spcBef>
                <a:spcPts val="0"/>
              </a:spcBef>
              <a:spcAft>
                <a:spcPts val="0"/>
              </a:spcAft>
              <a:buClr>
                <a:srgbClr val="000000"/>
              </a:buClr>
              <a:buSzPts val="1800"/>
              <a:buFont typeface="Arial"/>
              <a:buNone/>
            </a:pPr>
            <a:r>
              <a:rPr b="0" i="0" lang="en-GB" sz="1100" u="none" cap="none" strike="noStrike">
                <a:solidFill>
                  <a:schemeClr val="dk1"/>
                </a:solidFill>
                <a:latin typeface="Kalam"/>
                <a:ea typeface="Kalam"/>
                <a:cs typeface="Kalam"/>
                <a:sym typeface="Kalam"/>
              </a:rPr>
              <a:t>Qaabab badan (models) waxay soo saaraan itimaal (probabilities) oo waa inay isku geeyaan 100%. Fasalka itimaalkiisu ugu sarreeyo (highest probability class) ayaa la doortaa, xitaa haddii uu wax yar kaga fiican yahay kan kale.</a:t>
            </a:r>
            <a:endParaRPr b="0" i="0" sz="1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7" name="Shape 3917"/>
        <p:cNvGrpSpPr/>
        <p:nvPr/>
      </p:nvGrpSpPr>
      <p:grpSpPr>
        <a:xfrm>
          <a:off x="0" y="0"/>
          <a:ext cx="0" cy="0"/>
          <a:chOff x="0" y="0"/>
          <a:chExt cx="0" cy="0"/>
        </a:xfrm>
      </p:grpSpPr>
      <p:sp>
        <p:nvSpPr>
          <p:cNvPr id="3918" name="Google Shape;3918;p325"/>
          <p:cNvSpPr txBox="1"/>
          <p:nvPr>
            <p:ph idx="2" type="subTitle"/>
          </p:nvPr>
        </p:nvSpPr>
        <p:spPr>
          <a:xfrm>
            <a:off x="1034425" y="2794247"/>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muunado badan (lots of samples)</a:t>
            </a:r>
            <a:endParaRPr/>
          </a:p>
        </p:txBody>
      </p:sp>
      <p:sp>
        <p:nvSpPr>
          <p:cNvPr id="3919" name="Google Shape;3919;p325"/>
          <p:cNvSpPr txBox="1"/>
          <p:nvPr>
            <p:ph idx="1" type="subTitle"/>
          </p:nvPr>
        </p:nvSpPr>
        <p:spPr>
          <a:xfrm>
            <a:off x="1034425" y="1837775"/>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muunado dhammaantood isku dherer ah (samples all the same length)</a:t>
            </a:r>
            <a:endParaRPr/>
          </a:p>
        </p:txBody>
      </p:sp>
      <p:sp>
        <p:nvSpPr>
          <p:cNvPr id="3920" name="Google Shape;3920;p325"/>
          <p:cNvSpPr txBox="1"/>
          <p:nvPr>
            <p:ph idx="3" type="subTitle"/>
          </p:nvPr>
        </p:nvSpPr>
        <p:spPr>
          <a:xfrm>
            <a:off x="1034425" y="3766975"/>
            <a:ext cx="35997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tiro xaddidan oo fasallo ah (limited number of classes)</a:t>
            </a:r>
            <a:endParaRPr/>
          </a:p>
        </p:txBody>
      </p:sp>
      <p:sp>
        <p:nvSpPr>
          <p:cNvPr id="3921" name="Google Shape;3921;p325"/>
          <p:cNvSpPr txBox="1"/>
          <p:nvPr>
            <p:ph idx="4" type="title"/>
          </p:nvPr>
        </p:nvSpPr>
        <p:spPr>
          <a:xfrm>
            <a:off x="324000" y="809925"/>
            <a:ext cx="61053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Kee ka mid ah kuwani wuxuu u horseedi karaa saadaal tayo liidata (poor quality predictions)?</a:t>
            </a:r>
            <a:r>
              <a:rPr b="1" lang="en-GB" sz="1100">
                <a:latin typeface="Lexend"/>
              </a:rPr>
              <a:t/>
            </a:r>
            <a:r>
              <a:rPr lang="en-GB" sz="1100">
                <a:latin typeface="Lexend"/>
              </a:rPr>
              <a:t/>
            </a:r>
            <a:endParaRPr/>
          </a:p>
        </p:txBody>
      </p:sp>
      <p:pic>
        <p:nvPicPr>
          <p:cNvPr id="3922" name="Google Shape;3922;p325"/>
          <p:cNvPicPr preferRelativeResize="0"/>
          <p:nvPr/>
        </p:nvPicPr>
        <p:blipFill rotWithShape="1">
          <a:blip r:embed="rId3">
            <a:alphaModFix/>
          </a:blip>
          <a:srcRect b="0" l="0" r="0" t="0"/>
          <a:stretch/>
        </p:blipFill>
        <p:spPr>
          <a:xfrm>
            <a:off x="4763883" y="3686575"/>
            <a:ext cx="396000" cy="419100"/>
          </a:xfrm>
          <a:prstGeom prst="rect">
            <a:avLst/>
          </a:prstGeom>
          <a:noFill/>
          <a:ln>
            <a:noFill/>
          </a:ln>
        </p:spPr>
      </p:pic>
      <p:sp>
        <p:nvSpPr>
          <p:cNvPr id="3923" name="Google Shape;3923;p325"/>
          <p:cNvSpPr txBox="1"/>
          <p:nvPr>
            <p:ph type="title"/>
          </p:nvPr>
        </p:nvSpPr>
        <p:spPr>
          <a:xfrm>
            <a:off x="324000" y="152400"/>
            <a:ext cx="74685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Aqoonso astaamaha xogta tayadeedu liidato (poor-quality data)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7" name="Shape 3927"/>
        <p:cNvGrpSpPr/>
        <p:nvPr/>
      </p:nvGrpSpPr>
      <p:grpSpPr>
        <a:xfrm>
          <a:off x="0" y="0"/>
          <a:ext cx="0" cy="0"/>
          <a:chOff x="0" y="0"/>
          <a:chExt cx="0" cy="0"/>
        </a:xfrm>
      </p:grpSpPr>
      <p:sp>
        <p:nvSpPr>
          <p:cNvPr id="3928" name="Google Shape;3928;p326"/>
          <p:cNvSpPr txBox="1"/>
          <p:nvPr>
            <p:ph idx="2" type="subTitle"/>
          </p:nvPr>
        </p:nvSpPr>
        <p:spPr>
          <a:xfrm>
            <a:off x="1034425" y="2794250"/>
            <a:ext cx="38820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Qaar ka mid ah muunadaha (samples) waa kuwa ka baxsan (outliers).</a:t>
            </a:r>
            <a:r>
              <a:rPr b="1" lang="en-GB" sz="1100">
                <a:latin typeface="Lexend"/>
              </a:rPr>
              <a:t/>
            </a:r>
            <a:r>
              <a:rPr lang="en-GB" sz="1100">
                <a:latin typeface="Lexend"/>
              </a:rPr>
              <a:t/>
            </a:r>
            <a:endParaRPr/>
          </a:p>
        </p:txBody>
      </p:sp>
      <p:sp>
        <p:nvSpPr>
          <p:cNvPr id="3929" name="Google Shape;3929;p326"/>
          <p:cNvSpPr txBox="1"/>
          <p:nvPr>
            <p:ph idx="1" type="subTitle"/>
          </p:nvPr>
        </p:nvSpPr>
        <p:spPr>
          <a:xfrm>
            <a:off x="1034425" y="1837775"/>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b="1" lang="en-GB" sz="1100">
                <a:latin typeface="Lexend"/>
              </a:rPr>
              <a:t>Saadaashu (predictions) way isbeddeshaa marka xog cusub (new data) soo gasho.</a:t>
            </a:r>
            <a:r>
              <a:rPr b="1" lang="en-GB" sz="1100">
                <a:latin typeface="Lexend"/>
              </a:rPr>
              <a:t/>
            </a:r>
            <a:r>
              <a:rPr lang="en-GB" sz="1100">
                <a:latin typeface="Lexend"/>
              </a:rPr>
              <a:t/>
            </a:r>
            <a:endParaRPr/>
          </a:p>
        </p:txBody>
      </p:sp>
      <p:sp>
        <p:nvSpPr>
          <p:cNvPr id="3930" name="Google Shape;3930;p326"/>
          <p:cNvSpPr txBox="1"/>
          <p:nvPr>
            <p:ph idx="3" type="subTitle"/>
          </p:nvPr>
        </p:nvSpPr>
        <p:spPr>
          <a:xfrm>
            <a:off x="1034425" y="3766965"/>
            <a:ext cx="7464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b="1" lang="en-GB" sz="1100">
                <a:latin typeface="Lexend"/>
              </a:rPr>
              <a:t>Heerarka kalsoonida (confidence scores) waa sarreeyaan.</a:t>
            </a:r>
            <a:r>
              <a:rPr b="1" lang="en-GB" sz="1100">
                <a:latin typeface="Lexend"/>
              </a:rPr>
              <a:t/>
            </a:r>
            <a:r>
              <a:rPr lang="en-GB" sz="1100">
                <a:latin typeface="Lexend"/>
              </a:rPr>
              <a:t/>
            </a:r>
            <a:endParaRPr/>
          </a:p>
        </p:txBody>
      </p:sp>
      <p:sp>
        <p:nvSpPr>
          <p:cNvPr id="3931" name="Google Shape;3931;p326"/>
          <p:cNvSpPr txBox="1"/>
          <p:nvPr>
            <p:ph idx="4" type="title"/>
          </p:nvPr>
        </p:nvSpPr>
        <p:spPr>
          <a:xfrm>
            <a:off x="324000" y="809925"/>
            <a:ext cx="60246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Kee ka mid ah kuwani waa astaanta xogta tayadeedu liidato (poor quality data)?</a:t>
            </a:r>
            <a:endParaRPr/>
          </a:p>
        </p:txBody>
      </p:sp>
      <p:pic>
        <p:nvPicPr>
          <p:cNvPr id="3932" name="Google Shape;3932;p326"/>
          <p:cNvPicPr preferRelativeResize="0"/>
          <p:nvPr/>
        </p:nvPicPr>
        <p:blipFill rotWithShape="1">
          <a:blip r:embed="rId3">
            <a:alphaModFix/>
          </a:blip>
          <a:srcRect b="0" l="0" r="0" t="0"/>
          <a:stretch/>
        </p:blipFill>
        <p:spPr>
          <a:xfrm>
            <a:off x="4916283" y="2762175"/>
            <a:ext cx="396000" cy="419100"/>
          </a:xfrm>
          <a:prstGeom prst="rect">
            <a:avLst/>
          </a:prstGeom>
          <a:noFill/>
          <a:ln>
            <a:noFill/>
          </a:ln>
        </p:spPr>
      </p:pic>
      <p:sp>
        <p:nvSpPr>
          <p:cNvPr id="3933" name="Google Shape;3933;p326"/>
          <p:cNvSpPr txBox="1"/>
          <p:nvPr>
            <p:ph type="title"/>
          </p:nvPr>
        </p:nvSpPr>
        <p:spPr>
          <a:xfrm>
            <a:off x="324000" y="152400"/>
            <a:ext cx="74685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Aqoonso astaamaha xogta tayadeedu liidato (poor-quality data)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0" name="Shape 3700"/>
        <p:cNvGrpSpPr/>
        <p:nvPr/>
      </p:nvGrpSpPr>
      <p:grpSpPr>
        <a:xfrm>
          <a:off x="0" y="0"/>
          <a:ext cx="0" cy="0"/>
          <a:chOff x="0" y="0"/>
          <a:chExt cx="0" cy="0"/>
        </a:xfrm>
      </p:grpSpPr>
      <p:sp>
        <p:nvSpPr>
          <p:cNvPr id="3701" name="Google Shape;3701;p300"/>
          <p:cNvSpPr txBox="1"/>
          <p:nvPr>
            <p:ph idx="1" type="subTitle"/>
          </p:nvPr>
        </p:nvSpPr>
        <p:spPr>
          <a:xfrm>
            <a:off x="666000" y="1620000"/>
            <a:ext cx="7351200" cy="25041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1000"/>
              </a:spcAft>
              <a:buSzPts val="2000"/>
              <a:buNone/>
              <a:defRPr/>
            </a:pPr>
            <a:r>
              <a:rPr lang="en-GB" sz="1100">
                <a:latin typeface="Lexend"/>
              </a:rPr>
              <a:t>Waxaan tababbari karaa moodel (model) barashada mashiinka (machine learning) waxaana tijaabin karaa saadaasha (predictions) moodelka.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7" name="Shape 3937"/>
        <p:cNvGrpSpPr/>
        <p:nvPr/>
      </p:nvGrpSpPr>
      <p:grpSpPr>
        <a:xfrm>
          <a:off x="0" y="0"/>
          <a:ext cx="0" cy="0"/>
          <a:chOff x="0" y="0"/>
          <a:chExt cx="0" cy="0"/>
        </a:xfrm>
      </p:grpSpPr>
      <p:sp>
        <p:nvSpPr>
          <p:cNvPr id="3938" name="Google Shape;3938;p327"/>
          <p:cNvSpPr txBox="1"/>
          <p:nvPr>
            <p:ph idx="1" type="body"/>
          </p:nvPr>
        </p:nvSpPr>
        <p:spPr>
          <a:xfrm>
            <a:off x="324000" y="810000"/>
            <a:ext cx="6129600" cy="1117500"/>
          </a:xfrm>
          <a:prstGeom prst="rect">
            <a:avLst/>
          </a:prstGeom>
          <a:noFill/>
          <a:ln>
            <a:noFill/>
          </a:ln>
        </p:spPr>
        <p:txBody>
          <a:bodyPr anchorCtr="0" anchor="t" bIns="0" lIns="0" spcFirstLastPara="1" rIns="0" wrap="square" tIns="0">
            <a:normAutofit/>
          </a:bodyPr>
          <a:lstStyle/>
          <a:p>
            <a:pPr indent="-368300" lvl="0" marL="457200" rtl="0" algn="l">
              <a:lnSpc>
                <a:spcPct val="115000"/>
              </a:lnSpc>
              <a:spcBef>
                <a:spcPts val="0"/>
              </a:spcBef>
              <a:spcAft>
                <a:spcPts val="0"/>
              </a:spcAft>
              <a:buSzPts val="2200"/>
              <a:buAutoNum type="arabicParenR"/>
              <a:defRPr/>
            </a:pPr>
            <a:r>
              <a:rPr lang="en-GB">
                <a:latin typeface="Lexend"/>
              </a:rPr>
              <a:t>Sharax sababta qaabku (model) u saadaalin karo marka aan dhaqdhaqaaq (movement) la ogaan (detected).</a:t>
            </a:r>
            <a:r>
              <a:rPr b="1" lang="en-GB">
                <a:latin typeface="Lexend"/>
              </a:rPr>
              <a:t/>
            </a:r>
            <a:r>
              <a:rPr lang="en-GB">
                <a:latin typeface="Lexend"/>
              </a:rPr>
              <a:t/>
            </a:r>
            <a:endParaRPr/>
          </a:p>
        </p:txBody>
      </p:sp>
      <p:sp>
        <p:nvSpPr>
          <p:cNvPr id="3939" name="Google Shape;3939;p327"/>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a:latin typeface="Lexend"/>
              </a:rPr>
              <a:t>Aqoonsi sifooyinka xogta tayadoodu hooseyso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3" name="Shape 3943"/>
        <p:cNvGrpSpPr/>
        <p:nvPr/>
      </p:nvGrpSpPr>
      <p:grpSpPr>
        <a:xfrm>
          <a:off x="0" y="0"/>
          <a:ext cx="0" cy="0"/>
          <a:chOff x="0" y="0"/>
          <a:chExt cx="0" cy="0"/>
        </a:xfrm>
      </p:grpSpPr>
      <p:sp>
        <p:nvSpPr>
          <p:cNvPr id="3944" name="Google Shape;3944;p328"/>
          <p:cNvSpPr txBox="1"/>
          <p:nvPr>
            <p:ph idx="1" type="body"/>
          </p:nvPr>
        </p:nvSpPr>
        <p:spPr>
          <a:xfrm>
            <a:off x="324000" y="810000"/>
            <a:ext cx="6866700" cy="2387400"/>
          </a:xfrm>
          <a:prstGeom prst="rect">
            <a:avLst/>
          </a:prstGeom>
          <a:noFill/>
          <a:ln>
            <a:noFill/>
          </a:ln>
        </p:spPr>
        <p:txBody>
          <a:bodyPr anchorCtr="0" anchor="t" bIns="0" lIns="0" spcFirstLastPara="1" rIns="0" wrap="square" tIns="0">
            <a:normAutofit/>
          </a:bodyPr>
          <a:lstStyle/>
          <a:p>
            <a:pPr indent="-368300" lvl="0" marL="457200" rtl="0" algn="l">
              <a:lnSpc>
                <a:spcPct val="115000"/>
              </a:lnSpc>
              <a:spcBef>
                <a:spcPts val="0"/>
              </a:spcBef>
              <a:spcAft>
                <a:spcPts val="0"/>
              </a:spcAft>
              <a:buSzPts val="2200"/>
              <a:buAutoNum type="arabicParenR"/>
              <a:defRPr/>
            </a:pPr>
            <a:r>
              <a:rPr lang="en-GB" sz="1100">
                <a:latin typeface="Lexend"/>
              </a:rPr>
              <a:t>Sharax sababta modelku uu u saadaalin karo marka aan la ogaanin dhaqdhaqaaq (movement).</a:t>
            </a:r>
            <a:r>
              <a:rPr b="1" lang="en-GB" sz="1100">
                <a:latin typeface="Lexend"/>
              </a:rPr>
              <a:t/>
            </a:r>
            <a:r>
              <a:rPr lang="en-GB" sz="1100">
                <a:latin typeface="Lexend"/>
              </a:rPr>
              <a:t/>
            </a:r>
            <a:endParaRPr/>
          </a:p>
          <a:p>
            <a:pPr indent="0" lvl="0" marL="0" rtl="0" algn="l">
              <a:lnSpc>
                <a:spcPct val="115000"/>
              </a:lnSpc>
              <a:spcBef>
                <a:spcPts val="0"/>
              </a:spcBef>
              <a:spcAft>
                <a:spcPts val="0"/>
              </a:spcAft>
              <a:buSzPts val="2200"/>
              <a:buNone/>
            </a:pPr>
            <a:r>
              <a:rPr>
                <a:latin typeface="Lexend"/>
              </a:rPr>
              <a:t/>
            </a:r>
            <a:endParaRPr/>
          </a:p>
          <a:p>
            <a:pPr indent="0" lvl="0" marL="0" rtl="0" algn="l">
              <a:lnSpc>
                <a:spcPct val="130000"/>
              </a:lnSpc>
              <a:spcBef>
                <a:spcPts val="0"/>
              </a:spcBef>
              <a:spcAft>
                <a:spcPts val="0"/>
              </a:spcAft>
              <a:buSzPts val="2200"/>
              <a:buNone/>
              <a:defRPr/>
            </a:pPr>
            <a:r>
              <a:rPr lang="en-GB" sz="1100">
                <a:latin typeface="Kalam"/>
                <a:ea typeface="Kalam"/>
                <a:cs typeface="Kalam"/>
                <a:sym typeface="Kalam"/>
              </a:rPr>
              <a:t>Modelku wuxuu uun ka dooran karaa fasallada (classes) jira, sidaas darteed nidaamku wuxuu saadaaliyaa ugu dhowaanshaha, xataa haddii uu yahay mid aan ku habboonayn.</a:t>
            </a:r>
            <a:r>
              <a:rPr b="1" lang="en-GB" sz="1100">
                <a:latin typeface="Kalam"/>
                <a:ea typeface="Kalam"/>
                <a:cs typeface="Kalam"/>
                <a:sym typeface="Kalam"/>
              </a:rPr>
              <a:t/>
            </a:r>
            <a:r>
              <a:rPr lang="en-GB" sz="1100">
                <a:latin typeface="Kalam"/>
                <a:ea typeface="Kalam"/>
                <a:cs typeface="Kalam"/>
                <a:sym typeface="Kalam"/>
              </a:rPr>
              <a:t/>
            </a:r>
            <a:endParaRPr/>
          </a:p>
        </p:txBody>
      </p:sp>
      <p:sp>
        <p:nvSpPr>
          <p:cNvPr id="3945" name="Google Shape;3945;p328"/>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Aqoonsi sifooyinka xogta tayadoodu hooseyso</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9" name="Shape 3949"/>
        <p:cNvGrpSpPr/>
        <p:nvPr/>
      </p:nvGrpSpPr>
      <p:grpSpPr>
        <a:xfrm>
          <a:off x="0" y="0"/>
          <a:ext cx="0" cy="0"/>
          <a:chOff x="0" y="0"/>
          <a:chExt cx="0" cy="0"/>
        </a:xfrm>
      </p:grpSpPr>
      <p:sp>
        <p:nvSpPr>
          <p:cNvPr id="3950" name="Google Shape;3950;p329"/>
          <p:cNvSpPr txBox="1"/>
          <p:nvPr>
            <p:ph type="title"/>
          </p:nvPr>
        </p:nvSpPr>
        <p:spPr>
          <a:xfrm>
            <a:off x="1684800" y="119125"/>
            <a:ext cx="57414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a:latin typeface="Lexend"/>
              </a:rPr>
              <a:t>Tababarka iyo tijaabinta model</a:t>
            </a:r>
            <a:endParaRPr/>
          </a:p>
        </p:txBody>
      </p:sp>
      <p:sp>
        <p:nvSpPr>
          <p:cNvPr id="3951" name="Google Shape;3951;p329"/>
          <p:cNvSpPr txBox="1"/>
          <p:nvPr>
            <p:ph idx="1" type="body"/>
          </p:nvPr>
        </p:nvSpPr>
        <p:spPr>
          <a:xfrm>
            <a:off x="323850" y="767525"/>
            <a:ext cx="8151600" cy="384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400">
                <a:latin typeface="Lexend"/>
              </a:rPr>
              <a:t>Saadaasha classifier-ku waxay uun tahay inta xogta tababarku u oggolaato.</a:t>
            </a:r>
            <a:r>
              <a:rPr b="1" lang="en-GB" sz="1400">
                <a:latin typeface="Lexend"/>
              </a:rPr>
              <a:t/>
            </a:r>
            <a:r>
              <a:rPr lang="en-GB" sz="1400">
                <a:latin typeface="Lexend"/>
              </a:rPr>
              <a:t/>
            </a:r>
            <a:br>
              <a:rPr lang="en-GB" sz="2000"/>
            </a:br>
            <a:r>
              <a:rPr lang="en-GB" sz="1400">
                <a:latin typeface="Lexend"/>
              </a:rPr>
              <a:t/>
            </a:r>
            <a:r>
              <a:rPr b="1" lang="en-GB" sz="1400">
                <a:latin typeface="Lexend"/>
              </a:rPr>
              <a:t/>
            </a:r>
            <a:r>
              <a:rPr lang="en-GB" sz="1400">
                <a:latin typeface="Lexend"/>
              </a:rPr>
              <a:t/>
            </a:r>
            <a:endParaRPr sz="2000"/>
          </a:p>
          <a:p>
            <a:pPr indent="0" lvl="0" marL="0" rtl="0" algn="l">
              <a:lnSpc>
                <a:spcPct val="115000"/>
              </a:lnSpc>
              <a:spcBef>
                <a:spcPts val="0"/>
              </a:spcBef>
              <a:spcAft>
                <a:spcPts val="0"/>
              </a:spcAft>
              <a:buSzPts val="2200"/>
              <a:buNone/>
            </a:pPr>
            <a:r>
              <a:rPr>
                <a:latin typeface="Lexend"/>
              </a:rPr>
              <a:t/>
            </a:r>
            <a:endParaRPr sz="2000"/>
          </a:p>
          <a:p>
            <a:pPr indent="0" lvl="0" marL="0" rtl="0" algn="l">
              <a:lnSpc>
                <a:spcPct val="115000"/>
              </a:lnSpc>
              <a:spcBef>
                <a:spcPts val="0"/>
              </a:spcBef>
              <a:spcAft>
                <a:spcPts val="0"/>
              </a:spcAft>
              <a:buSzPts val="2200"/>
              <a:buNone/>
            </a:pPr>
            <a:r>
              <a:rPr lang="en-GB" sz="1400">
                <a:latin typeface="Lexend"/>
              </a:rPr>
              <a:t>Classifiers-ku waxay weli saadaalin karaan iyagoo leh heerka kalsooni sare, xataa haddii xogta tababarku ay tahay mid liidata.</a:t>
            </a:r>
            <a:r>
              <a:rPr b="1" lang="en-GB" sz="1400">
                <a:latin typeface="Lexend"/>
              </a:rPr>
              <a:t/>
            </a:r>
            <a:r>
              <a:rPr lang="en-GB" sz="1400">
                <a:latin typeface="Lexend"/>
              </a:rPr>
              <a:t/>
            </a:r>
            <a:r>
              <a:rPr b="1" lang="en-GB" sz="1400">
                <a:latin typeface="Lexend"/>
              </a:rPr>
              <a:t/>
            </a:r>
            <a:r>
              <a:rPr lang="en-GB" sz="1400">
                <a:latin typeface="Lexend"/>
              </a:rPr>
              <a:t/>
            </a:r>
            <a:r>
              <a:rPr b="1" lang="en-GB" sz="1400">
                <a:latin typeface="Lexend"/>
              </a:rPr>
              <a:t/>
            </a:r>
            <a:r>
              <a:rPr lang="en-GB" sz="1400">
                <a:latin typeface="Lexend"/>
              </a:rPr>
              <a:t/>
            </a:r>
            <a:endParaRPr sz="2000"/>
          </a:p>
          <a:p>
            <a:pPr indent="0" lvl="0" marL="0" rtl="0" algn="l">
              <a:lnSpc>
                <a:spcPct val="115000"/>
              </a:lnSpc>
              <a:spcBef>
                <a:spcPts val="0"/>
              </a:spcBef>
              <a:spcAft>
                <a:spcPts val="0"/>
              </a:spcAft>
              <a:buSzPts val="2200"/>
              <a:buNone/>
            </a:pPr>
            <a:r>
              <a:rPr>
                <a:latin typeface="Lexend"/>
              </a:rPr>
              <a:t/>
            </a:r>
            <a:endParaRPr sz="2000"/>
          </a:p>
          <a:p>
            <a:pPr indent="0" lvl="0" marL="0" rtl="0" algn="l">
              <a:lnSpc>
                <a:spcPct val="115000"/>
              </a:lnSpc>
              <a:spcBef>
                <a:spcPts val="0"/>
              </a:spcBef>
              <a:spcAft>
                <a:spcPts val="0"/>
              </a:spcAft>
              <a:buSzPts val="2200"/>
              <a:buNone/>
            </a:pPr>
            <a:r>
              <a:rPr lang="en-GB" sz="1400">
                <a:latin typeface="Lexend"/>
              </a:rPr>
              <a:t>Sababaha keena xogta tababarka oo liidata waxaa ka mid ah: qiimayaal ka baxsan (outliers), xog tababar oo xaddidan, iyo xog si liidata loo calaamadeeyay.</a:t>
            </a:r>
            <a:r>
              <a:rPr b="1" lang="en-GB" sz="1400">
                <a:latin typeface="Lexend"/>
              </a:rPr>
              <a:t/>
            </a:r>
            <a:r>
              <a:rPr lang="en-GB" sz="1400">
                <a:latin typeface="Lexend"/>
              </a:rPr>
              <a:t/>
            </a:r>
            <a:r>
              <a:rPr b="1" lang="en-GB" sz="1400">
                <a:latin typeface="Lexend"/>
              </a:rPr>
              <a:t/>
            </a:r>
            <a:r>
              <a:rPr lang="en-GB" sz="1400">
                <a:latin typeface="Lexend"/>
              </a:rPr>
              <a:t/>
            </a:r>
            <a:r>
              <a:rPr b="1" lang="en-GB" sz="1400">
                <a:latin typeface="Lexend"/>
              </a:rPr>
              <a:t/>
            </a:r>
            <a:r>
              <a:rPr lang="en-GB" sz="1400">
                <a:latin typeface="Lexend"/>
              </a:rPr>
              <a:t/>
            </a:r>
            <a:endParaRPr sz="2000"/>
          </a:p>
          <a:p>
            <a:pPr indent="0" lvl="0" marL="0" rtl="0" algn="l">
              <a:lnSpc>
                <a:spcPct val="115000"/>
              </a:lnSpc>
              <a:spcBef>
                <a:spcPts val="0"/>
              </a:spcBef>
              <a:spcAft>
                <a:spcPts val="0"/>
              </a:spcAft>
              <a:buSzPts val="2200"/>
              <a:buNone/>
            </a:pPr>
            <a:r>
              <a:rPr>
                <a:latin typeface="Lexend"/>
              </a:rPr>
              <a:t/>
            </a:r>
            <a:endParaRPr sz="2000"/>
          </a:p>
          <a:p>
            <a:pPr indent="0" lvl="0" marL="0" rtl="0" algn="l">
              <a:lnSpc>
                <a:spcPct val="115000"/>
              </a:lnSpc>
              <a:spcBef>
                <a:spcPts val="0"/>
              </a:spcBef>
              <a:spcAft>
                <a:spcPts val="0"/>
              </a:spcAft>
              <a:buSzPts val="2200"/>
              <a:buNone/>
            </a:pPr>
            <a:r>
              <a:rPr lang="en-GB" sz="1400">
                <a:latin typeface="Lexend"/>
              </a:rPr>
              <a:t>Waxaa muhiim ah in la tijaabiyo classifier si loo hubiyo in natiijooyinku yihiin kuwa la filayo.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5" name="Shape 3705"/>
        <p:cNvGrpSpPr/>
        <p:nvPr/>
      </p:nvGrpSpPr>
      <p:grpSpPr>
        <a:xfrm>
          <a:off x="0" y="0"/>
          <a:ext cx="0" cy="0"/>
          <a:chOff x="0" y="0"/>
          <a:chExt cx="0" cy="0"/>
        </a:xfrm>
      </p:grpSpPr>
      <p:sp>
        <p:nvSpPr>
          <p:cNvPr id="3706" name="Google Shape;3706;p301"/>
          <p:cNvSpPr txBox="1"/>
          <p:nvPr>
            <p:ph idx="1" type="subTitle"/>
          </p:nvPr>
        </p:nvSpPr>
        <p:spPr>
          <a:xfrm>
            <a:off x="324000" y="8100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xogta tababarka (training data)</a:t>
            </a:r>
            <a:endParaRPr/>
          </a:p>
        </p:txBody>
      </p:sp>
      <p:sp>
        <p:nvSpPr>
          <p:cNvPr id="3707" name="Google Shape;3707;p301"/>
          <p:cNvSpPr txBox="1"/>
          <p:nvPr>
            <p:ph idx="2" type="subTitle"/>
          </p:nvPr>
        </p:nvSpPr>
        <p:spPr>
          <a:xfrm>
            <a:off x="2699325" y="810000"/>
            <a:ext cx="58410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tusaalayaal loo isticmaalo in lagu baro moodelka (model) barashada mashiinka (machine learning) sida loo aqoonsado qaababka (patterns)</a:t>
            </a:r>
            <a:br>
              <a:rPr lang="en-GB"/>
            </a:br>
            <a:r>
              <a:rPr lang="en-GB" sz="1100">
                <a:latin typeface="Lexend"/>
              </a:rPr>
              <a:t/>
            </a:r>
            <a:endParaRPr/>
          </a:p>
        </p:txBody>
      </p:sp>
      <p:sp>
        <p:nvSpPr>
          <p:cNvPr id="3708" name="Google Shape;3708;p301"/>
          <p:cNvSpPr txBox="1"/>
          <p:nvPr>
            <p:ph idx="3" type="subTitle"/>
          </p:nvPr>
        </p:nvSpPr>
        <p:spPr>
          <a:xfrm>
            <a:off x="324000" y="16482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saadaal (prediction)</a:t>
            </a:r>
            <a:endParaRPr/>
          </a:p>
        </p:txBody>
      </p:sp>
      <p:sp>
        <p:nvSpPr>
          <p:cNvPr id="3709" name="Google Shape;3709;p301"/>
          <p:cNvSpPr txBox="1"/>
          <p:nvPr>
            <p:ph idx="4" type="subTitle"/>
          </p:nvPr>
        </p:nvSpPr>
        <p:spPr>
          <a:xfrm>
            <a:off x="2699325" y="1648200"/>
            <a:ext cx="58410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wax soo saarka uu moodelku (model) sameeyo isagoo ku salaynaya qaababka (patterns) laga helay xogta tababarka (training data)</a:t>
            </a:r>
            <a:endParaRPr/>
          </a:p>
        </p:txBody>
      </p:sp>
      <p:sp>
        <p:nvSpPr>
          <p:cNvPr id="3710" name="Google Shape;3710;p301"/>
          <p:cNvSpPr txBox="1"/>
          <p:nvPr>
            <p:ph idx="5" type="subTitle"/>
          </p:nvPr>
        </p:nvSpPr>
        <p:spPr>
          <a:xfrm>
            <a:off x="324000" y="25626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kalsooni (confidence)</a:t>
            </a:r>
            <a:endParaRPr/>
          </a:p>
        </p:txBody>
      </p:sp>
      <p:sp>
        <p:nvSpPr>
          <p:cNvPr id="3711" name="Google Shape;3711;p301"/>
          <p:cNvSpPr txBox="1"/>
          <p:nvPr>
            <p:ph idx="6" type="subTitle"/>
          </p:nvPr>
        </p:nvSpPr>
        <p:spPr>
          <a:xfrm>
            <a:off x="2699325" y="2562600"/>
            <a:ext cx="58410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cabirka sida ay u badan tahay in wax soo saarka moodelku (model) sax yahay</a:t>
            </a:r>
            <a:endParaRPr/>
          </a:p>
        </p:txBody>
      </p:sp>
      <p:sp>
        <p:nvSpPr>
          <p:cNvPr id="3712" name="Google Shape;3712;p301"/>
          <p:cNvSpPr txBox="1"/>
          <p:nvPr>
            <p:ph idx="7" type="subTitle"/>
          </p:nvPr>
        </p:nvSpPr>
        <p:spPr>
          <a:xfrm>
            <a:off x="324000" y="40866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ka-baxsan (outlier)</a:t>
            </a:r>
            <a:endParaRPr/>
          </a:p>
        </p:txBody>
      </p:sp>
      <p:sp>
        <p:nvSpPr>
          <p:cNvPr id="3713" name="Google Shape;3713;p301"/>
          <p:cNvSpPr txBox="1"/>
          <p:nvPr>
            <p:ph idx="8" type="subTitle"/>
          </p:nvPr>
        </p:nvSpPr>
        <p:spPr>
          <a:xfrm>
            <a:off x="2699325" y="4086600"/>
            <a:ext cx="57357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dhibic xogeed (data point) oo si weyn uga duwan inta kale ee xogta ku jirta xogta (data set)</a:t>
            </a:r>
            <a:endParaRPr/>
          </a:p>
        </p:txBody>
      </p:sp>
      <p:sp>
        <p:nvSpPr>
          <p:cNvPr id="3714" name="Google Shape;3714;p301"/>
          <p:cNvSpPr txBox="1"/>
          <p:nvPr>
            <p:ph idx="9" type="subTitle"/>
          </p:nvPr>
        </p:nvSpPr>
        <p:spPr>
          <a:xfrm>
            <a:off x="324000" y="33246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eex (bias)</a:t>
            </a:r>
            <a:endParaRPr/>
          </a:p>
        </p:txBody>
      </p:sp>
      <p:sp>
        <p:nvSpPr>
          <p:cNvPr id="3715" name="Google Shape;3715;p301"/>
          <p:cNvSpPr txBox="1"/>
          <p:nvPr>
            <p:ph idx="13" type="subTitle"/>
          </p:nvPr>
        </p:nvSpPr>
        <p:spPr>
          <a:xfrm>
            <a:off x="2699325" y="3324600"/>
            <a:ext cx="58410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si aan caadi ahayn u doorbidid hal dhinac, koox, ama natiijo marka loo eego kuwa kale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9" name="Shape 3719"/>
        <p:cNvGrpSpPr/>
        <p:nvPr/>
      </p:nvGrpSpPr>
      <p:grpSpPr>
        <a:xfrm>
          <a:off x="0" y="0"/>
          <a:ext cx="0" cy="0"/>
          <a:chOff x="0" y="0"/>
          <a:chExt cx="0" cy="0"/>
        </a:xfrm>
      </p:grpSpPr>
      <p:pic>
        <p:nvPicPr>
          <p:cNvPr id="3720" name="Google Shape;3720;p302"/>
          <p:cNvPicPr preferRelativeResize="0"/>
          <p:nvPr/>
        </p:nvPicPr>
        <p:blipFill rotWithShape="1">
          <a:blip r:embed="rId3">
            <a:alphaModFix/>
          </a:blip>
          <a:srcRect b="0" l="0" r="0" t="0"/>
          <a:stretch/>
        </p:blipFill>
        <p:spPr>
          <a:xfrm>
            <a:off x="406678" y="1737685"/>
            <a:ext cx="450575" cy="446750"/>
          </a:xfrm>
          <a:prstGeom prst="rect">
            <a:avLst/>
          </a:prstGeom>
          <a:noFill/>
          <a:ln>
            <a:noFill/>
          </a:ln>
        </p:spPr>
      </p:pic>
      <p:sp>
        <p:nvSpPr>
          <p:cNvPr id="3721" name="Google Shape;3721;p302"/>
          <p:cNvSpPr txBox="1"/>
          <p:nvPr>
            <p:ph idx="3" type="title"/>
          </p:nvPr>
        </p:nvSpPr>
        <p:spPr>
          <a:xfrm>
            <a:off x="1225200" y="37819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Aqoonso astaamaha xogta tayada hoose</a:t>
            </a:r>
            <a:endParaRPr/>
          </a:p>
        </p:txBody>
      </p:sp>
      <p:sp>
        <p:nvSpPr>
          <p:cNvPr id="3722" name="Google Shape;3722;p302"/>
          <p:cNvSpPr txBox="1"/>
          <p:nvPr>
            <p:ph type="title"/>
          </p:nvPr>
        </p:nvSpPr>
        <p:spPr>
          <a:xfrm>
            <a:off x="324000" y="810000"/>
            <a:ext cx="7135200" cy="3387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Tababbarid iyo tijaabin moodel (model)</a:t>
            </a:r>
            <a:endParaRPr/>
          </a:p>
        </p:txBody>
      </p:sp>
      <p:sp>
        <p:nvSpPr>
          <p:cNvPr id="3723" name="Google Shape;3723;p302"/>
          <p:cNvSpPr txBox="1"/>
          <p:nvPr>
            <p:ph idx="2" type="title"/>
          </p:nvPr>
        </p:nvSpPr>
        <p:spPr>
          <a:xfrm>
            <a:off x="1225225" y="28412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Tijaabi in wax soo saarka moodelka (model) la filayo</a:t>
            </a:r>
            <a:endParaRPr/>
          </a:p>
        </p:txBody>
      </p:sp>
      <p:sp>
        <p:nvSpPr>
          <p:cNvPr id="3724" name="Google Shape;3724;p302"/>
          <p:cNvSpPr txBox="1"/>
          <p:nvPr>
            <p:ph idx="4" type="title"/>
          </p:nvPr>
        </p:nvSpPr>
        <p:spPr>
          <a:xfrm>
            <a:off x="1225200" y="18224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Aqoonso in moodellada (models) ay isticmaalaan qaabab (patterns) si ay u sameeyaan saadaal (predictions)</a:t>
            </a:r>
            <a:endParaRPr/>
          </a:p>
        </p:txBody>
      </p:sp>
      <p:sp>
        <p:nvSpPr>
          <p:cNvPr id="3725" name="Google Shape;3725;p302"/>
          <p:cNvSpPr txBox="1"/>
          <p:nvPr/>
        </p:nvSpPr>
        <p:spPr>
          <a:xfrm>
            <a:off x="4459675" y="260175"/>
            <a:ext cx="3000000" cy="4002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1400"/>
              <a:buFont typeface="Arial"/>
              <a:buNone/>
            </a:pPr>
            <a:r>
              <a:rPr>
                <a:latin typeface="Lexend"/>
              </a:rP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9" name="Shape 3729"/>
        <p:cNvGrpSpPr/>
        <p:nvPr/>
      </p:nvGrpSpPr>
      <p:grpSpPr>
        <a:xfrm>
          <a:off x="0" y="0"/>
          <a:ext cx="0" cy="0"/>
          <a:chOff x="0" y="0"/>
          <a:chExt cx="0" cy="0"/>
        </a:xfrm>
      </p:grpSpPr>
      <p:sp>
        <p:nvSpPr>
          <p:cNvPr id="3730" name="Google Shape;3730;p303"/>
          <p:cNvSpPr txBox="1"/>
          <p:nvPr>
            <p:ph idx="1" type="body"/>
          </p:nvPr>
        </p:nvSpPr>
        <p:spPr>
          <a:xfrm>
            <a:off x="324000" y="810000"/>
            <a:ext cx="6784800" cy="21819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Waxaa jira noocyo badan oo kala duwan oo moodello (models) barashada mashiinka (machine learning) ah.</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lang="en-GB" sz="1800">
                <a:latin typeface="Lexend"/>
              </a:rPr>
              <a:t>Kala-saaraha AI (AI classifier) waa algorithm (algorithm) barashada mashiinka (machine learning) kaas oo xogta u kala saara kooxo. Kadibna wuxuu koox kasta u magacaabaa fasalka (class).</a:t>
            </a:r>
            <a:endParaRPr sz="2100"/>
          </a:p>
        </p:txBody>
      </p:sp>
      <p:sp>
        <p:nvSpPr>
          <p:cNvPr id="3731" name="Google Shape;3731;p303"/>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Aqoonso in moodellada (models) ay isticmaalaan qaabab (patterns) si ay u sameeyaan saadaal (predictions)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5" name="Shape 3735"/>
        <p:cNvGrpSpPr/>
        <p:nvPr/>
      </p:nvGrpSpPr>
      <p:grpSpPr>
        <a:xfrm>
          <a:off x="0" y="0"/>
          <a:ext cx="0" cy="0"/>
          <a:chOff x="0" y="0"/>
          <a:chExt cx="0" cy="0"/>
        </a:xfrm>
      </p:grpSpPr>
      <p:sp>
        <p:nvSpPr>
          <p:cNvPr id="3736" name="Google Shape;3736;p304"/>
          <p:cNvSpPr txBox="1"/>
          <p:nvPr>
            <p:ph idx="1" type="body"/>
          </p:nvPr>
        </p:nvSpPr>
        <p:spPr>
          <a:xfrm>
            <a:off x="324000" y="810000"/>
            <a:ext cx="8237700" cy="14385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100">
                <a:latin typeface="Lexend"/>
              </a:rPr>
              <a:t>Kala-saaruhu (classifier) wuxuu 'bartaa' isagoo helaya qaabab (patterns) ku jira xogta tababarkiisa (training data).</a:t>
            </a:r>
            <a:r>
              <a:rPr b="1" lang="en-GB" sz="1100">
                <a:latin typeface="Lexend"/>
              </a:rPr>
              <a:t/>
            </a:r>
            <a:r>
              <a:rPr lang="en-GB" sz="1100">
                <a:latin typeface="Lexend"/>
              </a:rPr>
              <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lang="en-GB" sz="1100">
                <a:latin typeface="Lexend"/>
              </a:rPr>
              <a:t>Software-ku wuxuu falanqeeyaa qaababka (patterns) u dhexeeya muunadaha (samples) wuxuuna u kala saaraa fasallo (classes).</a:t>
            </a:r>
            <a:endParaRPr sz="2100"/>
          </a:p>
        </p:txBody>
      </p:sp>
      <p:sp>
        <p:nvSpPr>
          <p:cNvPr id="3737" name="Google Shape;3737;p304"/>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Recognise models use patterns to make predictions</a:t>
            </a:r>
            <a:endParaRPr/>
          </a:p>
        </p:txBody>
      </p:sp>
      <p:pic>
        <p:nvPicPr>
          <p:cNvPr id="3738" name="Google Shape;3738;p304"/>
          <p:cNvPicPr preferRelativeResize="0"/>
          <p:nvPr/>
        </p:nvPicPr>
        <p:blipFill rotWithShape="1">
          <a:blip r:embed="rId3">
            <a:alphaModFix/>
          </a:blip>
          <a:srcRect b="0" l="0" r="0" t="7080"/>
          <a:stretch/>
        </p:blipFill>
        <p:spPr>
          <a:xfrm>
            <a:off x="2637400" y="2320275"/>
            <a:ext cx="3508924" cy="2427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2" name="Shape 3742"/>
        <p:cNvGrpSpPr/>
        <p:nvPr/>
      </p:nvGrpSpPr>
      <p:grpSpPr>
        <a:xfrm>
          <a:off x="0" y="0"/>
          <a:ext cx="0" cy="0"/>
          <a:chOff x="0" y="0"/>
          <a:chExt cx="0" cy="0"/>
        </a:xfrm>
      </p:grpSpPr>
      <p:sp>
        <p:nvSpPr>
          <p:cNvPr id="3743" name="Google Shape;3743;p305"/>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Recognise models use patterns to make predictions</a:t>
            </a:r>
            <a:endParaRPr/>
          </a:p>
        </p:txBody>
      </p:sp>
      <p:sp>
        <p:nvSpPr>
          <p:cNvPr id="3744" name="Google Shape;3744;p305"/>
          <p:cNvSpPr txBox="1"/>
          <p:nvPr>
            <p:ph idx="1" type="body"/>
          </p:nvPr>
        </p:nvSpPr>
        <p:spPr>
          <a:xfrm>
            <a:off x="4392550" y="1227475"/>
            <a:ext cx="4165500" cy="2675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a:latin typeface="Lexend"/>
              </a:rPr>
              <a:t>Marka uu aqoonsado qaababka gudaha fasalka iyo inta u dhexeysa, classifier-ku wuxuu dhisi karaa model wuxuuna saadaalin karaa fasalka ay xogta cusubi ka tirsan tahay isagoo adeegsanaya xuduudaha (boundaries) ama sharciyada kala saaraya.</a:t>
            </a:r>
            <a:r>
              <a:rPr lang="en-GB">
                <a:solidFill>
                  <a:schemeClr val="accent4"/>
                </a:solidFill>
                <a:latin typeface="Lexend"/>
              </a:rPr>
              <a:t/>
            </a:r>
            <a:r>
              <a:rPr lang="en-GB">
                <a:latin typeface="Lexend"/>
              </a:rPr>
              <a:t/>
            </a:r>
            <a:r>
              <a:rPr lang="en-GB">
                <a:solidFill>
                  <a:schemeClr val="accent4"/>
                </a:solidFill>
                <a:latin typeface="Lexend"/>
              </a:rPr>
              <a:t/>
            </a:r>
            <a:r>
              <a:rPr lang="en-GB">
                <a:latin typeface="Lexend"/>
              </a:rPr>
              <a:t/>
            </a:r>
            <a:r>
              <a:rPr b="1" lang="en-GB">
                <a:latin typeface="Lexend"/>
              </a:rPr>
              <a:t/>
            </a:r>
            <a:r>
              <a:rPr lang="en-GB">
                <a:latin typeface="Lexend"/>
              </a:rPr>
              <a:t/>
            </a:r>
            <a:endParaRPr/>
          </a:p>
        </p:txBody>
      </p:sp>
      <p:pic>
        <p:nvPicPr>
          <p:cNvPr id="3745" name="Google Shape;3745;p305"/>
          <p:cNvPicPr preferRelativeResize="0"/>
          <p:nvPr/>
        </p:nvPicPr>
        <p:blipFill rotWithShape="1">
          <a:blip r:embed="rId3">
            <a:alphaModFix/>
          </a:blip>
          <a:srcRect b="0" l="0" r="0" t="7192"/>
          <a:stretch/>
        </p:blipFill>
        <p:spPr>
          <a:xfrm>
            <a:off x="291700" y="885825"/>
            <a:ext cx="3786601" cy="3698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9" name="Shape 3749"/>
        <p:cNvGrpSpPr/>
        <p:nvPr/>
      </p:nvGrpSpPr>
      <p:grpSpPr>
        <a:xfrm>
          <a:off x="0" y="0"/>
          <a:ext cx="0" cy="0"/>
          <a:chOff x="0" y="0"/>
          <a:chExt cx="0" cy="0"/>
        </a:xfrm>
      </p:grpSpPr>
      <p:sp>
        <p:nvSpPr>
          <p:cNvPr id="3750" name="Google Shape;3750;p306"/>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Recognise models use patterns to make predictions</a:t>
            </a:r>
            <a:endParaRPr/>
          </a:p>
        </p:txBody>
      </p:sp>
      <p:sp>
        <p:nvSpPr>
          <p:cNvPr id="3751" name="Google Shape;3751;p306"/>
          <p:cNvSpPr txBox="1"/>
          <p:nvPr>
            <p:ph idx="2" type="subTitle"/>
          </p:nvPr>
        </p:nvSpPr>
        <p:spPr>
          <a:xfrm>
            <a:off x="324000" y="1080000"/>
            <a:ext cx="71352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a:latin typeface="Lexend"/>
              </a:rPr>
              <a:t>A classifier analyses patterns between samples.</a:t>
            </a:r>
            <a:endParaRPr/>
          </a:p>
        </p:txBody>
      </p:sp>
      <p:sp>
        <p:nvSpPr>
          <p:cNvPr id="3752" name="Google Shape;3752;p306"/>
          <p:cNvSpPr txBox="1"/>
          <p:nvPr>
            <p:ph idx="1" type="subTitle"/>
          </p:nvPr>
        </p:nvSpPr>
        <p:spPr>
          <a:xfrm>
            <a:off x="324000" y="3877850"/>
            <a:ext cx="81093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a:latin typeface="Lexend"/>
              </a:rPr>
              <a:t>Muunadaha leh qaabab isku mid ah waxaa lagu koobi karaa fasalka.</a:t>
            </a:r>
            <a:endParaRPr/>
          </a:p>
        </p:txBody>
      </p:sp>
      <p:pic>
        <p:nvPicPr>
          <p:cNvPr id="3753" name="Google Shape;3753;p306"/>
          <p:cNvPicPr preferRelativeResize="0"/>
          <p:nvPr/>
        </p:nvPicPr>
        <p:blipFill rotWithShape="1">
          <a:blip r:embed="rId3">
            <a:alphaModFix/>
          </a:blip>
          <a:srcRect b="0" l="0" r="0" t="0"/>
          <a:stretch/>
        </p:blipFill>
        <p:spPr>
          <a:xfrm>
            <a:off x="2974283" y="2618400"/>
            <a:ext cx="396000" cy="419100"/>
          </a:xfrm>
          <a:prstGeom prst="rect">
            <a:avLst/>
          </a:prstGeom>
          <a:noFill/>
          <a:ln>
            <a:noFill/>
          </a:ln>
        </p:spPr>
      </p:pic>
      <p:sp>
        <p:nvSpPr>
          <p:cNvPr id="3754" name="Google Shape;3754;p306"/>
          <p:cNvSpPr txBox="1"/>
          <p:nvPr/>
        </p:nvSpPr>
        <p:spPr>
          <a:xfrm>
            <a:off x="321475" y="3266525"/>
            <a:ext cx="1493400" cy="5133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800">
                <a:solidFill>
                  <a:schemeClr val="dk1"/>
                </a:solidFill>
                <a:latin typeface="Lexend"/>
                <a:ea typeface="Lexend"/>
                <a:cs typeface="Lexend"/>
                <a:sym typeface="Lexend"/>
              </a:rPr>
              <a:t>Why?</a:t>
            </a:r>
            <a:endParaRPr sz="22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