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xml" ContentType="application/vnd.openxmlformats-officedocument.presentationml.slideLayout+xml"/>
  <Override PartName="/ppt/slideLayouts/slideLayout260.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908" r:id="rId4"/>
    <p:sldMasterId id="2147483909" r:id="rId5"/>
    <p:sldMasterId id="2147483910" r:id="rId6"/>
    <p:sldMasterId id="2147483911"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43">
          <p15:clr>
            <a:srgbClr val="747775"/>
          </p15:clr>
        </p15:guide>
        <p15:guide id="2" orient="horz" pos="6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43" orient="horz"/>
        <p:guide pos="68" orient="horz"/>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notesMaster" Target="notesMasters/notesMaster1.xml"/><Relationship Id="rId9" Type="http://schemas.openxmlformats.org/officeDocument/2006/relationships/slide" Target="slides/slide1.xml"/><Relationship Id="rId10" Type="http://schemas.openxmlformats.org/officeDocument/2006/relationships/slide" Target="slides/slide2.xml"/><Relationship Id="rId11" Type="http://schemas.openxmlformats.org/officeDocument/2006/relationships/slide" Target="slides/slide3.xml"/><Relationship Id="rId12" Type="http://schemas.openxmlformats.org/officeDocument/2006/relationships/slide" Target="slides/slide4.xml"/><Relationship Id="rId13" Type="http://schemas.openxmlformats.org/officeDocument/2006/relationships/slide" Target="slides/slide5.xml"/><Relationship Id="rId14" Type="http://schemas.openxmlformats.org/officeDocument/2006/relationships/slide" Target="slides/slide6.xml"/><Relationship Id="rId15" Type="http://schemas.openxmlformats.org/officeDocument/2006/relationships/slide" Target="slides/slide7.xml"/><Relationship Id="rId16" Type="http://schemas.openxmlformats.org/officeDocument/2006/relationships/slide" Target="slides/slide8.xml"/><Relationship Id="rId17" Type="http://schemas.openxmlformats.org/officeDocument/2006/relationships/slide" Target="slides/slide9.xml"/><Relationship Id="rId18" Type="http://schemas.openxmlformats.org/officeDocument/2006/relationships/slide" Target="slides/slide10.xml"/><Relationship Id="rId19" Type="http://schemas.openxmlformats.org/officeDocument/2006/relationships/slide" Target="slides/slide11.xml"/><Relationship Id="rId20" Type="http://schemas.openxmlformats.org/officeDocument/2006/relationships/slide" Target="slides/slide12.xml"/><Relationship Id="rId21" Type="http://schemas.openxmlformats.org/officeDocument/2006/relationships/slide" Target="slides/slide13.xml"/><Relationship Id="rId22" Type="http://schemas.openxmlformats.org/officeDocument/2006/relationships/slide" Target="slides/slide14.xml"/><Relationship Id="rId23" Type="http://schemas.openxmlformats.org/officeDocument/2006/relationships/slide" Target="slides/slide15.xml"/><Relationship Id="rId24" Type="http://schemas.openxmlformats.org/officeDocument/2006/relationships/slide" Target="slides/slide16.xml"/><Relationship Id="rId25" Type="http://schemas.openxmlformats.org/officeDocument/2006/relationships/slide" Target="slides/slide17.xml"/><Relationship Id="rId26" Type="http://schemas.openxmlformats.org/officeDocument/2006/relationships/slide" Target="slides/slide18.xml"/><Relationship Id="rId27" Type="http://schemas.openxmlformats.org/officeDocument/2006/relationships/slide" Target="slides/slide19.xml"/><Relationship Id="rId28" Type="http://schemas.openxmlformats.org/officeDocument/2006/relationships/slide" Target="slides/slide20.xml"/><Relationship Id="rId29" Type="http://schemas.openxmlformats.org/officeDocument/2006/relationships/slide" Target="slides/slide21.xml"/><Relationship Id="rId30" Type="http://schemas.openxmlformats.org/officeDocument/2006/relationships/slide" Target="slides/slide22.xml"/><Relationship Id="rId31" Type="http://schemas.openxmlformats.org/officeDocument/2006/relationships/slide" Target="slides/slide23.xml"/><Relationship Id="rId32" Type="http://schemas.openxmlformats.org/officeDocument/2006/relationships/slide" Target="slides/slide24.xml"/><Relationship Id="rId33" Type="http://schemas.openxmlformats.org/officeDocument/2006/relationships/slide" Target="slides/slide25.xml"/><Relationship Id="rId34" Type="http://schemas.openxmlformats.org/officeDocument/2006/relationships/slide" Target="slides/slide26.xml"/><Relationship Id="rId35" Type="http://schemas.openxmlformats.org/officeDocument/2006/relationships/slide" Target="slides/slide27.xml"/><Relationship Id="rId36" Type="http://schemas.openxmlformats.org/officeDocument/2006/relationships/slide" Target="slides/slide28.xml"/><Relationship Id="rId37" Type="http://schemas.openxmlformats.org/officeDocument/2006/relationships/slide" Target="slides/slide29.xml"/><Relationship Id="rId38" Type="http://schemas.openxmlformats.org/officeDocument/2006/relationships/slide" Target="slides/slide30.xml"/><Relationship Id="rId39" Type="http://schemas.openxmlformats.org/officeDocument/2006/relationships/slide" Target="slides/slide31.xml"/><Relationship Id="rId40" Type="http://schemas.openxmlformats.org/officeDocument/2006/relationships/slide" Target="slides/slide32.xml"/><Relationship Id="rId41" Type="http://schemas.openxmlformats.org/officeDocument/2006/relationships/slide" Target="slides/slide33.xml"/><Relationship Id="rId42" Type="http://schemas.openxmlformats.org/officeDocument/2006/relationships/slide" Target="slides/slide34.xml"/><Relationship Id="rId43" Type="http://schemas.openxmlformats.org/officeDocument/2006/relationships/slide" Target="slides/slide35.xml"/><Relationship Id="rId44" Type="http://schemas.openxmlformats.org/officeDocument/2006/relationships/slide" Target="slides/slide36.xml"/><Relationship Id="rId45"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4" name="Shape 3144"/>
        <p:cNvGrpSpPr/>
        <p:nvPr/>
      </p:nvGrpSpPr>
      <p:grpSpPr>
        <a:xfrm>
          <a:off x="0" y="0"/>
          <a:ext cx="0" cy="0"/>
          <a:chOff x="0" y="0"/>
          <a:chExt cx="0" cy="0"/>
        </a:xfrm>
      </p:grpSpPr>
      <p:sp>
        <p:nvSpPr>
          <p:cNvPr id="3145" name="Google Shape;3145;g2d10197d15a_0_25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6" name="Google Shape;3146;g2d10197d15a_0_25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0" name="Shape 3150"/>
        <p:cNvGrpSpPr/>
        <p:nvPr/>
      </p:nvGrpSpPr>
      <p:grpSpPr>
        <a:xfrm>
          <a:off x="0" y="0"/>
          <a:ext cx="0" cy="0"/>
          <a:chOff x="0" y="0"/>
          <a:chExt cx="0" cy="0"/>
        </a:xfrm>
      </p:grpSpPr>
      <p:sp>
        <p:nvSpPr>
          <p:cNvPr id="3151" name="Google Shape;3151;g2d10197d15a_0_25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2" name="Google Shape;3152;g2d10197d15a_0_25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6" name="Shape 3156"/>
        <p:cNvGrpSpPr/>
        <p:nvPr/>
      </p:nvGrpSpPr>
      <p:grpSpPr>
        <a:xfrm>
          <a:off x="0" y="0"/>
          <a:ext cx="0" cy="0"/>
          <a:chOff x="0" y="0"/>
          <a:chExt cx="0" cy="0"/>
        </a:xfrm>
      </p:grpSpPr>
      <p:sp>
        <p:nvSpPr>
          <p:cNvPr id="3157" name="Google Shape;3157;g2d10197d15a_0_25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8" name="Google Shape;3158;g2d10197d15a_0_25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1" name="Shape 3161"/>
        <p:cNvGrpSpPr/>
        <p:nvPr/>
      </p:nvGrpSpPr>
      <p:grpSpPr>
        <a:xfrm>
          <a:off x="0" y="0"/>
          <a:ext cx="0" cy="0"/>
          <a:chOff x="0" y="0"/>
          <a:chExt cx="0" cy="0"/>
        </a:xfrm>
      </p:grpSpPr>
      <p:sp>
        <p:nvSpPr>
          <p:cNvPr id="3162" name="Google Shape;3162;g2d10197d15a_0_25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3" name="Google Shape;3163;g2d10197d15a_0_25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5" name="Shape 3175"/>
        <p:cNvGrpSpPr/>
        <p:nvPr/>
      </p:nvGrpSpPr>
      <p:grpSpPr>
        <a:xfrm>
          <a:off x="0" y="0"/>
          <a:ext cx="0" cy="0"/>
          <a:chOff x="0" y="0"/>
          <a:chExt cx="0" cy="0"/>
        </a:xfrm>
      </p:grpSpPr>
      <p:sp>
        <p:nvSpPr>
          <p:cNvPr id="3176" name="Google Shape;3176;g2d10197d15a_0_25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7" name="Google Shape;3177;g2d10197d15a_0_25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4" name="Shape 3184"/>
        <p:cNvGrpSpPr/>
        <p:nvPr/>
      </p:nvGrpSpPr>
      <p:grpSpPr>
        <a:xfrm>
          <a:off x="0" y="0"/>
          <a:ext cx="0" cy="0"/>
          <a:chOff x="0" y="0"/>
          <a:chExt cx="0" cy="0"/>
        </a:xfrm>
      </p:grpSpPr>
      <p:sp>
        <p:nvSpPr>
          <p:cNvPr id="3185" name="Google Shape;3185;g2d10197d15a_0_25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6" name="Google Shape;3186;g2d10197d15a_0_25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5" name="Shape 3195"/>
        <p:cNvGrpSpPr/>
        <p:nvPr/>
      </p:nvGrpSpPr>
      <p:grpSpPr>
        <a:xfrm>
          <a:off x="0" y="0"/>
          <a:ext cx="0" cy="0"/>
          <a:chOff x="0" y="0"/>
          <a:chExt cx="0" cy="0"/>
        </a:xfrm>
      </p:grpSpPr>
      <p:sp>
        <p:nvSpPr>
          <p:cNvPr id="3196" name="Google Shape;3196;g2d10197d15a_0_49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7" name="Google Shape;3197;g2d10197d15a_0_49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4" name="Shape 3214"/>
        <p:cNvGrpSpPr/>
        <p:nvPr/>
      </p:nvGrpSpPr>
      <p:grpSpPr>
        <a:xfrm>
          <a:off x="0" y="0"/>
          <a:ext cx="0" cy="0"/>
          <a:chOff x="0" y="0"/>
          <a:chExt cx="0" cy="0"/>
        </a:xfrm>
      </p:grpSpPr>
      <p:sp>
        <p:nvSpPr>
          <p:cNvPr id="3215" name="Google Shape;3215;g2d10197d15a_0_50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6" name="Google Shape;3216;g2d10197d15a_0_50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1" name="Shape 3231"/>
        <p:cNvGrpSpPr/>
        <p:nvPr/>
      </p:nvGrpSpPr>
      <p:grpSpPr>
        <a:xfrm>
          <a:off x="0" y="0"/>
          <a:ext cx="0" cy="0"/>
          <a:chOff x="0" y="0"/>
          <a:chExt cx="0" cy="0"/>
        </a:xfrm>
      </p:grpSpPr>
      <p:sp>
        <p:nvSpPr>
          <p:cNvPr id="3232" name="Google Shape;3232;g2dc3f7910e6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3" name="Google Shape;3233;g2dc3f7910e6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2" name="Shape 3242"/>
        <p:cNvGrpSpPr/>
        <p:nvPr/>
      </p:nvGrpSpPr>
      <p:grpSpPr>
        <a:xfrm>
          <a:off x="0" y="0"/>
          <a:ext cx="0" cy="0"/>
          <a:chOff x="0" y="0"/>
          <a:chExt cx="0" cy="0"/>
        </a:xfrm>
      </p:grpSpPr>
      <p:sp>
        <p:nvSpPr>
          <p:cNvPr id="3243" name="Google Shape;3243;g2d10197d15a_0_49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4" name="Google Shape;3244;g2d10197d15a_0_49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2" name="Shape 3252"/>
        <p:cNvGrpSpPr/>
        <p:nvPr/>
      </p:nvGrpSpPr>
      <p:grpSpPr>
        <a:xfrm>
          <a:off x="0" y="0"/>
          <a:ext cx="0" cy="0"/>
          <a:chOff x="0" y="0"/>
          <a:chExt cx="0" cy="0"/>
        </a:xfrm>
      </p:grpSpPr>
      <p:sp>
        <p:nvSpPr>
          <p:cNvPr id="3253" name="Google Shape;3253;g2d10197d15a_0_50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4" name="Google Shape;3254;g2d10197d15a_0_50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9" name="Shape 3269"/>
        <p:cNvGrpSpPr/>
        <p:nvPr/>
      </p:nvGrpSpPr>
      <p:grpSpPr>
        <a:xfrm>
          <a:off x="0" y="0"/>
          <a:ext cx="0" cy="0"/>
          <a:chOff x="0" y="0"/>
          <a:chExt cx="0" cy="0"/>
        </a:xfrm>
      </p:grpSpPr>
      <p:sp>
        <p:nvSpPr>
          <p:cNvPr id="3270" name="Google Shape;3270;g2dbab31f663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1" name="Google Shape;3271;g2dbab31f663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0" name="Shape 3280"/>
        <p:cNvGrpSpPr/>
        <p:nvPr/>
      </p:nvGrpSpPr>
      <p:grpSpPr>
        <a:xfrm>
          <a:off x="0" y="0"/>
          <a:ext cx="0" cy="0"/>
          <a:chOff x="0" y="0"/>
          <a:chExt cx="0" cy="0"/>
        </a:xfrm>
      </p:grpSpPr>
      <p:sp>
        <p:nvSpPr>
          <p:cNvPr id="3281" name="Google Shape;3281;g2d10197d15a_0_49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2" name="Google Shape;3282;g2d10197d15a_0_49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1" name="Shape 3301"/>
        <p:cNvGrpSpPr/>
        <p:nvPr/>
      </p:nvGrpSpPr>
      <p:grpSpPr>
        <a:xfrm>
          <a:off x="0" y="0"/>
          <a:ext cx="0" cy="0"/>
          <a:chOff x="0" y="0"/>
          <a:chExt cx="0" cy="0"/>
        </a:xfrm>
      </p:grpSpPr>
      <p:sp>
        <p:nvSpPr>
          <p:cNvPr id="3302" name="Google Shape;3302;g2d10197d15a_0_25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3" name="Google Shape;3303;g2d10197d15a_0_25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4" name="Shape 3344"/>
        <p:cNvGrpSpPr/>
        <p:nvPr/>
      </p:nvGrpSpPr>
      <p:grpSpPr>
        <a:xfrm>
          <a:off x="0" y="0"/>
          <a:ext cx="0" cy="0"/>
          <a:chOff x="0" y="0"/>
          <a:chExt cx="0" cy="0"/>
        </a:xfrm>
      </p:grpSpPr>
      <p:sp>
        <p:nvSpPr>
          <p:cNvPr id="3345" name="Google Shape;3345;g2da0a1dc6cd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6" name="Google Shape;3346;g2da0a1dc6cd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1" name="Shape 3391"/>
        <p:cNvGrpSpPr/>
        <p:nvPr/>
      </p:nvGrpSpPr>
      <p:grpSpPr>
        <a:xfrm>
          <a:off x="0" y="0"/>
          <a:ext cx="0" cy="0"/>
          <a:chOff x="0" y="0"/>
          <a:chExt cx="0" cy="0"/>
        </a:xfrm>
      </p:grpSpPr>
      <p:sp>
        <p:nvSpPr>
          <p:cNvPr id="3392" name="Google Shape;3392;g2d10197d15a_0_26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3" name="Google Shape;3393;g2d10197d15a_0_26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0" name="Shape 3400"/>
        <p:cNvGrpSpPr/>
        <p:nvPr/>
      </p:nvGrpSpPr>
      <p:grpSpPr>
        <a:xfrm>
          <a:off x="0" y="0"/>
          <a:ext cx="0" cy="0"/>
          <a:chOff x="0" y="0"/>
          <a:chExt cx="0" cy="0"/>
        </a:xfrm>
      </p:grpSpPr>
      <p:sp>
        <p:nvSpPr>
          <p:cNvPr id="3401" name="Google Shape;3401;g2d1acbe47f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2" name="Google Shape;3402;g2d1acbe47f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1" name="Shape 3411"/>
        <p:cNvGrpSpPr/>
        <p:nvPr/>
      </p:nvGrpSpPr>
      <p:grpSpPr>
        <a:xfrm>
          <a:off x="0" y="0"/>
          <a:ext cx="0" cy="0"/>
          <a:chOff x="0" y="0"/>
          <a:chExt cx="0" cy="0"/>
        </a:xfrm>
      </p:grpSpPr>
      <p:sp>
        <p:nvSpPr>
          <p:cNvPr id="3412" name="Google Shape;3412;g2d1acbe47ff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3" name="Google Shape;3413;g2d1acbe47ff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5" name="Shape 3445"/>
        <p:cNvGrpSpPr/>
        <p:nvPr/>
      </p:nvGrpSpPr>
      <p:grpSpPr>
        <a:xfrm>
          <a:off x="0" y="0"/>
          <a:ext cx="0" cy="0"/>
          <a:chOff x="0" y="0"/>
          <a:chExt cx="0" cy="0"/>
        </a:xfrm>
      </p:grpSpPr>
      <p:sp>
        <p:nvSpPr>
          <p:cNvPr id="3446" name="Google Shape;3446;g2d10197d15a_0_53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7" name="Google Shape;3447;g2d10197d15a_0_53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5" name="Shape 3475"/>
        <p:cNvGrpSpPr/>
        <p:nvPr/>
      </p:nvGrpSpPr>
      <p:grpSpPr>
        <a:xfrm>
          <a:off x="0" y="0"/>
          <a:ext cx="0" cy="0"/>
          <a:chOff x="0" y="0"/>
          <a:chExt cx="0" cy="0"/>
        </a:xfrm>
      </p:grpSpPr>
      <p:sp>
        <p:nvSpPr>
          <p:cNvPr id="3476" name="Google Shape;3476;g2d9ff23100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7" name="Google Shape;3477;g2d9ff23100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9" name="Shape 3489"/>
        <p:cNvGrpSpPr/>
        <p:nvPr/>
      </p:nvGrpSpPr>
      <p:grpSpPr>
        <a:xfrm>
          <a:off x="0" y="0"/>
          <a:ext cx="0" cy="0"/>
          <a:chOff x="0" y="0"/>
          <a:chExt cx="0" cy="0"/>
        </a:xfrm>
      </p:grpSpPr>
      <p:sp>
        <p:nvSpPr>
          <p:cNvPr id="3490" name="Google Shape;3490;g2d1acbe47ff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1" name="Google Shape;3491;g2d1acbe47ff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4" name="Shape 3524"/>
        <p:cNvGrpSpPr/>
        <p:nvPr/>
      </p:nvGrpSpPr>
      <p:grpSpPr>
        <a:xfrm>
          <a:off x="0" y="0"/>
          <a:ext cx="0" cy="0"/>
          <a:chOff x="0" y="0"/>
          <a:chExt cx="0" cy="0"/>
        </a:xfrm>
      </p:grpSpPr>
      <p:sp>
        <p:nvSpPr>
          <p:cNvPr id="3525" name="Google Shape;3525;g2d1acbe47ff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6" name="Google Shape;3526;g2d1acbe47ff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3" name="Shape 3533"/>
        <p:cNvGrpSpPr/>
        <p:nvPr/>
      </p:nvGrpSpPr>
      <p:grpSpPr>
        <a:xfrm>
          <a:off x="0" y="0"/>
          <a:ext cx="0" cy="0"/>
          <a:chOff x="0" y="0"/>
          <a:chExt cx="0" cy="0"/>
        </a:xfrm>
      </p:grpSpPr>
      <p:sp>
        <p:nvSpPr>
          <p:cNvPr id="3534" name="Google Shape;3534;g2da0a1dc6cd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5" name="Google Shape;3535;g2da0a1dc6cd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3" name="Shape 3543"/>
        <p:cNvGrpSpPr/>
        <p:nvPr/>
      </p:nvGrpSpPr>
      <p:grpSpPr>
        <a:xfrm>
          <a:off x="0" y="0"/>
          <a:ext cx="0" cy="0"/>
          <a:chOff x="0" y="0"/>
          <a:chExt cx="0" cy="0"/>
        </a:xfrm>
      </p:grpSpPr>
      <p:sp>
        <p:nvSpPr>
          <p:cNvPr id="3544" name="Google Shape;3544;g2d1acbe47ff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5" name="Google Shape;3545;g2d1acbe47ff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5" name="Shape 3575"/>
        <p:cNvGrpSpPr/>
        <p:nvPr/>
      </p:nvGrpSpPr>
      <p:grpSpPr>
        <a:xfrm>
          <a:off x="0" y="0"/>
          <a:ext cx="0" cy="0"/>
          <a:chOff x="0" y="0"/>
          <a:chExt cx="0" cy="0"/>
        </a:xfrm>
      </p:grpSpPr>
      <p:sp>
        <p:nvSpPr>
          <p:cNvPr id="3576" name="Google Shape;3576;g2da0a1dc6cd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7" name="Google Shape;3577;g2da0a1dc6cd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5" name="Shape 3585"/>
        <p:cNvGrpSpPr/>
        <p:nvPr/>
      </p:nvGrpSpPr>
      <p:grpSpPr>
        <a:xfrm>
          <a:off x="0" y="0"/>
          <a:ext cx="0" cy="0"/>
          <a:chOff x="0" y="0"/>
          <a:chExt cx="0" cy="0"/>
        </a:xfrm>
      </p:grpSpPr>
      <p:sp>
        <p:nvSpPr>
          <p:cNvPr id="3586" name="Google Shape;3586;g2d1acbe47ff_0_2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87" name="Google Shape;3587;g2d1acbe47ff_0_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4" name="Shape 3614"/>
        <p:cNvGrpSpPr/>
        <p:nvPr/>
      </p:nvGrpSpPr>
      <p:grpSpPr>
        <a:xfrm>
          <a:off x="0" y="0"/>
          <a:ext cx="0" cy="0"/>
          <a:chOff x="0" y="0"/>
          <a:chExt cx="0" cy="0"/>
        </a:xfrm>
      </p:grpSpPr>
      <p:sp>
        <p:nvSpPr>
          <p:cNvPr id="3615" name="Google Shape;3615;g2da0a1dc6cd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6" name="Google Shape;3616;g2da0a1dc6cd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1" name="Shape 3641"/>
        <p:cNvGrpSpPr/>
        <p:nvPr/>
      </p:nvGrpSpPr>
      <p:grpSpPr>
        <a:xfrm>
          <a:off x="0" y="0"/>
          <a:ext cx="0" cy="0"/>
          <a:chOff x="0" y="0"/>
          <a:chExt cx="0" cy="0"/>
        </a:xfrm>
      </p:grpSpPr>
      <p:sp>
        <p:nvSpPr>
          <p:cNvPr id="3642" name="Google Shape;3642;g2d1acbe47ff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3" name="Google Shape;3643;g2d1acbe47ff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2" name="Shape 3652"/>
        <p:cNvGrpSpPr/>
        <p:nvPr/>
      </p:nvGrpSpPr>
      <p:grpSpPr>
        <a:xfrm>
          <a:off x="0" y="0"/>
          <a:ext cx="0" cy="0"/>
          <a:chOff x="0" y="0"/>
          <a:chExt cx="0" cy="0"/>
        </a:xfrm>
      </p:grpSpPr>
      <p:sp>
        <p:nvSpPr>
          <p:cNvPr id="3653" name="Google Shape;3653;g2d1acbe47ff_0_1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4" name="Google Shape;3654;g2d1acbe47ff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5" name="Shape 3665"/>
        <p:cNvGrpSpPr/>
        <p:nvPr/>
      </p:nvGrpSpPr>
      <p:grpSpPr>
        <a:xfrm>
          <a:off x="0" y="0"/>
          <a:ext cx="0" cy="0"/>
          <a:chOff x="0" y="0"/>
          <a:chExt cx="0" cy="0"/>
        </a:xfrm>
      </p:grpSpPr>
      <p:sp>
        <p:nvSpPr>
          <p:cNvPr id="3666" name="Google Shape;3666;g2d1acbe47ff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7" name="Google Shape;3667;g2d1acbe47ff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6" name="Shape 3676"/>
        <p:cNvGrpSpPr/>
        <p:nvPr/>
      </p:nvGrpSpPr>
      <p:grpSpPr>
        <a:xfrm>
          <a:off x="0" y="0"/>
          <a:ext cx="0" cy="0"/>
          <a:chOff x="0" y="0"/>
          <a:chExt cx="0" cy="0"/>
        </a:xfrm>
      </p:grpSpPr>
      <p:sp>
        <p:nvSpPr>
          <p:cNvPr id="3677" name="Google Shape;3677;g2d10197d15a_0_26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8" name="Google Shape;3678;g2d10197d15a_0_26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5" name="Shape 3685"/>
        <p:cNvGrpSpPr/>
        <p:nvPr/>
      </p:nvGrpSpPr>
      <p:grpSpPr>
        <a:xfrm>
          <a:off x="0" y="0"/>
          <a:ext cx="0" cy="0"/>
          <a:chOff x="0" y="0"/>
          <a:chExt cx="0" cy="0"/>
        </a:xfrm>
      </p:grpSpPr>
      <p:sp>
        <p:nvSpPr>
          <p:cNvPr id="3686" name="Google Shape;3686;g2d10197d15a_0_26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7" name="Google Shape;3687;g2d10197d15a_0_26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4" name="Shape 3694"/>
        <p:cNvGrpSpPr/>
        <p:nvPr/>
      </p:nvGrpSpPr>
      <p:grpSpPr>
        <a:xfrm>
          <a:off x="0" y="0"/>
          <a:ext cx="0" cy="0"/>
          <a:chOff x="0" y="0"/>
          <a:chExt cx="0" cy="0"/>
        </a:xfrm>
      </p:grpSpPr>
      <p:sp>
        <p:nvSpPr>
          <p:cNvPr id="3695" name="Google Shape;3695;g2d1acbe47ff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6" name="Google Shape;3696;g2d1acbe47ff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3" name="Shape 3703"/>
        <p:cNvGrpSpPr/>
        <p:nvPr/>
      </p:nvGrpSpPr>
      <p:grpSpPr>
        <a:xfrm>
          <a:off x="0" y="0"/>
          <a:ext cx="0" cy="0"/>
          <a:chOff x="0" y="0"/>
          <a:chExt cx="0" cy="0"/>
        </a:xfrm>
      </p:grpSpPr>
      <p:sp>
        <p:nvSpPr>
          <p:cNvPr id="3704" name="Google Shape;3704;g2d1acbe47ff_0_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5" name="Google Shape;3705;g2d1acbe47ff_0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8" name="Shape 3728"/>
        <p:cNvGrpSpPr/>
        <p:nvPr/>
      </p:nvGrpSpPr>
      <p:grpSpPr>
        <a:xfrm>
          <a:off x="0" y="0"/>
          <a:ext cx="0" cy="0"/>
          <a:chOff x="0" y="0"/>
          <a:chExt cx="0" cy="0"/>
        </a:xfrm>
      </p:grpSpPr>
      <p:sp>
        <p:nvSpPr>
          <p:cNvPr id="3729" name="Google Shape;3729;g2d10197d15a_0_26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0" name="Google Shape;3730;g2d10197d15a_0_26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2" name="Shape 3742"/>
        <p:cNvGrpSpPr/>
        <p:nvPr/>
      </p:nvGrpSpPr>
      <p:grpSpPr>
        <a:xfrm>
          <a:off x="0" y="0"/>
          <a:ext cx="0" cy="0"/>
          <a:chOff x="0" y="0"/>
          <a:chExt cx="0" cy="0"/>
        </a:xfrm>
      </p:grpSpPr>
      <p:sp>
        <p:nvSpPr>
          <p:cNvPr id="3743" name="Google Shape;3743;g2d10197d15a_0_26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4" name="Google Shape;3744;g2d10197d15a_0_26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2" name="Shape 3752"/>
        <p:cNvGrpSpPr/>
        <p:nvPr/>
      </p:nvGrpSpPr>
      <p:grpSpPr>
        <a:xfrm>
          <a:off x="0" y="0"/>
          <a:ext cx="0" cy="0"/>
          <a:chOff x="0" y="0"/>
          <a:chExt cx="0" cy="0"/>
        </a:xfrm>
      </p:grpSpPr>
      <p:sp>
        <p:nvSpPr>
          <p:cNvPr id="3753" name="Google Shape;3753;g2d10197d15a_0_26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4" name="Google Shape;3754;g2d10197d15a_0_26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image" Target="../media/image6.png"/><Relationship Id="rId5"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5.pn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1.png"/><Relationship Id="rId5" Type="http://schemas.openxmlformats.org/officeDocument/2006/relationships/image" Target="../media/image1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1.png"/><Relationship Id="rId5"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1.png"/><Relationship Id="rId5" Type="http://schemas.openxmlformats.org/officeDocument/2006/relationships/image" Target="../media/image19.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1.png"/><Relationship Id="rId5" Type="http://schemas.openxmlformats.org/officeDocument/2006/relationships/image" Target="../media/image10.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1.png"/><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1.png"/><Relationship Id="rId5" Type="http://schemas.openxmlformats.org/officeDocument/2006/relationships/image" Target="../media/image1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12.png"/><Relationship Id="rId5" Type="http://schemas.openxmlformats.org/officeDocument/2006/relationships/image" Target="../media/image1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 Id="rId3" Type="http://schemas.openxmlformats.org/officeDocument/2006/relationships/image" Target="../media/image7.png"/><Relationship Id="rId4"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7.png"/><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1.png"/><Relationship Id="rId5" Type="http://schemas.openxmlformats.org/officeDocument/2006/relationships/image" Target="../media/image17.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18.png"/><Relationship Id="rId5" Type="http://schemas.openxmlformats.org/officeDocument/2006/relationships/image" Target="../media/image20.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1.png"/><Relationship Id="rId5" Type="http://schemas.openxmlformats.org/officeDocument/2006/relationships/image" Target="../media/image2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1.png"/><Relationship Id="rId5" Type="http://schemas.openxmlformats.org/officeDocument/2006/relationships/image" Target="../media/image2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1.png"/><Relationship Id="rId5" Type="http://schemas.openxmlformats.org/officeDocument/2006/relationships/image" Target="../media/image2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24.png"/><Relationship Id="rId5" Type="http://schemas.openxmlformats.org/officeDocument/2006/relationships/image" Target="../media/image2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1.png"/><Relationship Id="rId5" Type="http://schemas.openxmlformats.org/officeDocument/2006/relationships/image" Target="../media/image3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 Id="rId3" Type="http://schemas.openxmlformats.org/officeDocument/2006/relationships/image" Target="../media/image45.png"/><Relationship Id="rId4" Type="http://schemas.openxmlformats.org/officeDocument/2006/relationships/image" Target="../media/image30.png"/><Relationship Id="rId5" Type="http://schemas.openxmlformats.org/officeDocument/2006/relationships/image" Target="../media/image43.png"/><Relationship Id="rId6" Type="http://schemas.openxmlformats.org/officeDocument/2006/relationships/image" Target="../media/image31.png"/><Relationship Id="rId7" Type="http://schemas.openxmlformats.org/officeDocument/2006/relationships/image" Target="../media/image35.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81.png"/><Relationship Id="rId5" Type="http://schemas.openxmlformats.org/officeDocument/2006/relationships/image" Target="../media/image34.png"/><Relationship Id="rId6" Type="http://schemas.openxmlformats.org/officeDocument/2006/relationships/image" Target="../media/image37.png"/><Relationship Id="rId7" Type="http://schemas.openxmlformats.org/officeDocument/2006/relationships/image" Target="../media/image2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81.png"/><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9.png"/><Relationship Id="rId7" Type="http://schemas.openxmlformats.org/officeDocument/2006/relationships/image" Target="../media/image34.png"/><Relationship Id="rId8" Type="http://schemas.openxmlformats.org/officeDocument/2006/relationships/image" Target="../media/image37.png"/><Relationship Id="rId9" Type="http://schemas.openxmlformats.org/officeDocument/2006/relationships/image" Target="../media/image28.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81.png"/><Relationship Id="rId4" Type="http://schemas.openxmlformats.org/officeDocument/2006/relationships/image" Target="../media/image44.png"/><Relationship Id="rId5" Type="http://schemas.openxmlformats.org/officeDocument/2006/relationships/image" Target="../media/image32.png"/><Relationship Id="rId6" Type="http://schemas.openxmlformats.org/officeDocument/2006/relationships/image" Target="../media/image33.png"/><Relationship Id="rId7" Type="http://schemas.openxmlformats.org/officeDocument/2006/relationships/image" Target="../media/image39.png"/><Relationship Id="rId8" Type="http://schemas.openxmlformats.org/officeDocument/2006/relationships/image" Target="../media/image34.png"/><Relationship Id="rId9" Type="http://schemas.openxmlformats.org/officeDocument/2006/relationships/image" Target="../media/image37.png"/><Relationship Id="rId10" Type="http://schemas.openxmlformats.org/officeDocument/2006/relationships/image" Target="../media/image47.png"/><Relationship Id="rId11" Type="http://schemas.openxmlformats.org/officeDocument/2006/relationships/image" Target="../media/image28.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0.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0.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0.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0.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0.png"/><Relationship Id="rId4" Type="http://schemas.openxmlformats.org/officeDocument/2006/relationships/image" Target="../media/image5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0.png"/><Relationship Id="rId4" Type="http://schemas.openxmlformats.org/officeDocument/2006/relationships/image" Target="../media/image5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0.png"/><Relationship Id="rId4" Type="http://schemas.openxmlformats.org/officeDocument/2006/relationships/image" Target="../media/image5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0.png"/><Relationship Id="rId4" Type="http://schemas.openxmlformats.org/officeDocument/2006/relationships/image" Target="../media/image5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6.png"/><Relationship Id="rId3" Type="http://schemas.openxmlformats.org/officeDocument/2006/relationships/image" Target="../media/image48.png"/><Relationship Id="rId4" Type="http://schemas.openxmlformats.org/officeDocument/2006/relationships/image" Target="../media/image54.png"/><Relationship Id="rId5" Type="http://schemas.openxmlformats.org/officeDocument/2006/relationships/image" Target="../media/image55.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image" Target="../media/image56.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image" Target="../media/image56.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image" Target="../media/image56.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4.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4.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4.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61.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61.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61.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1.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7.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7.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7.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7.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9.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 Id="rId3" Type="http://schemas.openxmlformats.org/officeDocument/2006/relationships/image" Target="../media/image7.png"/><Relationship Id="rId4" Type="http://schemas.openxmlformats.org/officeDocument/2006/relationships/image" Target="../media/image8.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11.png"/><Relationship Id="rId4" Type="http://schemas.openxmlformats.org/officeDocument/2006/relationships/image" Target="../media/image7.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12.png"/><Relationship Id="rId5" Type="http://schemas.openxmlformats.org/officeDocument/2006/relationships/image" Target="../media/image13.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 Id="rId3" Type="http://schemas.openxmlformats.org/officeDocument/2006/relationships/image" Target="../media/image7.png"/><Relationship Id="rId4" Type="http://schemas.openxmlformats.org/officeDocument/2006/relationships/image" Target="../media/image8.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24.png"/><Relationship Id="rId5" Type="http://schemas.openxmlformats.org/officeDocument/2006/relationships/image" Target="../media/image26.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5.png"/><Relationship Id="rId4" Type="http://schemas.openxmlformats.org/officeDocument/2006/relationships/image" Target="../media/image7.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18.png"/><Relationship Id="rId5" Type="http://schemas.openxmlformats.org/officeDocument/2006/relationships/image" Target="../media/image20.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1.png"/><Relationship Id="rId4" Type="http://schemas.openxmlformats.org/officeDocument/2006/relationships/image" Target="../media/image7.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9.png"/><Relationship Id="rId3" Type="http://schemas.openxmlformats.org/officeDocument/2006/relationships/image" Target="../media/image45.png"/><Relationship Id="rId4" Type="http://schemas.openxmlformats.org/officeDocument/2006/relationships/image" Target="../media/image30.png"/><Relationship Id="rId5" Type="http://schemas.openxmlformats.org/officeDocument/2006/relationships/image" Target="../media/image43.png"/><Relationship Id="rId6" Type="http://schemas.openxmlformats.org/officeDocument/2006/relationships/image" Target="../media/image31.png"/><Relationship Id="rId7" Type="http://schemas.openxmlformats.org/officeDocument/2006/relationships/image" Target="../media/image35.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81.png"/><Relationship Id="rId5" Type="http://schemas.openxmlformats.org/officeDocument/2006/relationships/image" Target="../media/image34.png"/><Relationship Id="rId6" Type="http://schemas.openxmlformats.org/officeDocument/2006/relationships/image" Target="../media/image37.png"/><Relationship Id="rId7" Type="http://schemas.openxmlformats.org/officeDocument/2006/relationships/image" Target="../media/image28.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6.png"/><Relationship Id="rId3" Type="http://schemas.openxmlformats.org/officeDocument/2006/relationships/image" Target="../media/image81.png"/><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9.png"/><Relationship Id="rId7" Type="http://schemas.openxmlformats.org/officeDocument/2006/relationships/image" Target="../media/image34.png"/><Relationship Id="rId8" Type="http://schemas.openxmlformats.org/officeDocument/2006/relationships/image" Target="../media/image37.png"/><Relationship Id="rId9" Type="http://schemas.openxmlformats.org/officeDocument/2006/relationships/image" Target="../media/image28.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6.png"/><Relationship Id="rId3" Type="http://schemas.openxmlformats.org/officeDocument/2006/relationships/image" Target="../media/image81.png"/><Relationship Id="rId4" Type="http://schemas.openxmlformats.org/officeDocument/2006/relationships/image" Target="../media/image44.png"/><Relationship Id="rId5" Type="http://schemas.openxmlformats.org/officeDocument/2006/relationships/image" Target="../media/image32.png"/><Relationship Id="rId6" Type="http://schemas.openxmlformats.org/officeDocument/2006/relationships/image" Target="../media/image33.png"/><Relationship Id="rId7" Type="http://schemas.openxmlformats.org/officeDocument/2006/relationships/image" Target="../media/image39.png"/><Relationship Id="rId8" Type="http://schemas.openxmlformats.org/officeDocument/2006/relationships/image" Target="../media/image34.png"/><Relationship Id="rId9" Type="http://schemas.openxmlformats.org/officeDocument/2006/relationships/image" Target="../media/image37.png"/><Relationship Id="rId10" Type="http://schemas.openxmlformats.org/officeDocument/2006/relationships/image" Target="../media/image47.png"/><Relationship Id="rId11" Type="http://schemas.openxmlformats.org/officeDocument/2006/relationships/image" Target="../media/image28.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8.png"/><Relationship Id="rId3" Type="http://schemas.openxmlformats.org/officeDocument/2006/relationships/image" Target="../media/image50.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0.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1.png"/><Relationship Id="rId3" Type="http://schemas.openxmlformats.org/officeDocument/2006/relationships/image" Target="../media/image50.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50.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8.png"/><Relationship Id="rId3" Type="http://schemas.openxmlformats.org/officeDocument/2006/relationships/image" Target="../media/image50.png"/><Relationship Id="rId4" Type="http://schemas.openxmlformats.org/officeDocument/2006/relationships/image" Target="../media/image54.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0.png"/><Relationship Id="rId4" Type="http://schemas.openxmlformats.org/officeDocument/2006/relationships/image" Target="../media/image54.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1.png"/><Relationship Id="rId3" Type="http://schemas.openxmlformats.org/officeDocument/2006/relationships/image" Target="../media/image50.png"/><Relationship Id="rId4" Type="http://schemas.openxmlformats.org/officeDocument/2006/relationships/image" Target="../media/image54.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50.png"/><Relationship Id="rId4" Type="http://schemas.openxmlformats.org/officeDocument/2006/relationships/image" Target="../media/image54.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6.png"/><Relationship Id="rId3" Type="http://schemas.openxmlformats.org/officeDocument/2006/relationships/image" Target="../media/image48.png"/><Relationship Id="rId4" Type="http://schemas.openxmlformats.org/officeDocument/2006/relationships/image" Target="../media/image54.png"/><Relationship Id="rId5" Type="http://schemas.openxmlformats.org/officeDocument/2006/relationships/image" Target="../media/image55.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image" Target="../media/image56.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1.png"/><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image" Target="../media/image56.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image" Target="../media/image56.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8.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1.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8.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1.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8.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1.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8.png"/><Relationship Id="rId3" Type="http://schemas.openxmlformats.org/officeDocument/2006/relationships/image" Target="../media/image54.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4.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1.png"/><Relationship Id="rId3" Type="http://schemas.openxmlformats.org/officeDocument/2006/relationships/image" Target="../media/image54.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54.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8.png"/><Relationship Id="rId3" Type="http://schemas.openxmlformats.org/officeDocument/2006/relationships/image" Target="../media/image61.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61.pn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1.png"/><Relationship Id="rId3" Type="http://schemas.openxmlformats.org/officeDocument/2006/relationships/image" Target="../media/image61.png"/></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61.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8.png"/><Relationship Id="rId3" Type="http://schemas.openxmlformats.org/officeDocument/2006/relationships/image" Target="../media/image57.pn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 Id="rId3" Type="http://schemas.openxmlformats.org/officeDocument/2006/relationships/image" Target="../media/image57.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1.png"/><Relationship Id="rId3" Type="http://schemas.openxmlformats.org/officeDocument/2006/relationships/image" Target="../media/image57.png"/></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2.png"/><Relationship Id="rId3" Type="http://schemas.openxmlformats.org/officeDocument/2006/relationships/image" Target="../media/image57.png"/></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9.png"/></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3.png"/><Relationship Id="rId3" Type="http://schemas.openxmlformats.org/officeDocument/2006/relationships/image" Target="../media/image7.png"/><Relationship Id="rId4" Type="http://schemas.openxmlformats.org/officeDocument/2006/relationships/image" Target="../media/image8.png"/></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 Id="rId3" Type="http://schemas.openxmlformats.org/officeDocument/2006/relationships/image" Target="../media/image11.png"/><Relationship Id="rId4" Type="http://schemas.openxmlformats.org/officeDocument/2006/relationships/image" Target="../media/image7.png"/></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12.png"/><Relationship Id="rId5" Type="http://schemas.openxmlformats.org/officeDocument/2006/relationships/image" Target="../media/image13.png"/></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6.png"/><Relationship Id="rId3" Type="http://schemas.openxmlformats.org/officeDocument/2006/relationships/image" Target="../media/image7.png"/><Relationship Id="rId4" Type="http://schemas.openxmlformats.org/officeDocument/2006/relationships/image" Target="../media/image8.png"/></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24.png"/><Relationship Id="rId5" Type="http://schemas.openxmlformats.org/officeDocument/2006/relationships/image" Target="../media/image26.png"/></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 Id="rId3" Type="http://schemas.openxmlformats.org/officeDocument/2006/relationships/image" Target="../media/image5.png"/><Relationship Id="rId4" Type="http://schemas.openxmlformats.org/officeDocument/2006/relationships/image" Target="../media/image7.png"/></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18.png"/><Relationship Id="rId5" Type="http://schemas.openxmlformats.org/officeDocument/2006/relationships/image" Target="../media/image20.png"/></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 Id="rId3" Type="http://schemas.openxmlformats.org/officeDocument/2006/relationships/image" Target="../media/image1.png"/><Relationship Id="rId4" Type="http://schemas.openxmlformats.org/officeDocument/2006/relationships/image" Target="../media/image7.png"/></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7.png"/></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9.png"/><Relationship Id="rId3" Type="http://schemas.openxmlformats.org/officeDocument/2006/relationships/image" Target="../media/image45.png"/><Relationship Id="rId4" Type="http://schemas.openxmlformats.org/officeDocument/2006/relationships/image" Target="../media/image30.png"/><Relationship Id="rId5" Type="http://schemas.openxmlformats.org/officeDocument/2006/relationships/image" Target="../media/image43.png"/><Relationship Id="rId6" Type="http://schemas.openxmlformats.org/officeDocument/2006/relationships/image" Target="../media/image31.png"/><Relationship Id="rId7" Type="http://schemas.openxmlformats.org/officeDocument/2006/relationships/image" Target="../media/image35.png"/></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8.png"/></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8.png"/></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8.png"/></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8.png"/></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81.png"/><Relationship Id="rId5" Type="http://schemas.openxmlformats.org/officeDocument/2006/relationships/image" Target="../media/image34.png"/><Relationship Id="rId6" Type="http://schemas.openxmlformats.org/officeDocument/2006/relationships/image" Target="../media/image37.png"/><Relationship Id="rId7" Type="http://schemas.openxmlformats.org/officeDocument/2006/relationships/image" Target="../media/image28.png"/></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6.png"/><Relationship Id="rId3" Type="http://schemas.openxmlformats.org/officeDocument/2006/relationships/image" Target="../media/image81.png"/><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9.png"/><Relationship Id="rId7" Type="http://schemas.openxmlformats.org/officeDocument/2006/relationships/image" Target="../media/image34.png"/><Relationship Id="rId8" Type="http://schemas.openxmlformats.org/officeDocument/2006/relationships/image" Target="../media/image37.png"/><Relationship Id="rId9" Type="http://schemas.openxmlformats.org/officeDocument/2006/relationships/image" Target="../media/image28.png"/></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6.png"/><Relationship Id="rId3" Type="http://schemas.openxmlformats.org/officeDocument/2006/relationships/image" Target="../media/image81.png"/><Relationship Id="rId4" Type="http://schemas.openxmlformats.org/officeDocument/2006/relationships/image" Target="../media/image44.png"/><Relationship Id="rId5" Type="http://schemas.openxmlformats.org/officeDocument/2006/relationships/image" Target="../media/image32.png"/><Relationship Id="rId6" Type="http://schemas.openxmlformats.org/officeDocument/2006/relationships/image" Target="../media/image33.png"/><Relationship Id="rId7" Type="http://schemas.openxmlformats.org/officeDocument/2006/relationships/image" Target="../media/image39.png"/><Relationship Id="rId8" Type="http://schemas.openxmlformats.org/officeDocument/2006/relationships/image" Target="../media/image34.png"/><Relationship Id="rId9" Type="http://schemas.openxmlformats.org/officeDocument/2006/relationships/image" Target="../media/image37.png"/><Relationship Id="rId10" Type="http://schemas.openxmlformats.org/officeDocument/2006/relationships/image" Target="../media/image47.png"/><Relationship Id="rId11" Type="http://schemas.openxmlformats.org/officeDocument/2006/relationships/image" Target="../media/image28.png"/></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8.png"/><Relationship Id="rId3" Type="http://schemas.openxmlformats.org/officeDocument/2006/relationships/image" Target="../media/image50.png"/></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9.png"/><Relationship Id="rId3" Type="http://schemas.openxmlformats.org/officeDocument/2006/relationships/image" Target="../media/image50.png"/></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1.png"/><Relationship Id="rId3" Type="http://schemas.openxmlformats.org/officeDocument/2006/relationships/image" Target="../media/image50.png"/></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2.png"/><Relationship Id="rId3" Type="http://schemas.openxmlformats.org/officeDocument/2006/relationships/image" Target="../media/image50.png"/></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8.png"/><Relationship Id="rId3" Type="http://schemas.openxmlformats.org/officeDocument/2006/relationships/image" Target="../media/image50.png"/><Relationship Id="rId4" Type="http://schemas.openxmlformats.org/officeDocument/2006/relationships/image" Target="../media/image54.png"/></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9.png"/><Relationship Id="rId3" Type="http://schemas.openxmlformats.org/officeDocument/2006/relationships/image" Target="../media/image50.png"/><Relationship Id="rId4" Type="http://schemas.openxmlformats.org/officeDocument/2006/relationships/image" Target="../media/image54.png"/></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1.png"/><Relationship Id="rId3" Type="http://schemas.openxmlformats.org/officeDocument/2006/relationships/image" Target="../media/image50.png"/><Relationship Id="rId4" Type="http://schemas.openxmlformats.org/officeDocument/2006/relationships/image" Target="../media/image54.png"/></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2.png"/><Relationship Id="rId3" Type="http://schemas.openxmlformats.org/officeDocument/2006/relationships/image" Target="../media/image50.png"/><Relationship Id="rId4" Type="http://schemas.openxmlformats.org/officeDocument/2006/relationships/image" Target="../media/image54.png"/></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6.png"/><Relationship Id="rId3" Type="http://schemas.openxmlformats.org/officeDocument/2006/relationships/image" Target="../media/image48.png"/><Relationship Id="rId4" Type="http://schemas.openxmlformats.org/officeDocument/2006/relationships/image" Target="../media/image54.png"/><Relationship Id="rId5" Type="http://schemas.openxmlformats.org/officeDocument/2006/relationships/image" Target="../media/image55.png"/></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image" Target="../media/image56.png"/></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1.png"/><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image" Target="../media/image56.png"/></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image" Target="../media/image56.png"/></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8.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1.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8.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1.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8.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1.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8.png"/><Relationship Id="rId3" Type="http://schemas.openxmlformats.org/officeDocument/2006/relationships/image" Target="../media/image54.png"/></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9.png"/><Relationship Id="rId3" Type="http://schemas.openxmlformats.org/officeDocument/2006/relationships/image" Target="../media/image54.png"/></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1.png"/><Relationship Id="rId3" Type="http://schemas.openxmlformats.org/officeDocument/2006/relationships/image" Target="../media/image54.png"/></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2.png"/><Relationship Id="rId3" Type="http://schemas.openxmlformats.org/officeDocument/2006/relationships/image" Target="../media/image54.png"/></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8.png"/><Relationship Id="rId3" Type="http://schemas.openxmlformats.org/officeDocument/2006/relationships/image" Target="../media/image61.png"/></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9.png"/><Relationship Id="rId3" Type="http://schemas.openxmlformats.org/officeDocument/2006/relationships/image" Target="../media/image61.png"/></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1.png"/><Relationship Id="rId3" Type="http://schemas.openxmlformats.org/officeDocument/2006/relationships/image" Target="../media/image61.png"/></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2.png"/><Relationship Id="rId3" Type="http://schemas.openxmlformats.org/officeDocument/2006/relationships/image" Target="../media/image61.png"/></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8.png"/><Relationship Id="rId3" Type="http://schemas.openxmlformats.org/officeDocument/2006/relationships/image" Target="../media/image57.png"/></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9.png"/><Relationship Id="rId3" Type="http://schemas.openxmlformats.org/officeDocument/2006/relationships/image" Target="../media/image57.png"/></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1.png"/><Relationship Id="rId3" Type="http://schemas.openxmlformats.org/officeDocument/2006/relationships/image" Target="../media/image57.png"/></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2.png"/><Relationship Id="rId3" Type="http://schemas.openxmlformats.org/officeDocument/2006/relationships/image" Target="../media/image57.png"/></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8.png"/></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8.png"/></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7.png"/></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8.png"/><Relationship Id="rId3" Type="http://schemas.openxmlformats.org/officeDocument/2006/relationships/image" Target="../media/image61.png"/></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8.png"/><Relationship Id="rId3" Type="http://schemas.openxmlformats.org/officeDocument/2006/relationships/image" Target="../media/image57.png"/></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9.png"/><Relationship Id="rId3" Type="http://schemas.openxmlformats.org/officeDocument/2006/relationships/image" Target="../media/image61.png"/></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9.png"/><Relationship Id="rId3" Type="http://schemas.openxmlformats.org/officeDocument/2006/relationships/image" Target="../media/image57.png"/></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1.png"/><Relationship Id="rId3" Type="http://schemas.openxmlformats.org/officeDocument/2006/relationships/image" Target="../media/image61.png"/></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1.png"/><Relationship Id="rId3" Type="http://schemas.openxmlformats.org/officeDocument/2006/relationships/image" Target="../media/image57.png"/></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8.png"/></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9.png"/></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3.png"/><Relationship Id="rId3" Type="http://schemas.openxmlformats.org/officeDocument/2006/relationships/image" Target="../media/image7.png"/><Relationship Id="rId4" Type="http://schemas.openxmlformats.org/officeDocument/2006/relationships/image" Target="../media/image8.png"/></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png"/><Relationship Id="rId3" Type="http://schemas.openxmlformats.org/officeDocument/2006/relationships/image" Target="../media/image11.png"/><Relationship Id="rId4" Type="http://schemas.openxmlformats.org/officeDocument/2006/relationships/image" Target="../media/image7.png"/></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12.png"/><Relationship Id="rId5" Type="http://schemas.openxmlformats.org/officeDocument/2006/relationships/image" Target="../media/image13.png"/></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6.png"/><Relationship Id="rId3" Type="http://schemas.openxmlformats.org/officeDocument/2006/relationships/image" Target="../media/image7.png"/><Relationship Id="rId4" Type="http://schemas.openxmlformats.org/officeDocument/2006/relationships/image" Target="../media/image8.png"/></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24.png"/><Relationship Id="rId5" Type="http://schemas.openxmlformats.org/officeDocument/2006/relationships/image" Target="../media/image26.png"/></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png"/><Relationship Id="rId3" Type="http://schemas.openxmlformats.org/officeDocument/2006/relationships/image" Target="../media/image5.png"/><Relationship Id="rId4" Type="http://schemas.openxmlformats.org/officeDocument/2006/relationships/image" Target="../media/image7.png"/></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18.png"/><Relationship Id="rId5" Type="http://schemas.openxmlformats.org/officeDocument/2006/relationships/image" Target="../media/image20.png"/></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png"/><Relationship Id="rId3" Type="http://schemas.openxmlformats.org/officeDocument/2006/relationships/image" Target="../media/image1.png"/><Relationship Id="rId4" Type="http://schemas.openxmlformats.org/officeDocument/2006/relationships/image" Target="../media/image7.png"/></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7.png"/></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9.png"/><Relationship Id="rId3" Type="http://schemas.openxmlformats.org/officeDocument/2006/relationships/image" Target="../media/image45.png"/><Relationship Id="rId4" Type="http://schemas.openxmlformats.org/officeDocument/2006/relationships/image" Target="../media/image30.png"/><Relationship Id="rId5" Type="http://schemas.openxmlformats.org/officeDocument/2006/relationships/image" Target="../media/image43.png"/><Relationship Id="rId6" Type="http://schemas.openxmlformats.org/officeDocument/2006/relationships/image" Target="../media/image31.png"/><Relationship Id="rId7" Type="http://schemas.openxmlformats.org/officeDocument/2006/relationships/image" Target="../media/image35.png"/></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8.png"/></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8.png"/></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8.png"/></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8.png"/></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8.png"/></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8.png"/></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81.png"/><Relationship Id="rId5" Type="http://schemas.openxmlformats.org/officeDocument/2006/relationships/image" Target="../media/image34.png"/><Relationship Id="rId6" Type="http://schemas.openxmlformats.org/officeDocument/2006/relationships/image" Target="../media/image37.png"/><Relationship Id="rId7" Type="http://schemas.openxmlformats.org/officeDocument/2006/relationships/image" Target="../media/image28.png"/></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6.png"/><Relationship Id="rId3" Type="http://schemas.openxmlformats.org/officeDocument/2006/relationships/image" Target="../media/image81.png"/><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9.png"/><Relationship Id="rId7" Type="http://schemas.openxmlformats.org/officeDocument/2006/relationships/image" Target="../media/image34.png"/><Relationship Id="rId8" Type="http://schemas.openxmlformats.org/officeDocument/2006/relationships/image" Target="../media/image37.png"/><Relationship Id="rId9" Type="http://schemas.openxmlformats.org/officeDocument/2006/relationships/image" Target="../media/image28.png"/></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6.png"/><Relationship Id="rId3" Type="http://schemas.openxmlformats.org/officeDocument/2006/relationships/image" Target="../media/image81.png"/><Relationship Id="rId4" Type="http://schemas.openxmlformats.org/officeDocument/2006/relationships/image" Target="../media/image44.png"/><Relationship Id="rId5" Type="http://schemas.openxmlformats.org/officeDocument/2006/relationships/image" Target="../media/image32.png"/><Relationship Id="rId6" Type="http://schemas.openxmlformats.org/officeDocument/2006/relationships/image" Target="../media/image33.png"/><Relationship Id="rId7" Type="http://schemas.openxmlformats.org/officeDocument/2006/relationships/image" Target="../media/image39.png"/><Relationship Id="rId8" Type="http://schemas.openxmlformats.org/officeDocument/2006/relationships/image" Target="../media/image34.png"/><Relationship Id="rId9" Type="http://schemas.openxmlformats.org/officeDocument/2006/relationships/image" Target="../media/image37.png"/><Relationship Id="rId10" Type="http://schemas.openxmlformats.org/officeDocument/2006/relationships/image" Target="../media/image47.png"/><Relationship Id="rId11" Type="http://schemas.openxmlformats.org/officeDocument/2006/relationships/image" Target="../media/image28.png"/></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8.png"/><Relationship Id="rId3" Type="http://schemas.openxmlformats.org/officeDocument/2006/relationships/image" Target="../media/image50.png"/></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9.png"/><Relationship Id="rId3" Type="http://schemas.openxmlformats.org/officeDocument/2006/relationships/image" Target="../media/image50.png"/></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1.png"/><Relationship Id="rId3" Type="http://schemas.openxmlformats.org/officeDocument/2006/relationships/image" Target="../media/image50.png"/></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2.png"/><Relationship Id="rId3" Type="http://schemas.openxmlformats.org/officeDocument/2006/relationships/image" Target="../media/image50.png"/></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8.png"/><Relationship Id="rId3" Type="http://schemas.openxmlformats.org/officeDocument/2006/relationships/image" Target="../media/image50.png"/><Relationship Id="rId4" Type="http://schemas.openxmlformats.org/officeDocument/2006/relationships/image" Target="../media/image54.png"/></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9.png"/><Relationship Id="rId3" Type="http://schemas.openxmlformats.org/officeDocument/2006/relationships/image" Target="../media/image50.png"/><Relationship Id="rId4" Type="http://schemas.openxmlformats.org/officeDocument/2006/relationships/image" Target="../media/image54.png"/></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1.png"/><Relationship Id="rId3" Type="http://schemas.openxmlformats.org/officeDocument/2006/relationships/image" Target="../media/image50.png"/><Relationship Id="rId4" Type="http://schemas.openxmlformats.org/officeDocument/2006/relationships/image" Target="../media/image54.png"/></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2.png"/><Relationship Id="rId3" Type="http://schemas.openxmlformats.org/officeDocument/2006/relationships/image" Target="../media/image50.png"/><Relationship Id="rId4" Type="http://schemas.openxmlformats.org/officeDocument/2006/relationships/image" Target="../media/image54.png"/></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6.png"/><Relationship Id="rId3" Type="http://schemas.openxmlformats.org/officeDocument/2006/relationships/image" Target="../media/image48.png"/><Relationship Id="rId4" Type="http://schemas.openxmlformats.org/officeDocument/2006/relationships/image" Target="../media/image54.png"/><Relationship Id="rId5" Type="http://schemas.openxmlformats.org/officeDocument/2006/relationships/image" Target="../media/image55.png"/></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image" Target="../media/image56.png"/></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1.png"/><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image" Target="../media/image56.png"/></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image" Target="../media/image56.png"/></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8.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1.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8.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1.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8.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1.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8.png"/><Relationship Id="rId3" Type="http://schemas.openxmlformats.org/officeDocument/2006/relationships/image" Target="../media/image54.png"/></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9.png"/><Relationship Id="rId3" Type="http://schemas.openxmlformats.org/officeDocument/2006/relationships/image" Target="../media/image54.png"/></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1.png"/><Relationship Id="rId3" Type="http://schemas.openxmlformats.org/officeDocument/2006/relationships/image" Target="../media/image54.png"/></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2.png"/><Relationship Id="rId3" Type="http://schemas.openxmlformats.org/officeDocument/2006/relationships/image" Target="../media/image54.png"/></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8.png"/><Relationship Id="rId3" Type="http://schemas.openxmlformats.org/officeDocument/2006/relationships/image" Target="../media/image61.png"/></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9.png"/><Relationship Id="rId3" Type="http://schemas.openxmlformats.org/officeDocument/2006/relationships/image" Target="../media/image61.png"/></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1.png"/><Relationship Id="rId3" Type="http://schemas.openxmlformats.org/officeDocument/2006/relationships/image" Target="../media/image61.png"/></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2.png"/><Relationship Id="rId3" Type="http://schemas.openxmlformats.org/officeDocument/2006/relationships/image" Target="../media/image61.png"/></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8.png"/><Relationship Id="rId3" Type="http://schemas.openxmlformats.org/officeDocument/2006/relationships/image" Target="../media/image57.png"/></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9.png"/><Relationship Id="rId3" Type="http://schemas.openxmlformats.org/officeDocument/2006/relationships/image" Target="../media/image57.png"/></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1.png"/><Relationship Id="rId3" Type="http://schemas.openxmlformats.org/officeDocument/2006/relationships/image" Target="../media/image57.png"/></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2.png"/><Relationship Id="rId3" Type="http://schemas.openxmlformats.org/officeDocument/2006/relationships/image" Target="../media/image57.png"/></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8.png"/></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8.png"/></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7.png"/></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 name="Google Shape;11;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3" name="Google Shape;13;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4" name="Google Shape;14;p2"/>
          <p:cNvGrpSpPr/>
          <p:nvPr/>
        </p:nvGrpSpPr>
        <p:grpSpPr>
          <a:xfrm>
            <a:off x="6156975" y="0"/>
            <a:ext cx="2987025" cy="3854074"/>
            <a:chOff x="6156975" y="0"/>
            <a:chExt cx="2987025" cy="3854074"/>
          </a:xfrm>
        </p:grpSpPr>
        <p:pic>
          <p:nvPicPr>
            <p:cNvPr id="15" name="Google Shape;15;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 name="Google Shape;16;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 name="Google Shape;17;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pic>
        <p:nvPicPr>
          <p:cNvPr id="18" name="Google Shape;18;p2"/>
          <p:cNvPicPr preferRelativeResize="0"/>
          <p:nvPr/>
        </p:nvPicPr>
        <p:blipFill rotWithShape="1">
          <a:blip r:embed="rId5">
            <a:alphaModFix/>
          </a:blip>
          <a:srcRect b="0" l="6209" r="6209" t="0"/>
          <a:stretch/>
        </p:blipFill>
        <p:spPr>
          <a:xfrm>
            <a:off x="324000" y="4008600"/>
            <a:ext cx="1705150" cy="128000"/>
          </a:xfrm>
          <a:prstGeom prst="rect">
            <a:avLst/>
          </a:prstGeom>
          <a:noFill/>
          <a:ln>
            <a:noFill/>
          </a:ln>
        </p:spPr>
      </p:pic>
      <p:sp>
        <p:nvSpPr>
          <p:cNvPr id="19" name="Google Shape;19;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Art and design</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25" name="Google Shape;25;p3"/>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7" name="Google Shape;27;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32" name="Google Shape;32;p4"/>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4" name="Google Shape;34;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35" name="Google Shape;35;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Citizenship</a:t>
            </a:r>
            <a:endParaRPr b="1" sz="1700">
              <a:latin typeface="Lexend"/>
              <a:ea typeface="Lexend"/>
              <a:cs typeface="Lexend"/>
              <a:sym typeface="Lexend"/>
            </a:endParaRPr>
          </a:p>
        </p:txBody>
      </p:sp>
      <p:sp>
        <p:nvSpPr>
          <p:cNvPr id="40" name="Google Shape;40;p5"/>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42" name="Google Shape;42;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3" name="Google Shape;43;p5"/>
          <p:cNvGrpSpPr/>
          <p:nvPr/>
        </p:nvGrpSpPr>
        <p:grpSpPr>
          <a:xfrm>
            <a:off x="6156975" y="0"/>
            <a:ext cx="2987025" cy="3854074"/>
            <a:chOff x="6156975" y="0"/>
            <a:chExt cx="2987025" cy="3854074"/>
          </a:xfrm>
        </p:grpSpPr>
        <p:pic>
          <p:nvPicPr>
            <p:cNvPr id="44" name="Google Shape;44;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5" name="Google Shape;45;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6" name="Google Shape;46;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Computing</a:t>
            </a:r>
            <a:endParaRPr b="1" sz="1700">
              <a:latin typeface="Lexend"/>
              <a:ea typeface="Lexend"/>
              <a:cs typeface="Lexend"/>
              <a:sym typeface="Lexend"/>
            </a:endParaRPr>
          </a:p>
        </p:txBody>
      </p:sp>
      <p:sp>
        <p:nvSpPr>
          <p:cNvPr id="51" name="Google Shape;51;p6"/>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3" name="Google Shape;53;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54" name="Google Shape;54;p6"/>
          <p:cNvGrpSpPr/>
          <p:nvPr/>
        </p:nvGrpSpPr>
        <p:grpSpPr>
          <a:xfrm>
            <a:off x="6156975" y="0"/>
            <a:ext cx="2987025" cy="3854074"/>
            <a:chOff x="6156975" y="0"/>
            <a:chExt cx="2987025" cy="3854074"/>
          </a:xfrm>
        </p:grpSpPr>
        <p:pic>
          <p:nvPicPr>
            <p:cNvPr id="55" name="Google Shape;55;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6" name="Google Shape;56;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57" name="Google Shape;57;p6"/>
          <p:cNvPicPr preferRelativeResize="0"/>
          <p:nvPr/>
        </p:nvPicPr>
        <p:blipFill>
          <a:blip r:embed="rId5">
            <a:alphaModFix/>
          </a:blip>
          <a:stretch>
            <a:fillRect/>
          </a:stretch>
        </p:blipFill>
        <p:spPr>
          <a:xfrm rot="-359982">
            <a:off x="6923956" y="1273792"/>
            <a:ext cx="1784155" cy="140454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7"/>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Design and technology</a:t>
            </a:r>
            <a:endParaRPr b="1" sz="1700">
              <a:latin typeface="Lexend"/>
              <a:ea typeface="Lexend"/>
              <a:cs typeface="Lexend"/>
              <a:sym typeface="Lexend"/>
            </a:endParaRPr>
          </a:p>
        </p:txBody>
      </p:sp>
      <p:sp>
        <p:nvSpPr>
          <p:cNvPr id="62" name="Google Shape;62;p7"/>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64" name="Google Shape;64;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65" name="Google Shape;65;p7"/>
          <p:cNvGrpSpPr/>
          <p:nvPr/>
        </p:nvGrpSpPr>
        <p:grpSpPr>
          <a:xfrm>
            <a:off x="6156975" y="0"/>
            <a:ext cx="2987025" cy="3854074"/>
            <a:chOff x="6156975" y="0"/>
            <a:chExt cx="2987025" cy="3854074"/>
          </a:xfrm>
        </p:grpSpPr>
        <p:pic>
          <p:nvPicPr>
            <p:cNvPr id="66" name="Google Shape;66;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7" name="Google Shape;67;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68" name="Google Shape;68;p7"/>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1" name="Google Shape;71;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2" name="Google Shape;72;p8"/>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3" name="Google Shape;73;p8"/>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75" name="Google Shape;75;p8"/>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6" name="Google Shape;76;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77" name="Shape 77"/>
        <p:cNvGrpSpPr/>
        <p:nvPr/>
      </p:nvGrpSpPr>
      <p:grpSpPr>
        <a:xfrm>
          <a:off x="0" y="0"/>
          <a:ext cx="0" cy="0"/>
          <a:chOff x="0" y="0"/>
          <a:chExt cx="0" cy="0"/>
        </a:xfrm>
      </p:grpSpPr>
      <p:pic>
        <p:nvPicPr>
          <p:cNvPr id="78" name="Google Shape;78;p9"/>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79" name="Google Shape;79;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Faransiis</a:t>
            </a:r>
            <a:endParaRPr b="1" sz="1400">
              <a:latin typeface="Lexend"/>
              <a:ea typeface="Lexend"/>
              <a:cs typeface="Lexend"/>
              <a:sym typeface="Lexend"/>
            </a:endParaRPr>
          </a:p>
        </p:txBody>
      </p:sp>
      <p:sp>
        <p:nvSpPr>
          <p:cNvPr id="81" name="Google Shape;81;p9"/>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3" name="Google Shape;83;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84" name="Google Shape;84;p9"/>
          <p:cNvGrpSpPr/>
          <p:nvPr/>
        </p:nvGrpSpPr>
        <p:grpSpPr>
          <a:xfrm>
            <a:off x="6156975" y="0"/>
            <a:ext cx="2987025" cy="3854074"/>
            <a:chOff x="6156975" y="0"/>
            <a:chExt cx="2987025" cy="3854074"/>
          </a:xfrm>
        </p:grpSpPr>
        <p:pic>
          <p:nvPicPr>
            <p:cNvPr id="85" name="Google Shape;85;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6" name="Google Shape;86;p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7" name="Google Shape;87;p9"/>
          <p:cNvPicPr preferRelativeResize="0"/>
          <p:nvPr/>
        </p:nvPicPr>
        <p:blipFill>
          <a:blip r:embed="rId5">
            <a:alphaModFix/>
          </a:blip>
          <a:stretch>
            <a:fillRect/>
          </a:stretch>
        </p:blipFill>
        <p:spPr>
          <a:xfrm rot="-388119">
            <a:off x="6742284" y="969390"/>
            <a:ext cx="2161157" cy="1915295"/>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90" name="Google Shape;90;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1" name="Google Shape;91;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 name="Google Shape;92;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93" name="Google Shape;93;p10"/>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5" name="Google Shape;95;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96" name="Shape 96"/>
        <p:cNvGrpSpPr/>
        <p:nvPr/>
      </p:nvGrpSpPr>
      <p:grpSpPr>
        <a:xfrm>
          <a:off x="0" y="0"/>
          <a:ext cx="0" cy="0"/>
          <a:chOff x="0" y="0"/>
          <a:chExt cx="0" cy="0"/>
        </a:xfrm>
      </p:grpSpPr>
      <p:pic>
        <p:nvPicPr>
          <p:cNvPr id="97" name="Google Shape;97;p11"/>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98" name="Google Shape;98;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 name="Google Shape;99;p1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German</a:t>
            </a:r>
            <a:endParaRPr b="1" sz="1700">
              <a:latin typeface="Lexend"/>
              <a:ea typeface="Lexend"/>
              <a:cs typeface="Lexend"/>
              <a:sym typeface="Lexend"/>
            </a:endParaRPr>
          </a:p>
        </p:txBody>
      </p:sp>
      <p:sp>
        <p:nvSpPr>
          <p:cNvPr id="100" name="Google Shape;100;p11"/>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02" name="Google Shape;102;p1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03" name="Google Shape;103;p11"/>
          <p:cNvGrpSpPr/>
          <p:nvPr/>
        </p:nvGrpSpPr>
        <p:grpSpPr>
          <a:xfrm>
            <a:off x="6156975" y="0"/>
            <a:ext cx="2987025" cy="3854074"/>
            <a:chOff x="6156975" y="0"/>
            <a:chExt cx="2987025" cy="3854074"/>
          </a:xfrm>
        </p:grpSpPr>
        <p:pic>
          <p:nvPicPr>
            <p:cNvPr id="104" name="Google Shape;104;p1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5" name="Google Shape;105;p1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6" name="Google Shape;106;p11"/>
          <p:cNvPicPr preferRelativeResize="0"/>
          <p:nvPr/>
        </p:nvPicPr>
        <p:blipFill>
          <a:blip r:embed="rId5">
            <a:alphaModFix/>
          </a:blip>
          <a:stretch>
            <a:fillRect/>
          </a:stretch>
        </p:blipFill>
        <p:spPr>
          <a:xfrm rot="-366027">
            <a:off x="6626180" y="831797"/>
            <a:ext cx="2331091" cy="208957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111" name="Google Shape;111;p12"/>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13" name="Google Shape;113;p1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14" name="Google Shape;114;p12"/>
          <p:cNvGrpSpPr/>
          <p:nvPr/>
        </p:nvGrpSpPr>
        <p:grpSpPr>
          <a:xfrm>
            <a:off x="6156975" y="0"/>
            <a:ext cx="2987025" cy="3854074"/>
            <a:chOff x="6156975" y="0"/>
            <a:chExt cx="2987025" cy="3854074"/>
          </a:xfrm>
        </p:grpSpPr>
        <p:pic>
          <p:nvPicPr>
            <p:cNvPr id="115" name="Google Shape;115;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6" name="Google Shape;116;p12"/>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7" name="Google Shape;117;p12"/>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122" name="Google Shape;122;p1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24" name="Google Shape;124;p1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25" name="Google Shape;125;p1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26" name="Shape 126"/>
        <p:cNvGrpSpPr/>
        <p:nvPr/>
      </p:nvGrpSpPr>
      <p:grpSpPr>
        <a:xfrm>
          <a:off x="0" y="0"/>
          <a:ext cx="0" cy="0"/>
          <a:chOff x="0" y="0"/>
          <a:chExt cx="0" cy="0"/>
        </a:xfrm>
      </p:grpSpPr>
      <p:pic>
        <p:nvPicPr>
          <p:cNvPr id="127" name="Google Shape;127;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8" name="Google Shape;128;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 name="Google Shape;129;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130" name="Google Shape;130;p14"/>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32" name="Google Shape;132;p1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33" name="Google Shape;133;p14"/>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34" name="Shape 134"/>
        <p:cNvGrpSpPr/>
        <p:nvPr/>
      </p:nvGrpSpPr>
      <p:grpSpPr>
        <a:xfrm>
          <a:off x="0" y="0"/>
          <a:ext cx="0" cy="0"/>
          <a:chOff x="0" y="0"/>
          <a:chExt cx="0" cy="0"/>
        </a:xfrm>
      </p:grpSpPr>
      <p:pic>
        <p:nvPicPr>
          <p:cNvPr id="135" name="Google Shape;135;p15"/>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36" name="Google Shape;136;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 name="Google Shape;137;p15"/>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Physical education</a:t>
            </a:r>
            <a:endParaRPr b="1" sz="1700">
              <a:latin typeface="Lexend"/>
              <a:ea typeface="Lexend"/>
              <a:cs typeface="Lexend"/>
              <a:sym typeface="Lexend"/>
            </a:endParaRPr>
          </a:p>
        </p:txBody>
      </p:sp>
      <p:sp>
        <p:nvSpPr>
          <p:cNvPr id="138" name="Google Shape;138;p15"/>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40" name="Google Shape;140;p1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41" name="Google Shape;141;p15"/>
          <p:cNvGrpSpPr/>
          <p:nvPr/>
        </p:nvGrpSpPr>
        <p:grpSpPr>
          <a:xfrm>
            <a:off x="6156975" y="0"/>
            <a:ext cx="2987025" cy="3854074"/>
            <a:chOff x="6156975" y="0"/>
            <a:chExt cx="2987025" cy="3854074"/>
          </a:xfrm>
        </p:grpSpPr>
        <p:pic>
          <p:nvPicPr>
            <p:cNvPr id="142" name="Google Shape;142;p1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43" name="Google Shape;143;p1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44" name="Google Shape;144;p15"/>
          <p:cNvPicPr preferRelativeResize="0"/>
          <p:nvPr/>
        </p:nvPicPr>
        <p:blipFill>
          <a:blip r:embed="rId5">
            <a:alphaModFix/>
          </a:blip>
          <a:stretch>
            <a:fillRect/>
          </a:stretch>
        </p:blipFill>
        <p:spPr>
          <a:xfrm rot="-359976">
            <a:off x="6935172" y="1377298"/>
            <a:ext cx="1845860" cy="1302959"/>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149" name="Google Shape;149;p16"/>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51" name="Google Shape;151;p1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52" name="Google Shape;152;p16"/>
          <p:cNvGrpSpPr/>
          <p:nvPr/>
        </p:nvGrpSpPr>
        <p:grpSpPr>
          <a:xfrm>
            <a:off x="6156975" y="0"/>
            <a:ext cx="2987025" cy="3854074"/>
            <a:chOff x="6156975" y="0"/>
            <a:chExt cx="2987025" cy="3854074"/>
          </a:xfrm>
        </p:grpSpPr>
        <p:pic>
          <p:nvPicPr>
            <p:cNvPr id="153" name="Google Shape;153;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4" name="Google Shape;154;p16"/>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5" name="Google Shape;155;p16"/>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56" name="Shape 156"/>
        <p:cNvGrpSpPr/>
        <p:nvPr/>
      </p:nvGrpSpPr>
      <p:grpSpPr>
        <a:xfrm>
          <a:off x="0" y="0"/>
          <a:ext cx="0" cy="0"/>
          <a:chOff x="0" y="0"/>
          <a:chExt cx="0" cy="0"/>
        </a:xfrm>
      </p:grpSpPr>
      <p:pic>
        <p:nvPicPr>
          <p:cNvPr id="157" name="Google Shape;157;p17"/>
          <p:cNvPicPr preferRelativeResize="0"/>
          <p:nvPr/>
        </p:nvPicPr>
        <p:blipFill rotWithShape="1">
          <a:blip r:embed="rId2">
            <a:alphaModFix/>
          </a:blip>
          <a:srcRect b="0" l="6209" r="6209" t="0"/>
          <a:stretch/>
        </p:blipFill>
        <p:spPr>
          <a:xfrm>
            <a:off x="324000" y="4008600"/>
            <a:ext cx="4112000" cy="128000"/>
          </a:xfrm>
          <a:prstGeom prst="rect">
            <a:avLst/>
          </a:prstGeom>
          <a:noFill/>
          <a:ln>
            <a:noFill/>
          </a:ln>
        </p:spPr>
      </p:pic>
      <p:sp>
        <p:nvSpPr>
          <p:cNvPr id="158" name="Google Shape;158;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9" name="Google Shape;159;p17"/>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Relationships and health education</a:t>
            </a:r>
            <a:endParaRPr b="1" sz="1700">
              <a:latin typeface="Lexend"/>
              <a:ea typeface="Lexend"/>
              <a:cs typeface="Lexend"/>
              <a:sym typeface="Lexend"/>
            </a:endParaRPr>
          </a:p>
        </p:txBody>
      </p:sp>
      <p:sp>
        <p:nvSpPr>
          <p:cNvPr id="160" name="Google Shape;160;p17"/>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62" name="Google Shape;162;p1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63" name="Google Shape;163;p17"/>
          <p:cNvGrpSpPr/>
          <p:nvPr/>
        </p:nvGrpSpPr>
        <p:grpSpPr>
          <a:xfrm>
            <a:off x="6156975" y="0"/>
            <a:ext cx="2987025" cy="3854074"/>
            <a:chOff x="6156975" y="0"/>
            <a:chExt cx="2987025" cy="3854074"/>
          </a:xfrm>
        </p:grpSpPr>
        <p:pic>
          <p:nvPicPr>
            <p:cNvPr id="164" name="Google Shape;164;p1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65" name="Google Shape;165;p1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66" name="Google Shape;166;p17"/>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67" name="Shape 167"/>
        <p:cNvGrpSpPr/>
        <p:nvPr/>
      </p:nvGrpSpPr>
      <p:grpSpPr>
        <a:xfrm>
          <a:off x="0" y="0"/>
          <a:ext cx="0" cy="0"/>
          <a:chOff x="0" y="0"/>
          <a:chExt cx="0" cy="0"/>
        </a:xfrm>
      </p:grpSpPr>
      <p:pic>
        <p:nvPicPr>
          <p:cNvPr id="168" name="Google Shape;168;p18"/>
          <p:cNvPicPr preferRelativeResize="0"/>
          <p:nvPr/>
        </p:nvPicPr>
        <p:blipFill rotWithShape="1">
          <a:blip r:embed="rId2">
            <a:alphaModFix/>
          </a:blip>
          <a:srcRect b="0" l="6209" r="6209" t="0"/>
          <a:stretch/>
        </p:blipFill>
        <p:spPr>
          <a:xfrm>
            <a:off x="324000" y="4008600"/>
            <a:ext cx="4639725" cy="128000"/>
          </a:xfrm>
          <a:prstGeom prst="rect">
            <a:avLst/>
          </a:prstGeom>
          <a:noFill/>
          <a:ln>
            <a:noFill/>
          </a:ln>
        </p:spPr>
      </p:pic>
      <p:sp>
        <p:nvSpPr>
          <p:cNvPr id="169" name="Google Shape;169;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0" name="Google Shape;170;p18"/>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Relationships, sex and health education</a:t>
            </a:r>
            <a:endParaRPr b="1" sz="1700">
              <a:latin typeface="Lexend"/>
              <a:ea typeface="Lexend"/>
              <a:cs typeface="Lexend"/>
              <a:sym typeface="Lexend"/>
            </a:endParaRPr>
          </a:p>
        </p:txBody>
      </p:sp>
      <p:sp>
        <p:nvSpPr>
          <p:cNvPr id="171" name="Google Shape;171;p18"/>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73" name="Google Shape;173;p1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74" name="Google Shape;174;p18"/>
          <p:cNvGrpSpPr/>
          <p:nvPr/>
        </p:nvGrpSpPr>
        <p:grpSpPr>
          <a:xfrm>
            <a:off x="6156975" y="0"/>
            <a:ext cx="2987025" cy="3854074"/>
            <a:chOff x="6156975" y="0"/>
            <a:chExt cx="2987025" cy="3854074"/>
          </a:xfrm>
        </p:grpSpPr>
        <p:pic>
          <p:nvPicPr>
            <p:cNvPr id="175" name="Google Shape;175;p1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76" name="Google Shape;176;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7" name="Google Shape;177;p18"/>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Waxbarashada diinta</a:t>
            </a:r>
            <a:endParaRPr b="1" sz="1400">
              <a:latin typeface="Lexend"/>
              <a:ea typeface="Lexend"/>
              <a:cs typeface="Lexend"/>
              <a:sym typeface="Lexend"/>
            </a:endParaRPr>
          </a:p>
        </p:txBody>
      </p:sp>
      <p:sp>
        <p:nvSpPr>
          <p:cNvPr id="182" name="Google Shape;182;p19"/>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84" name="Google Shape;184;p1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85" name="Google Shape;185;p19"/>
          <p:cNvGrpSpPr/>
          <p:nvPr/>
        </p:nvGrpSpPr>
        <p:grpSpPr>
          <a:xfrm>
            <a:off x="6156975" y="0"/>
            <a:ext cx="2987025" cy="3854074"/>
            <a:chOff x="6156975" y="0"/>
            <a:chExt cx="2987025" cy="3854074"/>
          </a:xfrm>
        </p:grpSpPr>
        <p:pic>
          <p:nvPicPr>
            <p:cNvPr id="186" name="Google Shape;186;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7" name="Google Shape;187;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8" name="Google Shape;188;p19"/>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189" name="Shape 189"/>
        <p:cNvGrpSpPr/>
        <p:nvPr/>
      </p:nvGrpSpPr>
      <p:grpSpPr>
        <a:xfrm>
          <a:off x="0" y="0"/>
          <a:ext cx="0" cy="0"/>
          <a:chOff x="0" y="0"/>
          <a:chExt cx="0" cy="0"/>
        </a:xfrm>
      </p:grpSpPr>
      <p:sp>
        <p:nvSpPr>
          <p:cNvPr id="190" name="Google Shape;190;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1" name="Google Shape;191;p2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192" name="Google Shape;192;p20"/>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94" name="Google Shape;194;p2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95" name="Google Shape;195;p2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96" name="Google Shape;196;p20"/>
          <p:cNvGrpSpPr/>
          <p:nvPr/>
        </p:nvGrpSpPr>
        <p:grpSpPr>
          <a:xfrm>
            <a:off x="6156975" y="0"/>
            <a:ext cx="2987025" cy="3854074"/>
            <a:chOff x="6156975" y="0"/>
            <a:chExt cx="2987025" cy="3854074"/>
          </a:xfrm>
        </p:grpSpPr>
        <p:pic>
          <p:nvPicPr>
            <p:cNvPr id="197" name="Google Shape;197;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8" name="Google Shape;198;p2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9" name="Google Shape;199;p2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00" name="Shape 200"/>
        <p:cNvGrpSpPr/>
        <p:nvPr/>
      </p:nvGrpSpPr>
      <p:grpSpPr>
        <a:xfrm>
          <a:off x="0" y="0"/>
          <a:ext cx="0" cy="0"/>
          <a:chOff x="0" y="0"/>
          <a:chExt cx="0" cy="0"/>
        </a:xfrm>
      </p:grpSpPr>
      <p:pic>
        <p:nvPicPr>
          <p:cNvPr id="201" name="Google Shape;201;p21"/>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 name="Google Shape;203;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Isbaanish</a:t>
            </a:r>
            <a:endParaRPr b="1" sz="1400">
              <a:latin typeface="Lexend"/>
              <a:ea typeface="Lexend"/>
              <a:cs typeface="Lexend"/>
              <a:sym typeface="Lexend"/>
            </a:endParaRPr>
          </a:p>
        </p:txBody>
      </p:sp>
      <p:sp>
        <p:nvSpPr>
          <p:cNvPr id="204" name="Google Shape;204;p21"/>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06" name="Google Shape;206;p2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207" name="Google Shape;207;p21"/>
          <p:cNvGrpSpPr/>
          <p:nvPr/>
        </p:nvGrpSpPr>
        <p:grpSpPr>
          <a:xfrm>
            <a:off x="6156975" y="0"/>
            <a:ext cx="2987025" cy="3854074"/>
            <a:chOff x="6156975" y="0"/>
            <a:chExt cx="2987025" cy="3854074"/>
          </a:xfrm>
        </p:grpSpPr>
        <p:pic>
          <p:nvPicPr>
            <p:cNvPr id="208" name="Google Shape;208;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9" name="Google Shape;209;p2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210" name="Google Shape;210;p21"/>
          <p:cNvPicPr preferRelativeResize="0"/>
          <p:nvPr/>
        </p:nvPicPr>
        <p:blipFill>
          <a:blip r:embed="rId5">
            <a:alphaModFix/>
          </a:blip>
          <a:stretch>
            <a:fillRect/>
          </a:stretch>
        </p:blipFill>
        <p:spPr>
          <a:xfrm rot="-360339">
            <a:off x="6714634" y="840073"/>
            <a:ext cx="2165107" cy="2173929"/>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13" name="Google Shape;213;p2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214" name="Google Shape;214;p2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215" name="Shape 215"/>
        <p:cNvGrpSpPr/>
        <p:nvPr/>
      </p:nvGrpSpPr>
      <p:grpSpPr>
        <a:xfrm>
          <a:off x="0" y="0"/>
          <a:ext cx="0" cy="0"/>
          <a:chOff x="0" y="0"/>
          <a:chExt cx="0" cy="0"/>
        </a:xfrm>
      </p:grpSpPr>
      <p:sp>
        <p:nvSpPr>
          <p:cNvPr id="216" name="Google Shape;216;p23"/>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17" name="Google Shape;217;p23"/>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218" name="Google Shape;218;p23"/>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219" name="Google Shape;219;p23"/>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20" name="Google Shape;220;p23"/>
          <p:cNvGrpSpPr/>
          <p:nvPr/>
        </p:nvGrpSpPr>
        <p:grpSpPr>
          <a:xfrm>
            <a:off x="2650916" y="1644417"/>
            <a:ext cx="1745270" cy="1430724"/>
            <a:chOff x="2642961" y="1644312"/>
            <a:chExt cx="1454634" cy="1195657"/>
          </a:xfrm>
        </p:grpSpPr>
        <p:pic>
          <p:nvPicPr>
            <p:cNvPr id="221" name="Google Shape;221;p2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222" name="Google Shape;222;p2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223" name="Google Shape;223;p2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224" name="Google Shape;224;p2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225" name="Google Shape;225;p23"/>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226" name="Google Shape;226;p23"/>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227" name="Google Shape;227;p2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28" name="Shape 228"/>
        <p:cNvGrpSpPr/>
        <p:nvPr/>
      </p:nvGrpSpPr>
      <p:grpSpPr>
        <a:xfrm>
          <a:off x="0" y="0"/>
          <a:ext cx="0" cy="0"/>
          <a:chOff x="0" y="0"/>
          <a:chExt cx="0" cy="0"/>
        </a:xfrm>
      </p:grpSpPr>
      <p:sp>
        <p:nvSpPr>
          <p:cNvPr id="229" name="Google Shape;229;p2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2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31" name="Google Shape;231;p2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32" name="Google Shape;232;p2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3" name="Google Shape;233;p2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4" name="Google Shape;234;p24"/>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5" name="Google Shape;235;p24"/>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6" name="Google Shape;236;p24"/>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7" name="Google Shape;237;p24"/>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38" name="Shape 238"/>
        <p:cNvGrpSpPr/>
        <p:nvPr/>
      </p:nvGrpSpPr>
      <p:grpSpPr>
        <a:xfrm>
          <a:off x="0" y="0"/>
          <a:ext cx="0" cy="0"/>
          <a:chOff x="0" y="0"/>
          <a:chExt cx="0" cy="0"/>
        </a:xfrm>
      </p:grpSpPr>
      <p:sp>
        <p:nvSpPr>
          <p:cNvPr id="239" name="Google Shape;239;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1" name="Google Shape;241;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2" name="Google Shape;242;p2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3" name="Google Shape;243;p2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4" name="Google Shape;244;p25"/>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5" name="Google Shape;245;p25"/>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6" name="Google Shape;246;p25"/>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7" name="Google Shape;247;p25"/>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8" name="Google Shape;248;p25"/>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9" name="Google Shape;249;p25"/>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50" name="Shape 250"/>
        <p:cNvGrpSpPr/>
        <p:nvPr/>
      </p:nvGrpSpPr>
      <p:grpSpPr>
        <a:xfrm>
          <a:off x="0" y="0"/>
          <a:ext cx="0" cy="0"/>
          <a:chOff x="0" y="0"/>
          <a:chExt cx="0" cy="0"/>
        </a:xfrm>
      </p:grpSpPr>
      <p:sp>
        <p:nvSpPr>
          <p:cNvPr id="251" name="Google Shape;251;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2" name="Google Shape;252;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3" name="Google Shape;253;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54" name="Google Shape;254;p2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5" name="Google Shape;255;p2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6" name="Google Shape;256;p26"/>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7" name="Google Shape;257;p26"/>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8" name="Google Shape;258;p26"/>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9" name="Google Shape;259;p26"/>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0" name="Google Shape;260;p26"/>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1" name="Google Shape;261;p26"/>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2" name="Google Shape;262;p26"/>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3" name="Google Shape;263;p26"/>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64" name="Shape 264"/>
        <p:cNvGrpSpPr/>
        <p:nvPr/>
      </p:nvGrpSpPr>
      <p:grpSpPr>
        <a:xfrm>
          <a:off x="0" y="0"/>
          <a:ext cx="0" cy="0"/>
          <a:chOff x="0" y="0"/>
          <a:chExt cx="0" cy="0"/>
        </a:xfrm>
      </p:grpSpPr>
      <p:sp>
        <p:nvSpPr>
          <p:cNvPr id="265" name="Google Shape;265;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67" name="Google Shape;267;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68" name="Google Shape;268;p2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9" name="Google Shape;269;p2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70" name="Google Shape;270;p27"/>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71" name="Google Shape;271;p27"/>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72" name="Shape 272"/>
        <p:cNvGrpSpPr/>
        <p:nvPr/>
      </p:nvGrpSpPr>
      <p:grpSpPr>
        <a:xfrm>
          <a:off x="0" y="0"/>
          <a:ext cx="0" cy="0"/>
          <a:chOff x="0" y="0"/>
          <a:chExt cx="0" cy="0"/>
        </a:xfrm>
      </p:grpSpPr>
      <p:sp>
        <p:nvSpPr>
          <p:cNvPr id="273" name="Google Shape;273;p2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8"/>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75" name="Google Shape;275;p28"/>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76" name="Google Shape;276;p28"/>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77" name="Google Shape;277;p28"/>
          <p:cNvCxnSpPr>
            <a:endCxn id="27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79" name="Google Shape;279;p28"/>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280" name="Google Shape;280;p28"/>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81" name="Google Shape;281;p28"/>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78" name="Google Shape;278;p28"/>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282" name="Google Shape;282;p28"/>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283" name="Google Shape;283;p2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84" name="Google Shape;284;p28"/>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285" name="Shape 285"/>
        <p:cNvGrpSpPr/>
        <p:nvPr/>
      </p:nvGrpSpPr>
      <p:grpSpPr>
        <a:xfrm>
          <a:off x="0" y="0"/>
          <a:ext cx="0" cy="0"/>
          <a:chOff x="0" y="0"/>
          <a:chExt cx="0" cy="0"/>
        </a:xfrm>
      </p:grpSpPr>
      <p:pic>
        <p:nvPicPr>
          <p:cNvPr id="286" name="Google Shape;286;p29"/>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287" name="Google Shape;287;p29"/>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288" name="Google Shape;288;p29"/>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289" name="Google Shape;289;p29"/>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290" name="Google Shape;290;p29"/>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291" name="Google Shape;291;p29"/>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292" name="Google Shape;292;p29"/>
          <p:cNvCxnSpPr>
            <a:endCxn id="29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293" name="Google Shape;293;p29"/>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294" name="Google Shape;294;p29"/>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295" name="Google Shape;295;p29"/>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6" name="Google Shape;296;p29"/>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7" name="Google Shape;297;p29"/>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98" name="Google Shape;298;p29"/>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299" name="Google Shape;299;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0" name="Google Shape;300;p29"/>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301" name="Google Shape;301;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2" name="Google Shape;302;p29"/>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03" name="Shape 303"/>
        <p:cNvGrpSpPr/>
        <p:nvPr/>
      </p:nvGrpSpPr>
      <p:grpSpPr>
        <a:xfrm>
          <a:off x="0" y="0"/>
          <a:ext cx="0" cy="0"/>
          <a:chOff x="0" y="0"/>
          <a:chExt cx="0" cy="0"/>
        </a:xfrm>
      </p:grpSpPr>
      <p:pic>
        <p:nvPicPr>
          <p:cNvPr id="304" name="Google Shape;304;p30"/>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05" name="Google Shape;305;p30"/>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06" name="Google Shape;306;p30"/>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07" name="Google Shape;307;p30"/>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08" name="Google Shape;308;p30"/>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10" name="Google Shape;310;p30"/>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12" name="Google Shape;312;p30"/>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13" name="Google Shape;313;p30"/>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14" name="Google Shape;314;p30"/>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15" name="Google Shape;315;p30"/>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316" name="Google Shape;316;p30"/>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7" name="Google Shape;317;p30"/>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8" name="Google Shape;318;p30"/>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9" name="Google Shape;319;p30"/>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320" name="Google Shape;320;p30"/>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321" name="Google Shape;321;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p30"/>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323" name="Google Shape;323;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4" name="Google Shape;324;p30"/>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25" name="Shape 325"/>
        <p:cNvGrpSpPr/>
        <p:nvPr/>
      </p:nvGrpSpPr>
      <p:grpSpPr>
        <a:xfrm>
          <a:off x="0" y="0"/>
          <a:ext cx="0" cy="0"/>
          <a:chOff x="0" y="0"/>
          <a:chExt cx="0" cy="0"/>
        </a:xfrm>
      </p:grpSpPr>
      <p:pic>
        <p:nvPicPr>
          <p:cNvPr id="326" name="Google Shape;326;p31"/>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27" name="Google Shape;327;p31"/>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29" name="Google Shape;329;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30" name="Google Shape;330;p3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31" name="Google Shape;331;p3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32" name="Shape 332"/>
        <p:cNvGrpSpPr/>
        <p:nvPr/>
      </p:nvGrpSpPr>
      <p:grpSpPr>
        <a:xfrm>
          <a:off x="0" y="0"/>
          <a:ext cx="0" cy="0"/>
          <a:chOff x="0" y="0"/>
          <a:chExt cx="0" cy="0"/>
        </a:xfrm>
      </p:grpSpPr>
      <p:pic>
        <p:nvPicPr>
          <p:cNvPr id="333" name="Google Shape;333;p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4" name="Google Shape;334;p3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36" name="Google Shape;336;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37" name="Google Shape;337;p3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38" name="Google Shape;338;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39" name="Shape 339"/>
        <p:cNvGrpSpPr/>
        <p:nvPr/>
      </p:nvGrpSpPr>
      <p:grpSpPr>
        <a:xfrm>
          <a:off x="0" y="0"/>
          <a:ext cx="0" cy="0"/>
          <a:chOff x="0" y="0"/>
          <a:chExt cx="0" cy="0"/>
        </a:xfrm>
      </p:grpSpPr>
      <p:pic>
        <p:nvPicPr>
          <p:cNvPr id="340" name="Google Shape;34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1" name="Google Shape;341;p3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43" name="Google Shape;343;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44" name="Google Shape;344;p3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45" name="Google Shape;345;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46" name="Shape 346"/>
        <p:cNvGrpSpPr/>
        <p:nvPr/>
      </p:nvGrpSpPr>
      <p:grpSpPr>
        <a:xfrm>
          <a:off x="0" y="0"/>
          <a:ext cx="0" cy="0"/>
          <a:chOff x="0" y="0"/>
          <a:chExt cx="0" cy="0"/>
        </a:xfrm>
      </p:grpSpPr>
      <p:pic>
        <p:nvPicPr>
          <p:cNvPr id="347" name="Google Shape;347;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8" name="Google Shape;348;p3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50" name="Google Shape;35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1" name="Google Shape;351;p3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52" name="Google Shape;352;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53" name="Shape 353"/>
        <p:cNvGrpSpPr/>
        <p:nvPr/>
      </p:nvGrpSpPr>
      <p:grpSpPr>
        <a:xfrm>
          <a:off x="0" y="0"/>
          <a:ext cx="0" cy="0"/>
          <a:chOff x="0" y="0"/>
          <a:chExt cx="0" cy="0"/>
        </a:xfrm>
      </p:grpSpPr>
      <p:sp>
        <p:nvSpPr>
          <p:cNvPr id="354" name="Google Shape;354;p3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5" name="Google Shape;355;p35"/>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6" name="Google Shape;356;p3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8" name="Google Shape;358;p3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9" name="Google Shape;359;p35"/>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60" name="Google Shape;360;p35"/>
          <p:cNvGrpSpPr/>
          <p:nvPr/>
        </p:nvGrpSpPr>
        <p:grpSpPr>
          <a:xfrm>
            <a:off x="7834231" y="1285"/>
            <a:ext cx="828900" cy="576065"/>
            <a:chOff x="7801496" y="1285"/>
            <a:chExt cx="828900" cy="576065"/>
          </a:xfrm>
        </p:grpSpPr>
        <p:pic>
          <p:nvPicPr>
            <p:cNvPr id="361" name="Google Shape;361;p3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62" name="Google Shape;362;p3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63" name="Google Shape;363;p35"/>
          <p:cNvGrpSpPr/>
          <p:nvPr/>
        </p:nvGrpSpPr>
        <p:grpSpPr>
          <a:xfrm>
            <a:off x="8635663" y="1285"/>
            <a:ext cx="499700" cy="576065"/>
            <a:chOff x="8635663" y="1285"/>
            <a:chExt cx="499700" cy="576065"/>
          </a:xfrm>
        </p:grpSpPr>
        <p:pic>
          <p:nvPicPr>
            <p:cNvPr id="364" name="Google Shape;364;p3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65" name="Google Shape;365;p3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66" name="Shape 366"/>
        <p:cNvGrpSpPr/>
        <p:nvPr/>
      </p:nvGrpSpPr>
      <p:grpSpPr>
        <a:xfrm>
          <a:off x="0" y="0"/>
          <a:ext cx="0" cy="0"/>
          <a:chOff x="0" y="0"/>
          <a:chExt cx="0" cy="0"/>
        </a:xfrm>
      </p:grpSpPr>
      <p:sp>
        <p:nvSpPr>
          <p:cNvPr id="367" name="Google Shape;367;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8" name="Google Shape;368;p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1" name="Google Shape;371;p3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2" name="Google Shape;372;p3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73" name="Google Shape;373;p36"/>
          <p:cNvGrpSpPr/>
          <p:nvPr/>
        </p:nvGrpSpPr>
        <p:grpSpPr>
          <a:xfrm>
            <a:off x="7834231" y="1285"/>
            <a:ext cx="828900" cy="576065"/>
            <a:chOff x="7801496" y="1285"/>
            <a:chExt cx="828900" cy="576065"/>
          </a:xfrm>
        </p:grpSpPr>
        <p:pic>
          <p:nvPicPr>
            <p:cNvPr id="374" name="Google Shape;374;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75" name="Google Shape;375;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76" name="Google Shape;376;p36"/>
          <p:cNvGrpSpPr/>
          <p:nvPr/>
        </p:nvGrpSpPr>
        <p:grpSpPr>
          <a:xfrm>
            <a:off x="8635663" y="1285"/>
            <a:ext cx="499700" cy="576065"/>
            <a:chOff x="8635663" y="1285"/>
            <a:chExt cx="499700" cy="576065"/>
          </a:xfrm>
        </p:grpSpPr>
        <p:pic>
          <p:nvPicPr>
            <p:cNvPr id="377" name="Google Shape;377;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78" name="Google Shape;378;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379" name="Shape 379"/>
        <p:cNvGrpSpPr/>
        <p:nvPr/>
      </p:nvGrpSpPr>
      <p:grpSpPr>
        <a:xfrm>
          <a:off x="0" y="0"/>
          <a:ext cx="0" cy="0"/>
          <a:chOff x="0" y="0"/>
          <a:chExt cx="0" cy="0"/>
        </a:xfrm>
      </p:grpSpPr>
      <p:sp>
        <p:nvSpPr>
          <p:cNvPr id="380" name="Google Shape;380;p37"/>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1" name="Google Shape;381;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82" name="Google Shape;382;p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86" name="Google Shape;386;p37"/>
          <p:cNvGrpSpPr/>
          <p:nvPr/>
        </p:nvGrpSpPr>
        <p:grpSpPr>
          <a:xfrm>
            <a:off x="7834231" y="1285"/>
            <a:ext cx="828900" cy="576065"/>
            <a:chOff x="7801496" y="1285"/>
            <a:chExt cx="828900" cy="576065"/>
          </a:xfrm>
        </p:grpSpPr>
        <p:pic>
          <p:nvPicPr>
            <p:cNvPr id="387" name="Google Shape;387;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88" name="Google Shape;388;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89" name="Google Shape;389;p37"/>
          <p:cNvGrpSpPr/>
          <p:nvPr/>
        </p:nvGrpSpPr>
        <p:grpSpPr>
          <a:xfrm>
            <a:off x="8635663" y="1285"/>
            <a:ext cx="499700" cy="576065"/>
            <a:chOff x="8635663" y="1285"/>
            <a:chExt cx="499700" cy="576065"/>
          </a:xfrm>
        </p:grpSpPr>
        <p:pic>
          <p:nvPicPr>
            <p:cNvPr id="390" name="Google Shape;390;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1" name="Google Shape;391;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392" name="Shape 392"/>
        <p:cNvGrpSpPr/>
        <p:nvPr/>
      </p:nvGrpSpPr>
      <p:grpSpPr>
        <a:xfrm>
          <a:off x="0" y="0"/>
          <a:ext cx="0" cy="0"/>
          <a:chOff x="0" y="0"/>
          <a:chExt cx="0" cy="0"/>
        </a:xfrm>
      </p:grpSpPr>
      <p:sp>
        <p:nvSpPr>
          <p:cNvPr id="393" name="Google Shape;393;p3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5" name="Google Shape;395;p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7" name="Google Shape;397;p3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8" name="Google Shape;398;p3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99" name="Google Shape;399;p38"/>
          <p:cNvGrpSpPr/>
          <p:nvPr/>
        </p:nvGrpSpPr>
        <p:grpSpPr>
          <a:xfrm>
            <a:off x="7834231" y="1285"/>
            <a:ext cx="828900" cy="576065"/>
            <a:chOff x="7801496" y="1285"/>
            <a:chExt cx="828900" cy="576065"/>
          </a:xfrm>
        </p:grpSpPr>
        <p:pic>
          <p:nvPicPr>
            <p:cNvPr id="400" name="Google Shape;400;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1" name="Google Shape;401;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2" name="Google Shape;402;p38"/>
          <p:cNvGrpSpPr/>
          <p:nvPr/>
        </p:nvGrpSpPr>
        <p:grpSpPr>
          <a:xfrm>
            <a:off x="8635663" y="1285"/>
            <a:ext cx="499700" cy="576065"/>
            <a:chOff x="8635663" y="1285"/>
            <a:chExt cx="499700" cy="576065"/>
          </a:xfrm>
        </p:grpSpPr>
        <p:pic>
          <p:nvPicPr>
            <p:cNvPr id="403" name="Google Shape;403;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4" name="Google Shape;404;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405" name="Shape 405"/>
        <p:cNvGrpSpPr/>
        <p:nvPr/>
      </p:nvGrpSpPr>
      <p:grpSpPr>
        <a:xfrm>
          <a:off x="0" y="0"/>
          <a:ext cx="0" cy="0"/>
          <a:chOff x="0" y="0"/>
          <a:chExt cx="0" cy="0"/>
        </a:xfrm>
      </p:grpSpPr>
      <p:pic>
        <p:nvPicPr>
          <p:cNvPr id="406" name="Google Shape;406;p39"/>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407" name="Google Shape;407;p39"/>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408" name="Google Shape;408;p39"/>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09" name="Google Shape;409;p3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11" name="Google Shape;411;p3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12" name="Google Shape;412;p3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13" name="Google Shape;413;p39"/>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4" name="Google Shape;414;p39"/>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5" name="Google Shape;415;p3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16" name="Google Shape;416;p3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7" name="Google Shape;417;p3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18" name="Google Shape;418;p3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19" name="Google Shape;419;p39"/>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20" name="Google Shape;420;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1" name="Google Shape;421;p3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422" name="Google Shape;422;p39"/>
          <p:cNvGrpSpPr/>
          <p:nvPr/>
        </p:nvGrpSpPr>
        <p:grpSpPr>
          <a:xfrm>
            <a:off x="324128" y="3139463"/>
            <a:ext cx="457200" cy="457200"/>
            <a:chOff x="1020916" y="1442088"/>
            <a:chExt cx="457200" cy="457200"/>
          </a:xfrm>
        </p:grpSpPr>
        <p:pic>
          <p:nvPicPr>
            <p:cNvPr id="423" name="Google Shape;423;p3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424" name="Google Shape;42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5" name="Google Shape;425;p39"/>
          <p:cNvGrpSpPr/>
          <p:nvPr/>
        </p:nvGrpSpPr>
        <p:grpSpPr>
          <a:xfrm>
            <a:off x="324128" y="3987825"/>
            <a:ext cx="457200" cy="457200"/>
            <a:chOff x="1020916" y="1442088"/>
            <a:chExt cx="457200" cy="457200"/>
          </a:xfrm>
        </p:grpSpPr>
        <p:pic>
          <p:nvPicPr>
            <p:cNvPr id="426" name="Google Shape;426;p3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427" name="Google Shape;42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428" name="Shape 428"/>
        <p:cNvGrpSpPr/>
        <p:nvPr/>
      </p:nvGrpSpPr>
      <p:grpSpPr>
        <a:xfrm>
          <a:off x="0" y="0"/>
          <a:ext cx="0" cy="0"/>
          <a:chOff x="0" y="0"/>
          <a:chExt cx="0" cy="0"/>
        </a:xfrm>
      </p:grpSpPr>
      <p:pic>
        <p:nvPicPr>
          <p:cNvPr id="429" name="Google Shape;429;p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0" name="Google Shape;430;p4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4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32" name="Google Shape;432;p4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33" name="Google Shape;433;p4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34" name="Google Shape;434;p4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35" name="Google Shape;435;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36" name="Google Shape;436;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7" name="Google Shape;437;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8" name="Google Shape;438;p4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39" name="Google Shape;439;p4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0" name="Google Shape;440;p4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1" name="Google Shape;441;p40"/>
          <p:cNvGrpSpPr/>
          <p:nvPr/>
        </p:nvGrpSpPr>
        <p:grpSpPr>
          <a:xfrm>
            <a:off x="324128" y="3139463"/>
            <a:ext cx="457200" cy="457200"/>
            <a:chOff x="1020916" y="1442088"/>
            <a:chExt cx="457200" cy="457200"/>
          </a:xfrm>
        </p:grpSpPr>
        <p:pic>
          <p:nvPicPr>
            <p:cNvPr id="442" name="Google Shape;442;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3" name="Google Shape;443;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4" name="Google Shape;444;p40"/>
          <p:cNvGrpSpPr/>
          <p:nvPr/>
        </p:nvGrpSpPr>
        <p:grpSpPr>
          <a:xfrm>
            <a:off x="324128" y="3987825"/>
            <a:ext cx="457200" cy="457200"/>
            <a:chOff x="1020916" y="1442088"/>
            <a:chExt cx="457200" cy="457200"/>
          </a:xfrm>
        </p:grpSpPr>
        <p:pic>
          <p:nvPicPr>
            <p:cNvPr id="445" name="Google Shape;44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6" name="Google Shape;44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47" name="Google Shape;447;p4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48" name="Google Shape;448;p4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49" name="Google Shape;449;p4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50" name="Google Shape;450;p4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451" name="Shape 451"/>
        <p:cNvGrpSpPr/>
        <p:nvPr/>
      </p:nvGrpSpPr>
      <p:grpSpPr>
        <a:xfrm>
          <a:off x="0" y="0"/>
          <a:ext cx="0" cy="0"/>
          <a:chOff x="0" y="0"/>
          <a:chExt cx="0" cy="0"/>
        </a:xfrm>
      </p:grpSpPr>
      <p:pic>
        <p:nvPicPr>
          <p:cNvPr id="452" name="Google Shape;452;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53" name="Google Shape;453;p4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4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55" name="Google Shape;455;p4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56" name="Google Shape;456;p4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57" name="Google Shape;457;p4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58" name="Google Shape;458;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59" name="Google Shape;459;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60" name="Google Shape;460;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61" name="Google Shape;461;p4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2" name="Google Shape;462;p4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3" name="Google Shape;463;p4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4" name="Google Shape;464;p41"/>
          <p:cNvGrpSpPr/>
          <p:nvPr/>
        </p:nvGrpSpPr>
        <p:grpSpPr>
          <a:xfrm>
            <a:off x="324128" y="3139463"/>
            <a:ext cx="457200" cy="457200"/>
            <a:chOff x="1020916" y="1442088"/>
            <a:chExt cx="457200" cy="457200"/>
          </a:xfrm>
        </p:grpSpPr>
        <p:pic>
          <p:nvPicPr>
            <p:cNvPr id="465" name="Google Shape;465;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6" name="Google Shape;466;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7" name="Google Shape;467;p41"/>
          <p:cNvGrpSpPr/>
          <p:nvPr/>
        </p:nvGrpSpPr>
        <p:grpSpPr>
          <a:xfrm>
            <a:off x="324128" y="3987825"/>
            <a:ext cx="457200" cy="457200"/>
            <a:chOff x="1020916" y="1442088"/>
            <a:chExt cx="457200" cy="457200"/>
          </a:xfrm>
        </p:grpSpPr>
        <p:pic>
          <p:nvPicPr>
            <p:cNvPr id="468" name="Google Shape;468;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9" name="Google Shape;469;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70" name="Google Shape;470;p4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71" name="Google Shape;471;p4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72" name="Google Shape;472;p4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73" name="Google Shape;473;p4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474" name="Shape 474"/>
        <p:cNvGrpSpPr/>
        <p:nvPr/>
      </p:nvGrpSpPr>
      <p:grpSpPr>
        <a:xfrm>
          <a:off x="0" y="0"/>
          <a:ext cx="0" cy="0"/>
          <a:chOff x="0" y="0"/>
          <a:chExt cx="0" cy="0"/>
        </a:xfrm>
      </p:grpSpPr>
      <p:pic>
        <p:nvPicPr>
          <p:cNvPr id="475" name="Google Shape;475;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6" name="Google Shape;476;p4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42"/>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78" name="Google Shape;478;p42"/>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79" name="Google Shape;479;p42"/>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80" name="Google Shape;480;p42"/>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1" name="Google Shape;481;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82" name="Google Shape;482;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3" name="Google Shape;483;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4" name="Google Shape;484;p4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5" name="Google Shape;485;p42"/>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6" name="Google Shape;486;p42"/>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7" name="Google Shape;487;p42"/>
          <p:cNvGrpSpPr/>
          <p:nvPr/>
        </p:nvGrpSpPr>
        <p:grpSpPr>
          <a:xfrm>
            <a:off x="324128" y="3139463"/>
            <a:ext cx="457200" cy="457200"/>
            <a:chOff x="1020916" y="1442088"/>
            <a:chExt cx="457200" cy="457200"/>
          </a:xfrm>
        </p:grpSpPr>
        <p:pic>
          <p:nvPicPr>
            <p:cNvPr id="488" name="Google Shape;488;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9" name="Google Shape;489;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0" name="Google Shape;490;p42"/>
          <p:cNvGrpSpPr/>
          <p:nvPr/>
        </p:nvGrpSpPr>
        <p:grpSpPr>
          <a:xfrm>
            <a:off x="324128" y="3987825"/>
            <a:ext cx="457200" cy="457200"/>
            <a:chOff x="1020916" y="1442088"/>
            <a:chExt cx="457200" cy="457200"/>
          </a:xfrm>
        </p:grpSpPr>
        <p:pic>
          <p:nvPicPr>
            <p:cNvPr id="491" name="Google Shape;491;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2" name="Google Shape;492;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93" name="Google Shape;493;p42"/>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94" name="Google Shape;494;p42"/>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95" name="Google Shape;495;p42"/>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96" name="Google Shape;496;p42"/>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497" name="Shape 497"/>
        <p:cNvGrpSpPr/>
        <p:nvPr/>
      </p:nvGrpSpPr>
      <p:grpSpPr>
        <a:xfrm>
          <a:off x="0" y="0"/>
          <a:ext cx="0" cy="0"/>
          <a:chOff x="0" y="0"/>
          <a:chExt cx="0" cy="0"/>
        </a:xfrm>
      </p:grpSpPr>
      <p:pic>
        <p:nvPicPr>
          <p:cNvPr id="498" name="Google Shape;498;p4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99" name="Google Shape;499;p4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1" name="Google Shape;501;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2" name="Google Shape;502;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3" name="Google Shape;503;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4" name="Google Shape;504;p4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5" name="Google Shape;505;p4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6" name="Google Shape;506;p4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07" name="Google Shape;507;p43"/>
          <p:cNvGrpSpPr/>
          <p:nvPr/>
        </p:nvGrpSpPr>
        <p:grpSpPr>
          <a:xfrm>
            <a:off x="323653" y="1804438"/>
            <a:ext cx="457200" cy="457200"/>
            <a:chOff x="1020916" y="1442088"/>
            <a:chExt cx="457200" cy="457200"/>
          </a:xfrm>
        </p:grpSpPr>
        <p:pic>
          <p:nvPicPr>
            <p:cNvPr id="508" name="Google Shape;50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9" name="Google Shape;50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0" name="Google Shape;510;p43"/>
          <p:cNvGrpSpPr/>
          <p:nvPr/>
        </p:nvGrpSpPr>
        <p:grpSpPr>
          <a:xfrm>
            <a:off x="323653" y="2766575"/>
            <a:ext cx="457200" cy="457200"/>
            <a:chOff x="1020916" y="1442088"/>
            <a:chExt cx="457200" cy="457200"/>
          </a:xfrm>
        </p:grpSpPr>
        <p:pic>
          <p:nvPicPr>
            <p:cNvPr id="511" name="Google Shape;511;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2" name="Google Shape;512;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3" name="Google Shape;513;p43"/>
          <p:cNvGrpSpPr/>
          <p:nvPr/>
        </p:nvGrpSpPr>
        <p:grpSpPr>
          <a:xfrm>
            <a:off x="323641" y="3729038"/>
            <a:ext cx="457200" cy="457200"/>
            <a:chOff x="1020916" y="1442088"/>
            <a:chExt cx="457200" cy="457200"/>
          </a:xfrm>
        </p:grpSpPr>
        <p:pic>
          <p:nvPicPr>
            <p:cNvPr id="514" name="Google Shape;514;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516" name="Shape 516"/>
        <p:cNvGrpSpPr/>
        <p:nvPr/>
      </p:nvGrpSpPr>
      <p:grpSpPr>
        <a:xfrm>
          <a:off x="0" y="0"/>
          <a:ext cx="0" cy="0"/>
          <a:chOff x="0" y="0"/>
          <a:chExt cx="0" cy="0"/>
        </a:xfrm>
      </p:grpSpPr>
      <p:pic>
        <p:nvPicPr>
          <p:cNvPr id="517" name="Google Shape;517;p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18" name="Google Shape;518;p4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4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0" name="Google Shape;520;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1" name="Google Shape;521;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2" name="Google Shape;522;p4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3" name="Google Shape;523;p4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4" name="Google Shape;524;p4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5" name="Google Shape;525;p4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26" name="Google Shape;526;p44"/>
          <p:cNvGrpSpPr/>
          <p:nvPr/>
        </p:nvGrpSpPr>
        <p:grpSpPr>
          <a:xfrm>
            <a:off x="323653" y="1804438"/>
            <a:ext cx="457200" cy="457200"/>
            <a:chOff x="1020916" y="1442088"/>
            <a:chExt cx="457200" cy="457200"/>
          </a:xfrm>
        </p:grpSpPr>
        <p:pic>
          <p:nvPicPr>
            <p:cNvPr id="527" name="Google Shape;527;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8" name="Google Shape;528;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29" name="Google Shape;529;p44"/>
          <p:cNvGrpSpPr/>
          <p:nvPr/>
        </p:nvGrpSpPr>
        <p:grpSpPr>
          <a:xfrm>
            <a:off x="323653" y="2766575"/>
            <a:ext cx="457200" cy="457200"/>
            <a:chOff x="1020916" y="1442088"/>
            <a:chExt cx="457200" cy="457200"/>
          </a:xfrm>
        </p:grpSpPr>
        <p:pic>
          <p:nvPicPr>
            <p:cNvPr id="530" name="Google Shape;530;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1" name="Google Shape;531;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2" name="Google Shape;532;p44"/>
          <p:cNvGrpSpPr/>
          <p:nvPr/>
        </p:nvGrpSpPr>
        <p:grpSpPr>
          <a:xfrm>
            <a:off x="323641" y="3729038"/>
            <a:ext cx="457200" cy="457200"/>
            <a:chOff x="1020916" y="1442088"/>
            <a:chExt cx="457200" cy="457200"/>
          </a:xfrm>
        </p:grpSpPr>
        <p:pic>
          <p:nvPicPr>
            <p:cNvPr id="533" name="Google Shape;533;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35" name="Shape 535"/>
        <p:cNvGrpSpPr/>
        <p:nvPr/>
      </p:nvGrpSpPr>
      <p:grpSpPr>
        <a:xfrm>
          <a:off x="0" y="0"/>
          <a:ext cx="0" cy="0"/>
          <a:chOff x="0" y="0"/>
          <a:chExt cx="0" cy="0"/>
        </a:xfrm>
      </p:grpSpPr>
      <p:pic>
        <p:nvPicPr>
          <p:cNvPr id="536" name="Google Shape;536;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37" name="Google Shape;537;p4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4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39" name="Google Shape;539;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0" name="Google Shape;540;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41" name="Google Shape;541;p4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2" name="Google Shape;542;p4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3" name="Google Shape;543;p4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4" name="Google Shape;544;p4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45" name="Google Shape;545;p45"/>
          <p:cNvGrpSpPr/>
          <p:nvPr/>
        </p:nvGrpSpPr>
        <p:grpSpPr>
          <a:xfrm>
            <a:off x="323653" y="1804438"/>
            <a:ext cx="457200" cy="457200"/>
            <a:chOff x="1020916" y="1442088"/>
            <a:chExt cx="457200" cy="457200"/>
          </a:xfrm>
        </p:grpSpPr>
        <p:pic>
          <p:nvPicPr>
            <p:cNvPr id="546" name="Google Shape;546;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7" name="Google Shape;547;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48" name="Google Shape;548;p45"/>
          <p:cNvGrpSpPr/>
          <p:nvPr/>
        </p:nvGrpSpPr>
        <p:grpSpPr>
          <a:xfrm>
            <a:off x="323653" y="2766575"/>
            <a:ext cx="457200" cy="457200"/>
            <a:chOff x="1020916" y="1442088"/>
            <a:chExt cx="457200" cy="457200"/>
          </a:xfrm>
        </p:grpSpPr>
        <p:pic>
          <p:nvPicPr>
            <p:cNvPr id="549" name="Google Shape;549;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0" name="Google Shape;550;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51" name="Google Shape;551;p45"/>
          <p:cNvGrpSpPr/>
          <p:nvPr/>
        </p:nvGrpSpPr>
        <p:grpSpPr>
          <a:xfrm>
            <a:off x="323641" y="3729038"/>
            <a:ext cx="457200" cy="457200"/>
            <a:chOff x="1020916" y="1442088"/>
            <a:chExt cx="457200" cy="457200"/>
          </a:xfrm>
        </p:grpSpPr>
        <p:pic>
          <p:nvPicPr>
            <p:cNvPr id="552" name="Google Shape;552;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3" name="Google Shape;553;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54" name="Shape 554"/>
        <p:cNvGrpSpPr/>
        <p:nvPr/>
      </p:nvGrpSpPr>
      <p:grpSpPr>
        <a:xfrm>
          <a:off x="0" y="0"/>
          <a:ext cx="0" cy="0"/>
          <a:chOff x="0" y="0"/>
          <a:chExt cx="0" cy="0"/>
        </a:xfrm>
      </p:grpSpPr>
      <p:pic>
        <p:nvPicPr>
          <p:cNvPr id="555" name="Google Shape;55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56" name="Google Shape;556;p4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4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58" name="Google Shape;55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9" name="Google Shape;55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0" name="Google Shape;560;p4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1" name="Google Shape;561;p4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62" name="Google Shape;562;p4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63" name="Google Shape;563;p4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64" name="Google Shape;564;p46"/>
          <p:cNvGrpSpPr/>
          <p:nvPr/>
        </p:nvGrpSpPr>
        <p:grpSpPr>
          <a:xfrm>
            <a:off x="323653" y="1804438"/>
            <a:ext cx="457200" cy="457200"/>
            <a:chOff x="1020916" y="1442088"/>
            <a:chExt cx="457200" cy="457200"/>
          </a:xfrm>
        </p:grpSpPr>
        <p:pic>
          <p:nvPicPr>
            <p:cNvPr id="565" name="Google Shape;565;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6" name="Google Shape;566;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67" name="Google Shape;567;p46"/>
          <p:cNvGrpSpPr/>
          <p:nvPr/>
        </p:nvGrpSpPr>
        <p:grpSpPr>
          <a:xfrm>
            <a:off x="323653" y="2766575"/>
            <a:ext cx="457200" cy="457200"/>
            <a:chOff x="1020916" y="1442088"/>
            <a:chExt cx="457200" cy="457200"/>
          </a:xfrm>
        </p:grpSpPr>
        <p:pic>
          <p:nvPicPr>
            <p:cNvPr id="568" name="Google Shape;568;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9" name="Google Shape;569;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0" name="Google Shape;570;p46"/>
          <p:cNvGrpSpPr/>
          <p:nvPr/>
        </p:nvGrpSpPr>
        <p:grpSpPr>
          <a:xfrm>
            <a:off x="323641" y="3729038"/>
            <a:ext cx="457200" cy="457200"/>
            <a:chOff x="1020916" y="1442088"/>
            <a:chExt cx="457200" cy="457200"/>
          </a:xfrm>
        </p:grpSpPr>
        <p:pic>
          <p:nvPicPr>
            <p:cNvPr id="571" name="Google Shape;571;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2" name="Google Shape;572;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73" name="Shape 573"/>
        <p:cNvGrpSpPr/>
        <p:nvPr/>
      </p:nvGrpSpPr>
      <p:grpSpPr>
        <a:xfrm>
          <a:off x="0" y="0"/>
          <a:ext cx="0" cy="0"/>
          <a:chOff x="0" y="0"/>
          <a:chExt cx="0" cy="0"/>
        </a:xfrm>
      </p:grpSpPr>
      <p:pic>
        <p:nvPicPr>
          <p:cNvPr id="574" name="Google Shape;574;p4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75" name="Google Shape;575;p4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4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77" name="Google Shape;577;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78" name="Google Shape;578;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9" name="Google Shape;579;p4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0" name="Google Shape;580;p4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81" name="Google Shape;581;p4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82" name="Google Shape;582;p4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83" name="Google Shape;583;p4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84" name="Google Shape;584;p47"/>
          <p:cNvGrpSpPr/>
          <p:nvPr/>
        </p:nvGrpSpPr>
        <p:grpSpPr>
          <a:xfrm>
            <a:off x="323653" y="1652038"/>
            <a:ext cx="457200" cy="457200"/>
            <a:chOff x="1020916" y="1442088"/>
            <a:chExt cx="457200" cy="457200"/>
          </a:xfrm>
        </p:grpSpPr>
        <p:pic>
          <p:nvPicPr>
            <p:cNvPr id="585" name="Google Shape;585;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6" name="Google Shape;586;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87" name="Google Shape;587;p47"/>
          <p:cNvGrpSpPr/>
          <p:nvPr/>
        </p:nvGrpSpPr>
        <p:grpSpPr>
          <a:xfrm>
            <a:off x="323653" y="2461775"/>
            <a:ext cx="457200" cy="457200"/>
            <a:chOff x="1020916" y="1442088"/>
            <a:chExt cx="457200" cy="457200"/>
          </a:xfrm>
        </p:grpSpPr>
        <p:pic>
          <p:nvPicPr>
            <p:cNvPr id="588" name="Google Shape;588;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9" name="Google Shape;589;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0" name="Google Shape;590;p47"/>
          <p:cNvGrpSpPr/>
          <p:nvPr/>
        </p:nvGrpSpPr>
        <p:grpSpPr>
          <a:xfrm>
            <a:off x="323641" y="3271838"/>
            <a:ext cx="457200" cy="457200"/>
            <a:chOff x="1020916" y="1442088"/>
            <a:chExt cx="457200" cy="457200"/>
          </a:xfrm>
        </p:grpSpPr>
        <p:pic>
          <p:nvPicPr>
            <p:cNvPr id="591" name="Google Shape;591;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2" name="Google Shape;592;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93" name="Google Shape;593;p47"/>
          <p:cNvGrpSpPr/>
          <p:nvPr/>
        </p:nvGrpSpPr>
        <p:grpSpPr>
          <a:xfrm>
            <a:off x="323641" y="4081763"/>
            <a:ext cx="457200" cy="457200"/>
            <a:chOff x="1020916" y="1442088"/>
            <a:chExt cx="457200" cy="457200"/>
          </a:xfrm>
        </p:grpSpPr>
        <p:pic>
          <p:nvPicPr>
            <p:cNvPr id="594" name="Google Shape;594;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5" name="Google Shape;595;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596" name="Shape 596"/>
        <p:cNvGrpSpPr/>
        <p:nvPr/>
      </p:nvGrpSpPr>
      <p:grpSpPr>
        <a:xfrm>
          <a:off x="0" y="0"/>
          <a:ext cx="0" cy="0"/>
          <a:chOff x="0" y="0"/>
          <a:chExt cx="0" cy="0"/>
        </a:xfrm>
      </p:grpSpPr>
      <p:pic>
        <p:nvPicPr>
          <p:cNvPr id="597" name="Google Shape;597;p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98" name="Google Shape;598;p4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4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0" name="Google Shape;600;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1" name="Google Shape;601;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2" name="Google Shape;602;p4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3" name="Google Shape;603;p4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04" name="Google Shape;604;p4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05" name="Google Shape;605;p4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06" name="Google Shape;606;p4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07" name="Google Shape;607;p48"/>
          <p:cNvGrpSpPr/>
          <p:nvPr/>
        </p:nvGrpSpPr>
        <p:grpSpPr>
          <a:xfrm>
            <a:off x="323653" y="1652038"/>
            <a:ext cx="457200" cy="457200"/>
            <a:chOff x="1020916" y="1442088"/>
            <a:chExt cx="457200" cy="457200"/>
          </a:xfrm>
        </p:grpSpPr>
        <p:pic>
          <p:nvPicPr>
            <p:cNvPr id="608" name="Google Shape;608;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9" name="Google Shape;609;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0" name="Google Shape;610;p48"/>
          <p:cNvGrpSpPr/>
          <p:nvPr/>
        </p:nvGrpSpPr>
        <p:grpSpPr>
          <a:xfrm>
            <a:off x="323653" y="2461775"/>
            <a:ext cx="457200" cy="457200"/>
            <a:chOff x="1020916" y="1442088"/>
            <a:chExt cx="457200" cy="457200"/>
          </a:xfrm>
        </p:grpSpPr>
        <p:pic>
          <p:nvPicPr>
            <p:cNvPr id="611" name="Google Shape;611;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2" name="Google Shape;612;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3" name="Google Shape;613;p48"/>
          <p:cNvGrpSpPr/>
          <p:nvPr/>
        </p:nvGrpSpPr>
        <p:grpSpPr>
          <a:xfrm>
            <a:off x="323641" y="3271838"/>
            <a:ext cx="457200" cy="457200"/>
            <a:chOff x="1020916" y="1442088"/>
            <a:chExt cx="457200" cy="457200"/>
          </a:xfrm>
        </p:grpSpPr>
        <p:pic>
          <p:nvPicPr>
            <p:cNvPr id="614" name="Google Shape;614;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5" name="Google Shape;615;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16" name="Google Shape;616;p48"/>
          <p:cNvGrpSpPr/>
          <p:nvPr/>
        </p:nvGrpSpPr>
        <p:grpSpPr>
          <a:xfrm>
            <a:off x="323641" y="4081763"/>
            <a:ext cx="457200" cy="457200"/>
            <a:chOff x="1020916" y="1442088"/>
            <a:chExt cx="457200" cy="457200"/>
          </a:xfrm>
        </p:grpSpPr>
        <p:pic>
          <p:nvPicPr>
            <p:cNvPr id="617" name="Google Shape;617;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8" name="Google Shape;618;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619" name="Shape 619"/>
        <p:cNvGrpSpPr/>
        <p:nvPr/>
      </p:nvGrpSpPr>
      <p:grpSpPr>
        <a:xfrm>
          <a:off x="0" y="0"/>
          <a:ext cx="0" cy="0"/>
          <a:chOff x="0" y="0"/>
          <a:chExt cx="0" cy="0"/>
        </a:xfrm>
      </p:grpSpPr>
      <p:pic>
        <p:nvPicPr>
          <p:cNvPr id="620" name="Google Shape;620;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1" name="Google Shape;621;p4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4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23" name="Google Shape;623;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4" name="Google Shape;624;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5" name="Google Shape;625;p4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26" name="Google Shape;626;p4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7" name="Google Shape;627;p4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8" name="Google Shape;628;p4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9" name="Google Shape;629;p4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30" name="Google Shape;630;p49"/>
          <p:cNvGrpSpPr/>
          <p:nvPr/>
        </p:nvGrpSpPr>
        <p:grpSpPr>
          <a:xfrm>
            <a:off x="323653" y="1652038"/>
            <a:ext cx="457200" cy="457200"/>
            <a:chOff x="1020916" y="1442088"/>
            <a:chExt cx="457200" cy="457200"/>
          </a:xfrm>
        </p:grpSpPr>
        <p:pic>
          <p:nvPicPr>
            <p:cNvPr id="631" name="Google Shape;631;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2" name="Google Shape;632;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33" name="Google Shape;633;p49"/>
          <p:cNvGrpSpPr/>
          <p:nvPr/>
        </p:nvGrpSpPr>
        <p:grpSpPr>
          <a:xfrm>
            <a:off x="323653" y="2461775"/>
            <a:ext cx="457200" cy="457200"/>
            <a:chOff x="1020916" y="1442088"/>
            <a:chExt cx="457200" cy="457200"/>
          </a:xfrm>
        </p:grpSpPr>
        <p:pic>
          <p:nvPicPr>
            <p:cNvPr id="634" name="Google Shape;634;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5" name="Google Shape;635;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36" name="Google Shape;636;p49"/>
          <p:cNvGrpSpPr/>
          <p:nvPr/>
        </p:nvGrpSpPr>
        <p:grpSpPr>
          <a:xfrm>
            <a:off x="323641" y="3271838"/>
            <a:ext cx="457200" cy="457200"/>
            <a:chOff x="1020916" y="1442088"/>
            <a:chExt cx="457200" cy="457200"/>
          </a:xfrm>
        </p:grpSpPr>
        <p:pic>
          <p:nvPicPr>
            <p:cNvPr id="637" name="Google Shape;637;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8" name="Google Shape;638;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39" name="Google Shape;639;p49"/>
          <p:cNvGrpSpPr/>
          <p:nvPr/>
        </p:nvGrpSpPr>
        <p:grpSpPr>
          <a:xfrm>
            <a:off x="323641" y="4081763"/>
            <a:ext cx="457200" cy="457200"/>
            <a:chOff x="1020916" y="1442088"/>
            <a:chExt cx="457200" cy="457200"/>
          </a:xfrm>
        </p:grpSpPr>
        <p:pic>
          <p:nvPicPr>
            <p:cNvPr id="640" name="Google Shape;640;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1" name="Google Shape;641;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42" name="Shape 642"/>
        <p:cNvGrpSpPr/>
        <p:nvPr/>
      </p:nvGrpSpPr>
      <p:grpSpPr>
        <a:xfrm>
          <a:off x="0" y="0"/>
          <a:ext cx="0" cy="0"/>
          <a:chOff x="0" y="0"/>
          <a:chExt cx="0" cy="0"/>
        </a:xfrm>
      </p:grpSpPr>
      <p:pic>
        <p:nvPicPr>
          <p:cNvPr id="643" name="Google Shape;643;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4" name="Google Shape;644;p5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5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46" name="Google Shape;646;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7" name="Google Shape;647;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8" name="Google Shape;648;p5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9" name="Google Shape;649;p5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0" name="Google Shape;650;p5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1" name="Google Shape;651;p5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2" name="Google Shape;652;p5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53" name="Google Shape;653;p50"/>
          <p:cNvGrpSpPr/>
          <p:nvPr/>
        </p:nvGrpSpPr>
        <p:grpSpPr>
          <a:xfrm>
            <a:off x="323653" y="1652038"/>
            <a:ext cx="457200" cy="457200"/>
            <a:chOff x="1020916" y="1442088"/>
            <a:chExt cx="457200" cy="457200"/>
          </a:xfrm>
        </p:grpSpPr>
        <p:pic>
          <p:nvPicPr>
            <p:cNvPr id="654" name="Google Shape;654;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5" name="Google Shape;655;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56" name="Google Shape;656;p50"/>
          <p:cNvGrpSpPr/>
          <p:nvPr/>
        </p:nvGrpSpPr>
        <p:grpSpPr>
          <a:xfrm>
            <a:off x="323653" y="2461775"/>
            <a:ext cx="457200" cy="457200"/>
            <a:chOff x="1020916" y="1442088"/>
            <a:chExt cx="457200" cy="457200"/>
          </a:xfrm>
        </p:grpSpPr>
        <p:pic>
          <p:nvPicPr>
            <p:cNvPr id="657" name="Google Shape;657;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8" name="Google Shape;658;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59" name="Google Shape;659;p50"/>
          <p:cNvGrpSpPr/>
          <p:nvPr/>
        </p:nvGrpSpPr>
        <p:grpSpPr>
          <a:xfrm>
            <a:off x="323641" y="3271838"/>
            <a:ext cx="457200" cy="457200"/>
            <a:chOff x="1020916" y="1442088"/>
            <a:chExt cx="457200" cy="457200"/>
          </a:xfrm>
        </p:grpSpPr>
        <p:pic>
          <p:nvPicPr>
            <p:cNvPr id="660" name="Google Shape;660;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1" name="Google Shape;661;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62" name="Google Shape;662;p50"/>
          <p:cNvGrpSpPr/>
          <p:nvPr/>
        </p:nvGrpSpPr>
        <p:grpSpPr>
          <a:xfrm>
            <a:off x="323641" y="4081763"/>
            <a:ext cx="457200" cy="457200"/>
            <a:chOff x="1020916" y="1442088"/>
            <a:chExt cx="457200" cy="457200"/>
          </a:xfrm>
        </p:grpSpPr>
        <p:pic>
          <p:nvPicPr>
            <p:cNvPr id="663" name="Google Shape;663;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4" name="Google Shape;664;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65" name="Shape 665"/>
        <p:cNvGrpSpPr/>
        <p:nvPr/>
      </p:nvGrpSpPr>
      <p:grpSpPr>
        <a:xfrm>
          <a:off x="0" y="0"/>
          <a:ext cx="0" cy="0"/>
          <a:chOff x="0" y="0"/>
          <a:chExt cx="0" cy="0"/>
        </a:xfrm>
      </p:grpSpPr>
      <p:pic>
        <p:nvPicPr>
          <p:cNvPr id="666" name="Google Shape;666;p5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67" name="Google Shape;667;p5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5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69" name="Google Shape;669;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70" name="Google Shape;670;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71" name="Google Shape;671;p5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2" name="Google Shape;672;p51"/>
          <p:cNvSpPr/>
          <p:nvPr>
            <p:ph idx="3" type="pic"/>
          </p:nvPr>
        </p:nvSpPr>
        <p:spPr>
          <a:xfrm>
            <a:off x="324000" y="1893950"/>
            <a:ext cx="2555400" cy="1939500"/>
          </a:xfrm>
          <a:prstGeom prst="rect">
            <a:avLst/>
          </a:prstGeom>
          <a:noFill/>
          <a:ln>
            <a:noFill/>
          </a:ln>
        </p:spPr>
        <p:txBody>
          <a:bodyPr/>
          <a:p/>
        </p:txBody>
      </p:sp>
      <p:sp>
        <p:nvSpPr>
          <p:cNvPr id="673" name="Google Shape;673;p51"/>
          <p:cNvSpPr/>
          <p:nvPr>
            <p:ph idx="4" type="pic"/>
          </p:nvPr>
        </p:nvSpPr>
        <p:spPr>
          <a:xfrm>
            <a:off x="6256800" y="1893950"/>
            <a:ext cx="2555400" cy="1939500"/>
          </a:xfrm>
          <a:prstGeom prst="rect">
            <a:avLst/>
          </a:prstGeom>
          <a:noFill/>
          <a:ln>
            <a:noFill/>
          </a:ln>
        </p:spPr>
        <p:txBody>
          <a:bodyPr/>
          <a:p/>
        </p:txBody>
      </p:sp>
      <p:sp>
        <p:nvSpPr>
          <p:cNvPr id="674" name="Google Shape;674;p51"/>
          <p:cNvSpPr/>
          <p:nvPr>
            <p:ph idx="5" type="pic"/>
          </p:nvPr>
        </p:nvSpPr>
        <p:spPr>
          <a:xfrm>
            <a:off x="3294300" y="1893950"/>
            <a:ext cx="2555400" cy="1939500"/>
          </a:xfrm>
          <a:prstGeom prst="rect">
            <a:avLst/>
          </a:prstGeom>
          <a:noFill/>
          <a:ln>
            <a:noFill/>
          </a:ln>
        </p:spPr>
        <p:txBody>
          <a:bodyPr/>
          <a:p/>
        </p:txBody>
      </p:sp>
      <p:grpSp>
        <p:nvGrpSpPr>
          <p:cNvPr id="675" name="Google Shape;675;p51"/>
          <p:cNvGrpSpPr/>
          <p:nvPr/>
        </p:nvGrpSpPr>
        <p:grpSpPr>
          <a:xfrm>
            <a:off x="1381028" y="4148538"/>
            <a:ext cx="457200" cy="457200"/>
            <a:chOff x="1020916" y="1442088"/>
            <a:chExt cx="457200" cy="457200"/>
          </a:xfrm>
        </p:grpSpPr>
        <p:pic>
          <p:nvPicPr>
            <p:cNvPr id="676" name="Google Shape;676;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7" name="Google Shape;677;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78" name="Google Shape;678;p51"/>
          <p:cNvGrpSpPr/>
          <p:nvPr/>
        </p:nvGrpSpPr>
        <p:grpSpPr>
          <a:xfrm>
            <a:off x="4331066" y="4148550"/>
            <a:ext cx="457200" cy="457200"/>
            <a:chOff x="1020916" y="1442088"/>
            <a:chExt cx="457200" cy="457200"/>
          </a:xfrm>
        </p:grpSpPr>
        <p:pic>
          <p:nvPicPr>
            <p:cNvPr id="679" name="Google Shape;679;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0" name="Google Shape;680;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81" name="Google Shape;681;p51"/>
          <p:cNvGrpSpPr/>
          <p:nvPr/>
        </p:nvGrpSpPr>
        <p:grpSpPr>
          <a:xfrm>
            <a:off x="7305791" y="4148538"/>
            <a:ext cx="457200" cy="457200"/>
            <a:chOff x="1020916" y="1442088"/>
            <a:chExt cx="457200" cy="457200"/>
          </a:xfrm>
        </p:grpSpPr>
        <p:pic>
          <p:nvPicPr>
            <p:cNvPr id="682" name="Google Shape;682;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3" name="Google Shape;683;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684" name="Shape 684"/>
        <p:cNvGrpSpPr/>
        <p:nvPr/>
      </p:nvGrpSpPr>
      <p:grpSpPr>
        <a:xfrm>
          <a:off x="0" y="0"/>
          <a:ext cx="0" cy="0"/>
          <a:chOff x="0" y="0"/>
          <a:chExt cx="0" cy="0"/>
        </a:xfrm>
      </p:grpSpPr>
      <p:pic>
        <p:nvPicPr>
          <p:cNvPr id="685" name="Google Shape;685;p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86" name="Google Shape;686;p5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5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88" name="Google Shape;688;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9" name="Google Shape;689;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90" name="Google Shape;690;p5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91" name="Google Shape;691;p52"/>
          <p:cNvSpPr/>
          <p:nvPr>
            <p:ph idx="3" type="pic"/>
          </p:nvPr>
        </p:nvSpPr>
        <p:spPr>
          <a:xfrm>
            <a:off x="324000" y="1893950"/>
            <a:ext cx="2555400" cy="1939500"/>
          </a:xfrm>
          <a:prstGeom prst="rect">
            <a:avLst/>
          </a:prstGeom>
          <a:noFill/>
          <a:ln>
            <a:noFill/>
          </a:ln>
        </p:spPr>
        <p:txBody>
          <a:bodyPr/>
          <a:p/>
        </p:txBody>
      </p:sp>
      <p:sp>
        <p:nvSpPr>
          <p:cNvPr id="692" name="Google Shape;692;p52"/>
          <p:cNvSpPr/>
          <p:nvPr>
            <p:ph idx="4" type="pic"/>
          </p:nvPr>
        </p:nvSpPr>
        <p:spPr>
          <a:xfrm>
            <a:off x="6256800" y="1893950"/>
            <a:ext cx="2555400" cy="1939500"/>
          </a:xfrm>
          <a:prstGeom prst="rect">
            <a:avLst/>
          </a:prstGeom>
          <a:noFill/>
          <a:ln>
            <a:noFill/>
          </a:ln>
        </p:spPr>
        <p:txBody>
          <a:bodyPr/>
          <a:p/>
        </p:txBody>
      </p:sp>
      <p:sp>
        <p:nvSpPr>
          <p:cNvPr id="693" name="Google Shape;693;p52"/>
          <p:cNvSpPr/>
          <p:nvPr>
            <p:ph idx="5" type="pic"/>
          </p:nvPr>
        </p:nvSpPr>
        <p:spPr>
          <a:xfrm>
            <a:off x="3294300" y="1893950"/>
            <a:ext cx="2555400" cy="1939500"/>
          </a:xfrm>
          <a:prstGeom prst="rect">
            <a:avLst/>
          </a:prstGeom>
          <a:noFill/>
          <a:ln>
            <a:noFill/>
          </a:ln>
        </p:spPr>
        <p:txBody>
          <a:bodyPr/>
          <a:p/>
        </p:txBody>
      </p:sp>
      <p:grpSp>
        <p:nvGrpSpPr>
          <p:cNvPr id="694" name="Google Shape;694;p52"/>
          <p:cNvGrpSpPr/>
          <p:nvPr/>
        </p:nvGrpSpPr>
        <p:grpSpPr>
          <a:xfrm>
            <a:off x="1381028" y="4148538"/>
            <a:ext cx="457200" cy="457200"/>
            <a:chOff x="1020916" y="1442088"/>
            <a:chExt cx="457200" cy="457200"/>
          </a:xfrm>
        </p:grpSpPr>
        <p:pic>
          <p:nvPicPr>
            <p:cNvPr id="695" name="Google Shape;695;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6" name="Google Shape;696;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97" name="Google Shape;697;p52"/>
          <p:cNvGrpSpPr/>
          <p:nvPr/>
        </p:nvGrpSpPr>
        <p:grpSpPr>
          <a:xfrm>
            <a:off x="4331066" y="4148550"/>
            <a:ext cx="457200" cy="457200"/>
            <a:chOff x="1020916" y="1442088"/>
            <a:chExt cx="457200" cy="457200"/>
          </a:xfrm>
        </p:grpSpPr>
        <p:pic>
          <p:nvPicPr>
            <p:cNvPr id="698" name="Google Shape;698;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9" name="Google Shape;699;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00" name="Google Shape;700;p52"/>
          <p:cNvGrpSpPr/>
          <p:nvPr/>
        </p:nvGrpSpPr>
        <p:grpSpPr>
          <a:xfrm>
            <a:off x="7305791" y="4148538"/>
            <a:ext cx="457200" cy="457200"/>
            <a:chOff x="1020916" y="1442088"/>
            <a:chExt cx="457200" cy="457200"/>
          </a:xfrm>
        </p:grpSpPr>
        <p:pic>
          <p:nvPicPr>
            <p:cNvPr id="701" name="Google Shape;701;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2" name="Google Shape;702;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703" name="Shape 703"/>
        <p:cNvGrpSpPr/>
        <p:nvPr/>
      </p:nvGrpSpPr>
      <p:grpSpPr>
        <a:xfrm>
          <a:off x="0" y="0"/>
          <a:ext cx="0" cy="0"/>
          <a:chOff x="0" y="0"/>
          <a:chExt cx="0" cy="0"/>
        </a:xfrm>
      </p:grpSpPr>
      <p:pic>
        <p:nvPicPr>
          <p:cNvPr id="704" name="Google Shape;704;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5" name="Google Shape;705;p5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5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07" name="Google Shape;707;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8" name="Google Shape;708;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09" name="Google Shape;709;p5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10" name="Google Shape;710;p53"/>
          <p:cNvSpPr/>
          <p:nvPr>
            <p:ph idx="3" type="pic"/>
          </p:nvPr>
        </p:nvSpPr>
        <p:spPr>
          <a:xfrm>
            <a:off x="324000" y="1893950"/>
            <a:ext cx="2555400" cy="1939500"/>
          </a:xfrm>
          <a:prstGeom prst="rect">
            <a:avLst/>
          </a:prstGeom>
          <a:noFill/>
          <a:ln>
            <a:noFill/>
          </a:ln>
        </p:spPr>
        <p:txBody>
          <a:bodyPr/>
          <a:p/>
        </p:txBody>
      </p:sp>
      <p:sp>
        <p:nvSpPr>
          <p:cNvPr id="711" name="Google Shape;711;p53"/>
          <p:cNvSpPr/>
          <p:nvPr>
            <p:ph idx="4" type="pic"/>
          </p:nvPr>
        </p:nvSpPr>
        <p:spPr>
          <a:xfrm>
            <a:off x="6256800" y="1893950"/>
            <a:ext cx="2555400" cy="1939500"/>
          </a:xfrm>
          <a:prstGeom prst="rect">
            <a:avLst/>
          </a:prstGeom>
          <a:noFill/>
          <a:ln>
            <a:noFill/>
          </a:ln>
        </p:spPr>
        <p:txBody>
          <a:bodyPr/>
          <a:p/>
        </p:txBody>
      </p:sp>
      <p:sp>
        <p:nvSpPr>
          <p:cNvPr id="712" name="Google Shape;712;p53"/>
          <p:cNvSpPr/>
          <p:nvPr>
            <p:ph idx="5" type="pic"/>
          </p:nvPr>
        </p:nvSpPr>
        <p:spPr>
          <a:xfrm>
            <a:off x="3294300" y="1893950"/>
            <a:ext cx="2555400" cy="1939500"/>
          </a:xfrm>
          <a:prstGeom prst="rect">
            <a:avLst/>
          </a:prstGeom>
          <a:noFill/>
          <a:ln>
            <a:noFill/>
          </a:ln>
        </p:spPr>
        <p:txBody>
          <a:bodyPr/>
          <a:p/>
        </p:txBody>
      </p:sp>
      <p:grpSp>
        <p:nvGrpSpPr>
          <p:cNvPr id="713" name="Google Shape;713;p53"/>
          <p:cNvGrpSpPr/>
          <p:nvPr/>
        </p:nvGrpSpPr>
        <p:grpSpPr>
          <a:xfrm>
            <a:off x="1381028" y="4148538"/>
            <a:ext cx="457200" cy="457200"/>
            <a:chOff x="1020916" y="1442088"/>
            <a:chExt cx="457200" cy="457200"/>
          </a:xfrm>
        </p:grpSpPr>
        <p:pic>
          <p:nvPicPr>
            <p:cNvPr id="714" name="Google Shape;714;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5" name="Google Shape;715;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16" name="Google Shape;716;p53"/>
          <p:cNvGrpSpPr/>
          <p:nvPr/>
        </p:nvGrpSpPr>
        <p:grpSpPr>
          <a:xfrm>
            <a:off x="4331066" y="4148550"/>
            <a:ext cx="457200" cy="457200"/>
            <a:chOff x="1020916" y="1442088"/>
            <a:chExt cx="457200" cy="457200"/>
          </a:xfrm>
        </p:grpSpPr>
        <p:pic>
          <p:nvPicPr>
            <p:cNvPr id="717" name="Google Shape;717;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8" name="Google Shape;718;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19" name="Google Shape;719;p53"/>
          <p:cNvGrpSpPr/>
          <p:nvPr/>
        </p:nvGrpSpPr>
        <p:grpSpPr>
          <a:xfrm>
            <a:off x="7305791" y="4148538"/>
            <a:ext cx="457200" cy="457200"/>
            <a:chOff x="1020916" y="1442088"/>
            <a:chExt cx="457200" cy="457200"/>
          </a:xfrm>
        </p:grpSpPr>
        <p:pic>
          <p:nvPicPr>
            <p:cNvPr id="720" name="Google Shape;720;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21" name="Google Shape;721;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722" name="Shape 722"/>
        <p:cNvGrpSpPr/>
        <p:nvPr/>
      </p:nvGrpSpPr>
      <p:grpSpPr>
        <a:xfrm>
          <a:off x="0" y="0"/>
          <a:ext cx="0" cy="0"/>
          <a:chOff x="0" y="0"/>
          <a:chExt cx="0" cy="0"/>
        </a:xfrm>
      </p:grpSpPr>
      <p:pic>
        <p:nvPicPr>
          <p:cNvPr id="723" name="Google Shape;723;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4" name="Google Shape;724;p5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5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26" name="Google Shape;726;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7" name="Google Shape;727;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8" name="Google Shape;728;p5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9" name="Google Shape;729;p54"/>
          <p:cNvSpPr/>
          <p:nvPr>
            <p:ph idx="3" type="pic"/>
          </p:nvPr>
        </p:nvSpPr>
        <p:spPr>
          <a:xfrm>
            <a:off x="324000" y="1893950"/>
            <a:ext cx="2555400" cy="1939500"/>
          </a:xfrm>
          <a:prstGeom prst="rect">
            <a:avLst/>
          </a:prstGeom>
          <a:noFill/>
          <a:ln>
            <a:noFill/>
          </a:ln>
        </p:spPr>
        <p:txBody>
          <a:bodyPr/>
          <a:p/>
        </p:txBody>
      </p:sp>
      <p:sp>
        <p:nvSpPr>
          <p:cNvPr id="730" name="Google Shape;730;p54"/>
          <p:cNvSpPr/>
          <p:nvPr>
            <p:ph idx="4" type="pic"/>
          </p:nvPr>
        </p:nvSpPr>
        <p:spPr>
          <a:xfrm>
            <a:off x="6256800" y="1893950"/>
            <a:ext cx="2555400" cy="1939500"/>
          </a:xfrm>
          <a:prstGeom prst="rect">
            <a:avLst/>
          </a:prstGeom>
          <a:noFill/>
          <a:ln>
            <a:noFill/>
          </a:ln>
        </p:spPr>
        <p:txBody>
          <a:bodyPr/>
          <a:p/>
        </p:txBody>
      </p:sp>
      <p:sp>
        <p:nvSpPr>
          <p:cNvPr id="731" name="Google Shape;731;p54"/>
          <p:cNvSpPr/>
          <p:nvPr>
            <p:ph idx="5" type="pic"/>
          </p:nvPr>
        </p:nvSpPr>
        <p:spPr>
          <a:xfrm>
            <a:off x="3294300" y="1893950"/>
            <a:ext cx="2555400" cy="1939500"/>
          </a:xfrm>
          <a:prstGeom prst="rect">
            <a:avLst/>
          </a:prstGeom>
          <a:noFill/>
          <a:ln>
            <a:noFill/>
          </a:ln>
        </p:spPr>
        <p:txBody>
          <a:bodyPr/>
          <a:p/>
        </p:txBody>
      </p:sp>
      <p:grpSp>
        <p:nvGrpSpPr>
          <p:cNvPr id="732" name="Google Shape;732;p54"/>
          <p:cNvGrpSpPr/>
          <p:nvPr/>
        </p:nvGrpSpPr>
        <p:grpSpPr>
          <a:xfrm>
            <a:off x="1381028" y="4148538"/>
            <a:ext cx="457200" cy="457200"/>
            <a:chOff x="1020916" y="1442088"/>
            <a:chExt cx="457200" cy="457200"/>
          </a:xfrm>
        </p:grpSpPr>
        <p:pic>
          <p:nvPicPr>
            <p:cNvPr id="733" name="Google Shape;733;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4" name="Google Shape;734;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35" name="Google Shape;735;p54"/>
          <p:cNvGrpSpPr/>
          <p:nvPr/>
        </p:nvGrpSpPr>
        <p:grpSpPr>
          <a:xfrm>
            <a:off x="4331066" y="4148550"/>
            <a:ext cx="457200" cy="457200"/>
            <a:chOff x="1020916" y="1442088"/>
            <a:chExt cx="457200" cy="457200"/>
          </a:xfrm>
        </p:grpSpPr>
        <p:pic>
          <p:nvPicPr>
            <p:cNvPr id="736" name="Google Shape;736;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7" name="Google Shape;737;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38" name="Google Shape;738;p54"/>
          <p:cNvGrpSpPr/>
          <p:nvPr/>
        </p:nvGrpSpPr>
        <p:grpSpPr>
          <a:xfrm>
            <a:off x="7305791" y="4148538"/>
            <a:ext cx="457200" cy="457200"/>
            <a:chOff x="1020916" y="1442088"/>
            <a:chExt cx="457200" cy="457200"/>
          </a:xfrm>
        </p:grpSpPr>
        <p:pic>
          <p:nvPicPr>
            <p:cNvPr id="739" name="Google Shape;739;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40" name="Google Shape;740;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741" name="Shape 741"/>
        <p:cNvGrpSpPr/>
        <p:nvPr/>
      </p:nvGrpSpPr>
      <p:grpSpPr>
        <a:xfrm>
          <a:off x="0" y="0"/>
          <a:ext cx="0" cy="0"/>
          <a:chOff x="0" y="0"/>
          <a:chExt cx="0" cy="0"/>
        </a:xfrm>
      </p:grpSpPr>
      <p:pic>
        <p:nvPicPr>
          <p:cNvPr id="742" name="Google Shape;742;p5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43" name="Google Shape;743;p5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45" name="Google Shape;745;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46" name="Google Shape;746;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47" name="Google Shape;747;p5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48" name="Shape 748"/>
        <p:cNvGrpSpPr/>
        <p:nvPr/>
      </p:nvGrpSpPr>
      <p:grpSpPr>
        <a:xfrm>
          <a:off x="0" y="0"/>
          <a:ext cx="0" cy="0"/>
          <a:chOff x="0" y="0"/>
          <a:chExt cx="0" cy="0"/>
        </a:xfrm>
      </p:grpSpPr>
      <p:pic>
        <p:nvPicPr>
          <p:cNvPr id="749" name="Google Shape;749;p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0" name="Google Shape;750;p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52" name="Google Shape;752;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53" name="Google Shape;753;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54" name="Google Shape;754;p5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55" name="Shape 755"/>
        <p:cNvGrpSpPr/>
        <p:nvPr/>
      </p:nvGrpSpPr>
      <p:grpSpPr>
        <a:xfrm>
          <a:off x="0" y="0"/>
          <a:ext cx="0" cy="0"/>
          <a:chOff x="0" y="0"/>
          <a:chExt cx="0" cy="0"/>
        </a:xfrm>
      </p:grpSpPr>
      <p:pic>
        <p:nvPicPr>
          <p:cNvPr id="756" name="Google Shape;756;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7" name="Google Shape;757;p5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59" name="Google Shape;759;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60" name="Google Shape;760;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61" name="Google Shape;761;p5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62" name="Shape 762"/>
        <p:cNvGrpSpPr/>
        <p:nvPr/>
      </p:nvGrpSpPr>
      <p:grpSpPr>
        <a:xfrm>
          <a:off x="0" y="0"/>
          <a:ext cx="0" cy="0"/>
          <a:chOff x="0" y="0"/>
          <a:chExt cx="0" cy="0"/>
        </a:xfrm>
      </p:grpSpPr>
      <p:pic>
        <p:nvPicPr>
          <p:cNvPr id="763" name="Google Shape;763;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64" name="Google Shape;764;p5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66" name="Google Shape;766;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67" name="Google Shape;767;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68" name="Google Shape;768;p5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69" name="Shape 769"/>
        <p:cNvGrpSpPr/>
        <p:nvPr/>
      </p:nvGrpSpPr>
      <p:grpSpPr>
        <a:xfrm>
          <a:off x="0" y="0"/>
          <a:ext cx="0" cy="0"/>
          <a:chOff x="0" y="0"/>
          <a:chExt cx="0" cy="0"/>
        </a:xfrm>
      </p:grpSpPr>
      <p:pic>
        <p:nvPicPr>
          <p:cNvPr id="770" name="Google Shape;770;p5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71" name="Google Shape;771;p5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5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73" name="Google Shape;773;p5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74" name="Google Shape;774;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775" name="Google Shape;775;p5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76" name="Google Shape;776;p5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777" name="Shape 777"/>
        <p:cNvGrpSpPr/>
        <p:nvPr/>
      </p:nvGrpSpPr>
      <p:grpSpPr>
        <a:xfrm>
          <a:off x="0" y="0"/>
          <a:ext cx="0" cy="0"/>
          <a:chOff x="0" y="0"/>
          <a:chExt cx="0" cy="0"/>
        </a:xfrm>
      </p:grpSpPr>
      <p:pic>
        <p:nvPicPr>
          <p:cNvPr id="778" name="Google Shape;778;p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9" name="Google Shape;779;p6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6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1" name="Google Shape;781;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82" name="Google Shape;782;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83" name="Google Shape;783;p6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84" name="Google Shape;784;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785" name="Shape 785"/>
        <p:cNvGrpSpPr/>
        <p:nvPr/>
      </p:nvGrpSpPr>
      <p:grpSpPr>
        <a:xfrm>
          <a:off x="0" y="0"/>
          <a:ext cx="0" cy="0"/>
          <a:chOff x="0" y="0"/>
          <a:chExt cx="0" cy="0"/>
        </a:xfrm>
      </p:grpSpPr>
      <p:pic>
        <p:nvPicPr>
          <p:cNvPr id="786" name="Google Shape;786;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7" name="Google Shape;787;p6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6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9" name="Google Shape;789;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90" name="Google Shape;790;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91" name="Google Shape;791;p6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92" name="Google Shape;792;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793" name="Shape 793"/>
        <p:cNvGrpSpPr/>
        <p:nvPr/>
      </p:nvGrpSpPr>
      <p:grpSpPr>
        <a:xfrm>
          <a:off x="0" y="0"/>
          <a:ext cx="0" cy="0"/>
          <a:chOff x="0" y="0"/>
          <a:chExt cx="0" cy="0"/>
        </a:xfrm>
      </p:grpSpPr>
      <p:pic>
        <p:nvPicPr>
          <p:cNvPr id="794" name="Google Shape;794;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95" name="Google Shape;795;p6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6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97" name="Google Shape;797;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98" name="Google Shape;798;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99" name="Google Shape;799;p6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00" name="Google Shape;800;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801" name="Shape 801"/>
        <p:cNvGrpSpPr/>
        <p:nvPr/>
      </p:nvGrpSpPr>
      <p:grpSpPr>
        <a:xfrm>
          <a:off x="0" y="0"/>
          <a:ext cx="0" cy="0"/>
          <a:chOff x="0" y="0"/>
          <a:chExt cx="0" cy="0"/>
        </a:xfrm>
      </p:grpSpPr>
      <p:pic>
        <p:nvPicPr>
          <p:cNvPr id="802" name="Google Shape;802;p6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803" name="Google Shape;803;p6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6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805" name="Google Shape;805;p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06" name="Google Shape;806;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807" name="Google Shape;807;p6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08" name="Google Shape;808;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809" name="Shape 809"/>
        <p:cNvGrpSpPr/>
        <p:nvPr/>
      </p:nvGrpSpPr>
      <p:grpSpPr>
        <a:xfrm>
          <a:off x="0" y="0"/>
          <a:ext cx="0" cy="0"/>
          <a:chOff x="0" y="0"/>
          <a:chExt cx="0" cy="0"/>
        </a:xfrm>
      </p:grpSpPr>
      <p:pic>
        <p:nvPicPr>
          <p:cNvPr id="810" name="Google Shape;810;p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11" name="Google Shape;811;p6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6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13" name="Google Shape;813;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14" name="Google Shape;814;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15" name="Google Shape;815;p6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16" name="Google Shape;816;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817" name="Shape 817"/>
        <p:cNvGrpSpPr/>
        <p:nvPr/>
      </p:nvGrpSpPr>
      <p:grpSpPr>
        <a:xfrm>
          <a:off x="0" y="0"/>
          <a:ext cx="0" cy="0"/>
          <a:chOff x="0" y="0"/>
          <a:chExt cx="0" cy="0"/>
        </a:xfrm>
      </p:grpSpPr>
      <p:pic>
        <p:nvPicPr>
          <p:cNvPr id="818" name="Google Shape;818;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19" name="Google Shape;819;p6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6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21" name="Google Shape;821;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22" name="Google Shape;822;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23" name="Google Shape;823;p6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24" name="Google Shape;824;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825" name="Shape 825"/>
        <p:cNvGrpSpPr/>
        <p:nvPr/>
      </p:nvGrpSpPr>
      <p:grpSpPr>
        <a:xfrm>
          <a:off x="0" y="0"/>
          <a:ext cx="0" cy="0"/>
          <a:chOff x="0" y="0"/>
          <a:chExt cx="0" cy="0"/>
        </a:xfrm>
      </p:grpSpPr>
      <p:pic>
        <p:nvPicPr>
          <p:cNvPr id="826" name="Google Shape;826;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27" name="Google Shape;827;p6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6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29" name="Google Shape;829;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30" name="Google Shape;830;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31" name="Google Shape;831;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32" name="Google Shape;832;p6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33" name="Shape 833"/>
        <p:cNvGrpSpPr/>
        <p:nvPr/>
      </p:nvGrpSpPr>
      <p:grpSpPr>
        <a:xfrm>
          <a:off x="0" y="0"/>
          <a:ext cx="0" cy="0"/>
          <a:chOff x="0" y="0"/>
          <a:chExt cx="0" cy="0"/>
        </a:xfrm>
      </p:grpSpPr>
      <p:sp>
        <p:nvSpPr>
          <p:cNvPr id="834" name="Google Shape;834;p67"/>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5" name="Google Shape;835;p67"/>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36" name="Google Shape;836;p6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37" name="Google Shape;837;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38" name="Google Shape;838;p6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39" name="Shape 839"/>
        <p:cNvGrpSpPr/>
        <p:nvPr/>
      </p:nvGrpSpPr>
      <p:grpSpPr>
        <a:xfrm>
          <a:off x="0" y="0"/>
          <a:ext cx="0" cy="0"/>
          <a:chOff x="0" y="0"/>
          <a:chExt cx="0" cy="0"/>
        </a:xfrm>
      </p:grpSpPr>
      <p:sp>
        <p:nvSpPr>
          <p:cNvPr id="840" name="Google Shape;840;p68"/>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41" name="Google Shape;841;p68"/>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842" name="Google Shape;842;p6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43" name="Google Shape;843;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44" name="Google Shape;844;p68"/>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845" name="Shape 845"/>
        <p:cNvGrpSpPr/>
        <p:nvPr/>
      </p:nvGrpSpPr>
      <p:grpSpPr>
        <a:xfrm>
          <a:off x="0" y="0"/>
          <a:ext cx="0" cy="0"/>
          <a:chOff x="0" y="0"/>
          <a:chExt cx="0" cy="0"/>
        </a:xfrm>
      </p:grpSpPr>
      <p:sp>
        <p:nvSpPr>
          <p:cNvPr id="847" name="Google Shape;847;p69"/>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48" name="Shape 848"/>
        <p:cNvGrpSpPr/>
        <p:nvPr/>
      </p:nvGrpSpPr>
      <p:grpSpPr>
        <a:xfrm>
          <a:off x="0" y="0"/>
          <a:ext cx="0" cy="0"/>
          <a:chOff x="0" y="0"/>
          <a:chExt cx="0" cy="0"/>
        </a:xfrm>
      </p:grpSpPr>
      <p:sp>
        <p:nvSpPr>
          <p:cNvPr id="849" name="Google Shape;849;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50" name="Google Shape;850;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51" name="Google Shape;851;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52" name="Google Shape;852;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53" name="Google Shape;853;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54" name="Google Shape;854;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855" name="Google Shape;855;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856" name="Google Shape;856;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57" name="Google Shape;857;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58" name="Shape 858"/>
        <p:cNvGrpSpPr/>
        <p:nvPr/>
      </p:nvGrpSpPr>
      <p:grpSpPr>
        <a:xfrm>
          <a:off x="0" y="0"/>
          <a:ext cx="0" cy="0"/>
          <a:chOff x="0" y="0"/>
          <a:chExt cx="0" cy="0"/>
        </a:xfrm>
      </p:grpSpPr>
      <p:pic>
        <p:nvPicPr>
          <p:cNvPr id="859" name="Google Shape;859;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60" name="Google Shape;860;p71"/>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61" name="Shape 861"/>
        <p:cNvGrpSpPr/>
        <p:nvPr/>
      </p:nvGrpSpPr>
      <p:grpSpPr>
        <a:xfrm>
          <a:off x="0" y="0"/>
          <a:ext cx="0" cy="0"/>
          <a:chOff x="0" y="0"/>
          <a:chExt cx="0" cy="0"/>
        </a:xfrm>
      </p:grpSpPr>
      <p:sp>
        <p:nvSpPr>
          <p:cNvPr id="862" name="Google Shape;862;p72"/>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867" name="Shape 867"/>
        <p:cNvGrpSpPr/>
        <p:nvPr/>
      </p:nvGrpSpPr>
      <p:grpSpPr>
        <a:xfrm>
          <a:off x="0" y="0"/>
          <a:ext cx="0" cy="0"/>
          <a:chOff x="0" y="0"/>
          <a:chExt cx="0" cy="0"/>
        </a:xfrm>
      </p:grpSpPr>
      <p:pic>
        <p:nvPicPr>
          <p:cNvPr id="868" name="Google Shape;868;p74"/>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869" name="Google Shape;869;p7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870" name="Google Shape;870;p74"/>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71" name="Google Shape;871;p74"/>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873" name="Google Shape;873;p74"/>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874" name="Google Shape;874;p7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875" name="Shape 875"/>
        <p:cNvGrpSpPr/>
        <p:nvPr/>
      </p:nvGrpSpPr>
      <p:grpSpPr>
        <a:xfrm>
          <a:off x="0" y="0"/>
          <a:ext cx="0" cy="0"/>
          <a:chOff x="0" y="0"/>
          <a:chExt cx="0" cy="0"/>
        </a:xfrm>
      </p:grpSpPr>
      <p:pic>
        <p:nvPicPr>
          <p:cNvPr id="876" name="Google Shape;876;p75"/>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877" name="Google Shape;877;p7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78" name="Google Shape;878;p7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879" name="Google Shape;879;p75"/>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81" name="Google Shape;881;p7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882" name="Google Shape;882;p75"/>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3" name="Shape 883"/>
        <p:cNvGrpSpPr/>
        <p:nvPr/>
      </p:nvGrpSpPr>
      <p:grpSpPr>
        <a:xfrm>
          <a:off x="0" y="0"/>
          <a:ext cx="0" cy="0"/>
          <a:chOff x="0" y="0"/>
          <a:chExt cx="0" cy="0"/>
        </a:xfrm>
      </p:grpSpPr>
      <p:pic>
        <p:nvPicPr>
          <p:cNvPr id="884" name="Google Shape;884;p76"/>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885" name="Google Shape;885;p76"/>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86" name="Google Shape;886;p7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87" name="Google Shape;887;p76"/>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888" name="Google Shape;888;p76"/>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0" name="Google Shape;890;p7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891" name="Shape 891"/>
        <p:cNvGrpSpPr/>
        <p:nvPr/>
      </p:nvGrpSpPr>
      <p:grpSpPr>
        <a:xfrm>
          <a:off x="0" y="0"/>
          <a:ext cx="0" cy="0"/>
          <a:chOff x="0" y="0"/>
          <a:chExt cx="0" cy="0"/>
        </a:xfrm>
      </p:grpSpPr>
      <p:pic>
        <p:nvPicPr>
          <p:cNvPr id="892" name="Google Shape;892;p77"/>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893" name="Google Shape;893;p7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94" name="Google Shape;894;p77"/>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895" name="Google Shape;895;p77"/>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7" name="Google Shape;897;p7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898" name="Google Shape;898;p77"/>
          <p:cNvGrpSpPr/>
          <p:nvPr/>
        </p:nvGrpSpPr>
        <p:grpSpPr>
          <a:xfrm>
            <a:off x="6156975" y="0"/>
            <a:ext cx="2987025" cy="3854074"/>
            <a:chOff x="6156975" y="0"/>
            <a:chExt cx="2987025" cy="3854074"/>
          </a:xfrm>
        </p:grpSpPr>
        <p:pic>
          <p:nvPicPr>
            <p:cNvPr id="899" name="Google Shape;899;p7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00" name="Google Shape;900;p77"/>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01" name="Google Shape;901;p77"/>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902" name="Shape 902"/>
        <p:cNvGrpSpPr/>
        <p:nvPr/>
      </p:nvGrpSpPr>
      <p:grpSpPr>
        <a:xfrm>
          <a:off x="0" y="0"/>
          <a:ext cx="0" cy="0"/>
          <a:chOff x="0" y="0"/>
          <a:chExt cx="0" cy="0"/>
        </a:xfrm>
      </p:grpSpPr>
      <p:pic>
        <p:nvPicPr>
          <p:cNvPr id="903" name="Google Shape;903;p78"/>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904" name="Google Shape;904;p7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05" name="Google Shape;905;p7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906" name="Google Shape;906;p78"/>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08" name="Google Shape;908;p7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909" name="Google Shape;909;p78"/>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910" name="Shape 910"/>
        <p:cNvGrpSpPr/>
        <p:nvPr/>
      </p:nvGrpSpPr>
      <p:grpSpPr>
        <a:xfrm>
          <a:off x="0" y="0"/>
          <a:ext cx="0" cy="0"/>
          <a:chOff x="0" y="0"/>
          <a:chExt cx="0" cy="0"/>
        </a:xfrm>
      </p:grpSpPr>
      <p:sp>
        <p:nvSpPr>
          <p:cNvPr id="911" name="Google Shape;911;p7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12" name="Google Shape;912;p7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913" name="Google Shape;913;p79"/>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15" name="Google Shape;915;p7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916" name="Google Shape;916;p79"/>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917" name="Google Shape;917;p79"/>
          <p:cNvGrpSpPr/>
          <p:nvPr/>
        </p:nvGrpSpPr>
        <p:grpSpPr>
          <a:xfrm>
            <a:off x="6156975" y="0"/>
            <a:ext cx="2987025" cy="3854074"/>
            <a:chOff x="6156975" y="0"/>
            <a:chExt cx="2987025" cy="3854074"/>
          </a:xfrm>
        </p:grpSpPr>
        <p:pic>
          <p:nvPicPr>
            <p:cNvPr id="918" name="Google Shape;918;p7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19" name="Google Shape;919;p79"/>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20" name="Google Shape;920;p79"/>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921" name="Shape 921"/>
        <p:cNvGrpSpPr/>
        <p:nvPr/>
      </p:nvGrpSpPr>
      <p:grpSpPr>
        <a:xfrm>
          <a:off x="0" y="0"/>
          <a:ext cx="0" cy="0"/>
          <a:chOff x="0" y="0"/>
          <a:chExt cx="0" cy="0"/>
        </a:xfrm>
      </p:grpSpPr>
      <p:pic>
        <p:nvPicPr>
          <p:cNvPr id="922" name="Google Shape;922;p80"/>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923" name="Google Shape;923;p8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24" name="Google Shape;924;p8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5" name="Google Shape;925;p8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926" name="Google Shape;926;p80"/>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28" name="Google Shape;928;p8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929" name="Shape 929"/>
        <p:cNvGrpSpPr/>
        <p:nvPr/>
      </p:nvGrpSpPr>
      <p:grpSpPr>
        <a:xfrm>
          <a:off x="0" y="0"/>
          <a:ext cx="0" cy="0"/>
          <a:chOff x="0" y="0"/>
          <a:chExt cx="0" cy="0"/>
        </a:xfrm>
      </p:grpSpPr>
      <p:pic>
        <p:nvPicPr>
          <p:cNvPr id="930" name="Google Shape;930;p81"/>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931" name="Google Shape;931;p8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32" name="Google Shape;932;p8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933" name="Google Shape;933;p81"/>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35" name="Google Shape;935;p8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936" name="Google Shape;936;p81"/>
          <p:cNvGrpSpPr/>
          <p:nvPr/>
        </p:nvGrpSpPr>
        <p:grpSpPr>
          <a:xfrm>
            <a:off x="6156975" y="0"/>
            <a:ext cx="2987025" cy="3854074"/>
            <a:chOff x="6156975" y="0"/>
            <a:chExt cx="2987025" cy="3854074"/>
          </a:xfrm>
        </p:grpSpPr>
        <p:pic>
          <p:nvPicPr>
            <p:cNvPr id="937" name="Google Shape;937;p8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38" name="Google Shape;938;p81"/>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39" name="Google Shape;939;p81"/>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940" name="Shape 940"/>
        <p:cNvGrpSpPr/>
        <p:nvPr/>
      </p:nvGrpSpPr>
      <p:grpSpPr>
        <a:xfrm>
          <a:off x="0" y="0"/>
          <a:ext cx="0" cy="0"/>
          <a:chOff x="0" y="0"/>
          <a:chExt cx="0" cy="0"/>
        </a:xfrm>
      </p:grpSpPr>
      <p:pic>
        <p:nvPicPr>
          <p:cNvPr id="941" name="Google Shape;941;p82"/>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942" name="Google Shape;942;p8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43" name="Google Shape;943;p8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44" name="Google Shape;944;p8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945" name="Google Shape;945;p82"/>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47" name="Google Shape;947;p8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48" name="Shape 948"/>
        <p:cNvGrpSpPr/>
        <p:nvPr/>
      </p:nvGrpSpPr>
      <p:grpSpPr>
        <a:xfrm>
          <a:off x="0" y="0"/>
          <a:ext cx="0" cy="0"/>
          <a:chOff x="0" y="0"/>
          <a:chExt cx="0" cy="0"/>
        </a:xfrm>
      </p:grpSpPr>
      <p:pic>
        <p:nvPicPr>
          <p:cNvPr id="949" name="Google Shape;949;p83"/>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50" name="Google Shape;950;p83"/>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51" name="Google Shape;951;p83"/>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2000"/>
              <a:buNone/>
              <a:defRPr sz="20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52" name="Shape 952"/>
        <p:cNvGrpSpPr/>
        <p:nvPr/>
      </p:nvGrpSpPr>
      <p:grpSpPr>
        <a:xfrm>
          <a:off x="0" y="0"/>
          <a:ext cx="0" cy="0"/>
          <a:chOff x="0" y="0"/>
          <a:chExt cx="0" cy="0"/>
        </a:xfrm>
      </p:grpSpPr>
      <p:sp>
        <p:nvSpPr>
          <p:cNvPr id="953" name="Google Shape;953;p84"/>
          <p:cNvSpPr txBox="1"/>
          <p:nvPr/>
        </p:nvSpPr>
        <p:spPr>
          <a:xfrm>
            <a:off x="177375" y="7248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54" name="Google Shape;954;p84"/>
          <p:cNvSpPr txBox="1"/>
          <p:nvPr/>
        </p:nvSpPr>
        <p:spPr>
          <a:xfrm>
            <a:off x="177375" y="248475"/>
            <a:ext cx="4241400" cy="4617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55" name="Google Shape;955;p84"/>
          <p:cNvSpPr txBox="1"/>
          <p:nvPr/>
        </p:nvSpPr>
        <p:spPr>
          <a:xfrm>
            <a:off x="4825725" y="248475"/>
            <a:ext cx="4012800" cy="4617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56" name="Google Shape;956;p84"/>
          <p:cNvSpPr txBox="1"/>
          <p:nvPr/>
        </p:nvSpPr>
        <p:spPr>
          <a:xfrm>
            <a:off x="177375" y="30535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sp>
        <p:nvSpPr>
          <p:cNvPr id="957" name="Google Shape;957;p84"/>
          <p:cNvSpPr txBox="1"/>
          <p:nvPr/>
        </p:nvSpPr>
        <p:spPr>
          <a:xfrm>
            <a:off x="4825725" y="724875"/>
            <a:ext cx="40128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1000"/>
              </a:spcAft>
              <a:buNone/>
            </a:pPr>
            <a:r>
              <a:rPr lang="en-GB" sz="1200">
                <a:latin typeface="Lexend"/>
                <a:ea typeface="Lexend"/>
                <a:cs typeface="Lexend"/>
                <a:sym typeface="Lexend"/>
              </a:rPr>
              <a:t>Advice</a:t>
            </a:r>
            <a:r>
              <a:rPr lang="en-GB" sz="1200">
                <a:latin typeface="Lexend"/>
                <a:ea typeface="Lexend"/>
                <a:cs typeface="Lexend"/>
                <a:sym typeface="Lexend"/>
              </a:rPr>
              <a:t> on                                          to </a:t>
            </a:r>
            <a:r>
              <a:rPr lang="en-GB" sz="1200">
                <a:solidFill>
                  <a:schemeClr val="dk1"/>
                </a:solidFill>
                <a:latin typeface="Lexend"/>
                <a:ea typeface="Lexend"/>
                <a:cs typeface="Lexend"/>
                <a:sym typeface="Lexend"/>
              </a:rPr>
              <a:t>bring the lesson to life in your classroom and</a:t>
            </a:r>
            <a:r>
              <a:rPr lang="en-GB" sz="1200">
                <a:latin typeface="Lexend"/>
                <a:ea typeface="Lexend"/>
                <a:cs typeface="Lexend"/>
                <a:sym typeface="Lexend"/>
              </a:rPr>
              <a:t> best fit the needs of your pupils.</a:t>
            </a:r>
            <a:endParaRPr sz="1200">
              <a:latin typeface="Lexend"/>
              <a:ea typeface="Lexend"/>
              <a:cs typeface="Lexend"/>
              <a:sym typeface="Lexend"/>
            </a:endParaRPr>
          </a:p>
        </p:txBody>
      </p:sp>
      <p:grpSp>
        <p:nvGrpSpPr>
          <p:cNvPr id="958" name="Google Shape;958;p84"/>
          <p:cNvGrpSpPr/>
          <p:nvPr/>
        </p:nvGrpSpPr>
        <p:grpSpPr>
          <a:xfrm>
            <a:off x="2498516" y="1415817"/>
            <a:ext cx="1745270" cy="1430724"/>
            <a:chOff x="2642961" y="1644312"/>
            <a:chExt cx="1454634" cy="1195657"/>
          </a:xfrm>
        </p:grpSpPr>
        <p:pic>
          <p:nvPicPr>
            <p:cNvPr id="959" name="Google Shape;959;p84"/>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960" name="Google Shape;960;p84"/>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961" name="Google Shape;961;p84"/>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962" name="Google Shape;962;p84"/>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963" name="Google Shape;963;p84"/>
          <p:cNvPicPr preferRelativeResize="0"/>
          <p:nvPr/>
        </p:nvPicPr>
        <p:blipFill rotWithShape="1">
          <a:blip r:embed="rId6">
            <a:alphaModFix/>
          </a:blip>
          <a:srcRect b="5222" l="3910" r="0" t="0"/>
          <a:stretch/>
        </p:blipFill>
        <p:spPr>
          <a:xfrm>
            <a:off x="1252313" y="3417350"/>
            <a:ext cx="2057336" cy="1195675"/>
          </a:xfrm>
          <a:prstGeom prst="rect">
            <a:avLst/>
          </a:prstGeom>
          <a:noFill/>
          <a:ln>
            <a:noFill/>
          </a:ln>
        </p:spPr>
      </p:pic>
      <p:pic>
        <p:nvPicPr>
          <p:cNvPr id="964" name="Google Shape;964;p84"/>
          <p:cNvPicPr preferRelativeResize="0"/>
          <p:nvPr/>
        </p:nvPicPr>
        <p:blipFill>
          <a:blip r:embed="rId7">
            <a:alphaModFix/>
          </a:blip>
          <a:stretch>
            <a:fillRect/>
          </a:stretch>
        </p:blipFill>
        <p:spPr>
          <a:xfrm>
            <a:off x="246350" y="1549488"/>
            <a:ext cx="2057324" cy="1163398"/>
          </a:xfrm>
          <a:prstGeom prst="rect">
            <a:avLst/>
          </a:prstGeom>
          <a:noFill/>
          <a:ln>
            <a:noFill/>
          </a:ln>
          <a:effectLst>
            <a:outerShdw blurRad="57150" rotWithShape="0" algn="bl" dir="5400000" dist="19050">
              <a:srgbClr val="000000">
                <a:alpha val="50000"/>
              </a:srgbClr>
            </a:outerShdw>
          </a:effectLst>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965" name="Shape 965"/>
        <p:cNvGrpSpPr/>
        <p:nvPr/>
      </p:nvGrpSpPr>
      <p:grpSpPr>
        <a:xfrm>
          <a:off x="0" y="0"/>
          <a:ext cx="0" cy="0"/>
          <a:chOff x="0" y="0"/>
          <a:chExt cx="0" cy="0"/>
        </a:xfrm>
      </p:grpSpPr>
      <p:sp>
        <p:nvSpPr>
          <p:cNvPr id="966" name="Google Shape;966;p8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67" name="Google Shape;967;p8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968" name="Google Shape;968;p8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69" name="Google Shape;969;p8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70" name="Google Shape;970;p8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71" name="Google Shape;971;p85"/>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72" name="Google Shape;972;p85"/>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73" name="Google Shape;973;p85"/>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74" name="Google Shape;974;p85"/>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975" name="Shape 975"/>
        <p:cNvGrpSpPr/>
        <p:nvPr/>
      </p:nvGrpSpPr>
      <p:grpSpPr>
        <a:xfrm>
          <a:off x="0" y="0"/>
          <a:ext cx="0" cy="0"/>
          <a:chOff x="0" y="0"/>
          <a:chExt cx="0" cy="0"/>
        </a:xfrm>
      </p:grpSpPr>
      <p:sp>
        <p:nvSpPr>
          <p:cNvPr id="976" name="Google Shape;976;p8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77" name="Google Shape;977;p8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978" name="Google Shape;978;p8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79" name="Google Shape;979;p8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80" name="Google Shape;980;p8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81" name="Google Shape;981;p86"/>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82" name="Google Shape;982;p86"/>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83" name="Google Shape;983;p86"/>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84" name="Google Shape;984;p86"/>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85" name="Google Shape;985;p86"/>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86" name="Google Shape;986;p86"/>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987" name="Shape 987"/>
        <p:cNvGrpSpPr/>
        <p:nvPr/>
      </p:nvGrpSpPr>
      <p:grpSpPr>
        <a:xfrm>
          <a:off x="0" y="0"/>
          <a:ext cx="0" cy="0"/>
          <a:chOff x="0" y="0"/>
          <a:chExt cx="0" cy="0"/>
        </a:xfrm>
      </p:grpSpPr>
      <p:sp>
        <p:nvSpPr>
          <p:cNvPr id="988" name="Google Shape;988;p8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89" name="Google Shape;989;p8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990" name="Google Shape;990;p8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1" name="Google Shape;991;p8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92" name="Google Shape;992;p8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3" name="Google Shape;993;p87"/>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994" name="Google Shape;994;p87"/>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5" name="Google Shape;995;p87"/>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996" name="Google Shape;996;p87"/>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7" name="Google Shape;997;p87"/>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98" name="Google Shape;998;p87"/>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9" name="Google Shape;999;p87"/>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000" name="Google Shape;1000;p87"/>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001" name="Shape 1001"/>
        <p:cNvGrpSpPr/>
        <p:nvPr/>
      </p:nvGrpSpPr>
      <p:grpSpPr>
        <a:xfrm>
          <a:off x="0" y="0"/>
          <a:ext cx="0" cy="0"/>
          <a:chOff x="0" y="0"/>
          <a:chExt cx="0" cy="0"/>
        </a:xfrm>
      </p:grpSpPr>
      <p:sp>
        <p:nvSpPr>
          <p:cNvPr id="1002" name="Google Shape;1002;p88"/>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03" name="Google Shape;1003;p88"/>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004" name="Google Shape;1004;p88"/>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005" name="Google Shape;1005;p88"/>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006" name="Google Shape;1006;p88"/>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007" name="Google Shape;1007;p88"/>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008" name="Google Shape;1008;p88"/>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009" name="Shape 1009"/>
        <p:cNvGrpSpPr/>
        <p:nvPr/>
      </p:nvGrpSpPr>
      <p:grpSpPr>
        <a:xfrm>
          <a:off x="0" y="0"/>
          <a:ext cx="0" cy="0"/>
          <a:chOff x="0" y="0"/>
          <a:chExt cx="0" cy="0"/>
        </a:xfrm>
      </p:grpSpPr>
      <p:sp>
        <p:nvSpPr>
          <p:cNvPr id="1010" name="Google Shape;1010;p8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11" name="Google Shape;1011;p89"/>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012" name="Google Shape;1012;p89"/>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013" name="Google Shape;1013;p89"/>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014" name="Google Shape;1014;p89"/>
          <p:cNvCxnSpPr>
            <a:endCxn id="1015"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016" name="Google Shape;1016;p89"/>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017" name="Google Shape;1017;p89"/>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018" name="Google Shape;1018;p89"/>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015" name="Google Shape;1015;p89"/>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019" name="Google Shape;1019;p89"/>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020" name="Google Shape;1020;p8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021" name="Google Shape;1021;p89"/>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022" name="Shape 1022"/>
        <p:cNvGrpSpPr/>
        <p:nvPr/>
      </p:nvGrpSpPr>
      <p:grpSpPr>
        <a:xfrm>
          <a:off x="0" y="0"/>
          <a:ext cx="0" cy="0"/>
          <a:chOff x="0" y="0"/>
          <a:chExt cx="0" cy="0"/>
        </a:xfrm>
      </p:grpSpPr>
      <p:pic>
        <p:nvPicPr>
          <p:cNvPr id="1023" name="Google Shape;1023;p90"/>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024" name="Google Shape;1024;p90"/>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025" name="Google Shape;1025;p90"/>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026" name="Google Shape;1026;p90"/>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027" name="Google Shape;1027;p90"/>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028" name="Google Shape;1028;p90"/>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029" name="Google Shape;1029;p90"/>
          <p:cNvCxnSpPr>
            <a:endCxn id="1030"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030" name="Google Shape;1030;p90"/>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031" name="Google Shape;1031;p90"/>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032" name="Google Shape;1032;p90"/>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033" name="Google Shape;1033;p90"/>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034" name="Google Shape;1034;p90"/>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035" name="Google Shape;1035;p90"/>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036" name="Google Shape;1036;p9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37" name="Google Shape;1037;p90"/>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038" name="Google Shape;1038;p9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039" name="Google Shape;1039;p90"/>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040" name="Shape 1040"/>
        <p:cNvGrpSpPr/>
        <p:nvPr/>
      </p:nvGrpSpPr>
      <p:grpSpPr>
        <a:xfrm>
          <a:off x="0" y="0"/>
          <a:ext cx="0" cy="0"/>
          <a:chOff x="0" y="0"/>
          <a:chExt cx="0" cy="0"/>
        </a:xfrm>
      </p:grpSpPr>
      <p:pic>
        <p:nvPicPr>
          <p:cNvPr id="1041" name="Google Shape;1041;p91"/>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042" name="Google Shape;1042;p91"/>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043" name="Google Shape;1043;p91"/>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044" name="Google Shape;1044;p91"/>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045" name="Google Shape;1045;p91"/>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046" name="Google Shape;1046;p91"/>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047" name="Google Shape;1047;p91"/>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048" name="Google Shape;1048;p91"/>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049" name="Google Shape;1049;p91"/>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050" name="Google Shape;1050;p91"/>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051" name="Google Shape;1051;p91"/>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052" name="Google Shape;1052;p91"/>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053" name="Google Shape;1053;p91"/>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054" name="Google Shape;1054;p91"/>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055" name="Google Shape;1055;p91"/>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056" name="Google Shape;1056;p91"/>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057" name="Google Shape;1057;p91"/>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1058" name="Google Shape;1058;p91"/>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59" name="Google Shape;1059;p91"/>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1060" name="Google Shape;1060;p91"/>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061" name="Google Shape;1061;p91"/>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1062" name="Shape 1062"/>
        <p:cNvGrpSpPr/>
        <p:nvPr/>
      </p:nvGrpSpPr>
      <p:grpSpPr>
        <a:xfrm>
          <a:off x="0" y="0"/>
          <a:ext cx="0" cy="0"/>
          <a:chOff x="0" y="0"/>
          <a:chExt cx="0" cy="0"/>
        </a:xfrm>
      </p:grpSpPr>
      <p:pic>
        <p:nvPicPr>
          <p:cNvPr id="1063" name="Google Shape;1063;p92"/>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1064" name="Google Shape;1064;p92"/>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9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066" name="Google Shape;1066;p9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1067" name="Google Shape;1067;p9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1068" name="Google Shape;1068;p9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1069" name="Shape 1069"/>
        <p:cNvGrpSpPr/>
        <p:nvPr/>
      </p:nvGrpSpPr>
      <p:grpSpPr>
        <a:xfrm>
          <a:off x="0" y="0"/>
          <a:ext cx="0" cy="0"/>
          <a:chOff x="0" y="0"/>
          <a:chExt cx="0" cy="0"/>
        </a:xfrm>
      </p:grpSpPr>
      <p:pic>
        <p:nvPicPr>
          <p:cNvPr id="1070" name="Google Shape;1070;p9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71" name="Google Shape;1071;p9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9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073" name="Google Shape;1073;p9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074" name="Google Shape;1074;p9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1075" name="Google Shape;1075;p9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1076" name="Shape 1076"/>
        <p:cNvGrpSpPr/>
        <p:nvPr/>
      </p:nvGrpSpPr>
      <p:grpSpPr>
        <a:xfrm>
          <a:off x="0" y="0"/>
          <a:ext cx="0" cy="0"/>
          <a:chOff x="0" y="0"/>
          <a:chExt cx="0" cy="0"/>
        </a:xfrm>
      </p:grpSpPr>
      <p:pic>
        <p:nvPicPr>
          <p:cNvPr id="1077" name="Google Shape;1077;p9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78" name="Google Shape;1078;p9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9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080" name="Google Shape;1080;p9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081" name="Google Shape;1081;p9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1082" name="Google Shape;1082;p9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1083" name="Shape 1083"/>
        <p:cNvGrpSpPr/>
        <p:nvPr/>
      </p:nvGrpSpPr>
      <p:grpSpPr>
        <a:xfrm>
          <a:off x="0" y="0"/>
          <a:ext cx="0" cy="0"/>
          <a:chOff x="0" y="0"/>
          <a:chExt cx="0" cy="0"/>
        </a:xfrm>
      </p:grpSpPr>
      <p:pic>
        <p:nvPicPr>
          <p:cNvPr id="1084" name="Google Shape;1084;p9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85" name="Google Shape;1085;p9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9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087" name="Google Shape;1087;p95"/>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088" name="Google Shape;1088;p9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089" name="Google Shape;1089;p95"/>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1090" name="Shape 1090"/>
        <p:cNvGrpSpPr/>
        <p:nvPr/>
      </p:nvGrpSpPr>
      <p:grpSpPr>
        <a:xfrm>
          <a:off x="0" y="0"/>
          <a:ext cx="0" cy="0"/>
          <a:chOff x="0" y="0"/>
          <a:chExt cx="0" cy="0"/>
        </a:xfrm>
      </p:grpSpPr>
      <p:sp>
        <p:nvSpPr>
          <p:cNvPr id="1091" name="Google Shape;1091;p9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2" name="Google Shape;1092;p96"/>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1093" name="Google Shape;1093;p9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9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95" name="Google Shape;1095;p9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96" name="Google Shape;1096;p96"/>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097" name="Google Shape;1097;p96"/>
          <p:cNvGrpSpPr/>
          <p:nvPr/>
        </p:nvGrpSpPr>
        <p:grpSpPr>
          <a:xfrm>
            <a:off x="7834231" y="1285"/>
            <a:ext cx="828900" cy="576065"/>
            <a:chOff x="7801496" y="1285"/>
            <a:chExt cx="828900" cy="576065"/>
          </a:xfrm>
        </p:grpSpPr>
        <p:pic>
          <p:nvPicPr>
            <p:cNvPr id="1098" name="Google Shape;1098;p9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099" name="Google Shape;1099;p9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100" name="Google Shape;1100;p96"/>
          <p:cNvGrpSpPr/>
          <p:nvPr/>
        </p:nvGrpSpPr>
        <p:grpSpPr>
          <a:xfrm>
            <a:off x="8635663" y="1285"/>
            <a:ext cx="499700" cy="576065"/>
            <a:chOff x="8635663" y="1285"/>
            <a:chExt cx="499700" cy="576065"/>
          </a:xfrm>
        </p:grpSpPr>
        <p:pic>
          <p:nvPicPr>
            <p:cNvPr id="1101" name="Google Shape;1101;p9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102" name="Google Shape;1102;p9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1103" name="Shape 1103"/>
        <p:cNvGrpSpPr/>
        <p:nvPr/>
      </p:nvGrpSpPr>
      <p:grpSpPr>
        <a:xfrm>
          <a:off x="0" y="0"/>
          <a:ext cx="0" cy="0"/>
          <a:chOff x="0" y="0"/>
          <a:chExt cx="0" cy="0"/>
        </a:xfrm>
      </p:grpSpPr>
      <p:sp>
        <p:nvSpPr>
          <p:cNvPr id="1104" name="Google Shape;1104;p9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05" name="Google Shape;1105;p9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06" name="Google Shape;1106;p9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9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08" name="Google Shape;1108;p9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09" name="Google Shape;1109;p9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110" name="Google Shape;1110;p97"/>
          <p:cNvGrpSpPr/>
          <p:nvPr/>
        </p:nvGrpSpPr>
        <p:grpSpPr>
          <a:xfrm>
            <a:off x="7834231" y="1285"/>
            <a:ext cx="828900" cy="576065"/>
            <a:chOff x="7801496" y="1285"/>
            <a:chExt cx="828900" cy="576065"/>
          </a:xfrm>
        </p:grpSpPr>
        <p:pic>
          <p:nvPicPr>
            <p:cNvPr id="1111" name="Google Shape;1111;p9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112" name="Google Shape;1112;p9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113" name="Google Shape;1113;p97"/>
          <p:cNvGrpSpPr/>
          <p:nvPr/>
        </p:nvGrpSpPr>
        <p:grpSpPr>
          <a:xfrm>
            <a:off x="8635663" y="1285"/>
            <a:ext cx="499700" cy="576065"/>
            <a:chOff x="8635663" y="1285"/>
            <a:chExt cx="499700" cy="576065"/>
          </a:xfrm>
        </p:grpSpPr>
        <p:pic>
          <p:nvPicPr>
            <p:cNvPr id="1114" name="Google Shape;1114;p9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115" name="Google Shape;1115;p9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1116" name="Shape 1116"/>
        <p:cNvGrpSpPr/>
        <p:nvPr/>
      </p:nvGrpSpPr>
      <p:grpSpPr>
        <a:xfrm>
          <a:off x="0" y="0"/>
          <a:ext cx="0" cy="0"/>
          <a:chOff x="0" y="0"/>
          <a:chExt cx="0" cy="0"/>
        </a:xfrm>
      </p:grpSpPr>
      <p:sp>
        <p:nvSpPr>
          <p:cNvPr id="1117" name="Google Shape;1117;p98"/>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18" name="Google Shape;1118;p9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19" name="Google Shape;1119;p9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9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21" name="Google Shape;1121;p9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22" name="Google Shape;1122;p9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123" name="Google Shape;1123;p98"/>
          <p:cNvGrpSpPr/>
          <p:nvPr/>
        </p:nvGrpSpPr>
        <p:grpSpPr>
          <a:xfrm>
            <a:off x="7834231" y="1285"/>
            <a:ext cx="828900" cy="576065"/>
            <a:chOff x="7801496" y="1285"/>
            <a:chExt cx="828900" cy="576065"/>
          </a:xfrm>
        </p:grpSpPr>
        <p:pic>
          <p:nvPicPr>
            <p:cNvPr id="1124" name="Google Shape;1124;p9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125" name="Google Shape;1125;p9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126" name="Google Shape;1126;p98"/>
          <p:cNvGrpSpPr/>
          <p:nvPr/>
        </p:nvGrpSpPr>
        <p:grpSpPr>
          <a:xfrm>
            <a:off x="8635663" y="1285"/>
            <a:ext cx="499700" cy="576065"/>
            <a:chOff x="8635663" y="1285"/>
            <a:chExt cx="499700" cy="576065"/>
          </a:xfrm>
        </p:grpSpPr>
        <p:pic>
          <p:nvPicPr>
            <p:cNvPr id="1127" name="Google Shape;1127;p9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128" name="Google Shape;1128;p9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1129" name="Shape 1129"/>
        <p:cNvGrpSpPr/>
        <p:nvPr/>
      </p:nvGrpSpPr>
      <p:grpSpPr>
        <a:xfrm>
          <a:off x="0" y="0"/>
          <a:ext cx="0" cy="0"/>
          <a:chOff x="0" y="0"/>
          <a:chExt cx="0" cy="0"/>
        </a:xfrm>
      </p:grpSpPr>
      <p:sp>
        <p:nvSpPr>
          <p:cNvPr id="1130" name="Google Shape;1130;p99"/>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31" name="Google Shape;1131;p9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32" name="Google Shape;1132;p9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99"/>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34" name="Google Shape;1134;p99"/>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35" name="Google Shape;1135;p9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136" name="Google Shape;1136;p99"/>
          <p:cNvGrpSpPr/>
          <p:nvPr/>
        </p:nvGrpSpPr>
        <p:grpSpPr>
          <a:xfrm>
            <a:off x="7834231" y="1285"/>
            <a:ext cx="828900" cy="576065"/>
            <a:chOff x="7801496" y="1285"/>
            <a:chExt cx="828900" cy="576065"/>
          </a:xfrm>
        </p:grpSpPr>
        <p:pic>
          <p:nvPicPr>
            <p:cNvPr id="1137" name="Google Shape;1137;p99"/>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138" name="Google Shape;1138;p99"/>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139" name="Google Shape;1139;p99"/>
          <p:cNvGrpSpPr/>
          <p:nvPr/>
        </p:nvGrpSpPr>
        <p:grpSpPr>
          <a:xfrm>
            <a:off x="8635663" y="1285"/>
            <a:ext cx="499700" cy="576065"/>
            <a:chOff x="8635663" y="1285"/>
            <a:chExt cx="499700" cy="576065"/>
          </a:xfrm>
        </p:grpSpPr>
        <p:pic>
          <p:nvPicPr>
            <p:cNvPr id="1140" name="Google Shape;1140;p99"/>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141" name="Google Shape;1141;p99"/>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1142" name="Shape 1142"/>
        <p:cNvGrpSpPr/>
        <p:nvPr/>
      </p:nvGrpSpPr>
      <p:grpSpPr>
        <a:xfrm>
          <a:off x="0" y="0"/>
          <a:ext cx="0" cy="0"/>
          <a:chOff x="0" y="0"/>
          <a:chExt cx="0" cy="0"/>
        </a:xfrm>
      </p:grpSpPr>
      <p:pic>
        <p:nvPicPr>
          <p:cNvPr id="1143" name="Google Shape;1143;p100"/>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1144" name="Google Shape;1144;p100"/>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1145" name="Google Shape;1145;p100"/>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1146" name="Google Shape;1146;p10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10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148" name="Google Shape;1148;p10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149" name="Google Shape;1149;p10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150" name="Google Shape;1150;p100"/>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51" name="Google Shape;1151;p100"/>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52" name="Google Shape;1152;p10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1153" name="Google Shape;1153;p10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54" name="Google Shape;1154;p10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155" name="Google Shape;1155;p10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1156" name="Google Shape;1156;p100"/>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1157" name="Google Shape;1157;p10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58" name="Google Shape;1158;p10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159" name="Google Shape;1159;p100"/>
          <p:cNvGrpSpPr/>
          <p:nvPr/>
        </p:nvGrpSpPr>
        <p:grpSpPr>
          <a:xfrm>
            <a:off x="324128" y="3139463"/>
            <a:ext cx="457200" cy="457200"/>
            <a:chOff x="1020916" y="1442088"/>
            <a:chExt cx="457200" cy="457200"/>
          </a:xfrm>
        </p:grpSpPr>
        <p:pic>
          <p:nvPicPr>
            <p:cNvPr id="1160" name="Google Shape;1160;p100"/>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161" name="Google Shape;1161;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62" name="Google Shape;1162;p100"/>
          <p:cNvGrpSpPr/>
          <p:nvPr/>
        </p:nvGrpSpPr>
        <p:grpSpPr>
          <a:xfrm>
            <a:off x="324128" y="3987825"/>
            <a:ext cx="457200" cy="457200"/>
            <a:chOff x="1020916" y="1442088"/>
            <a:chExt cx="457200" cy="457200"/>
          </a:xfrm>
        </p:grpSpPr>
        <p:pic>
          <p:nvPicPr>
            <p:cNvPr id="1163" name="Google Shape;1163;p100"/>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164" name="Google Shape;1164;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1165" name="Shape 1165"/>
        <p:cNvGrpSpPr/>
        <p:nvPr/>
      </p:nvGrpSpPr>
      <p:grpSpPr>
        <a:xfrm>
          <a:off x="0" y="0"/>
          <a:ext cx="0" cy="0"/>
          <a:chOff x="0" y="0"/>
          <a:chExt cx="0" cy="0"/>
        </a:xfrm>
      </p:grpSpPr>
      <p:pic>
        <p:nvPicPr>
          <p:cNvPr id="1166" name="Google Shape;1166;p10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67" name="Google Shape;1167;p10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10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169" name="Google Shape;1169;p10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170" name="Google Shape;1170;p10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171" name="Google Shape;1171;p10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72" name="Google Shape;1172;p10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173" name="Google Shape;1173;p10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74" name="Google Shape;1174;p10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75" name="Google Shape;1175;p10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76" name="Google Shape;1176;p10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77" name="Google Shape;1177;p10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78" name="Google Shape;1178;p101"/>
          <p:cNvGrpSpPr/>
          <p:nvPr/>
        </p:nvGrpSpPr>
        <p:grpSpPr>
          <a:xfrm>
            <a:off x="324128" y="3139463"/>
            <a:ext cx="457200" cy="457200"/>
            <a:chOff x="1020916" y="1442088"/>
            <a:chExt cx="457200" cy="457200"/>
          </a:xfrm>
        </p:grpSpPr>
        <p:pic>
          <p:nvPicPr>
            <p:cNvPr id="1179" name="Google Shape;1179;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80" name="Google Shape;1180;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81" name="Google Shape;1181;p101"/>
          <p:cNvGrpSpPr/>
          <p:nvPr/>
        </p:nvGrpSpPr>
        <p:grpSpPr>
          <a:xfrm>
            <a:off x="324128" y="3987825"/>
            <a:ext cx="457200" cy="457200"/>
            <a:chOff x="1020916" y="1442088"/>
            <a:chExt cx="457200" cy="457200"/>
          </a:xfrm>
        </p:grpSpPr>
        <p:pic>
          <p:nvPicPr>
            <p:cNvPr id="1182" name="Google Shape;1182;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83" name="Google Shape;1183;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184" name="Google Shape;1184;p10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185" name="Google Shape;1185;p10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186" name="Google Shape;1186;p10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187" name="Google Shape;1187;p10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1188" name="Shape 1188"/>
        <p:cNvGrpSpPr/>
        <p:nvPr/>
      </p:nvGrpSpPr>
      <p:grpSpPr>
        <a:xfrm>
          <a:off x="0" y="0"/>
          <a:ext cx="0" cy="0"/>
          <a:chOff x="0" y="0"/>
          <a:chExt cx="0" cy="0"/>
        </a:xfrm>
      </p:grpSpPr>
      <p:pic>
        <p:nvPicPr>
          <p:cNvPr id="1189" name="Google Shape;1189;p10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90" name="Google Shape;1190;p10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102"/>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192" name="Google Shape;1192;p102"/>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193" name="Google Shape;1193;p102"/>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194" name="Google Shape;1194;p102"/>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95" name="Google Shape;1195;p10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196" name="Google Shape;1196;p10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97" name="Google Shape;1197;p10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98" name="Google Shape;1198;p10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99" name="Google Shape;1199;p102"/>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00" name="Google Shape;1200;p102"/>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01" name="Google Shape;1201;p102"/>
          <p:cNvGrpSpPr/>
          <p:nvPr/>
        </p:nvGrpSpPr>
        <p:grpSpPr>
          <a:xfrm>
            <a:off x="324128" y="3139463"/>
            <a:ext cx="457200" cy="457200"/>
            <a:chOff x="1020916" y="1442088"/>
            <a:chExt cx="457200" cy="457200"/>
          </a:xfrm>
        </p:grpSpPr>
        <p:pic>
          <p:nvPicPr>
            <p:cNvPr id="1202" name="Google Shape;1202;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03" name="Google Shape;1203;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04" name="Google Shape;1204;p102"/>
          <p:cNvGrpSpPr/>
          <p:nvPr/>
        </p:nvGrpSpPr>
        <p:grpSpPr>
          <a:xfrm>
            <a:off x="324128" y="3987825"/>
            <a:ext cx="457200" cy="457200"/>
            <a:chOff x="1020916" y="1442088"/>
            <a:chExt cx="457200" cy="457200"/>
          </a:xfrm>
        </p:grpSpPr>
        <p:pic>
          <p:nvPicPr>
            <p:cNvPr id="1205" name="Google Shape;1205;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06" name="Google Shape;1206;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207" name="Google Shape;1207;p102"/>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208" name="Google Shape;1208;p102"/>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209" name="Google Shape;1209;p102"/>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210" name="Google Shape;1210;p102"/>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1211" name="Shape 1211"/>
        <p:cNvGrpSpPr/>
        <p:nvPr/>
      </p:nvGrpSpPr>
      <p:grpSpPr>
        <a:xfrm>
          <a:off x="0" y="0"/>
          <a:ext cx="0" cy="0"/>
          <a:chOff x="0" y="0"/>
          <a:chExt cx="0" cy="0"/>
        </a:xfrm>
      </p:grpSpPr>
      <p:pic>
        <p:nvPicPr>
          <p:cNvPr id="1212" name="Google Shape;1212;p10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13" name="Google Shape;1213;p10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103"/>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215" name="Google Shape;1215;p103"/>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216" name="Google Shape;1216;p103"/>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217" name="Google Shape;1217;p103"/>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18" name="Google Shape;1218;p103"/>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219" name="Google Shape;1219;p10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20" name="Google Shape;1220;p10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21" name="Google Shape;1221;p10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22" name="Google Shape;1222;p103"/>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23" name="Google Shape;1223;p103"/>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24" name="Google Shape;1224;p103"/>
          <p:cNvGrpSpPr/>
          <p:nvPr/>
        </p:nvGrpSpPr>
        <p:grpSpPr>
          <a:xfrm>
            <a:off x="324128" y="3139463"/>
            <a:ext cx="457200" cy="457200"/>
            <a:chOff x="1020916" y="1442088"/>
            <a:chExt cx="457200" cy="457200"/>
          </a:xfrm>
        </p:grpSpPr>
        <p:pic>
          <p:nvPicPr>
            <p:cNvPr id="1225" name="Google Shape;1225;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26" name="Google Shape;1226;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27" name="Google Shape;1227;p103"/>
          <p:cNvGrpSpPr/>
          <p:nvPr/>
        </p:nvGrpSpPr>
        <p:grpSpPr>
          <a:xfrm>
            <a:off x="324128" y="3987825"/>
            <a:ext cx="457200" cy="457200"/>
            <a:chOff x="1020916" y="1442088"/>
            <a:chExt cx="457200" cy="457200"/>
          </a:xfrm>
        </p:grpSpPr>
        <p:pic>
          <p:nvPicPr>
            <p:cNvPr id="1228" name="Google Shape;1228;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29" name="Google Shape;1229;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230" name="Google Shape;1230;p103"/>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231" name="Google Shape;1231;p103"/>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232" name="Google Shape;1232;p103"/>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233" name="Google Shape;1233;p103"/>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1234" name="Shape 1234"/>
        <p:cNvGrpSpPr/>
        <p:nvPr/>
      </p:nvGrpSpPr>
      <p:grpSpPr>
        <a:xfrm>
          <a:off x="0" y="0"/>
          <a:ext cx="0" cy="0"/>
          <a:chOff x="0" y="0"/>
          <a:chExt cx="0" cy="0"/>
        </a:xfrm>
      </p:grpSpPr>
      <p:pic>
        <p:nvPicPr>
          <p:cNvPr id="1235" name="Google Shape;1235;p10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236" name="Google Shape;1236;p10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10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1238" name="Google Shape;1238;p10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39" name="Google Shape;1239;p10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40" name="Google Shape;1240;p10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241" name="Google Shape;1241;p10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1242" name="Google Shape;1242;p10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1243" name="Google Shape;1243;p10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1244" name="Google Shape;1244;p104"/>
          <p:cNvGrpSpPr/>
          <p:nvPr/>
        </p:nvGrpSpPr>
        <p:grpSpPr>
          <a:xfrm>
            <a:off x="323653" y="1804438"/>
            <a:ext cx="457200" cy="457200"/>
            <a:chOff x="1020916" y="1442088"/>
            <a:chExt cx="457200" cy="457200"/>
          </a:xfrm>
        </p:grpSpPr>
        <p:pic>
          <p:nvPicPr>
            <p:cNvPr id="1245" name="Google Shape;1245;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46" name="Google Shape;1246;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47" name="Google Shape;1247;p104"/>
          <p:cNvGrpSpPr/>
          <p:nvPr/>
        </p:nvGrpSpPr>
        <p:grpSpPr>
          <a:xfrm>
            <a:off x="323653" y="2766575"/>
            <a:ext cx="457200" cy="457200"/>
            <a:chOff x="1020916" y="1442088"/>
            <a:chExt cx="457200" cy="457200"/>
          </a:xfrm>
        </p:grpSpPr>
        <p:pic>
          <p:nvPicPr>
            <p:cNvPr id="1248" name="Google Shape;1248;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49" name="Google Shape;1249;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50" name="Google Shape;1250;p104"/>
          <p:cNvGrpSpPr/>
          <p:nvPr/>
        </p:nvGrpSpPr>
        <p:grpSpPr>
          <a:xfrm>
            <a:off x="323641" y="3729038"/>
            <a:ext cx="457200" cy="457200"/>
            <a:chOff x="1020916" y="1442088"/>
            <a:chExt cx="457200" cy="457200"/>
          </a:xfrm>
        </p:grpSpPr>
        <p:pic>
          <p:nvPicPr>
            <p:cNvPr id="1251" name="Google Shape;1251;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52" name="Google Shape;1252;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1253" name="Shape 1253"/>
        <p:cNvGrpSpPr/>
        <p:nvPr/>
      </p:nvGrpSpPr>
      <p:grpSpPr>
        <a:xfrm>
          <a:off x="0" y="0"/>
          <a:ext cx="0" cy="0"/>
          <a:chOff x="0" y="0"/>
          <a:chExt cx="0" cy="0"/>
        </a:xfrm>
      </p:grpSpPr>
      <p:pic>
        <p:nvPicPr>
          <p:cNvPr id="1254" name="Google Shape;1254;p10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55" name="Google Shape;1255;p10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10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57" name="Google Shape;1257;p10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58" name="Google Shape;1258;p10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59" name="Google Shape;1259;p10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60" name="Google Shape;1260;p10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61" name="Google Shape;1261;p10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62" name="Google Shape;1262;p10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63" name="Google Shape;1263;p105"/>
          <p:cNvGrpSpPr/>
          <p:nvPr/>
        </p:nvGrpSpPr>
        <p:grpSpPr>
          <a:xfrm>
            <a:off x="323653" y="1804438"/>
            <a:ext cx="457200" cy="457200"/>
            <a:chOff x="1020916" y="1442088"/>
            <a:chExt cx="457200" cy="457200"/>
          </a:xfrm>
        </p:grpSpPr>
        <p:pic>
          <p:nvPicPr>
            <p:cNvPr id="1264" name="Google Shape;1264;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65" name="Google Shape;1265;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66" name="Google Shape;1266;p105"/>
          <p:cNvGrpSpPr/>
          <p:nvPr/>
        </p:nvGrpSpPr>
        <p:grpSpPr>
          <a:xfrm>
            <a:off x="323653" y="2766575"/>
            <a:ext cx="457200" cy="457200"/>
            <a:chOff x="1020916" y="1442088"/>
            <a:chExt cx="457200" cy="457200"/>
          </a:xfrm>
        </p:grpSpPr>
        <p:pic>
          <p:nvPicPr>
            <p:cNvPr id="1267" name="Google Shape;1267;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68" name="Google Shape;1268;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69" name="Google Shape;1269;p105"/>
          <p:cNvGrpSpPr/>
          <p:nvPr/>
        </p:nvGrpSpPr>
        <p:grpSpPr>
          <a:xfrm>
            <a:off x="323641" y="3729038"/>
            <a:ext cx="457200" cy="457200"/>
            <a:chOff x="1020916" y="1442088"/>
            <a:chExt cx="457200" cy="457200"/>
          </a:xfrm>
        </p:grpSpPr>
        <p:pic>
          <p:nvPicPr>
            <p:cNvPr id="1270" name="Google Shape;1270;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71" name="Google Shape;1271;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1272" name="Shape 1272"/>
        <p:cNvGrpSpPr/>
        <p:nvPr/>
      </p:nvGrpSpPr>
      <p:grpSpPr>
        <a:xfrm>
          <a:off x="0" y="0"/>
          <a:ext cx="0" cy="0"/>
          <a:chOff x="0" y="0"/>
          <a:chExt cx="0" cy="0"/>
        </a:xfrm>
      </p:grpSpPr>
      <p:pic>
        <p:nvPicPr>
          <p:cNvPr id="1273" name="Google Shape;1273;p10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74" name="Google Shape;1274;p10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10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76" name="Google Shape;1276;p10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77" name="Google Shape;1277;p10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78" name="Google Shape;1278;p10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79" name="Google Shape;1279;p10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80" name="Google Shape;1280;p10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81" name="Google Shape;1281;p10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82" name="Google Shape;1282;p106"/>
          <p:cNvGrpSpPr/>
          <p:nvPr/>
        </p:nvGrpSpPr>
        <p:grpSpPr>
          <a:xfrm>
            <a:off x="323653" y="1804438"/>
            <a:ext cx="457200" cy="457200"/>
            <a:chOff x="1020916" y="1442088"/>
            <a:chExt cx="457200" cy="457200"/>
          </a:xfrm>
        </p:grpSpPr>
        <p:pic>
          <p:nvPicPr>
            <p:cNvPr id="1283" name="Google Shape;1283;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84" name="Google Shape;1284;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85" name="Google Shape;1285;p106"/>
          <p:cNvGrpSpPr/>
          <p:nvPr/>
        </p:nvGrpSpPr>
        <p:grpSpPr>
          <a:xfrm>
            <a:off x="323653" y="2766575"/>
            <a:ext cx="457200" cy="457200"/>
            <a:chOff x="1020916" y="1442088"/>
            <a:chExt cx="457200" cy="457200"/>
          </a:xfrm>
        </p:grpSpPr>
        <p:pic>
          <p:nvPicPr>
            <p:cNvPr id="1286" name="Google Shape;1286;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87" name="Google Shape;1287;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88" name="Google Shape;1288;p106"/>
          <p:cNvGrpSpPr/>
          <p:nvPr/>
        </p:nvGrpSpPr>
        <p:grpSpPr>
          <a:xfrm>
            <a:off x="323641" y="3729038"/>
            <a:ext cx="457200" cy="457200"/>
            <a:chOff x="1020916" y="1442088"/>
            <a:chExt cx="457200" cy="457200"/>
          </a:xfrm>
        </p:grpSpPr>
        <p:pic>
          <p:nvPicPr>
            <p:cNvPr id="1289" name="Google Shape;1289;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90" name="Google Shape;1290;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1291" name="Shape 1291"/>
        <p:cNvGrpSpPr/>
        <p:nvPr/>
      </p:nvGrpSpPr>
      <p:grpSpPr>
        <a:xfrm>
          <a:off x="0" y="0"/>
          <a:ext cx="0" cy="0"/>
          <a:chOff x="0" y="0"/>
          <a:chExt cx="0" cy="0"/>
        </a:xfrm>
      </p:grpSpPr>
      <p:pic>
        <p:nvPicPr>
          <p:cNvPr id="1292" name="Google Shape;1292;p10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93" name="Google Shape;1293;p10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107"/>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95" name="Google Shape;1295;p10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96" name="Google Shape;1296;p10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97" name="Google Shape;1297;p10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8" name="Google Shape;1298;p107"/>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99" name="Google Shape;1299;p107"/>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00" name="Google Shape;1300;p107"/>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301" name="Google Shape;1301;p107"/>
          <p:cNvGrpSpPr/>
          <p:nvPr/>
        </p:nvGrpSpPr>
        <p:grpSpPr>
          <a:xfrm>
            <a:off x="323653" y="1804438"/>
            <a:ext cx="457200" cy="457200"/>
            <a:chOff x="1020916" y="1442088"/>
            <a:chExt cx="457200" cy="457200"/>
          </a:xfrm>
        </p:grpSpPr>
        <p:pic>
          <p:nvPicPr>
            <p:cNvPr id="1302" name="Google Shape;1302;p10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03" name="Google Shape;1303;p10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04" name="Google Shape;1304;p107"/>
          <p:cNvGrpSpPr/>
          <p:nvPr/>
        </p:nvGrpSpPr>
        <p:grpSpPr>
          <a:xfrm>
            <a:off x="323653" y="2766575"/>
            <a:ext cx="457200" cy="457200"/>
            <a:chOff x="1020916" y="1442088"/>
            <a:chExt cx="457200" cy="457200"/>
          </a:xfrm>
        </p:grpSpPr>
        <p:pic>
          <p:nvPicPr>
            <p:cNvPr id="1305" name="Google Shape;1305;p10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06" name="Google Shape;1306;p10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07" name="Google Shape;1307;p107"/>
          <p:cNvGrpSpPr/>
          <p:nvPr/>
        </p:nvGrpSpPr>
        <p:grpSpPr>
          <a:xfrm>
            <a:off x="323641" y="3729038"/>
            <a:ext cx="457200" cy="457200"/>
            <a:chOff x="1020916" y="1442088"/>
            <a:chExt cx="457200" cy="457200"/>
          </a:xfrm>
        </p:grpSpPr>
        <p:pic>
          <p:nvPicPr>
            <p:cNvPr id="1308" name="Google Shape;1308;p10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09" name="Google Shape;1309;p10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1310" name="Shape 1310"/>
        <p:cNvGrpSpPr/>
        <p:nvPr/>
      </p:nvGrpSpPr>
      <p:grpSpPr>
        <a:xfrm>
          <a:off x="0" y="0"/>
          <a:ext cx="0" cy="0"/>
          <a:chOff x="0" y="0"/>
          <a:chExt cx="0" cy="0"/>
        </a:xfrm>
      </p:grpSpPr>
      <p:pic>
        <p:nvPicPr>
          <p:cNvPr id="1311" name="Google Shape;1311;p10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312" name="Google Shape;1312;p10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10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14" name="Google Shape;1314;p10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15" name="Google Shape;1315;p10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16" name="Google Shape;1316;p10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17" name="Google Shape;1317;p10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18" name="Google Shape;1318;p10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19" name="Google Shape;1319;p10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20" name="Google Shape;1320;p10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321" name="Google Shape;1321;p108"/>
          <p:cNvGrpSpPr/>
          <p:nvPr/>
        </p:nvGrpSpPr>
        <p:grpSpPr>
          <a:xfrm>
            <a:off x="323653" y="1652038"/>
            <a:ext cx="457200" cy="457200"/>
            <a:chOff x="1020916" y="1442088"/>
            <a:chExt cx="457200" cy="457200"/>
          </a:xfrm>
        </p:grpSpPr>
        <p:pic>
          <p:nvPicPr>
            <p:cNvPr id="1322" name="Google Shape;1322;p10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23" name="Google Shape;1323;p10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24" name="Google Shape;1324;p108"/>
          <p:cNvGrpSpPr/>
          <p:nvPr/>
        </p:nvGrpSpPr>
        <p:grpSpPr>
          <a:xfrm>
            <a:off x="323653" y="2461775"/>
            <a:ext cx="457200" cy="457200"/>
            <a:chOff x="1020916" y="1442088"/>
            <a:chExt cx="457200" cy="457200"/>
          </a:xfrm>
        </p:grpSpPr>
        <p:pic>
          <p:nvPicPr>
            <p:cNvPr id="1325" name="Google Shape;1325;p10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26" name="Google Shape;1326;p10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27" name="Google Shape;1327;p108"/>
          <p:cNvGrpSpPr/>
          <p:nvPr/>
        </p:nvGrpSpPr>
        <p:grpSpPr>
          <a:xfrm>
            <a:off x="323641" y="3271838"/>
            <a:ext cx="457200" cy="457200"/>
            <a:chOff x="1020916" y="1442088"/>
            <a:chExt cx="457200" cy="457200"/>
          </a:xfrm>
        </p:grpSpPr>
        <p:pic>
          <p:nvPicPr>
            <p:cNvPr id="1328" name="Google Shape;1328;p10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29" name="Google Shape;1329;p10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330" name="Google Shape;1330;p108"/>
          <p:cNvGrpSpPr/>
          <p:nvPr/>
        </p:nvGrpSpPr>
        <p:grpSpPr>
          <a:xfrm>
            <a:off x="323641" y="4081763"/>
            <a:ext cx="457200" cy="457200"/>
            <a:chOff x="1020916" y="1442088"/>
            <a:chExt cx="457200" cy="457200"/>
          </a:xfrm>
        </p:grpSpPr>
        <p:pic>
          <p:nvPicPr>
            <p:cNvPr id="1331" name="Google Shape;1331;p10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32" name="Google Shape;1332;p10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1333" name="Shape 1333"/>
        <p:cNvGrpSpPr/>
        <p:nvPr/>
      </p:nvGrpSpPr>
      <p:grpSpPr>
        <a:xfrm>
          <a:off x="0" y="0"/>
          <a:ext cx="0" cy="0"/>
          <a:chOff x="0" y="0"/>
          <a:chExt cx="0" cy="0"/>
        </a:xfrm>
      </p:grpSpPr>
      <p:pic>
        <p:nvPicPr>
          <p:cNvPr id="1334" name="Google Shape;1334;p10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35" name="Google Shape;1335;p10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10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37" name="Google Shape;1337;p10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38" name="Google Shape;1338;p10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39" name="Google Shape;1339;p10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40" name="Google Shape;1340;p10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41" name="Google Shape;1341;p10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42" name="Google Shape;1342;p10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43" name="Google Shape;1343;p10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344" name="Google Shape;1344;p109"/>
          <p:cNvGrpSpPr/>
          <p:nvPr/>
        </p:nvGrpSpPr>
        <p:grpSpPr>
          <a:xfrm>
            <a:off x="323653" y="1652038"/>
            <a:ext cx="457200" cy="457200"/>
            <a:chOff x="1020916" y="1442088"/>
            <a:chExt cx="457200" cy="457200"/>
          </a:xfrm>
        </p:grpSpPr>
        <p:pic>
          <p:nvPicPr>
            <p:cNvPr id="1345" name="Google Shape;1345;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46" name="Google Shape;1346;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47" name="Google Shape;1347;p109"/>
          <p:cNvGrpSpPr/>
          <p:nvPr/>
        </p:nvGrpSpPr>
        <p:grpSpPr>
          <a:xfrm>
            <a:off x="323653" y="2461775"/>
            <a:ext cx="457200" cy="457200"/>
            <a:chOff x="1020916" y="1442088"/>
            <a:chExt cx="457200" cy="457200"/>
          </a:xfrm>
        </p:grpSpPr>
        <p:pic>
          <p:nvPicPr>
            <p:cNvPr id="1348" name="Google Shape;1348;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49" name="Google Shape;1349;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50" name="Google Shape;1350;p109"/>
          <p:cNvGrpSpPr/>
          <p:nvPr/>
        </p:nvGrpSpPr>
        <p:grpSpPr>
          <a:xfrm>
            <a:off x="323641" y="3271838"/>
            <a:ext cx="457200" cy="457200"/>
            <a:chOff x="1020916" y="1442088"/>
            <a:chExt cx="457200" cy="457200"/>
          </a:xfrm>
        </p:grpSpPr>
        <p:pic>
          <p:nvPicPr>
            <p:cNvPr id="1351" name="Google Shape;1351;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52" name="Google Shape;1352;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353" name="Google Shape;1353;p109"/>
          <p:cNvGrpSpPr/>
          <p:nvPr/>
        </p:nvGrpSpPr>
        <p:grpSpPr>
          <a:xfrm>
            <a:off x="323641" y="4081763"/>
            <a:ext cx="457200" cy="457200"/>
            <a:chOff x="1020916" y="1442088"/>
            <a:chExt cx="457200" cy="457200"/>
          </a:xfrm>
        </p:grpSpPr>
        <p:pic>
          <p:nvPicPr>
            <p:cNvPr id="1354" name="Google Shape;1354;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55" name="Google Shape;1355;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1356" name="Shape 1356"/>
        <p:cNvGrpSpPr/>
        <p:nvPr/>
      </p:nvGrpSpPr>
      <p:grpSpPr>
        <a:xfrm>
          <a:off x="0" y="0"/>
          <a:ext cx="0" cy="0"/>
          <a:chOff x="0" y="0"/>
          <a:chExt cx="0" cy="0"/>
        </a:xfrm>
      </p:grpSpPr>
      <p:pic>
        <p:nvPicPr>
          <p:cNvPr id="1357" name="Google Shape;1357;p11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58" name="Google Shape;1358;p11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11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60" name="Google Shape;1360;p11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61" name="Google Shape;1361;p11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62" name="Google Shape;1362;p11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63" name="Google Shape;1363;p11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64" name="Google Shape;1364;p11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65" name="Google Shape;1365;p11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66" name="Google Shape;1366;p11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367" name="Google Shape;1367;p110"/>
          <p:cNvGrpSpPr/>
          <p:nvPr/>
        </p:nvGrpSpPr>
        <p:grpSpPr>
          <a:xfrm>
            <a:off x="323653" y="1652038"/>
            <a:ext cx="457200" cy="457200"/>
            <a:chOff x="1020916" y="1442088"/>
            <a:chExt cx="457200" cy="457200"/>
          </a:xfrm>
        </p:grpSpPr>
        <p:pic>
          <p:nvPicPr>
            <p:cNvPr id="1368" name="Google Shape;1368;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69" name="Google Shape;1369;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70" name="Google Shape;1370;p110"/>
          <p:cNvGrpSpPr/>
          <p:nvPr/>
        </p:nvGrpSpPr>
        <p:grpSpPr>
          <a:xfrm>
            <a:off x="323653" y="2461775"/>
            <a:ext cx="457200" cy="457200"/>
            <a:chOff x="1020916" y="1442088"/>
            <a:chExt cx="457200" cy="457200"/>
          </a:xfrm>
        </p:grpSpPr>
        <p:pic>
          <p:nvPicPr>
            <p:cNvPr id="1371" name="Google Shape;1371;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72" name="Google Shape;1372;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73" name="Google Shape;1373;p110"/>
          <p:cNvGrpSpPr/>
          <p:nvPr/>
        </p:nvGrpSpPr>
        <p:grpSpPr>
          <a:xfrm>
            <a:off x="323641" y="3271838"/>
            <a:ext cx="457200" cy="457200"/>
            <a:chOff x="1020916" y="1442088"/>
            <a:chExt cx="457200" cy="457200"/>
          </a:xfrm>
        </p:grpSpPr>
        <p:pic>
          <p:nvPicPr>
            <p:cNvPr id="1374" name="Google Shape;1374;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75" name="Google Shape;1375;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376" name="Google Shape;1376;p110"/>
          <p:cNvGrpSpPr/>
          <p:nvPr/>
        </p:nvGrpSpPr>
        <p:grpSpPr>
          <a:xfrm>
            <a:off x="323641" y="4081763"/>
            <a:ext cx="457200" cy="457200"/>
            <a:chOff x="1020916" y="1442088"/>
            <a:chExt cx="457200" cy="457200"/>
          </a:xfrm>
        </p:grpSpPr>
        <p:pic>
          <p:nvPicPr>
            <p:cNvPr id="1377" name="Google Shape;1377;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78" name="Google Shape;1378;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1379" name="Shape 1379"/>
        <p:cNvGrpSpPr/>
        <p:nvPr/>
      </p:nvGrpSpPr>
      <p:grpSpPr>
        <a:xfrm>
          <a:off x="0" y="0"/>
          <a:ext cx="0" cy="0"/>
          <a:chOff x="0" y="0"/>
          <a:chExt cx="0" cy="0"/>
        </a:xfrm>
      </p:grpSpPr>
      <p:pic>
        <p:nvPicPr>
          <p:cNvPr id="1380" name="Google Shape;1380;p11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81" name="Google Shape;1381;p11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111"/>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83" name="Google Shape;1383;p11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84" name="Google Shape;1384;p11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85" name="Google Shape;1385;p11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86" name="Google Shape;1386;p111"/>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87" name="Google Shape;1387;p111"/>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88" name="Google Shape;1388;p111"/>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89" name="Google Shape;1389;p111"/>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390" name="Google Shape;1390;p111"/>
          <p:cNvGrpSpPr/>
          <p:nvPr/>
        </p:nvGrpSpPr>
        <p:grpSpPr>
          <a:xfrm>
            <a:off x="323653" y="1652038"/>
            <a:ext cx="457200" cy="457200"/>
            <a:chOff x="1020916" y="1442088"/>
            <a:chExt cx="457200" cy="457200"/>
          </a:xfrm>
        </p:grpSpPr>
        <p:pic>
          <p:nvPicPr>
            <p:cNvPr id="1391" name="Google Shape;1391;p11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92" name="Google Shape;1392;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93" name="Google Shape;1393;p111"/>
          <p:cNvGrpSpPr/>
          <p:nvPr/>
        </p:nvGrpSpPr>
        <p:grpSpPr>
          <a:xfrm>
            <a:off x="323653" y="2461775"/>
            <a:ext cx="457200" cy="457200"/>
            <a:chOff x="1020916" y="1442088"/>
            <a:chExt cx="457200" cy="457200"/>
          </a:xfrm>
        </p:grpSpPr>
        <p:pic>
          <p:nvPicPr>
            <p:cNvPr id="1394" name="Google Shape;1394;p11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95" name="Google Shape;1395;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96" name="Google Shape;1396;p111"/>
          <p:cNvGrpSpPr/>
          <p:nvPr/>
        </p:nvGrpSpPr>
        <p:grpSpPr>
          <a:xfrm>
            <a:off x="323641" y="3271838"/>
            <a:ext cx="457200" cy="457200"/>
            <a:chOff x="1020916" y="1442088"/>
            <a:chExt cx="457200" cy="457200"/>
          </a:xfrm>
        </p:grpSpPr>
        <p:pic>
          <p:nvPicPr>
            <p:cNvPr id="1397" name="Google Shape;1397;p11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98" name="Google Shape;1398;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399" name="Google Shape;1399;p111"/>
          <p:cNvGrpSpPr/>
          <p:nvPr/>
        </p:nvGrpSpPr>
        <p:grpSpPr>
          <a:xfrm>
            <a:off x="323641" y="4081763"/>
            <a:ext cx="457200" cy="457200"/>
            <a:chOff x="1020916" y="1442088"/>
            <a:chExt cx="457200" cy="457200"/>
          </a:xfrm>
        </p:grpSpPr>
        <p:pic>
          <p:nvPicPr>
            <p:cNvPr id="1400" name="Google Shape;1400;p11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01" name="Google Shape;1401;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1402" name="Shape 1402"/>
        <p:cNvGrpSpPr/>
        <p:nvPr/>
      </p:nvGrpSpPr>
      <p:grpSpPr>
        <a:xfrm>
          <a:off x="0" y="0"/>
          <a:ext cx="0" cy="0"/>
          <a:chOff x="0" y="0"/>
          <a:chExt cx="0" cy="0"/>
        </a:xfrm>
      </p:grpSpPr>
      <p:pic>
        <p:nvPicPr>
          <p:cNvPr id="1403" name="Google Shape;1403;p11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404" name="Google Shape;1404;p11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11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406" name="Google Shape;1406;p11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07" name="Google Shape;1407;p11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08" name="Google Shape;1408;p11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09" name="Google Shape;1409;p112"/>
          <p:cNvSpPr/>
          <p:nvPr>
            <p:ph idx="3" type="pic"/>
          </p:nvPr>
        </p:nvSpPr>
        <p:spPr>
          <a:xfrm>
            <a:off x="324000" y="1893950"/>
            <a:ext cx="2555400" cy="1939500"/>
          </a:xfrm>
          <a:prstGeom prst="rect">
            <a:avLst/>
          </a:prstGeom>
          <a:noFill/>
          <a:ln>
            <a:noFill/>
          </a:ln>
        </p:spPr>
        <p:txBody>
          <a:bodyPr/>
          <a:p/>
        </p:txBody>
      </p:sp>
      <p:sp>
        <p:nvSpPr>
          <p:cNvPr id="1410" name="Google Shape;1410;p112"/>
          <p:cNvSpPr/>
          <p:nvPr>
            <p:ph idx="4" type="pic"/>
          </p:nvPr>
        </p:nvSpPr>
        <p:spPr>
          <a:xfrm>
            <a:off x="6256800" y="1893950"/>
            <a:ext cx="2555400" cy="1939500"/>
          </a:xfrm>
          <a:prstGeom prst="rect">
            <a:avLst/>
          </a:prstGeom>
          <a:noFill/>
          <a:ln>
            <a:noFill/>
          </a:ln>
        </p:spPr>
        <p:txBody>
          <a:bodyPr/>
          <a:p/>
        </p:txBody>
      </p:sp>
      <p:sp>
        <p:nvSpPr>
          <p:cNvPr id="1411" name="Google Shape;1411;p112"/>
          <p:cNvSpPr/>
          <p:nvPr>
            <p:ph idx="5" type="pic"/>
          </p:nvPr>
        </p:nvSpPr>
        <p:spPr>
          <a:xfrm>
            <a:off x="3294300" y="1893950"/>
            <a:ext cx="2555400" cy="1939500"/>
          </a:xfrm>
          <a:prstGeom prst="rect">
            <a:avLst/>
          </a:prstGeom>
          <a:noFill/>
          <a:ln>
            <a:noFill/>
          </a:ln>
        </p:spPr>
        <p:txBody>
          <a:bodyPr/>
          <a:p/>
        </p:txBody>
      </p:sp>
      <p:grpSp>
        <p:nvGrpSpPr>
          <p:cNvPr id="1412" name="Google Shape;1412;p112"/>
          <p:cNvGrpSpPr/>
          <p:nvPr/>
        </p:nvGrpSpPr>
        <p:grpSpPr>
          <a:xfrm>
            <a:off x="1381028" y="4148538"/>
            <a:ext cx="457200" cy="457200"/>
            <a:chOff x="1020916" y="1442088"/>
            <a:chExt cx="457200" cy="457200"/>
          </a:xfrm>
        </p:grpSpPr>
        <p:pic>
          <p:nvPicPr>
            <p:cNvPr id="1413" name="Google Shape;1413;p11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14" name="Google Shape;1414;p11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15" name="Google Shape;1415;p112"/>
          <p:cNvGrpSpPr/>
          <p:nvPr/>
        </p:nvGrpSpPr>
        <p:grpSpPr>
          <a:xfrm>
            <a:off x="4331066" y="4148550"/>
            <a:ext cx="457200" cy="457200"/>
            <a:chOff x="1020916" y="1442088"/>
            <a:chExt cx="457200" cy="457200"/>
          </a:xfrm>
        </p:grpSpPr>
        <p:pic>
          <p:nvPicPr>
            <p:cNvPr id="1416" name="Google Shape;1416;p11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17" name="Google Shape;1417;p11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18" name="Google Shape;1418;p112"/>
          <p:cNvGrpSpPr/>
          <p:nvPr/>
        </p:nvGrpSpPr>
        <p:grpSpPr>
          <a:xfrm>
            <a:off x="7305791" y="4148538"/>
            <a:ext cx="457200" cy="457200"/>
            <a:chOff x="1020916" y="1442088"/>
            <a:chExt cx="457200" cy="457200"/>
          </a:xfrm>
        </p:grpSpPr>
        <p:pic>
          <p:nvPicPr>
            <p:cNvPr id="1419" name="Google Shape;1419;p11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20" name="Google Shape;1420;p11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1421" name="Shape 1421"/>
        <p:cNvGrpSpPr/>
        <p:nvPr/>
      </p:nvGrpSpPr>
      <p:grpSpPr>
        <a:xfrm>
          <a:off x="0" y="0"/>
          <a:ext cx="0" cy="0"/>
          <a:chOff x="0" y="0"/>
          <a:chExt cx="0" cy="0"/>
        </a:xfrm>
      </p:grpSpPr>
      <p:pic>
        <p:nvPicPr>
          <p:cNvPr id="1422" name="Google Shape;1422;p11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23" name="Google Shape;1423;p11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11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425" name="Google Shape;1425;p11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26" name="Google Shape;1426;p11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27" name="Google Shape;1427;p11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28" name="Google Shape;1428;p113"/>
          <p:cNvSpPr/>
          <p:nvPr>
            <p:ph idx="3" type="pic"/>
          </p:nvPr>
        </p:nvSpPr>
        <p:spPr>
          <a:xfrm>
            <a:off x="324000" y="1893950"/>
            <a:ext cx="2555400" cy="1939500"/>
          </a:xfrm>
          <a:prstGeom prst="rect">
            <a:avLst/>
          </a:prstGeom>
          <a:noFill/>
          <a:ln>
            <a:noFill/>
          </a:ln>
        </p:spPr>
        <p:txBody>
          <a:bodyPr/>
          <a:p/>
        </p:txBody>
      </p:sp>
      <p:sp>
        <p:nvSpPr>
          <p:cNvPr id="1429" name="Google Shape;1429;p113"/>
          <p:cNvSpPr/>
          <p:nvPr>
            <p:ph idx="4" type="pic"/>
          </p:nvPr>
        </p:nvSpPr>
        <p:spPr>
          <a:xfrm>
            <a:off x="6256800" y="1893950"/>
            <a:ext cx="2555400" cy="1939500"/>
          </a:xfrm>
          <a:prstGeom prst="rect">
            <a:avLst/>
          </a:prstGeom>
          <a:noFill/>
          <a:ln>
            <a:noFill/>
          </a:ln>
        </p:spPr>
        <p:txBody>
          <a:bodyPr/>
          <a:p/>
        </p:txBody>
      </p:sp>
      <p:sp>
        <p:nvSpPr>
          <p:cNvPr id="1430" name="Google Shape;1430;p113"/>
          <p:cNvSpPr/>
          <p:nvPr>
            <p:ph idx="5" type="pic"/>
          </p:nvPr>
        </p:nvSpPr>
        <p:spPr>
          <a:xfrm>
            <a:off x="3294300" y="1893950"/>
            <a:ext cx="2555400" cy="1939500"/>
          </a:xfrm>
          <a:prstGeom prst="rect">
            <a:avLst/>
          </a:prstGeom>
          <a:noFill/>
          <a:ln>
            <a:noFill/>
          </a:ln>
        </p:spPr>
        <p:txBody>
          <a:bodyPr/>
          <a:p/>
        </p:txBody>
      </p:sp>
      <p:grpSp>
        <p:nvGrpSpPr>
          <p:cNvPr id="1431" name="Google Shape;1431;p113"/>
          <p:cNvGrpSpPr/>
          <p:nvPr/>
        </p:nvGrpSpPr>
        <p:grpSpPr>
          <a:xfrm>
            <a:off x="1381028" y="4148538"/>
            <a:ext cx="457200" cy="457200"/>
            <a:chOff x="1020916" y="1442088"/>
            <a:chExt cx="457200" cy="457200"/>
          </a:xfrm>
        </p:grpSpPr>
        <p:pic>
          <p:nvPicPr>
            <p:cNvPr id="1432" name="Google Shape;1432;p11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33" name="Google Shape;1433;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34" name="Google Shape;1434;p113"/>
          <p:cNvGrpSpPr/>
          <p:nvPr/>
        </p:nvGrpSpPr>
        <p:grpSpPr>
          <a:xfrm>
            <a:off x="4331066" y="4148550"/>
            <a:ext cx="457200" cy="457200"/>
            <a:chOff x="1020916" y="1442088"/>
            <a:chExt cx="457200" cy="457200"/>
          </a:xfrm>
        </p:grpSpPr>
        <p:pic>
          <p:nvPicPr>
            <p:cNvPr id="1435" name="Google Shape;1435;p11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36" name="Google Shape;1436;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37" name="Google Shape;1437;p113"/>
          <p:cNvGrpSpPr/>
          <p:nvPr/>
        </p:nvGrpSpPr>
        <p:grpSpPr>
          <a:xfrm>
            <a:off x="7305791" y="4148538"/>
            <a:ext cx="457200" cy="457200"/>
            <a:chOff x="1020916" y="1442088"/>
            <a:chExt cx="457200" cy="457200"/>
          </a:xfrm>
        </p:grpSpPr>
        <p:pic>
          <p:nvPicPr>
            <p:cNvPr id="1438" name="Google Shape;1438;p11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39" name="Google Shape;1439;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1440" name="Shape 1440"/>
        <p:cNvGrpSpPr/>
        <p:nvPr/>
      </p:nvGrpSpPr>
      <p:grpSpPr>
        <a:xfrm>
          <a:off x="0" y="0"/>
          <a:ext cx="0" cy="0"/>
          <a:chOff x="0" y="0"/>
          <a:chExt cx="0" cy="0"/>
        </a:xfrm>
      </p:grpSpPr>
      <p:pic>
        <p:nvPicPr>
          <p:cNvPr id="1441" name="Google Shape;1441;p11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42" name="Google Shape;1442;p11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11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444" name="Google Shape;1444;p11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45" name="Google Shape;1445;p11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46" name="Google Shape;1446;p11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47" name="Google Shape;1447;p114"/>
          <p:cNvSpPr/>
          <p:nvPr>
            <p:ph idx="3" type="pic"/>
          </p:nvPr>
        </p:nvSpPr>
        <p:spPr>
          <a:xfrm>
            <a:off x="324000" y="1893950"/>
            <a:ext cx="2555400" cy="1939500"/>
          </a:xfrm>
          <a:prstGeom prst="rect">
            <a:avLst/>
          </a:prstGeom>
          <a:noFill/>
          <a:ln>
            <a:noFill/>
          </a:ln>
        </p:spPr>
        <p:txBody>
          <a:bodyPr/>
          <a:p/>
        </p:txBody>
      </p:sp>
      <p:sp>
        <p:nvSpPr>
          <p:cNvPr id="1448" name="Google Shape;1448;p114"/>
          <p:cNvSpPr/>
          <p:nvPr>
            <p:ph idx="4" type="pic"/>
          </p:nvPr>
        </p:nvSpPr>
        <p:spPr>
          <a:xfrm>
            <a:off x="6256800" y="1893950"/>
            <a:ext cx="2555400" cy="1939500"/>
          </a:xfrm>
          <a:prstGeom prst="rect">
            <a:avLst/>
          </a:prstGeom>
          <a:noFill/>
          <a:ln>
            <a:noFill/>
          </a:ln>
        </p:spPr>
        <p:txBody>
          <a:bodyPr/>
          <a:p/>
        </p:txBody>
      </p:sp>
      <p:sp>
        <p:nvSpPr>
          <p:cNvPr id="1449" name="Google Shape;1449;p114"/>
          <p:cNvSpPr/>
          <p:nvPr>
            <p:ph idx="5" type="pic"/>
          </p:nvPr>
        </p:nvSpPr>
        <p:spPr>
          <a:xfrm>
            <a:off x="3294300" y="1893950"/>
            <a:ext cx="2555400" cy="1939500"/>
          </a:xfrm>
          <a:prstGeom prst="rect">
            <a:avLst/>
          </a:prstGeom>
          <a:noFill/>
          <a:ln>
            <a:noFill/>
          </a:ln>
        </p:spPr>
        <p:txBody>
          <a:bodyPr/>
          <a:p/>
        </p:txBody>
      </p:sp>
      <p:grpSp>
        <p:nvGrpSpPr>
          <p:cNvPr id="1450" name="Google Shape;1450;p114"/>
          <p:cNvGrpSpPr/>
          <p:nvPr/>
        </p:nvGrpSpPr>
        <p:grpSpPr>
          <a:xfrm>
            <a:off x="1381028" y="4148538"/>
            <a:ext cx="457200" cy="457200"/>
            <a:chOff x="1020916" y="1442088"/>
            <a:chExt cx="457200" cy="457200"/>
          </a:xfrm>
        </p:grpSpPr>
        <p:pic>
          <p:nvPicPr>
            <p:cNvPr id="1451" name="Google Shape;1451;p11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52" name="Google Shape;1452;p11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53" name="Google Shape;1453;p114"/>
          <p:cNvGrpSpPr/>
          <p:nvPr/>
        </p:nvGrpSpPr>
        <p:grpSpPr>
          <a:xfrm>
            <a:off x="4331066" y="4148550"/>
            <a:ext cx="457200" cy="457200"/>
            <a:chOff x="1020916" y="1442088"/>
            <a:chExt cx="457200" cy="457200"/>
          </a:xfrm>
        </p:grpSpPr>
        <p:pic>
          <p:nvPicPr>
            <p:cNvPr id="1454" name="Google Shape;1454;p11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55" name="Google Shape;1455;p11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56" name="Google Shape;1456;p114"/>
          <p:cNvGrpSpPr/>
          <p:nvPr/>
        </p:nvGrpSpPr>
        <p:grpSpPr>
          <a:xfrm>
            <a:off x="7305791" y="4148538"/>
            <a:ext cx="457200" cy="457200"/>
            <a:chOff x="1020916" y="1442088"/>
            <a:chExt cx="457200" cy="457200"/>
          </a:xfrm>
        </p:grpSpPr>
        <p:pic>
          <p:nvPicPr>
            <p:cNvPr id="1457" name="Google Shape;1457;p11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58" name="Google Shape;1458;p11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1459" name="Shape 1459"/>
        <p:cNvGrpSpPr/>
        <p:nvPr/>
      </p:nvGrpSpPr>
      <p:grpSpPr>
        <a:xfrm>
          <a:off x="0" y="0"/>
          <a:ext cx="0" cy="0"/>
          <a:chOff x="0" y="0"/>
          <a:chExt cx="0" cy="0"/>
        </a:xfrm>
      </p:grpSpPr>
      <p:pic>
        <p:nvPicPr>
          <p:cNvPr id="1460" name="Google Shape;1460;p11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61" name="Google Shape;1461;p11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2" name="Google Shape;1462;p11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463" name="Google Shape;1463;p11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64" name="Google Shape;1464;p11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65" name="Google Shape;1465;p11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66" name="Google Shape;1466;p115"/>
          <p:cNvSpPr/>
          <p:nvPr>
            <p:ph idx="3" type="pic"/>
          </p:nvPr>
        </p:nvSpPr>
        <p:spPr>
          <a:xfrm>
            <a:off x="324000" y="1893950"/>
            <a:ext cx="2555400" cy="1939500"/>
          </a:xfrm>
          <a:prstGeom prst="rect">
            <a:avLst/>
          </a:prstGeom>
          <a:noFill/>
          <a:ln>
            <a:noFill/>
          </a:ln>
        </p:spPr>
        <p:txBody>
          <a:bodyPr/>
          <a:p/>
        </p:txBody>
      </p:sp>
      <p:sp>
        <p:nvSpPr>
          <p:cNvPr id="1467" name="Google Shape;1467;p115"/>
          <p:cNvSpPr/>
          <p:nvPr>
            <p:ph idx="4" type="pic"/>
          </p:nvPr>
        </p:nvSpPr>
        <p:spPr>
          <a:xfrm>
            <a:off x="6256800" y="1893950"/>
            <a:ext cx="2555400" cy="1939500"/>
          </a:xfrm>
          <a:prstGeom prst="rect">
            <a:avLst/>
          </a:prstGeom>
          <a:noFill/>
          <a:ln>
            <a:noFill/>
          </a:ln>
        </p:spPr>
        <p:txBody>
          <a:bodyPr/>
          <a:p/>
        </p:txBody>
      </p:sp>
      <p:sp>
        <p:nvSpPr>
          <p:cNvPr id="1468" name="Google Shape;1468;p115"/>
          <p:cNvSpPr/>
          <p:nvPr>
            <p:ph idx="5" type="pic"/>
          </p:nvPr>
        </p:nvSpPr>
        <p:spPr>
          <a:xfrm>
            <a:off x="3294300" y="1893950"/>
            <a:ext cx="2555400" cy="1939500"/>
          </a:xfrm>
          <a:prstGeom prst="rect">
            <a:avLst/>
          </a:prstGeom>
          <a:noFill/>
          <a:ln>
            <a:noFill/>
          </a:ln>
        </p:spPr>
        <p:txBody>
          <a:bodyPr/>
          <a:p/>
        </p:txBody>
      </p:sp>
      <p:grpSp>
        <p:nvGrpSpPr>
          <p:cNvPr id="1469" name="Google Shape;1469;p115"/>
          <p:cNvGrpSpPr/>
          <p:nvPr/>
        </p:nvGrpSpPr>
        <p:grpSpPr>
          <a:xfrm>
            <a:off x="1381028" y="4148538"/>
            <a:ext cx="457200" cy="457200"/>
            <a:chOff x="1020916" y="1442088"/>
            <a:chExt cx="457200" cy="457200"/>
          </a:xfrm>
        </p:grpSpPr>
        <p:pic>
          <p:nvPicPr>
            <p:cNvPr id="1470" name="Google Shape;1470;p11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71" name="Google Shape;1471;p1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72" name="Google Shape;1472;p115"/>
          <p:cNvGrpSpPr/>
          <p:nvPr/>
        </p:nvGrpSpPr>
        <p:grpSpPr>
          <a:xfrm>
            <a:off x="4331066" y="4148550"/>
            <a:ext cx="457200" cy="457200"/>
            <a:chOff x="1020916" y="1442088"/>
            <a:chExt cx="457200" cy="457200"/>
          </a:xfrm>
        </p:grpSpPr>
        <p:pic>
          <p:nvPicPr>
            <p:cNvPr id="1473" name="Google Shape;1473;p11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74" name="Google Shape;1474;p1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75" name="Google Shape;1475;p115"/>
          <p:cNvGrpSpPr/>
          <p:nvPr/>
        </p:nvGrpSpPr>
        <p:grpSpPr>
          <a:xfrm>
            <a:off x="7305791" y="4148538"/>
            <a:ext cx="457200" cy="457200"/>
            <a:chOff x="1020916" y="1442088"/>
            <a:chExt cx="457200" cy="457200"/>
          </a:xfrm>
        </p:grpSpPr>
        <p:pic>
          <p:nvPicPr>
            <p:cNvPr id="1476" name="Google Shape;1476;p11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77" name="Google Shape;1477;p1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1478" name="Shape 1478"/>
        <p:cNvGrpSpPr/>
        <p:nvPr/>
      </p:nvGrpSpPr>
      <p:grpSpPr>
        <a:xfrm>
          <a:off x="0" y="0"/>
          <a:ext cx="0" cy="0"/>
          <a:chOff x="0" y="0"/>
          <a:chExt cx="0" cy="0"/>
        </a:xfrm>
      </p:grpSpPr>
      <p:pic>
        <p:nvPicPr>
          <p:cNvPr id="1479" name="Google Shape;1479;p11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480" name="Google Shape;1480;p11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11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1482" name="Google Shape;1482;p11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83" name="Google Shape;1483;p11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84" name="Google Shape;1484;p11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1485" name="Shape 1485"/>
        <p:cNvGrpSpPr/>
        <p:nvPr/>
      </p:nvGrpSpPr>
      <p:grpSpPr>
        <a:xfrm>
          <a:off x="0" y="0"/>
          <a:ext cx="0" cy="0"/>
          <a:chOff x="0" y="0"/>
          <a:chExt cx="0" cy="0"/>
        </a:xfrm>
      </p:grpSpPr>
      <p:pic>
        <p:nvPicPr>
          <p:cNvPr id="1486" name="Google Shape;1486;p11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87" name="Google Shape;1487;p11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11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1489" name="Google Shape;1489;p11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90" name="Google Shape;1490;p11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91" name="Google Shape;1491;p11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1492" name="Shape 1492"/>
        <p:cNvGrpSpPr/>
        <p:nvPr/>
      </p:nvGrpSpPr>
      <p:grpSpPr>
        <a:xfrm>
          <a:off x="0" y="0"/>
          <a:ext cx="0" cy="0"/>
          <a:chOff x="0" y="0"/>
          <a:chExt cx="0" cy="0"/>
        </a:xfrm>
      </p:grpSpPr>
      <p:pic>
        <p:nvPicPr>
          <p:cNvPr id="1493" name="Google Shape;1493;p11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94" name="Google Shape;1494;p11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11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496" name="Google Shape;1496;p11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97" name="Google Shape;1497;p11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98" name="Google Shape;1498;p11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1499" name="Shape 1499"/>
        <p:cNvGrpSpPr/>
        <p:nvPr/>
      </p:nvGrpSpPr>
      <p:grpSpPr>
        <a:xfrm>
          <a:off x="0" y="0"/>
          <a:ext cx="0" cy="0"/>
          <a:chOff x="0" y="0"/>
          <a:chExt cx="0" cy="0"/>
        </a:xfrm>
      </p:grpSpPr>
      <p:pic>
        <p:nvPicPr>
          <p:cNvPr id="1500" name="Google Shape;1500;p11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01" name="Google Shape;1501;p11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11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503" name="Google Shape;1503;p11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504" name="Google Shape;1504;p11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505" name="Google Shape;1505;p11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1506" name="Shape 1506"/>
        <p:cNvGrpSpPr/>
        <p:nvPr/>
      </p:nvGrpSpPr>
      <p:grpSpPr>
        <a:xfrm>
          <a:off x="0" y="0"/>
          <a:ext cx="0" cy="0"/>
          <a:chOff x="0" y="0"/>
          <a:chExt cx="0" cy="0"/>
        </a:xfrm>
      </p:grpSpPr>
      <p:pic>
        <p:nvPicPr>
          <p:cNvPr id="1507" name="Google Shape;1507;p12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508" name="Google Shape;1508;p12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1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10" name="Google Shape;1510;p120"/>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1511" name="Google Shape;1511;p120"/>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1512" name="Google Shape;1512;p12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513" name="Google Shape;1513;p12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1514" name="Shape 1514"/>
        <p:cNvGrpSpPr/>
        <p:nvPr/>
      </p:nvGrpSpPr>
      <p:grpSpPr>
        <a:xfrm>
          <a:off x="0" y="0"/>
          <a:ext cx="0" cy="0"/>
          <a:chOff x="0" y="0"/>
          <a:chExt cx="0" cy="0"/>
        </a:xfrm>
      </p:grpSpPr>
      <p:pic>
        <p:nvPicPr>
          <p:cNvPr id="1515" name="Google Shape;1515;p1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16" name="Google Shape;1516;p1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1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18" name="Google Shape;1518;p12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519" name="Google Shape;1519;p121"/>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1520" name="Google Shape;1520;p121"/>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1521" name="Google Shape;1521;p12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1522" name="Shape 1522"/>
        <p:cNvGrpSpPr/>
        <p:nvPr/>
      </p:nvGrpSpPr>
      <p:grpSpPr>
        <a:xfrm>
          <a:off x="0" y="0"/>
          <a:ext cx="0" cy="0"/>
          <a:chOff x="0" y="0"/>
          <a:chExt cx="0" cy="0"/>
        </a:xfrm>
      </p:grpSpPr>
      <p:pic>
        <p:nvPicPr>
          <p:cNvPr id="1523" name="Google Shape;1523;p1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24" name="Google Shape;1524;p1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1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26" name="Google Shape;1526;p12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527" name="Google Shape;1527;p122"/>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1528" name="Google Shape;1528;p122"/>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1529" name="Google Shape;1529;p12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1530" name="Shape 1530"/>
        <p:cNvGrpSpPr/>
        <p:nvPr/>
      </p:nvGrpSpPr>
      <p:grpSpPr>
        <a:xfrm>
          <a:off x="0" y="0"/>
          <a:ext cx="0" cy="0"/>
          <a:chOff x="0" y="0"/>
          <a:chExt cx="0" cy="0"/>
        </a:xfrm>
      </p:grpSpPr>
      <p:pic>
        <p:nvPicPr>
          <p:cNvPr id="1531" name="Google Shape;1531;p1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32" name="Google Shape;1532;p1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1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34" name="Google Shape;1534;p12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535" name="Google Shape;1535;p123"/>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1536" name="Google Shape;1536;p123"/>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1537" name="Google Shape;1537;p123"/>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1538" name="Shape 1538"/>
        <p:cNvGrpSpPr/>
        <p:nvPr/>
      </p:nvGrpSpPr>
      <p:grpSpPr>
        <a:xfrm>
          <a:off x="0" y="0"/>
          <a:ext cx="0" cy="0"/>
          <a:chOff x="0" y="0"/>
          <a:chExt cx="0" cy="0"/>
        </a:xfrm>
      </p:grpSpPr>
      <p:pic>
        <p:nvPicPr>
          <p:cNvPr id="1539" name="Google Shape;1539;p12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540" name="Google Shape;1540;p1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12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42" name="Google Shape;1542;p124"/>
          <p:cNvSpPr txBox="1"/>
          <p:nvPr/>
        </p:nvSpPr>
        <p:spPr>
          <a:xfrm>
            <a:off x="324000" y="45525"/>
            <a:ext cx="10920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1543" name="Google Shape;1543;p124"/>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1544" name="Google Shape;1544;p12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545" name="Google Shape;1545;p12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1546" name="Shape 1546"/>
        <p:cNvGrpSpPr/>
        <p:nvPr/>
      </p:nvGrpSpPr>
      <p:grpSpPr>
        <a:xfrm>
          <a:off x="0" y="0"/>
          <a:ext cx="0" cy="0"/>
          <a:chOff x="0" y="0"/>
          <a:chExt cx="0" cy="0"/>
        </a:xfrm>
      </p:grpSpPr>
      <p:pic>
        <p:nvPicPr>
          <p:cNvPr id="1547" name="Google Shape;1547;p1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48" name="Google Shape;1548;p1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12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50" name="Google Shape;1550;p125"/>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1551" name="Google Shape;1551;p125"/>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sp>
        <p:nvSpPr>
          <p:cNvPr id="1552" name="Google Shape;1552;p12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553" name="Google Shape;1553;p12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1554" name="Shape 1554"/>
        <p:cNvGrpSpPr/>
        <p:nvPr/>
      </p:nvGrpSpPr>
      <p:grpSpPr>
        <a:xfrm>
          <a:off x="0" y="0"/>
          <a:ext cx="0" cy="0"/>
          <a:chOff x="0" y="0"/>
          <a:chExt cx="0" cy="0"/>
        </a:xfrm>
      </p:grpSpPr>
      <p:pic>
        <p:nvPicPr>
          <p:cNvPr id="1555" name="Google Shape;1555;p1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56" name="Google Shape;1556;p1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12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58" name="Google Shape;1558;p126"/>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1559" name="Google Shape;1559;p126"/>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sp>
        <p:nvSpPr>
          <p:cNvPr id="1560" name="Google Shape;1560;p12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561" name="Google Shape;1561;p12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1562" name="Shape 1562"/>
        <p:cNvGrpSpPr/>
        <p:nvPr/>
      </p:nvGrpSpPr>
      <p:grpSpPr>
        <a:xfrm>
          <a:off x="0" y="0"/>
          <a:ext cx="0" cy="0"/>
          <a:chOff x="0" y="0"/>
          <a:chExt cx="0" cy="0"/>
        </a:xfrm>
      </p:grpSpPr>
      <p:pic>
        <p:nvPicPr>
          <p:cNvPr id="1563" name="Google Shape;1563;p1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64" name="Google Shape;1564;p1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5" name="Google Shape;1565;p12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66" name="Google Shape;1566;p127"/>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1567" name="Google Shape;1567;p127"/>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1568" name="Google Shape;1568;p12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569" name="Google Shape;1569;p12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
    <p:spTree>
      <p:nvGrpSpPr>
        <p:cNvPr id="1570" name="Shape 1570"/>
        <p:cNvGrpSpPr/>
        <p:nvPr/>
      </p:nvGrpSpPr>
      <p:grpSpPr>
        <a:xfrm>
          <a:off x="0" y="0"/>
          <a:ext cx="0" cy="0"/>
          <a:chOff x="0" y="0"/>
          <a:chExt cx="0" cy="0"/>
        </a:xfrm>
      </p:grpSpPr>
      <p:sp>
        <p:nvSpPr>
          <p:cNvPr id="1571" name="Google Shape;1571;p128"/>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72" name="Google Shape;1572;p128"/>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1573" name="Google Shape;1573;p12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74" name="Google Shape;1574;p128"/>
          <p:cNvSpPr txBox="1"/>
          <p:nvPr/>
        </p:nvSpPr>
        <p:spPr>
          <a:xfrm>
            <a:off x="324000" y="112500"/>
            <a:ext cx="13167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1575" name="Google Shape;1575;p128"/>
          <p:cNvSpPr txBox="1"/>
          <p:nvPr>
            <p:ph type="title"/>
          </p:nvPr>
        </p:nvSpPr>
        <p:spPr>
          <a:xfrm>
            <a:off x="1684800" y="157525"/>
            <a:ext cx="5741400" cy="3828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1576" name="Shape 1576"/>
        <p:cNvGrpSpPr/>
        <p:nvPr/>
      </p:nvGrpSpPr>
      <p:grpSpPr>
        <a:xfrm>
          <a:off x="0" y="0"/>
          <a:ext cx="0" cy="0"/>
          <a:chOff x="0" y="0"/>
          <a:chExt cx="0" cy="0"/>
        </a:xfrm>
      </p:grpSpPr>
      <p:sp>
        <p:nvSpPr>
          <p:cNvPr id="1577" name="Google Shape;1577;p129"/>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78" name="Google Shape;1578;p129"/>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1579" name="Google Shape;1579;p129"/>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80" name="Google Shape;1580;p129"/>
          <p:cNvSpPr txBox="1"/>
          <p:nvPr/>
        </p:nvSpPr>
        <p:spPr>
          <a:xfrm>
            <a:off x="324000" y="112500"/>
            <a:ext cx="13167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1581" name="Google Shape;1581;p129"/>
          <p:cNvSpPr txBox="1"/>
          <p:nvPr>
            <p:ph type="title"/>
          </p:nvPr>
        </p:nvSpPr>
        <p:spPr>
          <a:xfrm>
            <a:off x="1684800" y="157525"/>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1582" name="Shape 1582"/>
        <p:cNvGrpSpPr/>
        <p:nvPr/>
      </p:nvGrpSpPr>
      <p:grpSpPr>
        <a:xfrm>
          <a:off x="0" y="0"/>
          <a:ext cx="0" cy="0"/>
          <a:chOff x="0" y="0"/>
          <a:chExt cx="0" cy="0"/>
        </a:xfrm>
      </p:grpSpPr>
      <p:sp>
        <p:nvSpPr>
          <p:cNvPr id="1584" name="Google Shape;1584;p130"/>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1585" name="Shape 1585"/>
        <p:cNvGrpSpPr/>
        <p:nvPr/>
      </p:nvGrpSpPr>
      <p:grpSpPr>
        <a:xfrm>
          <a:off x="0" y="0"/>
          <a:ext cx="0" cy="0"/>
          <a:chOff x="0" y="0"/>
          <a:chExt cx="0" cy="0"/>
        </a:xfrm>
      </p:grpSpPr>
      <p:sp>
        <p:nvSpPr>
          <p:cNvPr id="1586" name="Google Shape;1586;p131"/>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1587" name="Google Shape;1587;p131"/>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1588" name="Google Shape;1588;p131"/>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1589" name="Google Shape;1589;p131"/>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1590" name="Google Shape;1590;p131"/>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1591" name="Google Shape;1591;p131"/>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1592" name="Google Shape;1592;p131"/>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1593" name="Google Shape;1593;p131"/>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1594" name="Google Shape;1594;p131"/>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1595" name="Shape 1595"/>
        <p:cNvGrpSpPr/>
        <p:nvPr/>
      </p:nvGrpSpPr>
      <p:grpSpPr>
        <a:xfrm>
          <a:off x="0" y="0"/>
          <a:ext cx="0" cy="0"/>
          <a:chOff x="0" y="0"/>
          <a:chExt cx="0" cy="0"/>
        </a:xfrm>
      </p:grpSpPr>
      <p:pic>
        <p:nvPicPr>
          <p:cNvPr id="1596" name="Google Shape;1596;p132"/>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1597" name="Google Shape;1597;p132"/>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1598" name="Shape 1598"/>
        <p:cNvGrpSpPr/>
        <p:nvPr/>
      </p:nvGrpSpPr>
      <p:grpSpPr>
        <a:xfrm>
          <a:off x="0" y="0"/>
          <a:ext cx="0" cy="0"/>
          <a:chOff x="0" y="0"/>
          <a:chExt cx="0" cy="0"/>
        </a:xfrm>
      </p:grpSpPr>
      <p:sp>
        <p:nvSpPr>
          <p:cNvPr id="1599" name="Google Shape;1599;p133"/>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rtl="0">
              <a:spcBef>
                <a:spcPts val="0"/>
              </a:spcBef>
              <a:spcAft>
                <a:spcPts val="0"/>
              </a:spcAft>
              <a:buSzPts val="2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1604" name="Shape 1604"/>
        <p:cNvGrpSpPr/>
        <p:nvPr/>
      </p:nvGrpSpPr>
      <p:grpSpPr>
        <a:xfrm>
          <a:off x="0" y="0"/>
          <a:ext cx="0" cy="0"/>
          <a:chOff x="0" y="0"/>
          <a:chExt cx="0" cy="0"/>
        </a:xfrm>
      </p:grpSpPr>
      <p:pic>
        <p:nvPicPr>
          <p:cNvPr id="1605" name="Google Shape;1605;p13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606" name="Google Shape;1606;p13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607" name="Google Shape;1607;p135"/>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08" name="Google Shape;1608;p135"/>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610" name="Google Shape;1610;p135"/>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11" name="Google Shape;1611;p13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612" name="Shape 1612"/>
        <p:cNvGrpSpPr/>
        <p:nvPr/>
      </p:nvGrpSpPr>
      <p:grpSpPr>
        <a:xfrm>
          <a:off x="0" y="0"/>
          <a:ext cx="0" cy="0"/>
          <a:chOff x="0" y="0"/>
          <a:chExt cx="0" cy="0"/>
        </a:xfrm>
      </p:grpSpPr>
      <p:pic>
        <p:nvPicPr>
          <p:cNvPr id="1613" name="Google Shape;1613;p13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614" name="Google Shape;1614;p13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15" name="Google Shape;1615;p13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1616" name="Google Shape;1616;p136"/>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618" name="Google Shape;1618;p13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619" name="Google Shape;1619;p136"/>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1620" name="Shape 1620"/>
        <p:cNvGrpSpPr/>
        <p:nvPr/>
      </p:nvGrpSpPr>
      <p:grpSpPr>
        <a:xfrm>
          <a:off x="0" y="0"/>
          <a:ext cx="0" cy="0"/>
          <a:chOff x="0" y="0"/>
          <a:chExt cx="0" cy="0"/>
        </a:xfrm>
      </p:grpSpPr>
      <p:pic>
        <p:nvPicPr>
          <p:cNvPr id="1621" name="Google Shape;1621;p137"/>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1622" name="Google Shape;1622;p137"/>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23" name="Google Shape;1623;p13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24" name="Google Shape;1624;p13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1625" name="Google Shape;1625;p137"/>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627" name="Google Shape;1627;p13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1628" name="Shape 1628"/>
        <p:cNvGrpSpPr/>
        <p:nvPr/>
      </p:nvGrpSpPr>
      <p:grpSpPr>
        <a:xfrm>
          <a:off x="0" y="0"/>
          <a:ext cx="0" cy="0"/>
          <a:chOff x="0" y="0"/>
          <a:chExt cx="0" cy="0"/>
        </a:xfrm>
      </p:grpSpPr>
      <p:pic>
        <p:nvPicPr>
          <p:cNvPr id="1629" name="Google Shape;1629;p13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630" name="Google Shape;1630;p13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31" name="Google Shape;1631;p13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1632" name="Google Shape;1632;p138"/>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634" name="Google Shape;1634;p13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635" name="Google Shape;1635;p138"/>
          <p:cNvGrpSpPr/>
          <p:nvPr/>
        </p:nvGrpSpPr>
        <p:grpSpPr>
          <a:xfrm>
            <a:off x="6156975" y="0"/>
            <a:ext cx="2987025" cy="3854074"/>
            <a:chOff x="6156975" y="0"/>
            <a:chExt cx="2987025" cy="3854074"/>
          </a:xfrm>
        </p:grpSpPr>
        <p:pic>
          <p:nvPicPr>
            <p:cNvPr id="1636" name="Google Shape;1636;p13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637" name="Google Shape;1637;p138"/>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38" name="Google Shape;1638;p138"/>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639" name="Shape 1639"/>
        <p:cNvGrpSpPr/>
        <p:nvPr/>
      </p:nvGrpSpPr>
      <p:grpSpPr>
        <a:xfrm>
          <a:off x="0" y="0"/>
          <a:ext cx="0" cy="0"/>
          <a:chOff x="0" y="0"/>
          <a:chExt cx="0" cy="0"/>
        </a:xfrm>
      </p:grpSpPr>
      <p:pic>
        <p:nvPicPr>
          <p:cNvPr id="1640" name="Google Shape;1640;p139"/>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641" name="Google Shape;1641;p13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42" name="Google Shape;1642;p13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1643" name="Google Shape;1643;p139"/>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645" name="Google Shape;1645;p13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646" name="Google Shape;1646;p139"/>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1647" name="Shape 1647"/>
        <p:cNvGrpSpPr/>
        <p:nvPr/>
      </p:nvGrpSpPr>
      <p:grpSpPr>
        <a:xfrm>
          <a:off x="0" y="0"/>
          <a:ext cx="0" cy="0"/>
          <a:chOff x="0" y="0"/>
          <a:chExt cx="0" cy="0"/>
        </a:xfrm>
      </p:grpSpPr>
      <p:sp>
        <p:nvSpPr>
          <p:cNvPr id="1648" name="Google Shape;1648;p14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649" name="Google Shape;1649;p14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1650" name="Google Shape;1650;p140"/>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1652" name="Google Shape;1652;p14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653" name="Google Shape;1653;p14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654" name="Google Shape;1654;p140"/>
          <p:cNvGrpSpPr/>
          <p:nvPr/>
        </p:nvGrpSpPr>
        <p:grpSpPr>
          <a:xfrm>
            <a:off x="6156975" y="0"/>
            <a:ext cx="2987025" cy="3854074"/>
            <a:chOff x="6156975" y="0"/>
            <a:chExt cx="2987025" cy="3854074"/>
          </a:xfrm>
        </p:grpSpPr>
        <p:pic>
          <p:nvPicPr>
            <p:cNvPr id="1655" name="Google Shape;1655;p14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656" name="Google Shape;1656;p14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57" name="Google Shape;1657;p14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1658" name="Shape 1658"/>
        <p:cNvGrpSpPr/>
        <p:nvPr/>
      </p:nvGrpSpPr>
      <p:grpSpPr>
        <a:xfrm>
          <a:off x="0" y="0"/>
          <a:ext cx="0" cy="0"/>
          <a:chOff x="0" y="0"/>
          <a:chExt cx="0" cy="0"/>
        </a:xfrm>
      </p:grpSpPr>
      <p:pic>
        <p:nvPicPr>
          <p:cNvPr id="1659" name="Google Shape;1659;p141"/>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1660" name="Google Shape;1660;p141"/>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61" name="Google Shape;1661;p14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62" name="Google Shape;1662;p14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1663" name="Google Shape;1663;p141"/>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665" name="Google Shape;1665;p14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1666" name="Shape 1666"/>
        <p:cNvGrpSpPr/>
        <p:nvPr/>
      </p:nvGrpSpPr>
      <p:grpSpPr>
        <a:xfrm>
          <a:off x="0" y="0"/>
          <a:ext cx="0" cy="0"/>
          <a:chOff x="0" y="0"/>
          <a:chExt cx="0" cy="0"/>
        </a:xfrm>
      </p:grpSpPr>
      <p:pic>
        <p:nvPicPr>
          <p:cNvPr id="1667" name="Google Shape;1667;p14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668" name="Google Shape;1668;p14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69" name="Google Shape;1669;p14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1670" name="Google Shape;1670;p142"/>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672" name="Google Shape;1672;p14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673" name="Google Shape;1673;p142"/>
          <p:cNvGrpSpPr/>
          <p:nvPr/>
        </p:nvGrpSpPr>
        <p:grpSpPr>
          <a:xfrm>
            <a:off x="6156975" y="0"/>
            <a:ext cx="2987025" cy="3854074"/>
            <a:chOff x="6156975" y="0"/>
            <a:chExt cx="2987025" cy="3854074"/>
          </a:xfrm>
        </p:grpSpPr>
        <p:pic>
          <p:nvPicPr>
            <p:cNvPr id="1674" name="Google Shape;1674;p14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675" name="Google Shape;1675;p142"/>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76" name="Google Shape;1676;p142"/>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1677" name="Shape 1677"/>
        <p:cNvGrpSpPr/>
        <p:nvPr/>
      </p:nvGrpSpPr>
      <p:grpSpPr>
        <a:xfrm>
          <a:off x="0" y="0"/>
          <a:ext cx="0" cy="0"/>
          <a:chOff x="0" y="0"/>
          <a:chExt cx="0" cy="0"/>
        </a:xfrm>
      </p:grpSpPr>
      <p:pic>
        <p:nvPicPr>
          <p:cNvPr id="1678" name="Google Shape;1678;p143"/>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1679" name="Google Shape;1679;p14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80" name="Google Shape;1680;p14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681" name="Google Shape;1681;p14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1682" name="Google Shape;1682;p143"/>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684" name="Google Shape;1684;p14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1685" name="Shape 1685"/>
        <p:cNvGrpSpPr/>
        <p:nvPr/>
      </p:nvGrpSpPr>
      <p:grpSpPr>
        <a:xfrm>
          <a:off x="0" y="0"/>
          <a:ext cx="0" cy="0"/>
          <a:chOff x="0" y="0"/>
          <a:chExt cx="0" cy="0"/>
        </a:xfrm>
      </p:grpSpPr>
      <p:pic>
        <p:nvPicPr>
          <p:cNvPr id="1686" name="Google Shape;1686;p144"/>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1687" name="Google Shape;1687;p144"/>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1688" name="Google Shape;1688;p144"/>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2000"/>
              <a:buNone/>
              <a:defRPr sz="20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1689" name="Shape 1689"/>
        <p:cNvGrpSpPr/>
        <p:nvPr/>
      </p:nvGrpSpPr>
      <p:grpSpPr>
        <a:xfrm>
          <a:off x="0" y="0"/>
          <a:ext cx="0" cy="0"/>
          <a:chOff x="0" y="0"/>
          <a:chExt cx="0" cy="0"/>
        </a:xfrm>
      </p:grpSpPr>
      <p:sp>
        <p:nvSpPr>
          <p:cNvPr id="1690" name="Google Shape;1690;p145"/>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1691" name="Google Shape;1691;p145"/>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1692" name="Google Shape;1692;p145"/>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1693" name="Google Shape;1693;p145"/>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1694" name="Google Shape;1694;p145"/>
          <p:cNvGrpSpPr/>
          <p:nvPr/>
        </p:nvGrpSpPr>
        <p:grpSpPr>
          <a:xfrm>
            <a:off x="2650916" y="1644417"/>
            <a:ext cx="1745270" cy="1430724"/>
            <a:chOff x="2642961" y="1644312"/>
            <a:chExt cx="1454634" cy="1195657"/>
          </a:xfrm>
        </p:grpSpPr>
        <p:pic>
          <p:nvPicPr>
            <p:cNvPr id="1695" name="Google Shape;1695;p145"/>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696" name="Google Shape;1696;p145"/>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697" name="Google Shape;1697;p145"/>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698" name="Google Shape;1698;p145"/>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699" name="Google Shape;1699;p145"/>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700" name="Google Shape;1700;p145"/>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701" name="Google Shape;1701;p14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702" name="Shape 1702"/>
        <p:cNvGrpSpPr/>
        <p:nvPr/>
      </p:nvGrpSpPr>
      <p:grpSpPr>
        <a:xfrm>
          <a:off x="0" y="0"/>
          <a:ext cx="0" cy="0"/>
          <a:chOff x="0" y="0"/>
          <a:chExt cx="0" cy="0"/>
        </a:xfrm>
      </p:grpSpPr>
      <p:sp>
        <p:nvSpPr>
          <p:cNvPr id="1703" name="Google Shape;1703;p14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04" name="Google Shape;1704;p14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705" name="Google Shape;1705;p14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706" name="Google Shape;1706;p14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07" name="Google Shape;1707;p14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708" name="Google Shape;1708;p146"/>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09" name="Google Shape;1709;p146"/>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710" name="Google Shape;1710;p146"/>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11" name="Google Shape;1711;p146"/>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712" name="Shape 1712"/>
        <p:cNvGrpSpPr/>
        <p:nvPr/>
      </p:nvGrpSpPr>
      <p:grpSpPr>
        <a:xfrm>
          <a:off x="0" y="0"/>
          <a:ext cx="0" cy="0"/>
          <a:chOff x="0" y="0"/>
          <a:chExt cx="0" cy="0"/>
        </a:xfrm>
      </p:grpSpPr>
      <p:sp>
        <p:nvSpPr>
          <p:cNvPr id="1713" name="Google Shape;1713;p14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14" name="Google Shape;1714;p14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715" name="Google Shape;1715;p14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716" name="Google Shape;1716;p14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17" name="Google Shape;1717;p14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718" name="Google Shape;1718;p147"/>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19" name="Google Shape;1719;p147"/>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720" name="Google Shape;1720;p147"/>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21" name="Google Shape;1721;p147"/>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722" name="Google Shape;1722;p147"/>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23" name="Google Shape;1723;p147"/>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724" name="Shape 1724"/>
        <p:cNvGrpSpPr/>
        <p:nvPr/>
      </p:nvGrpSpPr>
      <p:grpSpPr>
        <a:xfrm>
          <a:off x="0" y="0"/>
          <a:ext cx="0" cy="0"/>
          <a:chOff x="0" y="0"/>
          <a:chExt cx="0" cy="0"/>
        </a:xfrm>
      </p:grpSpPr>
      <p:sp>
        <p:nvSpPr>
          <p:cNvPr id="1725" name="Google Shape;1725;p148"/>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26" name="Google Shape;1726;p148"/>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727" name="Google Shape;1727;p148"/>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728" name="Google Shape;1728;p148"/>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29" name="Google Shape;1729;p148"/>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730" name="Google Shape;1730;p148"/>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31" name="Google Shape;1731;p148"/>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732" name="Google Shape;1732;p148"/>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33" name="Google Shape;1733;p148"/>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734" name="Google Shape;1734;p148"/>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35" name="Google Shape;1735;p148"/>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736" name="Google Shape;1736;p148"/>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37" name="Google Shape;1737;p148"/>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738" name="Shape 1738"/>
        <p:cNvGrpSpPr/>
        <p:nvPr/>
      </p:nvGrpSpPr>
      <p:grpSpPr>
        <a:xfrm>
          <a:off x="0" y="0"/>
          <a:ext cx="0" cy="0"/>
          <a:chOff x="0" y="0"/>
          <a:chExt cx="0" cy="0"/>
        </a:xfrm>
      </p:grpSpPr>
      <p:sp>
        <p:nvSpPr>
          <p:cNvPr id="1739" name="Google Shape;1739;p149"/>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40" name="Google Shape;1740;p149"/>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741" name="Google Shape;1741;p149"/>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742" name="Google Shape;1742;p149"/>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43" name="Google Shape;1743;p149"/>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744" name="Google Shape;1744;p149"/>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745" name="Google Shape;1745;p149"/>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746" name="Shape 1746"/>
        <p:cNvGrpSpPr/>
        <p:nvPr/>
      </p:nvGrpSpPr>
      <p:grpSpPr>
        <a:xfrm>
          <a:off x="0" y="0"/>
          <a:ext cx="0" cy="0"/>
          <a:chOff x="0" y="0"/>
          <a:chExt cx="0" cy="0"/>
        </a:xfrm>
      </p:grpSpPr>
      <p:sp>
        <p:nvSpPr>
          <p:cNvPr id="1747" name="Google Shape;1747;p15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48" name="Google Shape;1748;p150"/>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749" name="Google Shape;1749;p150"/>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750" name="Google Shape;1750;p150"/>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751" name="Google Shape;1751;p150"/>
          <p:cNvCxnSpPr>
            <a:endCxn id="1752"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753" name="Google Shape;1753;p150"/>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754" name="Google Shape;1754;p150"/>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55" name="Google Shape;1755;p150"/>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52" name="Google Shape;1752;p150"/>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756" name="Google Shape;1756;p150"/>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757" name="Google Shape;1757;p15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758" name="Google Shape;1758;p150"/>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759" name="Shape 1759"/>
        <p:cNvGrpSpPr/>
        <p:nvPr/>
      </p:nvGrpSpPr>
      <p:grpSpPr>
        <a:xfrm>
          <a:off x="0" y="0"/>
          <a:ext cx="0" cy="0"/>
          <a:chOff x="0" y="0"/>
          <a:chExt cx="0" cy="0"/>
        </a:xfrm>
      </p:grpSpPr>
      <p:pic>
        <p:nvPicPr>
          <p:cNvPr id="1760" name="Google Shape;1760;p151"/>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761" name="Google Shape;1761;p151"/>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762" name="Google Shape;1762;p151"/>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763" name="Google Shape;1763;p151"/>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764" name="Google Shape;1764;p151"/>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65" name="Google Shape;1765;p151"/>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66" name="Google Shape;1766;p151"/>
          <p:cNvCxnSpPr>
            <a:endCxn id="1767"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67" name="Google Shape;1767;p151"/>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68" name="Google Shape;1768;p151"/>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69" name="Google Shape;1769;p151"/>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70" name="Google Shape;1770;p151"/>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71" name="Google Shape;1771;p151"/>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72" name="Google Shape;1772;p151"/>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73" name="Google Shape;1773;p151"/>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74" name="Google Shape;1774;p151"/>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775" name="Google Shape;1775;p151"/>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776" name="Google Shape;1776;p151"/>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777" name="Shape 1777"/>
        <p:cNvGrpSpPr/>
        <p:nvPr/>
      </p:nvGrpSpPr>
      <p:grpSpPr>
        <a:xfrm>
          <a:off x="0" y="0"/>
          <a:ext cx="0" cy="0"/>
          <a:chOff x="0" y="0"/>
          <a:chExt cx="0" cy="0"/>
        </a:xfrm>
      </p:grpSpPr>
      <p:pic>
        <p:nvPicPr>
          <p:cNvPr id="1778" name="Google Shape;1778;p152"/>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779" name="Google Shape;1779;p152"/>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780" name="Google Shape;1780;p152"/>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781" name="Google Shape;1781;p152"/>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782" name="Google Shape;1782;p152"/>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783" name="Google Shape;1783;p152"/>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784" name="Google Shape;1784;p152"/>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785" name="Google Shape;1785;p152"/>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786" name="Google Shape;1786;p152"/>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787" name="Google Shape;1787;p152"/>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788" name="Google Shape;1788;p152"/>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789" name="Google Shape;1789;p152"/>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790" name="Google Shape;1790;p152"/>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91" name="Google Shape;1791;p152"/>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92" name="Google Shape;1792;p152"/>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93" name="Google Shape;1793;p152"/>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94" name="Google Shape;1794;p152"/>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1795" name="Google Shape;1795;p152"/>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96" name="Google Shape;1796;p152"/>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1797" name="Google Shape;1797;p152"/>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798" name="Google Shape;1798;p152"/>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1799" name="Shape 1799"/>
        <p:cNvGrpSpPr/>
        <p:nvPr/>
      </p:nvGrpSpPr>
      <p:grpSpPr>
        <a:xfrm>
          <a:off x="0" y="0"/>
          <a:ext cx="0" cy="0"/>
          <a:chOff x="0" y="0"/>
          <a:chExt cx="0" cy="0"/>
        </a:xfrm>
      </p:grpSpPr>
      <p:pic>
        <p:nvPicPr>
          <p:cNvPr id="1800" name="Google Shape;1800;p153"/>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1801" name="Google Shape;1801;p153"/>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2" name="Google Shape;1802;p1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803" name="Google Shape;1803;p15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804" name="Google Shape;1804;p15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1805" name="Google Shape;1805;p15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1806" name="Shape 1806"/>
        <p:cNvGrpSpPr/>
        <p:nvPr/>
      </p:nvGrpSpPr>
      <p:grpSpPr>
        <a:xfrm>
          <a:off x="0" y="0"/>
          <a:ext cx="0" cy="0"/>
          <a:chOff x="0" y="0"/>
          <a:chExt cx="0" cy="0"/>
        </a:xfrm>
      </p:grpSpPr>
      <p:pic>
        <p:nvPicPr>
          <p:cNvPr id="1807" name="Google Shape;1807;p1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808" name="Google Shape;1808;p15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9" name="Google Shape;1809;p1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810" name="Google Shape;1810;p15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811" name="Google Shape;1811;p15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812" name="Google Shape;1812;p15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1813" name="Shape 1813"/>
        <p:cNvGrpSpPr/>
        <p:nvPr/>
      </p:nvGrpSpPr>
      <p:grpSpPr>
        <a:xfrm>
          <a:off x="0" y="0"/>
          <a:ext cx="0" cy="0"/>
          <a:chOff x="0" y="0"/>
          <a:chExt cx="0" cy="0"/>
        </a:xfrm>
      </p:grpSpPr>
      <p:pic>
        <p:nvPicPr>
          <p:cNvPr id="1814" name="Google Shape;1814;p1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815" name="Google Shape;1815;p15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6" name="Google Shape;1816;p1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817" name="Google Shape;1817;p155"/>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818" name="Google Shape;1818;p15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819" name="Google Shape;1819;p155"/>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1820" name="Shape 1820"/>
        <p:cNvGrpSpPr/>
        <p:nvPr/>
      </p:nvGrpSpPr>
      <p:grpSpPr>
        <a:xfrm>
          <a:off x="0" y="0"/>
          <a:ext cx="0" cy="0"/>
          <a:chOff x="0" y="0"/>
          <a:chExt cx="0" cy="0"/>
        </a:xfrm>
      </p:grpSpPr>
      <p:pic>
        <p:nvPicPr>
          <p:cNvPr id="1821" name="Google Shape;1821;p1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822" name="Google Shape;1822;p15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3" name="Google Shape;1823;p1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824" name="Google Shape;1824;p156"/>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825" name="Google Shape;1825;p15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826" name="Google Shape;1826;p156"/>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1827" name="Shape 1827"/>
        <p:cNvGrpSpPr/>
        <p:nvPr/>
      </p:nvGrpSpPr>
      <p:grpSpPr>
        <a:xfrm>
          <a:off x="0" y="0"/>
          <a:ext cx="0" cy="0"/>
          <a:chOff x="0" y="0"/>
          <a:chExt cx="0" cy="0"/>
        </a:xfrm>
      </p:grpSpPr>
      <p:sp>
        <p:nvSpPr>
          <p:cNvPr id="1828" name="Google Shape;1828;p15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29" name="Google Shape;1829;p157"/>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1830" name="Google Shape;1830;p15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1" name="Google Shape;1831;p15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32" name="Google Shape;1832;p15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33" name="Google Shape;1833;p157"/>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834" name="Google Shape;1834;p157"/>
          <p:cNvGrpSpPr/>
          <p:nvPr/>
        </p:nvGrpSpPr>
        <p:grpSpPr>
          <a:xfrm>
            <a:off x="7834231" y="1285"/>
            <a:ext cx="828900" cy="576065"/>
            <a:chOff x="7801496" y="1285"/>
            <a:chExt cx="828900" cy="576065"/>
          </a:xfrm>
        </p:grpSpPr>
        <p:pic>
          <p:nvPicPr>
            <p:cNvPr id="1835" name="Google Shape;1835;p15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836" name="Google Shape;1836;p15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837" name="Google Shape;1837;p157"/>
          <p:cNvGrpSpPr/>
          <p:nvPr/>
        </p:nvGrpSpPr>
        <p:grpSpPr>
          <a:xfrm>
            <a:off x="8635663" y="1285"/>
            <a:ext cx="499700" cy="576065"/>
            <a:chOff x="8635663" y="1285"/>
            <a:chExt cx="499700" cy="576065"/>
          </a:xfrm>
        </p:grpSpPr>
        <p:pic>
          <p:nvPicPr>
            <p:cNvPr id="1838" name="Google Shape;1838;p15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839" name="Google Shape;1839;p15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1840" name="Shape 1840"/>
        <p:cNvGrpSpPr/>
        <p:nvPr/>
      </p:nvGrpSpPr>
      <p:grpSpPr>
        <a:xfrm>
          <a:off x="0" y="0"/>
          <a:ext cx="0" cy="0"/>
          <a:chOff x="0" y="0"/>
          <a:chExt cx="0" cy="0"/>
        </a:xfrm>
      </p:grpSpPr>
      <p:sp>
        <p:nvSpPr>
          <p:cNvPr id="1841" name="Google Shape;1841;p15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42" name="Google Shape;1842;p1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843" name="Google Shape;1843;p15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4" name="Google Shape;1844;p15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45" name="Google Shape;1845;p15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46" name="Google Shape;1846;p15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847" name="Google Shape;1847;p158"/>
          <p:cNvGrpSpPr/>
          <p:nvPr/>
        </p:nvGrpSpPr>
        <p:grpSpPr>
          <a:xfrm>
            <a:off x="7834231" y="1285"/>
            <a:ext cx="828900" cy="576065"/>
            <a:chOff x="7801496" y="1285"/>
            <a:chExt cx="828900" cy="576065"/>
          </a:xfrm>
        </p:grpSpPr>
        <p:pic>
          <p:nvPicPr>
            <p:cNvPr id="1848" name="Google Shape;1848;p15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849" name="Google Shape;1849;p15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850" name="Google Shape;1850;p158"/>
          <p:cNvGrpSpPr/>
          <p:nvPr/>
        </p:nvGrpSpPr>
        <p:grpSpPr>
          <a:xfrm>
            <a:off x="8635663" y="1285"/>
            <a:ext cx="499700" cy="576065"/>
            <a:chOff x="8635663" y="1285"/>
            <a:chExt cx="499700" cy="576065"/>
          </a:xfrm>
        </p:grpSpPr>
        <p:pic>
          <p:nvPicPr>
            <p:cNvPr id="1851" name="Google Shape;1851;p15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852" name="Google Shape;1852;p15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1853" name="Shape 1853"/>
        <p:cNvGrpSpPr/>
        <p:nvPr/>
      </p:nvGrpSpPr>
      <p:grpSpPr>
        <a:xfrm>
          <a:off x="0" y="0"/>
          <a:ext cx="0" cy="0"/>
          <a:chOff x="0" y="0"/>
          <a:chExt cx="0" cy="0"/>
        </a:xfrm>
      </p:grpSpPr>
      <p:sp>
        <p:nvSpPr>
          <p:cNvPr id="1854" name="Google Shape;1854;p159"/>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55" name="Google Shape;1855;p15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856" name="Google Shape;1856;p15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7" name="Google Shape;1857;p159"/>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58" name="Google Shape;1858;p159"/>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59" name="Google Shape;1859;p15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860" name="Google Shape;1860;p159"/>
          <p:cNvGrpSpPr/>
          <p:nvPr/>
        </p:nvGrpSpPr>
        <p:grpSpPr>
          <a:xfrm>
            <a:off x="7834231" y="1285"/>
            <a:ext cx="828900" cy="576065"/>
            <a:chOff x="7801496" y="1285"/>
            <a:chExt cx="828900" cy="576065"/>
          </a:xfrm>
        </p:grpSpPr>
        <p:pic>
          <p:nvPicPr>
            <p:cNvPr id="1861" name="Google Shape;1861;p159"/>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862" name="Google Shape;1862;p159"/>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863" name="Google Shape;1863;p159"/>
          <p:cNvGrpSpPr/>
          <p:nvPr/>
        </p:nvGrpSpPr>
        <p:grpSpPr>
          <a:xfrm>
            <a:off x="8635663" y="1285"/>
            <a:ext cx="499700" cy="576065"/>
            <a:chOff x="8635663" y="1285"/>
            <a:chExt cx="499700" cy="576065"/>
          </a:xfrm>
        </p:grpSpPr>
        <p:pic>
          <p:nvPicPr>
            <p:cNvPr id="1864" name="Google Shape;1864;p159"/>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865" name="Google Shape;1865;p159"/>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1866" name="Shape 1866"/>
        <p:cNvGrpSpPr/>
        <p:nvPr/>
      </p:nvGrpSpPr>
      <p:grpSpPr>
        <a:xfrm>
          <a:off x="0" y="0"/>
          <a:ext cx="0" cy="0"/>
          <a:chOff x="0" y="0"/>
          <a:chExt cx="0" cy="0"/>
        </a:xfrm>
      </p:grpSpPr>
      <p:sp>
        <p:nvSpPr>
          <p:cNvPr id="1867" name="Google Shape;1867;p160"/>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68" name="Google Shape;1868;p1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869" name="Google Shape;1869;p16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0" name="Google Shape;1870;p160"/>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71" name="Google Shape;1871;p160"/>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72" name="Google Shape;1872;p16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873" name="Google Shape;1873;p160"/>
          <p:cNvGrpSpPr/>
          <p:nvPr/>
        </p:nvGrpSpPr>
        <p:grpSpPr>
          <a:xfrm>
            <a:off x="7834231" y="1285"/>
            <a:ext cx="828900" cy="576065"/>
            <a:chOff x="7801496" y="1285"/>
            <a:chExt cx="828900" cy="576065"/>
          </a:xfrm>
        </p:grpSpPr>
        <p:pic>
          <p:nvPicPr>
            <p:cNvPr id="1874" name="Google Shape;1874;p160"/>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875" name="Google Shape;1875;p160"/>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876" name="Google Shape;1876;p160"/>
          <p:cNvGrpSpPr/>
          <p:nvPr/>
        </p:nvGrpSpPr>
        <p:grpSpPr>
          <a:xfrm>
            <a:off x="8635663" y="1285"/>
            <a:ext cx="499700" cy="576065"/>
            <a:chOff x="8635663" y="1285"/>
            <a:chExt cx="499700" cy="576065"/>
          </a:xfrm>
        </p:grpSpPr>
        <p:pic>
          <p:nvPicPr>
            <p:cNvPr id="1877" name="Google Shape;1877;p160"/>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878" name="Google Shape;1878;p160"/>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1879" name="Shape 1879"/>
        <p:cNvGrpSpPr/>
        <p:nvPr/>
      </p:nvGrpSpPr>
      <p:grpSpPr>
        <a:xfrm>
          <a:off x="0" y="0"/>
          <a:ext cx="0" cy="0"/>
          <a:chOff x="0" y="0"/>
          <a:chExt cx="0" cy="0"/>
        </a:xfrm>
      </p:grpSpPr>
      <p:pic>
        <p:nvPicPr>
          <p:cNvPr id="1880" name="Google Shape;1880;p161"/>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1881" name="Google Shape;1881;p161"/>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1882" name="Google Shape;1882;p161"/>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1883" name="Google Shape;1883;p16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4" name="Google Shape;1884;p16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885" name="Google Shape;1885;p16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886" name="Google Shape;1886;p16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887" name="Google Shape;1887;p161"/>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88" name="Google Shape;1888;p161"/>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89" name="Google Shape;1889;p16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1890" name="Google Shape;1890;p16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891" name="Google Shape;1891;p16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892" name="Google Shape;1892;p16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1893" name="Google Shape;1893;p161"/>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1894" name="Google Shape;1894;p1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895" name="Google Shape;1895;p16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896" name="Google Shape;1896;p161"/>
          <p:cNvGrpSpPr/>
          <p:nvPr/>
        </p:nvGrpSpPr>
        <p:grpSpPr>
          <a:xfrm>
            <a:off x="324128" y="3139463"/>
            <a:ext cx="457200" cy="457200"/>
            <a:chOff x="1020916" y="1442088"/>
            <a:chExt cx="457200" cy="457200"/>
          </a:xfrm>
        </p:grpSpPr>
        <p:pic>
          <p:nvPicPr>
            <p:cNvPr id="1897" name="Google Shape;1897;p161"/>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898" name="Google Shape;1898;p16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899" name="Google Shape;1899;p161"/>
          <p:cNvGrpSpPr/>
          <p:nvPr/>
        </p:nvGrpSpPr>
        <p:grpSpPr>
          <a:xfrm>
            <a:off x="324128" y="3987825"/>
            <a:ext cx="457200" cy="457200"/>
            <a:chOff x="1020916" y="1442088"/>
            <a:chExt cx="457200" cy="457200"/>
          </a:xfrm>
        </p:grpSpPr>
        <p:pic>
          <p:nvPicPr>
            <p:cNvPr id="1900" name="Google Shape;1900;p161"/>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901" name="Google Shape;1901;p16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1902" name="Shape 1902"/>
        <p:cNvGrpSpPr/>
        <p:nvPr/>
      </p:nvGrpSpPr>
      <p:grpSpPr>
        <a:xfrm>
          <a:off x="0" y="0"/>
          <a:ext cx="0" cy="0"/>
          <a:chOff x="0" y="0"/>
          <a:chExt cx="0" cy="0"/>
        </a:xfrm>
      </p:grpSpPr>
      <p:pic>
        <p:nvPicPr>
          <p:cNvPr id="1903" name="Google Shape;1903;p1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904" name="Google Shape;1904;p16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5" name="Google Shape;1905;p162"/>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906" name="Google Shape;1906;p162"/>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907" name="Google Shape;1907;p162"/>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908" name="Google Shape;1908;p162"/>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909" name="Google Shape;1909;p16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910" name="Google Shape;1910;p16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911" name="Google Shape;1911;p1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912" name="Google Shape;1912;p16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13" name="Google Shape;1913;p162"/>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914" name="Google Shape;1914;p162"/>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915" name="Google Shape;1915;p162"/>
          <p:cNvGrpSpPr/>
          <p:nvPr/>
        </p:nvGrpSpPr>
        <p:grpSpPr>
          <a:xfrm>
            <a:off x="324128" y="3139463"/>
            <a:ext cx="457200" cy="457200"/>
            <a:chOff x="1020916" y="1442088"/>
            <a:chExt cx="457200" cy="457200"/>
          </a:xfrm>
        </p:grpSpPr>
        <p:pic>
          <p:nvPicPr>
            <p:cNvPr id="1916" name="Google Shape;1916;p16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17" name="Google Shape;1917;p16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918" name="Google Shape;1918;p162"/>
          <p:cNvGrpSpPr/>
          <p:nvPr/>
        </p:nvGrpSpPr>
        <p:grpSpPr>
          <a:xfrm>
            <a:off x="324128" y="3987825"/>
            <a:ext cx="457200" cy="457200"/>
            <a:chOff x="1020916" y="1442088"/>
            <a:chExt cx="457200" cy="457200"/>
          </a:xfrm>
        </p:grpSpPr>
        <p:pic>
          <p:nvPicPr>
            <p:cNvPr id="1919" name="Google Shape;1919;p16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20" name="Google Shape;1920;p16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921" name="Google Shape;1921;p162"/>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922" name="Google Shape;1922;p162"/>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923" name="Google Shape;1923;p162"/>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924" name="Google Shape;1924;p162"/>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1925" name="Shape 1925"/>
        <p:cNvGrpSpPr/>
        <p:nvPr/>
      </p:nvGrpSpPr>
      <p:grpSpPr>
        <a:xfrm>
          <a:off x="0" y="0"/>
          <a:ext cx="0" cy="0"/>
          <a:chOff x="0" y="0"/>
          <a:chExt cx="0" cy="0"/>
        </a:xfrm>
      </p:grpSpPr>
      <p:pic>
        <p:nvPicPr>
          <p:cNvPr id="1926" name="Google Shape;1926;p16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927" name="Google Shape;1927;p16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8" name="Google Shape;1928;p163"/>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929" name="Google Shape;1929;p163"/>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930" name="Google Shape;1930;p163"/>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931" name="Google Shape;1931;p163"/>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932" name="Google Shape;1932;p163"/>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933" name="Google Shape;1933;p1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934" name="Google Shape;1934;p1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935" name="Google Shape;1935;p16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36" name="Google Shape;1936;p163"/>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937" name="Google Shape;1937;p163"/>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938" name="Google Shape;1938;p163"/>
          <p:cNvGrpSpPr/>
          <p:nvPr/>
        </p:nvGrpSpPr>
        <p:grpSpPr>
          <a:xfrm>
            <a:off x="324128" y="3139463"/>
            <a:ext cx="457200" cy="457200"/>
            <a:chOff x="1020916" y="1442088"/>
            <a:chExt cx="457200" cy="457200"/>
          </a:xfrm>
        </p:grpSpPr>
        <p:pic>
          <p:nvPicPr>
            <p:cNvPr id="1939" name="Google Shape;1939;p16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40" name="Google Shape;1940;p16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941" name="Google Shape;1941;p163"/>
          <p:cNvGrpSpPr/>
          <p:nvPr/>
        </p:nvGrpSpPr>
        <p:grpSpPr>
          <a:xfrm>
            <a:off x="324128" y="3987825"/>
            <a:ext cx="457200" cy="457200"/>
            <a:chOff x="1020916" y="1442088"/>
            <a:chExt cx="457200" cy="457200"/>
          </a:xfrm>
        </p:grpSpPr>
        <p:pic>
          <p:nvPicPr>
            <p:cNvPr id="1942" name="Google Shape;1942;p16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43" name="Google Shape;1943;p16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944" name="Google Shape;1944;p163"/>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945" name="Google Shape;1945;p163"/>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946" name="Google Shape;1946;p163"/>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947" name="Google Shape;1947;p163"/>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1948" name="Shape 1948"/>
        <p:cNvGrpSpPr/>
        <p:nvPr/>
      </p:nvGrpSpPr>
      <p:grpSpPr>
        <a:xfrm>
          <a:off x="0" y="0"/>
          <a:ext cx="0" cy="0"/>
          <a:chOff x="0" y="0"/>
          <a:chExt cx="0" cy="0"/>
        </a:xfrm>
      </p:grpSpPr>
      <p:pic>
        <p:nvPicPr>
          <p:cNvPr id="1949" name="Google Shape;1949;p1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950" name="Google Shape;1950;p16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1" name="Google Shape;1951;p164"/>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952" name="Google Shape;1952;p164"/>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953" name="Google Shape;1953;p164"/>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954" name="Google Shape;1954;p164"/>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955" name="Google Shape;1955;p164"/>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956" name="Google Shape;1956;p1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957" name="Google Shape;1957;p1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958" name="Google Shape;1958;p16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59" name="Google Shape;1959;p164"/>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960" name="Google Shape;1960;p164"/>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961" name="Google Shape;1961;p164"/>
          <p:cNvGrpSpPr/>
          <p:nvPr/>
        </p:nvGrpSpPr>
        <p:grpSpPr>
          <a:xfrm>
            <a:off x="324128" y="3139463"/>
            <a:ext cx="457200" cy="457200"/>
            <a:chOff x="1020916" y="1442088"/>
            <a:chExt cx="457200" cy="457200"/>
          </a:xfrm>
        </p:grpSpPr>
        <p:pic>
          <p:nvPicPr>
            <p:cNvPr id="1962" name="Google Shape;1962;p16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63" name="Google Shape;1963;p16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964" name="Google Shape;1964;p164"/>
          <p:cNvGrpSpPr/>
          <p:nvPr/>
        </p:nvGrpSpPr>
        <p:grpSpPr>
          <a:xfrm>
            <a:off x="324128" y="3987825"/>
            <a:ext cx="457200" cy="457200"/>
            <a:chOff x="1020916" y="1442088"/>
            <a:chExt cx="457200" cy="457200"/>
          </a:xfrm>
        </p:grpSpPr>
        <p:pic>
          <p:nvPicPr>
            <p:cNvPr id="1965" name="Google Shape;1965;p16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66" name="Google Shape;1966;p16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967" name="Google Shape;1967;p164"/>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968" name="Google Shape;1968;p164"/>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969" name="Google Shape;1969;p164"/>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970" name="Google Shape;1970;p164"/>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1971" name="Shape 1971"/>
        <p:cNvGrpSpPr/>
        <p:nvPr/>
      </p:nvGrpSpPr>
      <p:grpSpPr>
        <a:xfrm>
          <a:off x="0" y="0"/>
          <a:ext cx="0" cy="0"/>
          <a:chOff x="0" y="0"/>
          <a:chExt cx="0" cy="0"/>
        </a:xfrm>
      </p:grpSpPr>
      <p:pic>
        <p:nvPicPr>
          <p:cNvPr id="1972" name="Google Shape;1972;p16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973" name="Google Shape;1973;p16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4" name="Google Shape;1974;p16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975" name="Google Shape;1975;p1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976" name="Google Shape;1976;p1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977" name="Google Shape;1977;p16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78" name="Google Shape;1978;p16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979" name="Google Shape;1979;p16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980" name="Google Shape;1980;p16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981" name="Google Shape;1981;p165"/>
          <p:cNvGrpSpPr/>
          <p:nvPr/>
        </p:nvGrpSpPr>
        <p:grpSpPr>
          <a:xfrm>
            <a:off x="323653" y="1804438"/>
            <a:ext cx="457200" cy="457200"/>
            <a:chOff x="1020916" y="1442088"/>
            <a:chExt cx="457200" cy="457200"/>
          </a:xfrm>
        </p:grpSpPr>
        <p:pic>
          <p:nvPicPr>
            <p:cNvPr id="1982" name="Google Shape;1982;p16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83" name="Google Shape;1983;p16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984" name="Google Shape;1984;p165"/>
          <p:cNvGrpSpPr/>
          <p:nvPr/>
        </p:nvGrpSpPr>
        <p:grpSpPr>
          <a:xfrm>
            <a:off x="323653" y="2766575"/>
            <a:ext cx="457200" cy="457200"/>
            <a:chOff x="1020916" y="1442088"/>
            <a:chExt cx="457200" cy="457200"/>
          </a:xfrm>
        </p:grpSpPr>
        <p:pic>
          <p:nvPicPr>
            <p:cNvPr id="1985" name="Google Shape;1985;p16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86" name="Google Shape;1986;p16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987" name="Google Shape;1987;p165"/>
          <p:cNvGrpSpPr/>
          <p:nvPr/>
        </p:nvGrpSpPr>
        <p:grpSpPr>
          <a:xfrm>
            <a:off x="323641" y="3729038"/>
            <a:ext cx="457200" cy="457200"/>
            <a:chOff x="1020916" y="1442088"/>
            <a:chExt cx="457200" cy="457200"/>
          </a:xfrm>
        </p:grpSpPr>
        <p:pic>
          <p:nvPicPr>
            <p:cNvPr id="1988" name="Google Shape;1988;p16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89" name="Google Shape;1989;p16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1990" name="Shape 1990"/>
        <p:cNvGrpSpPr/>
        <p:nvPr/>
      </p:nvGrpSpPr>
      <p:grpSpPr>
        <a:xfrm>
          <a:off x="0" y="0"/>
          <a:ext cx="0" cy="0"/>
          <a:chOff x="0" y="0"/>
          <a:chExt cx="0" cy="0"/>
        </a:xfrm>
      </p:grpSpPr>
      <p:pic>
        <p:nvPicPr>
          <p:cNvPr id="1991" name="Google Shape;1991;p1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992" name="Google Shape;1992;p16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3" name="Google Shape;1993;p16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994" name="Google Shape;1994;p1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995" name="Google Shape;1995;p1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996" name="Google Shape;1996;p16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97" name="Google Shape;1997;p16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998" name="Google Shape;1998;p16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999" name="Google Shape;1999;p16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000" name="Google Shape;2000;p166"/>
          <p:cNvGrpSpPr/>
          <p:nvPr/>
        </p:nvGrpSpPr>
        <p:grpSpPr>
          <a:xfrm>
            <a:off x="323653" y="1804438"/>
            <a:ext cx="457200" cy="457200"/>
            <a:chOff x="1020916" y="1442088"/>
            <a:chExt cx="457200" cy="457200"/>
          </a:xfrm>
        </p:grpSpPr>
        <p:pic>
          <p:nvPicPr>
            <p:cNvPr id="2001" name="Google Shape;2001;p16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02" name="Google Shape;2002;p16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003" name="Google Shape;2003;p166"/>
          <p:cNvGrpSpPr/>
          <p:nvPr/>
        </p:nvGrpSpPr>
        <p:grpSpPr>
          <a:xfrm>
            <a:off x="323653" y="2766575"/>
            <a:ext cx="457200" cy="457200"/>
            <a:chOff x="1020916" y="1442088"/>
            <a:chExt cx="457200" cy="457200"/>
          </a:xfrm>
        </p:grpSpPr>
        <p:pic>
          <p:nvPicPr>
            <p:cNvPr id="2004" name="Google Shape;2004;p16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05" name="Google Shape;2005;p16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006" name="Google Shape;2006;p166"/>
          <p:cNvGrpSpPr/>
          <p:nvPr/>
        </p:nvGrpSpPr>
        <p:grpSpPr>
          <a:xfrm>
            <a:off x="323641" y="3729038"/>
            <a:ext cx="457200" cy="457200"/>
            <a:chOff x="1020916" y="1442088"/>
            <a:chExt cx="457200" cy="457200"/>
          </a:xfrm>
        </p:grpSpPr>
        <p:pic>
          <p:nvPicPr>
            <p:cNvPr id="2007" name="Google Shape;2007;p16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08" name="Google Shape;2008;p16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2009" name="Shape 2009"/>
        <p:cNvGrpSpPr/>
        <p:nvPr/>
      </p:nvGrpSpPr>
      <p:grpSpPr>
        <a:xfrm>
          <a:off x="0" y="0"/>
          <a:ext cx="0" cy="0"/>
          <a:chOff x="0" y="0"/>
          <a:chExt cx="0" cy="0"/>
        </a:xfrm>
      </p:grpSpPr>
      <p:pic>
        <p:nvPicPr>
          <p:cNvPr id="2010" name="Google Shape;2010;p16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011" name="Google Shape;2011;p16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2" name="Google Shape;2012;p167"/>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013" name="Google Shape;2013;p16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014" name="Google Shape;2014;p16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015" name="Google Shape;2015;p16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16" name="Google Shape;2016;p167"/>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17" name="Google Shape;2017;p167"/>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18" name="Google Shape;2018;p167"/>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019" name="Google Shape;2019;p167"/>
          <p:cNvGrpSpPr/>
          <p:nvPr/>
        </p:nvGrpSpPr>
        <p:grpSpPr>
          <a:xfrm>
            <a:off x="323653" y="1804438"/>
            <a:ext cx="457200" cy="457200"/>
            <a:chOff x="1020916" y="1442088"/>
            <a:chExt cx="457200" cy="457200"/>
          </a:xfrm>
        </p:grpSpPr>
        <p:pic>
          <p:nvPicPr>
            <p:cNvPr id="2020" name="Google Shape;2020;p16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21" name="Google Shape;2021;p16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022" name="Google Shape;2022;p167"/>
          <p:cNvGrpSpPr/>
          <p:nvPr/>
        </p:nvGrpSpPr>
        <p:grpSpPr>
          <a:xfrm>
            <a:off x="323653" y="2766575"/>
            <a:ext cx="457200" cy="457200"/>
            <a:chOff x="1020916" y="1442088"/>
            <a:chExt cx="457200" cy="457200"/>
          </a:xfrm>
        </p:grpSpPr>
        <p:pic>
          <p:nvPicPr>
            <p:cNvPr id="2023" name="Google Shape;2023;p16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24" name="Google Shape;2024;p16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025" name="Google Shape;2025;p167"/>
          <p:cNvGrpSpPr/>
          <p:nvPr/>
        </p:nvGrpSpPr>
        <p:grpSpPr>
          <a:xfrm>
            <a:off x="323641" y="3729038"/>
            <a:ext cx="457200" cy="457200"/>
            <a:chOff x="1020916" y="1442088"/>
            <a:chExt cx="457200" cy="457200"/>
          </a:xfrm>
        </p:grpSpPr>
        <p:pic>
          <p:nvPicPr>
            <p:cNvPr id="2026" name="Google Shape;2026;p16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27" name="Google Shape;2027;p16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2028" name="Shape 2028"/>
        <p:cNvGrpSpPr/>
        <p:nvPr/>
      </p:nvGrpSpPr>
      <p:grpSpPr>
        <a:xfrm>
          <a:off x="0" y="0"/>
          <a:ext cx="0" cy="0"/>
          <a:chOff x="0" y="0"/>
          <a:chExt cx="0" cy="0"/>
        </a:xfrm>
      </p:grpSpPr>
      <p:pic>
        <p:nvPicPr>
          <p:cNvPr id="2029" name="Google Shape;2029;p16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030" name="Google Shape;2030;p16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1" name="Google Shape;2031;p168"/>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032" name="Google Shape;2032;p16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033" name="Google Shape;2033;p16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034" name="Google Shape;2034;p16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5" name="Google Shape;2035;p168"/>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36" name="Google Shape;2036;p168"/>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37" name="Google Shape;2037;p168"/>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038" name="Google Shape;2038;p168"/>
          <p:cNvGrpSpPr/>
          <p:nvPr/>
        </p:nvGrpSpPr>
        <p:grpSpPr>
          <a:xfrm>
            <a:off x="323653" y="1804438"/>
            <a:ext cx="457200" cy="457200"/>
            <a:chOff x="1020916" y="1442088"/>
            <a:chExt cx="457200" cy="457200"/>
          </a:xfrm>
        </p:grpSpPr>
        <p:pic>
          <p:nvPicPr>
            <p:cNvPr id="2039" name="Google Shape;2039;p16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40" name="Google Shape;2040;p16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041" name="Google Shape;2041;p168"/>
          <p:cNvGrpSpPr/>
          <p:nvPr/>
        </p:nvGrpSpPr>
        <p:grpSpPr>
          <a:xfrm>
            <a:off x="323653" y="2766575"/>
            <a:ext cx="457200" cy="457200"/>
            <a:chOff x="1020916" y="1442088"/>
            <a:chExt cx="457200" cy="457200"/>
          </a:xfrm>
        </p:grpSpPr>
        <p:pic>
          <p:nvPicPr>
            <p:cNvPr id="2042" name="Google Shape;2042;p16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43" name="Google Shape;2043;p16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044" name="Google Shape;2044;p168"/>
          <p:cNvGrpSpPr/>
          <p:nvPr/>
        </p:nvGrpSpPr>
        <p:grpSpPr>
          <a:xfrm>
            <a:off x="323641" y="3729038"/>
            <a:ext cx="457200" cy="457200"/>
            <a:chOff x="1020916" y="1442088"/>
            <a:chExt cx="457200" cy="457200"/>
          </a:xfrm>
        </p:grpSpPr>
        <p:pic>
          <p:nvPicPr>
            <p:cNvPr id="2045" name="Google Shape;2045;p16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46" name="Google Shape;2046;p16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2047" name="Shape 2047"/>
        <p:cNvGrpSpPr/>
        <p:nvPr/>
      </p:nvGrpSpPr>
      <p:grpSpPr>
        <a:xfrm>
          <a:off x="0" y="0"/>
          <a:ext cx="0" cy="0"/>
          <a:chOff x="0" y="0"/>
          <a:chExt cx="0" cy="0"/>
        </a:xfrm>
      </p:grpSpPr>
      <p:pic>
        <p:nvPicPr>
          <p:cNvPr id="2048" name="Google Shape;2048;p16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049" name="Google Shape;2049;p16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0" name="Google Shape;2050;p16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051" name="Google Shape;2051;p16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052" name="Google Shape;2052;p16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053" name="Google Shape;2053;p16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54" name="Google Shape;2054;p16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55" name="Google Shape;2055;p16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56" name="Google Shape;2056;p16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57" name="Google Shape;2057;p16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058" name="Google Shape;2058;p169"/>
          <p:cNvGrpSpPr/>
          <p:nvPr/>
        </p:nvGrpSpPr>
        <p:grpSpPr>
          <a:xfrm>
            <a:off x="323653" y="1652038"/>
            <a:ext cx="457200" cy="457200"/>
            <a:chOff x="1020916" y="1442088"/>
            <a:chExt cx="457200" cy="457200"/>
          </a:xfrm>
        </p:grpSpPr>
        <p:pic>
          <p:nvPicPr>
            <p:cNvPr id="2059" name="Google Shape;2059;p16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60" name="Google Shape;2060;p16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061" name="Google Shape;2061;p169"/>
          <p:cNvGrpSpPr/>
          <p:nvPr/>
        </p:nvGrpSpPr>
        <p:grpSpPr>
          <a:xfrm>
            <a:off x="323653" y="2461775"/>
            <a:ext cx="457200" cy="457200"/>
            <a:chOff x="1020916" y="1442088"/>
            <a:chExt cx="457200" cy="457200"/>
          </a:xfrm>
        </p:grpSpPr>
        <p:pic>
          <p:nvPicPr>
            <p:cNvPr id="2062" name="Google Shape;2062;p16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63" name="Google Shape;2063;p16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064" name="Google Shape;2064;p169"/>
          <p:cNvGrpSpPr/>
          <p:nvPr/>
        </p:nvGrpSpPr>
        <p:grpSpPr>
          <a:xfrm>
            <a:off x="323641" y="3271838"/>
            <a:ext cx="457200" cy="457200"/>
            <a:chOff x="1020916" y="1442088"/>
            <a:chExt cx="457200" cy="457200"/>
          </a:xfrm>
        </p:grpSpPr>
        <p:pic>
          <p:nvPicPr>
            <p:cNvPr id="2065" name="Google Shape;2065;p16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66" name="Google Shape;2066;p16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2067" name="Google Shape;2067;p169"/>
          <p:cNvGrpSpPr/>
          <p:nvPr/>
        </p:nvGrpSpPr>
        <p:grpSpPr>
          <a:xfrm>
            <a:off x="323641" y="4081763"/>
            <a:ext cx="457200" cy="457200"/>
            <a:chOff x="1020916" y="1442088"/>
            <a:chExt cx="457200" cy="457200"/>
          </a:xfrm>
        </p:grpSpPr>
        <p:pic>
          <p:nvPicPr>
            <p:cNvPr id="2068" name="Google Shape;2068;p16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69" name="Google Shape;2069;p16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2070" name="Shape 2070"/>
        <p:cNvGrpSpPr/>
        <p:nvPr/>
      </p:nvGrpSpPr>
      <p:grpSpPr>
        <a:xfrm>
          <a:off x="0" y="0"/>
          <a:ext cx="0" cy="0"/>
          <a:chOff x="0" y="0"/>
          <a:chExt cx="0" cy="0"/>
        </a:xfrm>
      </p:grpSpPr>
      <p:pic>
        <p:nvPicPr>
          <p:cNvPr id="2071" name="Google Shape;2071;p17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072" name="Google Shape;2072;p17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3" name="Google Shape;2073;p17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074" name="Google Shape;2074;p17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075" name="Google Shape;2075;p17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076" name="Google Shape;2076;p17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77" name="Google Shape;2077;p17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78" name="Google Shape;2078;p17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79" name="Google Shape;2079;p17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080" name="Google Shape;2080;p17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081" name="Google Shape;2081;p170"/>
          <p:cNvGrpSpPr/>
          <p:nvPr/>
        </p:nvGrpSpPr>
        <p:grpSpPr>
          <a:xfrm>
            <a:off x="323653" y="1652038"/>
            <a:ext cx="457200" cy="457200"/>
            <a:chOff x="1020916" y="1442088"/>
            <a:chExt cx="457200" cy="457200"/>
          </a:xfrm>
        </p:grpSpPr>
        <p:pic>
          <p:nvPicPr>
            <p:cNvPr id="2082" name="Google Shape;2082;p17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83" name="Google Shape;2083;p17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084" name="Google Shape;2084;p170"/>
          <p:cNvGrpSpPr/>
          <p:nvPr/>
        </p:nvGrpSpPr>
        <p:grpSpPr>
          <a:xfrm>
            <a:off x="323653" y="2461775"/>
            <a:ext cx="457200" cy="457200"/>
            <a:chOff x="1020916" y="1442088"/>
            <a:chExt cx="457200" cy="457200"/>
          </a:xfrm>
        </p:grpSpPr>
        <p:pic>
          <p:nvPicPr>
            <p:cNvPr id="2085" name="Google Shape;2085;p17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86" name="Google Shape;2086;p17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087" name="Google Shape;2087;p170"/>
          <p:cNvGrpSpPr/>
          <p:nvPr/>
        </p:nvGrpSpPr>
        <p:grpSpPr>
          <a:xfrm>
            <a:off x="323641" y="3271838"/>
            <a:ext cx="457200" cy="457200"/>
            <a:chOff x="1020916" y="1442088"/>
            <a:chExt cx="457200" cy="457200"/>
          </a:xfrm>
        </p:grpSpPr>
        <p:pic>
          <p:nvPicPr>
            <p:cNvPr id="2088" name="Google Shape;2088;p17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89" name="Google Shape;2089;p17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2090" name="Google Shape;2090;p170"/>
          <p:cNvGrpSpPr/>
          <p:nvPr/>
        </p:nvGrpSpPr>
        <p:grpSpPr>
          <a:xfrm>
            <a:off x="323641" y="4081763"/>
            <a:ext cx="457200" cy="457200"/>
            <a:chOff x="1020916" y="1442088"/>
            <a:chExt cx="457200" cy="457200"/>
          </a:xfrm>
        </p:grpSpPr>
        <p:pic>
          <p:nvPicPr>
            <p:cNvPr id="2091" name="Google Shape;2091;p17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92" name="Google Shape;2092;p17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2093" name="Shape 2093"/>
        <p:cNvGrpSpPr/>
        <p:nvPr/>
      </p:nvGrpSpPr>
      <p:grpSpPr>
        <a:xfrm>
          <a:off x="0" y="0"/>
          <a:ext cx="0" cy="0"/>
          <a:chOff x="0" y="0"/>
          <a:chExt cx="0" cy="0"/>
        </a:xfrm>
      </p:grpSpPr>
      <p:pic>
        <p:nvPicPr>
          <p:cNvPr id="2094" name="Google Shape;2094;p17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095" name="Google Shape;2095;p17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6" name="Google Shape;2096;p171"/>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097" name="Google Shape;2097;p17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098" name="Google Shape;2098;p17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099" name="Google Shape;2099;p17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100" name="Google Shape;2100;p171"/>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101" name="Google Shape;2101;p171"/>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102" name="Google Shape;2102;p171"/>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103" name="Google Shape;2103;p171"/>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104" name="Google Shape;2104;p171"/>
          <p:cNvGrpSpPr/>
          <p:nvPr/>
        </p:nvGrpSpPr>
        <p:grpSpPr>
          <a:xfrm>
            <a:off x="323653" y="1652038"/>
            <a:ext cx="457200" cy="457200"/>
            <a:chOff x="1020916" y="1442088"/>
            <a:chExt cx="457200" cy="457200"/>
          </a:xfrm>
        </p:grpSpPr>
        <p:pic>
          <p:nvPicPr>
            <p:cNvPr id="2105" name="Google Shape;2105;p17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06" name="Google Shape;2106;p17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107" name="Google Shape;2107;p171"/>
          <p:cNvGrpSpPr/>
          <p:nvPr/>
        </p:nvGrpSpPr>
        <p:grpSpPr>
          <a:xfrm>
            <a:off x="323653" y="2461775"/>
            <a:ext cx="457200" cy="457200"/>
            <a:chOff x="1020916" y="1442088"/>
            <a:chExt cx="457200" cy="457200"/>
          </a:xfrm>
        </p:grpSpPr>
        <p:pic>
          <p:nvPicPr>
            <p:cNvPr id="2108" name="Google Shape;2108;p17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09" name="Google Shape;2109;p17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110" name="Google Shape;2110;p171"/>
          <p:cNvGrpSpPr/>
          <p:nvPr/>
        </p:nvGrpSpPr>
        <p:grpSpPr>
          <a:xfrm>
            <a:off x="323641" y="3271838"/>
            <a:ext cx="457200" cy="457200"/>
            <a:chOff x="1020916" y="1442088"/>
            <a:chExt cx="457200" cy="457200"/>
          </a:xfrm>
        </p:grpSpPr>
        <p:pic>
          <p:nvPicPr>
            <p:cNvPr id="2111" name="Google Shape;2111;p17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12" name="Google Shape;2112;p17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2113" name="Google Shape;2113;p171"/>
          <p:cNvGrpSpPr/>
          <p:nvPr/>
        </p:nvGrpSpPr>
        <p:grpSpPr>
          <a:xfrm>
            <a:off x="323641" y="4081763"/>
            <a:ext cx="457200" cy="457200"/>
            <a:chOff x="1020916" y="1442088"/>
            <a:chExt cx="457200" cy="457200"/>
          </a:xfrm>
        </p:grpSpPr>
        <p:pic>
          <p:nvPicPr>
            <p:cNvPr id="2114" name="Google Shape;2114;p17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15" name="Google Shape;2115;p17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2116" name="Shape 2116"/>
        <p:cNvGrpSpPr/>
        <p:nvPr/>
      </p:nvGrpSpPr>
      <p:grpSpPr>
        <a:xfrm>
          <a:off x="0" y="0"/>
          <a:ext cx="0" cy="0"/>
          <a:chOff x="0" y="0"/>
          <a:chExt cx="0" cy="0"/>
        </a:xfrm>
      </p:grpSpPr>
      <p:pic>
        <p:nvPicPr>
          <p:cNvPr id="2117" name="Google Shape;2117;p17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18" name="Google Shape;2118;p17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9" name="Google Shape;2119;p172"/>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120" name="Google Shape;2120;p17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121" name="Google Shape;2121;p17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122" name="Google Shape;2122;p17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123" name="Google Shape;2123;p172"/>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124" name="Google Shape;2124;p172"/>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125" name="Google Shape;2125;p172"/>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126" name="Google Shape;2126;p172"/>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127" name="Google Shape;2127;p172"/>
          <p:cNvGrpSpPr/>
          <p:nvPr/>
        </p:nvGrpSpPr>
        <p:grpSpPr>
          <a:xfrm>
            <a:off x="323653" y="1652038"/>
            <a:ext cx="457200" cy="457200"/>
            <a:chOff x="1020916" y="1442088"/>
            <a:chExt cx="457200" cy="457200"/>
          </a:xfrm>
        </p:grpSpPr>
        <p:pic>
          <p:nvPicPr>
            <p:cNvPr id="2128" name="Google Shape;2128;p17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29" name="Google Shape;2129;p17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130" name="Google Shape;2130;p172"/>
          <p:cNvGrpSpPr/>
          <p:nvPr/>
        </p:nvGrpSpPr>
        <p:grpSpPr>
          <a:xfrm>
            <a:off x="323653" y="2461775"/>
            <a:ext cx="457200" cy="457200"/>
            <a:chOff x="1020916" y="1442088"/>
            <a:chExt cx="457200" cy="457200"/>
          </a:xfrm>
        </p:grpSpPr>
        <p:pic>
          <p:nvPicPr>
            <p:cNvPr id="2131" name="Google Shape;2131;p17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32" name="Google Shape;2132;p17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133" name="Google Shape;2133;p172"/>
          <p:cNvGrpSpPr/>
          <p:nvPr/>
        </p:nvGrpSpPr>
        <p:grpSpPr>
          <a:xfrm>
            <a:off x="323641" y="3271838"/>
            <a:ext cx="457200" cy="457200"/>
            <a:chOff x="1020916" y="1442088"/>
            <a:chExt cx="457200" cy="457200"/>
          </a:xfrm>
        </p:grpSpPr>
        <p:pic>
          <p:nvPicPr>
            <p:cNvPr id="2134" name="Google Shape;2134;p17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35" name="Google Shape;2135;p17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2136" name="Google Shape;2136;p172"/>
          <p:cNvGrpSpPr/>
          <p:nvPr/>
        </p:nvGrpSpPr>
        <p:grpSpPr>
          <a:xfrm>
            <a:off x="323641" y="4081763"/>
            <a:ext cx="457200" cy="457200"/>
            <a:chOff x="1020916" y="1442088"/>
            <a:chExt cx="457200" cy="457200"/>
          </a:xfrm>
        </p:grpSpPr>
        <p:pic>
          <p:nvPicPr>
            <p:cNvPr id="2137" name="Google Shape;2137;p17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38" name="Google Shape;2138;p17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2139" name="Shape 2139"/>
        <p:cNvGrpSpPr/>
        <p:nvPr/>
      </p:nvGrpSpPr>
      <p:grpSpPr>
        <a:xfrm>
          <a:off x="0" y="0"/>
          <a:ext cx="0" cy="0"/>
          <a:chOff x="0" y="0"/>
          <a:chExt cx="0" cy="0"/>
        </a:xfrm>
      </p:grpSpPr>
      <p:pic>
        <p:nvPicPr>
          <p:cNvPr id="2140" name="Google Shape;2140;p17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141" name="Google Shape;2141;p17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2" name="Google Shape;2142;p17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143" name="Google Shape;2143;p17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144" name="Google Shape;2144;p17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145" name="Google Shape;2145;p17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146" name="Google Shape;2146;p173"/>
          <p:cNvSpPr/>
          <p:nvPr>
            <p:ph idx="3" type="pic"/>
          </p:nvPr>
        </p:nvSpPr>
        <p:spPr>
          <a:xfrm>
            <a:off x="324000" y="1893950"/>
            <a:ext cx="2555400" cy="1939500"/>
          </a:xfrm>
          <a:prstGeom prst="rect">
            <a:avLst/>
          </a:prstGeom>
          <a:noFill/>
          <a:ln>
            <a:noFill/>
          </a:ln>
        </p:spPr>
        <p:txBody>
          <a:bodyPr/>
          <a:p/>
        </p:txBody>
      </p:sp>
      <p:sp>
        <p:nvSpPr>
          <p:cNvPr id="2147" name="Google Shape;2147;p173"/>
          <p:cNvSpPr/>
          <p:nvPr>
            <p:ph idx="4" type="pic"/>
          </p:nvPr>
        </p:nvSpPr>
        <p:spPr>
          <a:xfrm>
            <a:off x="6256800" y="1893950"/>
            <a:ext cx="2555400" cy="1939500"/>
          </a:xfrm>
          <a:prstGeom prst="rect">
            <a:avLst/>
          </a:prstGeom>
          <a:noFill/>
          <a:ln>
            <a:noFill/>
          </a:ln>
        </p:spPr>
        <p:txBody>
          <a:bodyPr/>
          <a:p/>
        </p:txBody>
      </p:sp>
      <p:sp>
        <p:nvSpPr>
          <p:cNvPr id="2148" name="Google Shape;2148;p173"/>
          <p:cNvSpPr/>
          <p:nvPr>
            <p:ph idx="5" type="pic"/>
          </p:nvPr>
        </p:nvSpPr>
        <p:spPr>
          <a:xfrm>
            <a:off x="3294300" y="1893950"/>
            <a:ext cx="2555400" cy="1939500"/>
          </a:xfrm>
          <a:prstGeom prst="rect">
            <a:avLst/>
          </a:prstGeom>
          <a:noFill/>
          <a:ln>
            <a:noFill/>
          </a:ln>
        </p:spPr>
        <p:txBody>
          <a:bodyPr/>
          <a:p/>
        </p:txBody>
      </p:sp>
      <p:grpSp>
        <p:nvGrpSpPr>
          <p:cNvPr id="2149" name="Google Shape;2149;p173"/>
          <p:cNvGrpSpPr/>
          <p:nvPr/>
        </p:nvGrpSpPr>
        <p:grpSpPr>
          <a:xfrm>
            <a:off x="1381028" y="4148538"/>
            <a:ext cx="457200" cy="457200"/>
            <a:chOff x="1020916" y="1442088"/>
            <a:chExt cx="457200" cy="457200"/>
          </a:xfrm>
        </p:grpSpPr>
        <p:pic>
          <p:nvPicPr>
            <p:cNvPr id="2150" name="Google Shape;2150;p17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51" name="Google Shape;2151;p17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152" name="Google Shape;2152;p173"/>
          <p:cNvGrpSpPr/>
          <p:nvPr/>
        </p:nvGrpSpPr>
        <p:grpSpPr>
          <a:xfrm>
            <a:off x="4331066" y="4148550"/>
            <a:ext cx="457200" cy="457200"/>
            <a:chOff x="1020916" y="1442088"/>
            <a:chExt cx="457200" cy="457200"/>
          </a:xfrm>
        </p:grpSpPr>
        <p:pic>
          <p:nvPicPr>
            <p:cNvPr id="2153" name="Google Shape;2153;p17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54" name="Google Shape;2154;p17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155" name="Google Shape;2155;p173"/>
          <p:cNvGrpSpPr/>
          <p:nvPr/>
        </p:nvGrpSpPr>
        <p:grpSpPr>
          <a:xfrm>
            <a:off x="7305791" y="4148538"/>
            <a:ext cx="457200" cy="457200"/>
            <a:chOff x="1020916" y="1442088"/>
            <a:chExt cx="457200" cy="457200"/>
          </a:xfrm>
        </p:grpSpPr>
        <p:pic>
          <p:nvPicPr>
            <p:cNvPr id="2156" name="Google Shape;2156;p17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57" name="Google Shape;2157;p17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2158" name="Shape 2158"/>
        <p:cNvGrpSpPr/>
        <p:nvPr/>
      </p:nvGrpSpPr>
      <p:grpSpPr>
        <a:xfrm>
          <a:off x="0" y="0"/>
          <a:ext cx="0" cy="0"/>
          <a:chOff x="0" y="0"/>
          <a:chExt cx="0" cy="0"/>
        </a:xfrm>
      </p:grpSpPr>
      <p:pic>
        <p:nvPicPr>
          <p:cNvPr id="2159" name="Google Shape;2159;p17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60" name="Google Shape;2160;p17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1" name="Google Shape;2161;p17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162" name="Google Shape;2162;p17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163" name="Google Shape;2163;p17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164" name="Google Shape;2164;p17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165" name="Google Shape;2165;p174"/>
          <p:cNvSpPr/>
          <p:nvPr>
            <p:ph idx="3" type="pic"/>
          </p:nvPr>
        </p:nvSpPr>
        <p:spPr>
          <a:xfrm>
            <a:off x="324000" y="1893950"/>
            <a:ext cx="2555400" cy="1939500"/>
          </a:xfrm>
          <a:prstGeom prst="rect">
            <a:avLst/>
          </a:prstGeom>
          <a:noFill/>
          <a:ln>
            <a:noFill/>
          </a:ln>
        </p:spPr>
        <p:txBody>
          <a:bodyPr/>
          <a:p/>
        </p:txBody>
      </p:sp>
      <p:sp>
        <p:nvSpPr>
          <p:cNvPr id="2166" name="Google Shape;2166;p174"/>
          <p:cNvSpPr/>
          <p:nvPr>
            <p:ph idx="4" type="pic"/>
          </p:nvPr>
        </p:nvSpPr>
        <p:spPr>
          <a:xfrm>
            <a:off x="6256800" y="1893950"/>
            <a:ext cx="2555400" cy="1939500"/>
          </a:xfrm>
          <a:prstGeom prst="rect">
            <a:avLst/>
          </a:prstGeom>
          <a:noFill/>
          <a:ln>
            <a:noFill/>
          </a:ln>
        </p:spPr>
        <p:txBody>
          <a:bodyPr/>
          <a:p/>
        </p:txBody>
      </p:sp>
      <p:sp>
        <p:nvSpPr>
          <p:cNvPr id="2167" name="Google Shape;2167;p174"/>
          <p:cNvSpPr/>
          <p:nvPr>
            <p:ph idx="5" type="pic"/>
          </p:nvPr>
        </p:nvSpPr>
        <p:spPr>
          <a:xfrm>
            <a:off x="3294300" y="1893950"/>
            <a:ext cx="2555400" cy="1939500"/>
          </a:xfrm>
          <a:prstGeom prst="rect">
            <a:avLst/>
          </a:prstGeom>
          <a:noFill/>
          <a:ln>
            <a:noFill/>
          </a:ln>
        </p:spPr>
        <p:txBody>
          <a:bodyPr/>
          <a:p/>
        </p:txBody>
      </p:sp>
      <p:grpSp>
        <p:nvGrpSpPr>
          <p:cNvPr id="2168" name="Google Shape;2168;p174"/>
          <p:cNvGrpSpPr/>
          <p:nvPr/>
        </p:nvGrpSpPr>
        <p:grpSpPr>
          <a:xfrm>
            <a:off x="1381028" y="4148538"/>
            <a:ext cx="457200" cy="457200"/>
            <a:chOff x="1020916" y="1442088"/>
            <a:chExt cx="457200" cy="457200"/>
          </a:xfrm>
        </p:grpSpPr>
        <p:pic>
          <p:nvPicPr>
            <p:cNvPr id="2169" name="Google Shape;2169;p17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70" name="Google Shape;2170;p17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171" name="Google Shape;2171;p174"/>
          <p:cNvGrpSpPr/>
          <p:nvPr/>
        </p:nvGrpSpPr>
        <p:grpSpPr>
          <a:xfrm>
            <a:off x="4331066" y="4148550"/>
            <a:ext cx="457200" cy="457200"/>
            <a:chOff x="1020916" y="1442088"/>
            <a:chExt cx="457200" cy="457200"/>
          </a:xfrm>
        </p:grpSpPr>
        <p:pic>
          <p:nvPicPr>
            <p:cNvPr id="2172" name="Google Shape;2172;p17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73" name="Google Shape;2173;p17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174" name="Google Shape;2174;p174"/>
          <p:cNvGrpSpPr/>
          <p:nvPr/>
        </p:nvGrpSpPr>
        <p:grpSpPr>
          <a:xfrm>
            <a:off x="7305791" y="4148538"/>
            <a:ext cx="457200" cy="457200"/>
            <a:chOff x="1020916" y="1442088"/>
            <a:chExt cx="457200" cy="457200"/>
          </a:xfrm>
        </p:grpSpPr>
        <p:pic>
          <p:nvPicPr>
            <p:cNvPr id="2175" name="Google Shape;2175;p17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76" name="Google Shape;2176;p17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2177" name="Shape 2177"/>
        <p:cNvGrpSpPr/>
        <p:nvPr/>
      </p:nvGrpSpPr>
      <p:grpSpPr>
        <a:xfrm>
          <a:off x="0" y="0"/>
          <a:ext cx="0" cy="0"/>
          <a:chOff x="0" y="0"/>
          <a:chExt cx="0" cy="0"/>
        </a:xfrm>
      </p:grpSpPr>
      <p:pic>
        <p:nvPicPr>
          <p:cNvPr id="2178" name="Google Shape;2178;p17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79" name="Google Shape;2179;p17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0" name="Google Shape;2180;p17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181" name="Google Shape;2181;p17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182" name="Google Shape;2182;p17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183" name="Google Shape;2183;p17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184" name="Google Shape;2184;p175"/>
          <p:cNvSpPr/>
          <p:nvPr>
            <p:ph idx="3" type="pic"/>
          </p:nvPr>
        </p:nvSpPr>
        <p:spPr>
          <a:xfrm>
            <a:off x="324000" y="1893950"/>
            <a:ext cx="2555400" cy="1939500"/>
          </a:xfrm>
          <a:prstGeom prst="rect">
            <a:avLst/>
          </a:prstGeom>
          <a:noFill/>
          <a:ln>
            <a:noFill/>
          </a:ln>
        </p:spPr>
        <p:txBody>
          <a:bodyPr/>
          <a:p/>
        </p:txBody>
      </p:sp>
      <p:sp>
        <p:nvSpPr>
          <p:cNvPr id="2185" name="Google Shape;2185;p175"/>
          <p:cNvSpPr/>
          <p:nvPr>
            <p:ph idx="4" type="pic"/>
          </p:nvPr>
        </p:nvSpPr>
        <p:spPr>
          <a:xfrm>
            <a:off x="6256800" y="1893950"/>
            <a:ext cx="2555400" cy="1939500"/>
          </a:xfrm>
          <a:prstGeom prst="rect">
            <a:avLst/>
          </a:prstGeom>
          <a:noFill/>
          <a:ln>
            <a:noFill/>
          </a:ln>
        </p:spPr>
        <p:txBody>
          <a:bodyPr/>
          <a:p/>
        </p:txBody>
      </p:sp>
      <p:sp>
        <p:nvSpPr>
          <p:cNvPr id="2186" name="Google Shape;2186;p175"/>
          <p:cNvSpPr/>
          <p:nvPr>
            <p:ph idx="5" type="pic"/>
          </p:nvPr>
        </p:nvSpPr>
        <p:spPr>
          <a:xfrm>
            <a:off x="3294300" y="1893950"/>
            <a:ext cx="2555400" cy="1939500"/>
          </a:xfrm>
          <a:prstGeom prst="rect">
            <a:avLst/>
          </a:prstGeom>
          <a:noFill/>
          <a:ln>
            <a:noFill/>
          </a:ln>
        </p:spPr>
        <p:txBody>
          <a:bodyPr/>
          <a:p/>
        </p:txBody>
      </p:sp>
      <p:grpSp>
        <p:nvGrpSpPr>
          <p:cNvPr id="2187" name="Google Shape;2187;p175"/>
          <p:cNvGrpSpPr/>
          <p:nvPr/>
        </p:nvGrpSpPr>
        <p:grpSpPr>
          <a:xfrm>
            <a:off x="1381028" y="4148538"/>
            <a:ext cx="457200" cy="457200"/>
            <a:chOff x="1020916" y="1442088"/>
            <a:chExt cx="457200" cy="457200"/>
          </a:xfrm>
        </p:grpSpPr>
        <p:pic>
          <p:nvPicPr>
            <p:cNvPr id="2188" name="Google Shape;2188;p17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89" name="Google Shape;2189;p17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190" name="Google Shape;2190;p175"/>
          <p:cNvGrpSpPr/>
          <p:nvPr/>
        </p:nvGrpSpPr>
        <p:grpSpPr>
          <a:xfrm>
            <a:off x="4331066" y="4148550"/>
            <a:ext cx="457200" cy="457200"/>
            <a:chOff x="1020916" y="1442088"/>
            <a:chExt cx="457200" cy="457200"/>
          </a:xfrm>
        </p:grpSpPr>
        <p:pic>
          <p:nvPicPr>
            <p:cNvPr id="2191" name="Google Shape;2191;p17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92" name="Google Shape;2192;p17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193" name="Google Shape;2193;p175"/>
          <p:cNvGrpSpPr/>
          <p:nvPr/>
        </p:nvGrpSpPr>
        <p:grpSpPr>
          <a:xfrm>
            <a:off x="7305791" y="4148538"/>
            <a:ext cx="457200" cy="457200"/>
            <a:chOff x="1020916" y="1442088"/>
            <a:chExt cx="457200" cy="457200"/>
          </a:xfrm>
        </p:grpSpPr>
        <p:pic>
          <p:nvPicPr>
            <p:cNvPr id="2194" name="Google Shape;2194;p17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195" name="Google Shape;2195;p17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2196" name="Shape 2196"/>
        <p:cNvGrpSpPr/>
        <p:nvPr/>
      </p:nvGrpSpPr>
      <p:grpSpPr>
        <a:xfrm>
          <a:off x="0" y="0"/>
          <a:ext cx="0" cy="0"/>
          <a:chOff x="0" y="0"/>
          <a:chExt cx="0" cy="0"/>
        </a:xfrm>
      </p:grpSpPr>
      <p:pic>
        <p:nvPicPr>
          <p:cNvPr id="2197" name="Google Shape;2197;p17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98" name="Google Shape;2198;p17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9" name="Google Shape;2199;p17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00" name="Google Shape;2200;p17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201" name="Google Shape;2201;p17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202" name="Google Shape;2202;p17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03" name="Google Shape;2203;p176"/>
          <p:cNvSpPr/>
          <p:nvPr>
            <p:ph idx="3" type="pic"/>
          </p:nvPr>
        </p:nvSpPr>
        <p:spPr>
          <a:xfrm>
            <a:off x="324000" y="1893950"/>
            <a:ext cx="2555400" cy="1939500"/>
          </a:xfrm>
          <a:prstGeom prst="rect">
            <a:avLst/>
          </a:prstGeom>
          <a:noFill/>
          <a:ln>
            <a:noFill/>
          </a:ln>
        </p:spPr>
        <p:txBody>
          <a:bodyPr/>
          <a:p/>
        </p:txBody>
      </p:sp>
      <p:sp>
        <p:nvSpPr>
          <p:cNvPr id="2204" name="Google Shape;2204;p176"/>
          <p:cNvSpPr/>
          <p:nvPr>
            <p:ph idx="4" type="pic"/>
          </p:nvPr>
        </p:nvSpPr>
        <p:spPr>
          <a:xfrm>
            <a:off x="6256800" y="1893950"/>
            <a:ext cx="2555400" cy="1939500"/>
          </a:xfrm>
          <a:prstGeom prst="rect">
            <a:avLst/>
          </a:prstGeom>
          <a:noFill/>
          <a:ln>
            <a:noFill/>
          </a:ln>
        </p:spPr>
        <p:txBody>
          <a:bodyPr/>
          <a:p/>
        </p:txBody>
      </p:sp>
      <p:sp>
        <p:nvSpPr>
          <p:cNvPr id="2205" name="Google Shape;2205;p176"/>
          <p:cNvSpPr/>
          <p:nvPr>
            <p:ph idx="5" type="pic"/>
          </p:nvPr>
        </p:nvSpPr>
        <p:spPr>
          <a:xfrm>
            <a:off x="3294300" y="1893950"/>
            <a:ext cx="2555400" cy="1939500"/>
          </a:xfrm>
          <a:prstGeom prst="rect">
            <a:avLst/>
          </a:prstGeom>
          <a:noFill/>
          <a:ln>
            <a:noFill/>
          </a:ln>
        </p:spPr>
        <p:txBody>
          <a:bodyPr/>
          <a:p/>
        </p:txBody>
      </p:sp>
      <p:grpSp>
        <p:nvGrpSpPr>
          <p:cNvPr id="2206" name="Google Shape;2206;p176"/>
          <p:cNvGrpSpPr/>
          <p:nvPr/>
        </p:nvGrpSpPr>
        <p:grpSpPr>
          <a:xfrm>
            <a:off x="1381028" y="4148538"/>
            <a:ext cx="457200" cy="457200"/>
            <a:chOff x="1020916" y="1442088"/>
            <a:chExt cx="457200" cy="457200"/>
          </a:xfrm>
        </p:grpSpPr>
        <p:pic>
          <p:nvPicPr>
            <p:cNvPr id="2207" name="Google Shape;2207;p17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208" name="Google Shape;2208;p17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209" name="Google Shape;2209;p176"/>
          <p:cNvGrpSpPr/>
          <p:nvPr/>
        </p:nvGrpSpPr>
        <p:grpSpPr>
          <a:xfrm>
            <a:off x="4331066" y="4148550"/>
            <a:ext cx="457200" cy="457200"/>
            <a:chOff x="1020916" y="1442088"/>
            <a:chExt cx="457200" cy="457200"/>
          </a:xfrm>
        </p:grpSpPr>
        <p:pic>
          <p:nvPicPr>
            <p:cNvPr id="2210" name="Google Shape;2210;p17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211" name="Google Shape;2211;p17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212" name="Google Shape;2212;p176"/>
          <p:cNvGrpSpPr/>
          <p:nvPr/>
        </p:nvGrpSpPr>
        <p:grpSpPr>
          <a:xfrm>
            <a:off x="7305791" y="4148538"/>
            <a:ext cx="457200" cy="457200"/>
            <a:chOff x="1020916" y="1442088"/>
            <a:chExt cx="457200" cy="457200"/>
          </a:xfrm>
        </p:grpSpPr>
        <p:pic>
          <p:nvPicPr>
            <p:cNvPr id="2213" name="Google Shape;2213;p17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214" name="Google Shape;2214;p17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2215" name="Shape 2215"/>
        <p:cNvGrpSpPr/>
        <p:nvPr/>
      </p:nvGrpSpPr>
      <p:grpSpPr>
        <a:xfrm>
          <a:off x="0" y="0"/>
          <a:ext cx="0" cy="0"/>
          <a:chOff x="0" y="0"/>
          <a:chExt cx="0" cy="0"/>
        </a:xfrm>
      </p:grpSpPr>
      <p:pic>
        <p:nvPicPr>
          <p:cNvPr id="2216" name="Google Shape;2216;p17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217" name="Google Shape;2217;p17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8" name="Google Shape;2218;p17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2219" name="Google Shape;2219;p17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220" name="Google Shape;2220;p17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221" name="Google Shape;2221;p17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2222" name="Shape 2222"/>
        <p:cNvGrpSpPr/>
        <p:nvPr/>
      </p:nvGrpSpPr>
      <p:grpSpPr>
        <a:xfrm>
          <a:off x="0" y="0"/>
          <a:ext cx="0" cy="0"/>
          <a:chOff x="0" y="0"/>
          <a:chExt cx="0" cy="0"/>
        </a:xfrm>
      </p:grpSpPr>
      <p:pic>
        <p:nvPicPr>
          <p:cNvPr id="2223" name="Google Shape;2223;p17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24" name="Google Shape;2224;p17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5" name="Google Shape;2225;p17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2226" name="Google Shape;2226;p17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227" name="Google Shape;2227;p17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228" name="Google Shape;2228;p17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2229" name="Shape 2229"/>
        <p:cNvGrpSpPr/>
        <p:nvPr/>
      </p:nvGrpSpPr>
      <p:grpSpPr>
        <a:xfrm>
          <a:off x="0" y="0"/>
          <a:ext cx="0" cy="0"/>
          <a:chOff x="0" y="0"/>
          <a:chExt cx="0" cy="0"/>
        </a:xfrm>
      </p:grpSpPr>
      <p:pic>
        <p:nvPicPr>
          <p:cNvPr id="2230" name="Google Shape;2230;p17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31" name="Google Shape;2231;p17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2" name="Google Shape;2232;p17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2233" name="Google Shape;2233;p17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234" name="Google Shape;2234;p17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235" name="Google Shape;2235;p17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2236" name="Shape 2236"/>
        <p:cNvGrpSpPr/>
        <p:nvPr/>
      </p:nvGrpSpPr>
      <p:grpSpPr>
        <a:xfrm>
          <a:off x="0" y="0"/>
          <a:ext cx="0" cy="0"/>
          <a:chOff x="0" y="0"/>
          <a:chExt cx="0" cy="0"/>
        </a:xfrm>
      </p:grpSpPr>
      <p:pic>
        <p:nvPicPr>
          <p:cNvPr id="2237" name="Google Shape;2237;p18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38" name="Google Shape;2238;p18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9" name="Google Shape;2239;p18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2240" name="Google Shape;2240;p18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241" name="Google Shape;2241;p18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242" name="Google Shape;2242;p18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2243" name="Shape 2243"/>
        <p:cNvGrpSpPr/>
        <p:nvPr/>
      </p:nvGrpSpPr>
      <p:grpSpPr>
        <a:xfrm>
          <a:off x="0" y="0"/>
          <a:ext cx="0" cy="0"/>
          <a:chOff x="0" y="0"/>
          <a:chExt cx="0" cy="0"/>
        </a:xfrm>
      </p:grpSpPr>
      <p:pic>
        <p:nvPicPr>
          <p:cNvPr id="2244" name="Google Shape;2244;p18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245" name="Google Shape;2245;p18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6" name="Google Shape;2246;p18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2247" name="Google Shape;2247;p18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2248" name="Google Shape;2248;p18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2249" name="Google Shape;2249;p18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2250" name="Google Shape;2250;p18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2251" name="Shape 2251"/>
        <p:cNvGrpSpPr/>
        <p:nvPr/>
      </p:nvGrpSpPr>
      <p:grpSpPr>
        <a:xfrm>
          <a:off x="0" y="0"/>
          <a:ext cx="0" cy="0"/>
          <a:chOff x="0" y="0"/>
          <a:chExt cx="0" cy="0"/>
        </a:xfrm>
      </p:grpSpPr>
      <p:pic>
        <p:nvPicPr>
          <p:cNvPr id="2252" name="Google Shape;2252;p18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53" name="Google Shape;2253;p18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4" name="Google Shape;2254;p18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55" name="Google Shape;2255;p18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2256" name="Google Shape;2256;p18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2257" name="Google Shape;2257;p18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2258" name="Google Shape;2258;p18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2259" name="Shape 2259"/>
        <p:cNvGrpSpPr/>
        <p:nvPr/>
      </p:nvGrpSpPr>
      <p:grpSpPr>
        <a:xfrm>
          <a:off x="0" y="0"/>
          <a:ext cx="0" cy="0"/>
          <a:chOff x="0" y="0"/>
          <a:chExt cx="0" cy="0"/>
        </a:xfrm>
      </p:grpSpPr>
      <p:pic>
        <p:nvPicPr>
          <p:cNvPr id="2260" name="Google Shape;2260;p18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61" name="Google Shape;2261;p18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2" name="Google Shape;2262;p18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63" name="Google Shape;2263;p18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2264" name="Google Shape;2264;p183"/>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2265" name="Google Shape;2265;p18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2266" name="Google Shape;2266;p18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2267" name="Shape 2267"/>
        <p:cNvGrpSpPr/>
        <p:nvPr/>
      </p:nvGrpSpPr>
      <p:grpSpPr>
        <a:xfrm>
          <a:off x="0" y="0"/>
          <a:ext cx="0" cy="0"/>
          <a:chOff x="0" y="0"/>
          <a:chExt cx="0" cy="0"/>
        </a:xfrm>
      </p:grpSpPr>
      <p:pic>
        <p:nvPicPr>
          <p:cNvPr id="2268" name="Google Shape;2268;p18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69" name="Google Shape;2269;p18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0" name="Google Shape;2270;p18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71" name="Google Shape;2271;p18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2272" name="Google Shape;2272;p184"/>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2273" name="Google Shape;2273;p18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2274" name="Google Shape;2274;p18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2275" name="Shape 2275"/>
        <p:cNvGrpSpPr/>
        <p:nvPr/>
      </p:nvGrpSpPr>
      <p:grpSpPr>
        <a:xfrm>
          <a:off x="0" y="0"/>
          <a:ext cx="0" cy="0"/>
          <a:chOff x="0" y="0"/>
          <a:chExt cx="0" cy="0"/>
        </a:xfrm>
      </p:grpSpPr>
      <p:pic>
        <p:nvPicPr>
          <p:cNvPr id="2276" name="Google Shape;2276;p18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277" name="Google Shape;2277;p18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8" name="Google Shape;2278;p18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2279" name="Google Shape;2279;p18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280" name="Google Shape;2280;p18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2281" name="Google Shape;2281;p18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2282" name="Google Shape;2282;p18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2283" name="Shape 2283"/>
        <p:cNvGrpSpPr/>
        <p:nvPr/>
      </p:nvGrpSpPr>
      <p:grpSpPr>
        <a:xfrm>
          <a:off x="0" y="0"/>
          <a:ext cx="0" cy="0"/>
          <a:chOff x="0" y="0"/>
          <a:chExt cx="0" cy="0"/>
        </a:xfrm>
      </p:grpSpPr>
      <p:pic>
        <p:nvPicPr>
          <p:cNvPr id="2284" name="Google Shape;2284;p18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85" name="Google Shape;2285;p18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6" name="Google Shape;2286;p18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87" name="Google Shape;2287;p18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2288" name="Google Shape;2288;p18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289" name="Google Shape;2289;p18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2290" name="Google Shape;2290;p18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2291" name="Shape 2291"/>
        <p:cNvGrpSpPr/>
        <p:nvPr/>
      </p:nvGrpSpPr>
      <p:grpSpPr>
        <a:xfrm>
          <a:off x="0" y="0"/>
          <a:ext cx="0" cy="0"/>
          <a:chOff x="0" y="0"/>
          <a:chExt cx="0" cy="0"/>
        </a:xfrm>
      </p:grpSpPr>
      <p:pic>
        <p:nvPicPr>
          <p:cNvPr id="2292" name="Google Shape;2292;p18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93" name="Google Shape;2293;p18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4" name="Google Shape;2294;p18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95" name="Google Shape;2295;p18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2296" name="Google Shape;2296;p18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297" name="Google Shape;2297;p187"/>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2298" name="Google Shape;2298;p18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2299" name="Shape 2299"/>
        <p:cNvGrpSpPr/>
        <p:nvPr/>
      </p:nvGrpSpPr>
      <p:grpSpPr>
        <a:xfrm>
          <a:off x="0" y="0"/>
          <a:ext cx="0" cy="0"/>
          <a:chOff x="0" y="0"/>
          <a:chExt cx="0" cy="0"/>
        </a:xfrm>
      </p:grpSpPr>
      <p:pic>
        <p:nvPicPr>
          <p:cNvPr id="2300" name="Google Shape;2300;p18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301" name="Google Shape;2301;p18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2" name="Google Shape;2302;p18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03" name="Google Shape;2303;p18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2304" name="Google Shape;2304;p18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305" name="Google Shape;2305;p18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2306" name="Google Shape;2306;p18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2307" name="Shape 2307"/>
        <p:cNvGrpSpPr/>
        <p:nvPr/>
      </p:nvGrpSpPr>
      <p:grpSpPr>
        <a:xfrm>
          <a:off x="0" y="0"/>
          <a:ext cx="0" cy="0"/>
          <a:chOff x="0" y="0"/>
          <a:chExt cx="0" cy="0"/>
        </a:xfrm>
      </p:grpSpPr>
      <p:sp>
        <p:nvSpPr>
          <p:cNvPr id="2308" name="Google Shape;2308;p189"/>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9" name="Google Shape;2309;p189"/>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2310" name="Google Shape;2310;p189"/>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11" name="Google Shape;2311;p18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2312" name="Google Shape;2312;p189"/>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2313" name="Shape 2313"/>
        <p:cNvGrpSpPr/>
        <p:nvPr/>
      </p:nvGrpSpPr>
      <p:grpSpPr>
        <a:xfrm>
          <a:off x="0" y="0"/>
          <a:ext cx="0" cy="0"/>
          <a:chOff x="0" y="0"/>
          <a:chExt cx="0" cy="0"/>
        </a:xfrm>
      </p:grpSpPr>
      <p:sp>
        <p:nvSpPr>
          <p:cNvPr id="2314" name="Google Shape;2314;p190"/>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15" name="Google Shape;2315;p190"/>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2316" name="Google Shape;2316;p190"/>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17" name="Google Shape;2317;p19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2318" name="Google Shape;2318;p190"/>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2319" name="Shape 2319"/>
        <p:cNvGrpSpPr/>
        <p:nvPr/>
      </p:nvGrpSpPr>
      <p:grpSpPr>
        <a:xfrm>
          <a:off x="0" y="0"/>
          <a:ext cx="0" cy="0"/>
          <a:chOff x="0" y="0"/>
          <a:chExt cx="0" cy="0"/>
        </a:xfrm>
      </p:grpSpPr>
      <p:sp>
        <p:nvSpPr>
          <p:cNvPr id="2321" name="Google Shape;2321;p191"/>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2322" name="Shape 2322"/>
        <p:cNvGrpSpPr/>
        <p:nvPr/>
      </p:nvGrpSpPr>
      <p:grpSpPr>
        <a:xfrm>
          <a:off x="0" y="0"/>
          <a:ext cx="0" cy="0"/>
          <a:chOff x="0" y="0"/>
          <a:chExt cx="0" cy="0"/>
        </a:xfrm>
      </p:grpSpPr>
      <p:sp>
        <p:nvSpPr>
          <p:cNvPr id="2323" name="Google Shape;2323;p192"/>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2324" name="Google Shape;2324;p192"/>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2325" name="Google Shape;2325;p192"/>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2326" name="Google Shape;2326;p192"/>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2327" name="Google Shape;2327;p192"/>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2328" name="Google Shape;2328;p192"/>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2329" name="Google Shape;2329;p192"/>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2330" name="Google Shape;2330;p192"/>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2331" name="Google Shape;2331;p192"/>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2332" name="Shape 2332"/>
        <p:cNvGrpSpPr/>
        <p:nvPr/>
      </p:nvGrpSpPr>
      <p:grpSpPr>
        <a:xfrm>
          <a:off x="0" y="0"/>
          <a:ext cx="0" cy="0"/>
          <a:chOff x="0" y="0"/>
          <a:chExt cx="0" cy="0"/>
        </a:xfrm>
      </p:grpSpPr>
      <p:pic>
        <p:nvPicPr>
          <p:cNvPr id="2333" name="Google Shape;2333;p193"/>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2334" name="Google Shape;2334;p193"/>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2335" name="Shape 2335"/>
        <p:cNvGrpSpPr/>
        <p:nvPr/>
      </p:nvGrpSpPr>
      <p:grpSpPr>
        <a:xfrm>
          <a:off x="0" y="0"/>
          <a:ext cx="0" cy="0"/>
          <a:chOff x="0" y="0"/>
          <a:chExt cx="0" cy="0"/>
        </a:xfrm>
      </p:grpSpPr>
      <p:sp>
        <p:nvSpPr>
          <p:cNvPr id="2336" name="Google Shape;2336;p194"/>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rtl="0">
              <a:spcBef>
                <a:spcPts val="0"/>
              </a:spcBef>
              <a:spcAft>
                <a:spcPts val="0"/>
              </a:spcAft>
              <a:buSzPts val="2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1">
  <p:cSld name="TITLE_AND_TWO_COLUMNS_1_1_5_1_3_1_1_2">
    <p:spTree>
      <p:nvGrpSpPr>
        <p:cNvPr id="2337" name="Shape 2337"/>
        <p:cNvGrpSpPr/>
        <p:nvPr/>
      </p:nvGrpSpPr>
      <p:grpSpPr>
        <a:xfrm>
          <a:off x="0" y="0"/>
          <a:ext cx="0" cy="0"/>
          <a:chOff x="0" y="0"/>
          <a:chExt cx="0" cy="0"/>
        </a:xfrm>
      </p:grpSpPr>
      <p:pic>
        <p:nvPicPr>
          <p:cNvPr id="2338" name="Google Shape;2338;p19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339" name="Google Shape;2339;p19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0" name="Google Shape;2340;p19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41" name="Google Shape;2341;p195"/>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2342" name="Google Shape;2342;p195"/>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2343" name="Google Shape;2343;p195"/>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2344" name="Google Shape;2344;p19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1">
  <p:cSld name="TITLE_AND_TWO_COLUMNS_1_1_5_1_3_1_1_1_2">
    <p:bg>
      <p:bgPr>
        <a:solidFill>
          <a:srgbClr val="EBEDFE"/>
        </a:solidFill>
      </p:bgPr>
    </p:bg>
    <p:spTree>
      <p:nvGrpSpPr>
        <p:cNvPr id="2345" name="Shape 2345"/>
        <p:cNvGrpSpPr/>
        <p:nvPr/>
      </p:nvGrpSpPr>
      <p:grpSpPr>
        <a:xfrm>
          <a:off x="0" y="0"/>
          <a:ext cx="0" cy="0"/>
          <a:chOff x="0" y="0"/>
          <a:chExt cx="0" cy="0"/>
        </a:xfrm>
      </p:grpSpPr>
      <p:pic>
        <p:nvPicPr>
          <p:cNvPr id="2346" name="Google Shape;2346;p19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347" name="Google Shape;2347;p19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8" name="Google Shape;2348;p19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49" name="Google Shape;2349;p196"/>
          <p:cNvSpPr txBox="1"/>
          <p:nvPr/>
        </p:nvSpPr>
        <p:spPr>
          <a:xfrm>
            <a:off x="324000" y="45525"/>
            <a:ext cx="10920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2350" name="Google Shape;2350;p196"/>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2351" name="Google Shape;2351;p19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352" name="Google Shape;2352;p19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1">
  <p:cSld name="TITLE_AND_TWO_COLUMNS_1_1_5_1_3_1_1_1_1_3">
    <p:spTree>
      <p:nvGrpSpPr>
        <p:cNvPr id="2353" name="Shape 2353"/>
        <p:cNvGrpSpPr/>
        <p:nvPr/>
      </p:nvGrpSpPr>
      <p:grpSpPr>
        <a:xfrm>
          <a:off x="0" y="0"/>
          <a:ext cx="0" cy="0"/>
          <a:chOff x="0" y="0"/>
          <a:chExt cx="0" cy="0"/>
        </a:xfrm>
      </p:grpSpPr>
      <p:pic>
        <p:nvPicPr>
          <p:cNvPr id="2354" name="Google Shape;2354;p19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355" name="Google Shape;2355;p19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6" name="Google Shape;2356;p19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57" name="Google Shape;2357;p19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2358" name="Google Shape;2358;p197"/>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2359" name="Google Shape;2359;p197"/>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2360" name="Google Shape;2360;p197"/>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1">
  <p:cSld name="TITLE_AND_TWO_COLUMNS_1_1_5_1_3_1_1_1_1_2_1">
    <p:bg>
      <p:bgPr>
        <a:solidFill>
          <a:srgbClr val="EBEDFE"/>
        </a:solidFill>
      </p:bgPr>
    </p:bg>
    <p:spTree>
      <p:nvGrpSpPr>
        <p:cNvPr id="2361" name="Shape 2361"/>
        <p:cNvGrpSpPr/>
        <p:nvPr/>
      </p:nvGrpSpPr>
      <p:grpSpPr>
        <a:xfrm>
          <a:off x="0" y="0"/>
          <a:ext cx="0" cy="0"/>
          <a:chOff x="0" y="0"/>
          <a:chExt cx="0" cy="0"/>
        </a:xfrm>
      </p:grpSpPr>
      <p:pic>
        <p:nvPicPr>
          <p:cNvPr id="2362" name="Google Shape;2362;p19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363" name="Google Shape;2363;p19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4" name="Google Shape;2364;p19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65" name="Google Shape;2365;p198"/>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2366" name="Google Shape;2366;p198"/>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2367" name="Google Shape;2367;p19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2368" name="Google Shape;2368;p19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1">
  <p:cSld name="TITLE_AND_TWO_COLUMNS_1_1_5_1_3_1_2_2">
    <p:spTree>
      <p:nvGrpSpPr>
        <p:cNvPr id="2369" name="Shape 2369"/>
        <p:cNvGrpSpPr/>
        <p:nvPr/>
      </p:nvGrpSpPr>
      <p:grpSpPr>
        <a:xfrm>
          <a:off x="0" y="0"/>
          <a:ext cx="0" cy="0"/>
          <a:chOff x="0" y="0"/>
          <a:chExt cx="0" cy="0"/>
        </a:xfrm>
      </p:grpSpPr>
      <p:pic>
        <p:nvPicPr>
          <p:cNvPr id="2370" name="Google Shape;2370;p19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371" name="Google Shape;2371;p19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2" name="Google Shape;2372;p19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73" name="Google Shape;2373;p19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2374" name="Google Shape;2374;p199"/>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2375" name="Google Shape;2375;p199"/>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2376" name="Google Shape;2376;p19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1">
  <p:cSld name="TITLE_AND_TWO_COLUMNS_1_1_5_1_3_1_2_1_1">
    <p:bg>
      <p:bgPr>
        <a:solidFill>
          <a:srgbClr val="EBEDFE"/>
        </a:solidFill>
      </p:bgPr>
    </p:bg>
    <p:spTree>
      <p:nvGrpSpPr>
        <p:cNvPr id="2377" name="Shape 2377"/>
        <p:cNvGrpSpPr/>
        <p:nvPr/>
      </p:nvGrpSpPr>
      <p:grpSpPr>
        <a:xfrm>
          <a:off x="0" y="0"/>
          <a:ext cx="0" cy="0"/>
          <a:chOff x="0" y="0"/>
          <a:chExt cx="0" cy="0"/>
        </a:xfrm>
      </p:grpSpPr>
      <p:pic>
        <p:nvPicPr>
          <p:cNvPr id="2378" name="Google Shape;2378;p20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379" name="Google Shape;2379;p20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0" name="Google Shape;2380;p20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81" name="Google Shape;2381;p200"/>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2382" name="Google Shape;2382;p200"/>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2383" name="Google Shape;2383;p20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2384" name="Google Shape;2384;p20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1">
  <p:cSld name="TITLE_AND_TWO_COLUMNS_1_1_5_1_2_1_2">
    <p:spTree>
      <p:nvGrpSpPr>
        <p:cNvPr id="2385" name="Shape 2385"/>
        <p:cNvGrpSpPr/>
        <p:nvPr/>
      </p:nvGrpSpPr>
      <p:grpSpPr>
        <a:xfrm>
          <a:off x="0" y="0"/>
          <a:ext cx="0" cy="0"/>
          <a:chOff x="0" y="0"/>
          <a:chExt cx="0" cy="0"/>
        </a:xfrm>
      </p:grpSpPr>
      <p:sp>
        <p:nvSpPr>
          <p:cNvPr id="2386" name="Google Shape;2386;p201"/>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87" name="Google Shape;2387;p201"/>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2388" name="Google Shape;2388;p201"/>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89" name="Google Shape;2389;p201"/>
          <p:cNvSpPr txBox="1"/>
          <p:nvPr/>
        </p:nvSpPr>
        <p:spPr>
          <a:xfrm>
            <a:off x="324000" y="112500"/>
            <a:ext cx="13167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2390" name="Google Shape;2390;p201"/>
          <p:cNvSpPr txBox="1"/>
          <p:nvPr>
            <p:ph type="title"/>
          </p:nvPr>
        </p:nvSpPr>
        <p:spPr>
          <a:xfrm>
            <a:off x="1684800" y="157525"/>
            <a:ext cx="5741400" cy="3828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2395" name="Shape 2395"/>
        <p:cNvGrpSpPr/>
        <p:nvPr/>
      </p:nvGrpSpPr>
      <p:grpSpPr>
        <a:xfrm>
          <a:off x="0" y="0"/>
          <a:ext cx="0" cy="0"/>
          <a:chOff x="0" y="0"/>
          <a:chExt cx="0" cy="0"/>
        </a:xfrm>
      </p:grpSpPr>
      <p:pic>
        <p:nvPicPr>
          <p:cNvPr id="2396" name="Google Shape;2396;p20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2397" name="Google Shape;2397;p20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2398" name="Google Shape;2398;p203"/>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399" name="Google Shape;2399;p203"/>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2401" name="Google Shape;2401;p203"/>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2402" name="Google Shape;2402;p20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2403" name="Shape 2403"/>
        <p:cNvGrpSpPr/>
        <p:nvPr/>
      </p:nvGrpSpPr>
      <p:grpSpPr>
        <a:xfrm>
          <a:off x="0" y="0"/>
          <a:ext cx="0" cy="0"/>
          <a:chOff x="0" y="0"/>
          <a:chExt cx="0" cy="0"/>
        </a:xfrm>
      </p:grpSpPr>
      <p:pic>
        <p:nvPicPr>
          <p:cNvPr id="2404" name="Google Shape;2404;p20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2405" name="Google Shape;2405;p20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06" name="Google Shape;2406;p20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407" name="Google Shape;2407;p204"/>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409" name="Google Shape;2409;p20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10" name="Google Shape;2410;p204"/>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411" name="Shape 2411"/>
        <p:cNvGrpSpPr/>
        <p:nvPr/>
      </p:nvGrpSpPr>
      <p:grpSpPr>
        <a:xfrm>
          <a:off x="0" y="0"/>
          <a:ext cx="0" cy="0"/>
          <a:chOff x="0" y="0"/>
          <a:chExt cx="0" cy="0"/>
        </a:xfrm>
      </p:grpSpPr>
      <p:pic>
        <p:nvPicPr>
          <p:cNvPr id="2412" name="Google Shape;2412;p205"/>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413" name="Google Shape;2413;p205"/>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414" name="Google Shape;2414;p20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15" name="Google Shape;2415;p205"/>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2416" name="Google Shape;2416;p205"/>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418" name="Google Shape;2418;p20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2419" name="Shape 2419"/>
        <p:cNvGrpSpPr/>
        <p:nvPr/>
      </p:nvGrpSpPr>
      <p:grpSpPr>
        <a:xfrm>
          <a:off x="0" y="0"/>
          <a:ext cx="0" cy="0"/>
          <a:chOff x="0" y="0"/>
          <a:chExt cx="0" cy="0"/>
        </a:xfrm>
      </p:grpSpPr>
      <p:pic>
        <p:nvPicPr>
          <p:cNvPr id="2420" name="Google Shape;2420;p20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2421" name="Google Shape;2421;p20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22" name="Google Shape;2422;p20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2423" name="Google Shape;2423;p206"/>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425" name="Google Shape;2425;p20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2426" name="Google Shape;2426;p206"/>
          <p:cNvGrpSpPr/>
          <p:nvPr/>
        </p:nvGrpSpPr>
        <p:grpSpPr>
          <a:xfrm>
            <a:off x="6156975" y="0"/>
            <a:ext cx="2987025" cy="3854074"/>
            <a:chOff x="6156975" y="0"/>
            <a:chExt cx="2987025" cy="3854074"/>
          </a:xfrm>
        </p:grpSpPr>
        <p:pic>
          <p:nvPicPr>
            <p:cNvPr id="2427" name="Google Shape;2427;p20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428" name="Google Shape;2428;p206"/>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29" name="Google Shape;2429;p206"/>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2430" name="Shape 2430"/>
        <p:cNvGrpSpPr/>
        <p:nvPr/>
      </p:nvGrpSpPr>
      <p:grpSpPr>
        <a:xfrm>
          <a:off x="0" y="0"/>
          <a:ext cx="0" cy="0"/>
          <a:chOff x="0" y="0"/>
          <a:chExt cx="0" cy="0"/>
        </a:xfrm>
      </p:grpSpPr>
      <p:pic>
        <p:nvPicPr>
          <p:cNvPr id="2431" name="Google Shape;2431;p207"/>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2432" name="Google Shape;2432;p20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33" name="Google Shape;2433;p207"/>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2434" name="Google Shape;2434;p207"/>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436" name="Google Shape;2436;p20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37" name="Google Shape;2437;p207"/>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2438" name="Shape 2438"/>
        <p:cNvGrpSpPr/>
        <p:nvPr/>
      </p:nvGrpSpPr>
      <p:grpSpPr>
        <a:xfrm>
          <a:off x="0" y="0"/>
          <a:ext cx="0" cy="0"/>
          <a:chOff x="0" y="0"/>
          <a:chExt cx="0" cy="0"/>
        </a:xfrm>
      </p:grpSpPr>
      <p:sp>
        <p:nvSpPr>
          <p:cNvPr id="2439" name="Google Shape;2439;p20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40" name="Google Shape;2440;p208"/>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2441" name="Google Shape;2441;p208"/>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443" name="Google Shape;2443;p20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44" name="Google Shape;2444;p208"/>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2445" name="Google Shape;2445;p208"/>
          <p:cNvGrpSpPr/>
          <p:nvPr/>
        </p:nvGrpSpPr>
        <p:grpSpPr>
          <a:xfrm>
            <a:off x="6156975" y="0"/>
            <a:ext cx="2987025" cy="3854074"/>
            <a:chOff x="6156975" y="0"/>
            <a:chExt cx="2987025" cy="3854074"/>
          </a:xfrm>
        </p:grpSpPr>
        <p:pic>
          <p:nvPicPr>
            <p:cNvPr id="2446" name="Google Shape;2446;p20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447" name="Google Shape;2447;p208"/>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48" name="Google Shape;2448;p208"/>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449" name="Shape 2449"/>
        <p:cNvGrpSpPr/>
        <p:nvPr/>
      </p:nvGrpSpPr>
      <p:grpSpPr>
        <a:xfrm>
          <a:off x="0" y="0"/>
          <a:ext cx="0" cy="0"/>
          <a:chOff x="0" y="0"/>
          <a:chExt cx="0" cy="0"/>
        </a:xfrm>
      </p:grpSpPr>
      <p:pic>
        <p:nvPicPr>
          <p:cNvPr id="2450" name="Google Shape;2450;p20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451" name="Google Shape;2451;p209"/>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452" name="Google Shape;2452;p20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53" name="Google Shape;2453;p20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2454" name="Google Shape;2454;p209"/>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456" name="Google Shape;2456;p20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2457" name="Shape 2457"/>
        <p:cNvGrpSpPr/>
        <p:nvPr/>
      </p:nvGrpSpPr>
      <p:grpSpPr>
        <a:xfrm>
          <a:off x="0" y="0"/>
          <a:ext cx="0" cy="0"/>
          <a:chOff x="0" y="0"/>
          <a:chExt cx="0" cy="0"/>
        </a:xfrm>
      </p:grpSpPr>
      <p:pic>
        <p:nvPicPr>
          <p:cNvPr id="2458" name="Google Shape;2458;p210"/>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2459" name="Google Shape;2459;p2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60" name="Google Shape;2460;p2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2461" name="Google Shape;2461;p210"/>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463" name="Google Shape;2463;p2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2464" name="Google Shape;2464;p210"/>
          <p:cNvGrpSpPr/>
          <p:nvPr/>
        </p:nvGrpSpPr>
        <p:grpSpPr>
          <a:xfrm>
            <a:off x="6156975" y="0"/>
            <a:ext cx="2987025" cy="3854074"/>
            <a:chOff x="6156975" y="0"/>
            <a:chExt cx="2987025" cy="3854074"/>
          </a:xfrm>
        </p:grpSpPr>
        <p:pic>
          <p:nvPicPr>
            <p:cNvPr id="2465" name="Google Shape;2465;p21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466" name="Google Shape;2466;p210"/>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67" name="Google Shape;2467;p210"/>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468" name="Shape 2468"/>
        <p:cNvGrpSpPr/>
        <p:nvPr/>
      </p:nvGrpSpPr>
      <p:grpSpPr>
        <a:xfrm>
          <a:off x="0" y="0"/>
          <a:ext cx="0" cy="0"/>
          <a:chOff x="0" y="0"/>
          <a:chExt cx="0" cy="0"/>
        </a:xfrm>
      </p:grpSpPr>
      <p:pic>
        <p:nvPicPr>
          <p:cNvPr id="2469" name="Google Shape;2469;p211"/>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2470" name="Google Shape;2470;p211"/>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471" name="Google Shape;2471;p2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72" name="Google Shape;2472;p21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2473" name="Google Shape;2473;p211"/>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475" name="Google Shape;2475;p21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476" name="Shape 2476"/>
        <p:cNvGrpSpPr/>
        <p:nvPr/>
      </p:nvGrpSpPr>
      <p:grpSpPr>
        <a:xfrm>
          <a:off x="0" y="0"/>
          <a:ext cx="0" cy="0"/>
          <a:chOff x="0" y="0"/>
          <a:chExt cx="0" cy="0"/>
        </a:xfrm>
      </p:grpSpPr>
      <p:pic>
        <p:nvPicPr>
          <p:cNvPr id="2477" name="Google Shape;2477;p21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478" name="Google Shape;2478;p21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2479" name="Google Shape;2479;p21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2000"/>
              <a:buNone/>
              <a:defRPr sz="20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2480" name="Shape 2480"/>
        <p:cNvGrpSpPr/>
        <p:nvPr/>
      </p:nvGrpSpPr>
      <p:grpSpPr>
        <a:xfrm>
          <a:off x="0" y="0"/>
          <a:ext cx="0" cy="0"/>
          <a:chOff x="0" y="0"/>
          <a:chExt cx="0" cy="0"/>
        </a:xfrm>
      </p:grpSpPr>
      <p:sp>
        <p:nvSpPr>
          <p:cNvPr id="2481" name="Google Shape;2481;p213"/>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482" name="Google Shape;2482;p213"/>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2483" name="Google Shape;2483;p213"/>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2484" name="Google Shape;2484;p213"/>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485" name="Google Shape;2485;p213"/>
          <p:cNvGrpSpPr/>
          <p:nvPr/>
        </p:nvGrpSpPr>
        <p:grpSpPr>
          <a:xfrm>
            <a:off x="2650916" y="1644417"/>
            <a:ext cx="1745270" cy="1430724"/>
            <a:chOff x="2642961" y="1644312"/>
            <a:chExt cx="1454634" cy="1195657"/>
          </a:xfrm>
        </p:grpSpPr>
        <p:pic>
          <p:nvPicPr>
            <p:cNvPr id="2486" name="Google Shape;2486;p21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2487" name="Google Shape;2487;p21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2488" name="Google Shape;2488;p21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2489" name="Google Shape;2489;p21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2490" name="Google Shape;2490;p213"/>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2491" name="Google Shape;2491;p213"/>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2492" name="Google Shape;2492;p2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493" name="Shape 2493"/>
        <p:cNvGrpSpPr/>
        <p:nvPr/>
      </p:nvGrpSpPr>
      <p:grpSpPr>
        <a:xfrm>
          <a:off x="0" y="0"/>
          <a:ext cx="0" cy="0"/>
          <a:chOff x="0" y="0"/>
          <a:chExt cx="0" cy="0"/>
        </a:xfrm>
      </p:grpSpPr>
      <p:sp>
        <p:nvSpPr>
          <p:cNvPr id="2494" name="Google Shape;2494;p2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95" name="Google Shape;2495;p2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96" name="Google Shape;2496;p2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97" name="Google Shape;2497;p214"/>
          <p:cNvSpPr txBox="1"/>
          <p:nvPr>
            <p:ph idx="1" type="subTitle"/>
          </p:nvPr>
        </p:nvSpPr>
        <p:spPr>
          <a:xfrm>
            <a:off x="323994" y="99364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2498" name="Google Shape;2498;p214"/>
          <p:cNvSpPr txBox="1"/>
          <p:nvPr>
            <p:ph idx="2" type="subTitle"/>
          </p:nvPr>
        </p:nvSpPr>
        <p:spPr>
          <a:xfrm>
            <a:off x="323994" y="223873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2499" name="Google Shape;2499;p214"/>
          <p:cNvSpPr txBox="1"/>
          <p:nvPr>
            <p:ph idx="3" type="subTitle"/>
          </p:nvPr>
        </p:nvSpPr>
        <p:spPr>
          <a:xfrm>
            <a:off x="323994" y="348382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1 Keywords definitions (3)">
  <p:cSld name="CUSTOM_3_1_1">
    <p:spTree>
      <p:nvGrpSpPr>
        <p:cNvPr id="2500" name="Shape 2500"/>
        <p:cNvGrpSpPr/>
        <p:nvPr/>
      </p:nvGrpSpPr>
      <p:grpSpPr>
        <a:xfrm>
          <a:off x="0" y="0"/>
          <a:ext cx="0" cy="0"/>
          <a:chOff x="0" y="0"/>
          <a:chExt cx="0" cy="0"/>
        </a:xfrm>
      </p:grpSpPr>
      <p:sp>
        <p:nvSpPr>
          <p:cNvPr id="2501" name="Google Shape;2501;p2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02" name="Google Shape;2502;p2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03" name="Google Shape;2503;p2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504" name="Google Shape;2504;p215"/>
          <p:cNvSpPr txBox="1"/>
          <p:nvPr>
            <p:ph idx="1" type="subTitle"/>
          </p:nvPr>
        </p:nvSpPr>
        <p:spPr>
          <a:xfrm>
            <a:off x="324000" y="993650"/>
            <a:ext cx="8496000" cy="544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2505" name="Google Shape;2505;p215"/>
          <p:cNvSpPr txBox="1"/>
          <p:nvPr>
            <p:ph idx="2" type="subTitle"/>
          </p:nvPr>
        </p:nvSpPr>
        <p:spPr>
          <a:xfrm>
            <a:off x="324001" y="22387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2506" name="Google Shape;2506;p215"/>
          <p:cNvSpPr txBox="1"/>
          <p:nvPr>
            <p:ph idx="3" type="subTitle"/>
          </p:nvPr>
        </p:nvSpPr>
        <p:spPr>
          <a:xfrm>
            <a:off x="324001" y="34838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1 Keyword (4)">
  <p:cSld name="CUSTOM_27_1">
    <p:spTree>
      <p:nvGrpSpPr>
        <p:cNvPr id="2507" name="Shape 2507"/>
        <p:cNvGrpSpPr/>
        <p:nvPr/>
      </p:nvGrpSpPr>
      <p:grpSpPr>
        <a:xfrm>
          <a:off x="0" y="0"/>
          <a:ext cx="0" cy="0"/>
          <a:chOff x="0" y="0"/>
          <a:chExt cx="0" cy="0"/>
        </a:xfrm>
      </p:grpSpPr>
      <p:sp>
        <p:nvSpPr>
          <p:cNvPr id="2508" name="Google Shape;2508;p2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09" name="Google Shape;2509;p2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10" name="Google Shape;2510;p216"/>
          <p:cNvSpPr txBox="1"/>
          <p:nvPr>
            <p:ph idx="1" type="subTitle"/>
          </p:nvPr>
        </p:nvSpPr>
        <p:spPr>
          <a:xfrm>
            <a:off x="324000" y="908475"/>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2511" name="Google Shape;2511;p216"/>
          <p:cNvSpPr txBox="1"/>
          <p:nvPr>
            <p:ph idx="2" type="subTitle"/>
          </p:nvPr>
        </p:nvSpPr>
        <p:spPr>
          <a:xfrm>
            <a:off x="324000" y="1905625"/>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2512" name="Google Shape;2512;p216"/>
          <p:cNvSpPr txBox="1"/>
          <p:nvPr>
            <p:ph idx="3" type="subTitle"/>
          </p:nvPr>
        </p:nvSpPr>
        <p:spPr>
          <a:xfrm>
            <a:off x="324000" y="2897675"/>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2513" name="Google Shape;2513;p216"/>
          <p:cNvSpPr txBox="1"/>
          <p:nvPr>
            <p:ph idx="4" type="subTitle"/>
          </p:nvPr>
        </p:nvSpPr>
        <p:spPr>
          <a:xfrm>
            <a:off x="324000" y="3887250"/>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2514" name="Google Shape;2514;p2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1.1 Keyword definitions (4)">
  <p:cSld name="CUSTOM_27_1_2">
    <p:spTree>
      <p:nvGrpSpPr>
        <p:cNvPr id="2515" name="Shape 2515"/>
        <p:cNvGrpSpPr/>
        <p:nvPr/>
      </p:nvGrpSpPr>
      <p:grpSpPr>
        <a:xfrm>
          <a:off x="0" y="0"/>
          <a:ext cx="0" cy="0"/>
          <a:chOff x="0" y="0"/>
          <a:chExt cx="0" cy="0"/>
        </a:xfrm>
      </p:grpSpPr>
      <p:sp>
        <p:nvSpPr>
          <p:cNvPr id="2516" name="Google Shape;2516;p21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17" name="Google Shape;2517;p21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18" name="Google Shape;2518;p217"/>
          <p:cNvSpPr txBox="1"/>
          <p:nvPr>
            <p:ph idx="1" type="subTitle"/>
          </p:nvPr>
        </p:nvSpPr>
        <p:spPr>
          <a:xfrm>
            <a:off x="324000" y="90847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19" name="Google Shape;2519;p217"/>
          <p:cNvSpPr txBox="1"/>
          <p:nvPr>
            <p:ph idx="2" type="subTitle"/>
          </p:nvPr>
        </p:nvSpPr>
        <p:spPr>
          <a:xfrm>
            <a:off x="324000" y="19056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20" name="Google Shape;2520;p217"/>
          <p:cNvSpPr txBox="1"/>
          <p:nvPr>
            <p:ph idx="3" type="subTitle"/>
          </p:nvPr>
        </p:nvSpPr>
        <p:spPr>
          <a:xfrm>
            <a:off x="324000" y="289767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21" name="Google Shape;2521;p217"/>
          <p:cNvSpPr txBox="1"/>
          <p:nvPr>
            <p:ph idx="4" type="subTitle"/>
          </p:nvPr>
        </p:nvSpPr>
        <p:spPr>
          <a:xfrm>
            <a:off x="324000" y="388725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22" name="Google Shape;2522;p21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2 Keywords (5)">
  <p:cSld name="CUSTOM_27_1_1">
    <p:spTree>
      <p:nvGrpSpPr>
        <p:cNvPr id="2523" name="Shape 2523"/>
        <p:cNvGrpSpPr/>
        <p:nvPr/>
      </p:nvGrpSpPr>
      <p:grpSpPr>
        <a:xfrm>
          <a:off x="0" y="0"/>
          <a:ext cx="0" cy="0"/>
          <a:chOff x="0" y="0"/>
          <a:chExt cx="0" cy="0"/>
        </a:xfrm>
      </p:grpSpPr>
      <p:sp>
        <p:nvSpPr>
          <p:cNvPr id="2524" name="Google Shape;2524;p218"/>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25" name="Google Shape;2525;p218"/>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26" name="Google Shape;2526;p218"/>
          <p:cNvSpPr txBox="1"/>
          <p:nvPr>
            <p:ph idx="1" type="subTitle"/>
          </p:nvPr>
        </p:nvSpPr>
        <p:spPr>
          <a:xfrm>
            <a:off x="324000" y="744038"/>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27" name="Google Shape;2527;p218"/>
          <p:cNvSpPr txBox="1"/>
          <p:nvPr>
            <p:ph idx="2" type="subTitle"/>
          </p:nvPr>
        </p:nvSpPr>
        <p:spPr>
          <a:xfrm>
            <a:off x="324000" y="1588788"/>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28" name="Google Shape;2528;p218"/>
          <p:cNvSpPr txBox="1"/>
          <p:nvPr>
            <p:ph idx="3" type="subTitle"/>
          </p:nvPr>
        </p:nvSpPr>
        <p:spPr>
          <a:xfrm>
            <a:off x="324000" y="2428437"/>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29" name="Google Shape;2529;p218"/>
          <p:cNvSpPr txBox="1"/>
          <p:nvPr>
            <p:ph idx="4" type="subTitle"/>
          </p:nvPr>
        </p:nvSpPr>
        <p:spPr>
          <a:xfrm>
            <a:off x="324000" y="3265613"/>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30" name="Google Shape;2530;p218"/>
          <p:cNvSpPr txBox="1"/>
          <p:nvPr>
            <p:ph idx="5" type="subTitle"/>
          </p:nvPr>
        </p:nvSpPr>
        <p:spPr>
          <a:xfrm>
            <a:off x="324000" y="4103813"/>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31" name="Google Shape;2531;p218"/>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2.1 Keywords definitions (5)">
  <p:cSld name="CUSTOM_27_1_1_1">
    <p:spTree>
      <p:nvGrpSpPr>
        <p:cNvPr id="2532" name="Shape 2532"/>
        <p:cNvGrpSpPr/>
        <p:nvPr/>
      </p:nvGrpSpPr>
      <p:grpSpPr>
        <a:xfrm>
          <a:off x="0" y="0"/>
          <a:ext cx="0" cy="0"/>
          <a:chOff x="0" y="0"/>
          <a:chExt cx="0" cy="0"/>
        </a:xfrm>
      </p:grpSpPr>
      <p:sp>
        <p:nvSpPr>
          <p:cNvPr id="2533" name="Google Shape;2533;p219"/>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34" name="Google Shape;2534;p219"/>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35" name="Google Shape;2535;p219"/>
          <p:cNvSpPr txBox="1"/>
          <p:nvPr>
            <p:ph idx="1" type="subTitle"/>
          </p:nvPr>
        </p:nvSpPr>
        <p:spPr>
          <a:xfrm>
            <a:off x="324000" y="74405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36" name="Google Shape;2536;p219"/>
          <p:cNvSpPr txBox="1"/>
          <p:nvPr>
            <p:ph idx="2" type="subTitle"/>
          </p:nvPr>
        </p:nvSpPr>
        <p:spPr>
          <a:xfrm>
            <a:off x="324000" y="158880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37" name="Google Shape;2537;p219"/>
          <p:cNvSpPr txBox="1"/>
          <p:nvPr>
            <p:ph idx="3" type="subTitle"/>
          </p:nvPr>
        </p:nvSpPr>
        <p:spPr>
          <a:xfrm>
            <a:off x="324000" y="24284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None/>
              <a:defRPr sz="2000">
                <a:solidFill>
                  <a:srgbClr val="282828"/>
                </a:solidFill>
              </a:defRPr>
            </a:lvl2pPr>
            <a:lvl3pPr lvl="2" rtl="0">
              <a:spcBef>
                <a:spcPts val="1000"/>
              </a:spcBef>
              <a:spcAft>
                <a:spcPts val="0"/>
              </a:spcAft>
              <a:buClr>
                <a:srgbClr val="282828"/>
              </a:buClr>
              <a:buSzPts val="2000"/>
              <a:buNone/>
              <a:defRPr>
                <a:solidFill>
                  <a:srgbClr val="282828"/>
                </a:solidFill>
              </a:defRPr>
            </a:lvl3pPr>
            <a:lvl4pPr lvl="3" rtl="0">
              <a:spcBef>
                <a:spcPts val="800"/>
              </a:spcBef>
              <a:spcAft>
                <a:spcPts val="0"/>
              </a:spcAft>
              <a:buClr>
                <a:srgbClr val="282828"/>
              </a:buClr>
              <a:buSzPts val="2000"/>
              <a:buNone/>
              <a:defRPr sz="2000">
                <a:solidFill>
                  <a:srgbClr val="282828"/>
                </a:solidFill>
              </a:defRPr>
            </a:lvl4pPr>
            <a:lvl5pPr lvl="4" rtl="0">
              <a:spcBef>
                <a:spcPts val="800"/>
              </a:spcBef>
              <a:spcAft>
                <a:spcPts val="0"/>
              </a:spcAft>
              <a:buClr>
                <a:srgbClr val="282828"/>
              </a:buClr>
              <a:buSzPts val="2000"/>
              <a:buNone/>
              <a:defRPr sz="2000">
                <a:solidFill>
                  <a:srgbClr val="282828"/>
                </a:solidFill>
              </a:defRPr>
            </a:lvl5pPr>
            <a:lvl6pPr lvl="5" rtl="0">
              <a:spcBef>
                <a:spcPts val="600"/>
              </a:spcBef>
              <a:spcAft>
                <a:spcPts val="0"/>
              </a:spcAft>
              <a:buClr>
                <a:srgbClr val="282828"/>
              </a:buClr>
              <a:buSzPts val="2000"/>
              <a:buNone/>
              <a:defRPr sz="2000">
                <a:solidFill>
                  <a:srgbClr val="282828"/>
                </a:solidFill>
              </a:defRPr>
            </a:lvl6pPr>
            <a:lvl7pPr lvl="6" rtl="0">
              <a:spcBef>
                <a:spcPts val="600"/>
              </a:spcBef>
              <a:spcAft>
                <a:spcPts val="0"/>
              </a:spcAft>
              <a:buClr>
                <a:srgbClr val="282828"/>
              </a:buClr>
              <a:buSzPts val="2000"/>
              <a:buNone/>
              <a:defRPr sz="2000">
                <a:solidFill>
                  <a:srgbClr val="282828"/>
                </a:solidFill>
              </a:defRPr>
            </a:lvl7pPr>
            <a:lvl8pPr lvl="7" rtl="0">
              <a:spcBef>
                <a:spcPts val="400"/>
              </a:spcBef>
              <a:spcAft>
                <a:spcPts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p:txBody>
      </p:sp>
      <p:sp>
        <p:nvSpPr>
          <p:cNvPr id="2538" name="Google Shape;2538;p219"/>
          <p:cNvSpPr txBox="1"/>
          <p:nvPr>
            <p:ph idx="4" type="subTitle"/>
          </p:nvPr>
        </p:nvSpPr>
        <p:spPr>
          <a:xfrm>
            <a:off x="324000" y="32656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None/>
              <a:defRPr sz="2000">
                <a:solidFill>
                  <a:srgbClr val="282828"/>
                </a:solidFill>
              </a:defRPr>
            </a:lvl2pPr>
            <a:lvl3pPr lvl="2" rtl="0">
              <a:spcBef>
                <a:spcPts val="1000"/>
              </a:spcBef>
              <a:spcAft>
                <a:spcPts val="0"/>
              </a:spcAft>
              <a:buClr>
                <a:srgbClr val="282828"/>
              </a:buClr>
              <a:buSzPts val="2000"/>
              <a:buNone/>
              <a:defRPr>
                <a:solidFill>
                  <a:srgbClr val="282828"/>
                </a:solidFill>
              </a:defRPr>
            </a:lvl3pPr>
            <a:lvl4pPr lvl="3" rtl="0">
              <a:spcBef>
                <a:spcPts val="800"/>
              </a:spcBef>
              <a:spcAft>
                <a:spcPts val="0"/>
              </a:spcAft>
              <a:buClr>
                <a:srgbClr val="282828"/>
              </a:buClr>
              <a:buSzPts val="2000"/>
              <a:buNone/>
              <a:defRPr sz="2000">
                <a:solidFill>
                  <a:srgbClr val="282828"/>
                </a:solidFill>
              </a:defRPr>
            </a:lvl4pPr>
            <a:lvl5pPr lvl="4" rtl="0">
              <a:spcBef>
                <a:spcPts val="800"/>
              </a:spcBef>
              <a:spcAft>
                <a:spcPts val="0"/>
              </a:spcAft>
              <a:buClr>
                <a:srgbClr val="282828"/>
              </a:buClr>
              <a:buSzPts val="2000"/>
              <a:buNone/>
              <a:defRPr sz="2000">
                <a:solidFill>
                  <a:srgbClr val="282828"/>
                </a:solidFill>
              </a:defRPr>
            </a:lvl5pPr>
            <a:lvl6pPr lvl="5" rtl="0">
              <a:spcBef>
                <a:spcPts val="600"/>
              </a:spcBef>
              <a:spcAft>
                <a:spcPts val="0"/>
              </a:spcAft>
              <a:buClr>
                <a:srgbClr val="282828"/>
              </a:buClr>
              <a:buSzPts val="2000"/>
              <a:buNone/>
              <a:defRPr sz="2000">
                <a:solidFill>
                  <a:srgbClr val="282828"/>
                </a:solidFill>
              </a:defRPr>
            </a:lvl6pPr>
            <a:lvl7pPr lvl="6" rtl="0">
              <a:spcBef>
                <a:spcPts val="600"/>
              </a:spcBef>
              <a:spcAft>
                <a:spcPts val="0"/>
              </a:spcAft>
              <a:buClr>
                <a:srgbClr val="282828"/>
              </a:buClr>
              <a:buSzPts val="2000"/>
              <a:buNone/>
              <a:defRPr sz="2000">
                <a:solidFill>
                  <a:srgbClr val="282828"/>
                </a:solidFill>
              </a:defRPr>
            </a:lvl7pPr>
            <a:lvl8pPr lvl="7" rtl="0">
              <a:spcBef>
                <a:spcPts val="400"/>
              </a:spcBef>
              <a:spcAft>
                <a:spcPts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p:txBody>
      </p:sp>
      <p:sp>
        <p:nvSpPr>
          <p:cNvPr id="2539" name="Google Shape;2539;p219"/>
          <p:cNvSpPr txBox="1"/>
          <p:nvPr>
            <p:ph idx="5" type="subTitle"/>
          </p:nvPr>
        </p:nvSpPr>
        <p:spPr>
          <a:xfrm>
            <a:off x="324000" y="41038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40" name="Google Shape;2540;p219"/>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541" name="Shape 2541"/>
        <p:cNvGrpSpPr/>
        <p:nvPr/>
      </p:nvGrpSpPr>
      <p:grpSpPr>
        <a:xfrm>
          <a:off x="0" y="0"/>
          <a:ext cx="0" cy="0"/>
          <a:chOff x="0" y="0"/>
          <a:chExt cx="0" cy="0"/>
        </a:xfrm>
      </p:grpSpPr>
      <p:sp>
        <p:nvSpPr>
          <p:cNvPr id="2542" name="Google Shape;2542;p22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43" name="Google Shape;2543;p220"/>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544" name="Google Shape;2544;p220"/>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545" name="Google Shape;2545;p220"/>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546" name="Google Shape;2546;p220"/>
          <p:cNvCxnSpPr>
            <a:endCxn id="2547"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548" name="Google Shape;2548;p220"/>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2549" name="Google Shape;2549;p220"/>
          <p:cNvSpPr txBox="1"/>
          <p:nvPr>
            <p:ph type="title"/>
          </p:nvPr>
        </p:nvSpPr>
        <p:spPr>
          <a:xfrm>
            <a:off x="1224000" y="2098125"/>
            <a:ext cx="6852300" cy="3693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550" name="Google Shape;2550;p220"/>
          <p:cNvSpPr txBox="1"/>
          <p:nvPr>
            <p:ph idx="2" type="title"/>
          </p:nvPr>
        </p:nvSpPr>
        <p:spPr>
          <a:xfrm>
            <a:off x="1224000" y="3053050"/>
            <a:ext cx="6852300" cy="3693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547" name="Google Shape;2547;p220"/>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2551" name="Google Shape;2551;p220"/>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2552" name="Google Shape;2552;p22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553" name="Google Shape;2553;p220"/>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2554" name="Shape 2554"/>
        <p:cNvGrpSpPr/>
        <p:nvPr/>
      </p:nvGrpSpPr>
      <p:grpSpPr>
        <a:xfrm>
          <a:off x="0" y="0"/>
          <a:ext cx="0" cy="0"/>
          <a:chOff x="0" y="0"/>
          <a:chExt cx="0" cy="0"/>
        </a:xfrm>
      </p:grpSpPr>
      <p:pic>
        <p:nvPicPr>
          <p:cNvPr id="2555" name="Google Shape;2555;p221"/>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2556" name="Google Shape;2556;p221"/>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2557" name="Google Shape;2557;p221"/>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2558" name="Google Shape;2558;p221"/>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2559" name="Google Shape;2559;p221"/>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2560" name="Google Shape;2560;p221"/>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2561" name="Google Shape;2561;p221"/>
          <p:cNvCxnSpPr>
            <a:endCxn id="2562"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2562" name="Google Shape;2562;p221"/>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2563" name="Google Shape;2563;p221"/>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2564" name="Google Shape;2564;p221"/>
          <p:cNvSpPr txBox="1"/>
          <p:nvPr>
            <p:ph type="title"/>
          </p:nvPr>
        </p:nvSpPr>
        <p:spPr>
          <a:xfrm>
            <a:off x="1224600" y="1787025"/>
            <a:ext cx="6850800" cy="3693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565" name="Google Shape;2565;p221"/>
          <p:cNvSpPr txBox="1"/>
          <p:nvPr>
            <p:ph idx="2" type="title"/>
          </p:nvPr>
        </p:nvSpPr>
        <p:spPr>
          <a:xfrm>
            <a:off x="1224000" y="2830775"/>
            <a:ext cx="6850800" cy="3693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566" name="Google Shape;2566;p221"/>
          <p:cNvSpPr txBox="1"/>
          <p:nvPr>
            <p:ph idx="3" type="title"/>
          </p:nvPr>
        </p:nvSpPr>
        <p:spPr>
          <a:xfrm>
            <a:off x="1224000" y="3758277"/>
            <a:ext cx="6850800" cy="3693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567" name="Google Shape;2567;p221"/>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2568" name="Google Shape;2568;p221"/>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69" name="Google Shape;2569;p221"/>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2570" name="Google Shape;2570;p221"/>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571" name="Google Shape;2571;p221"/>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2572" name="Shape 2572"/>
        <p:cNvGrpSpPr/>
        <p:nvPr/>
      </p:nvGrpSpPr>
      <p:grpSpPr>
        <a:xfrm>
          <a:off x="0" y="0"/>
          <a:ext cx="0" cy="0"/>
          <a:chOff x="0" y="0"/>
          <a:chExt cx="0" cy="0"/>
        </a:xfrm>
      </p:grpSpPr>
      <p:pic>
        <p:nvPicPr>
          <p:cNvPr id="2573" name="Google Shape;2573;p222"/>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2574" name="Google Shape;2574;p222"/>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2575" name="Google Shape;2575;p222"/>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2576" name="Google Shape;2576;p222"/>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2577" name="Google Shape;2577;p222"/>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2578" name="Google Shape;2578;p222"/>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2579" name="Google Shape;2579;p222"/>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2580" name="Google Shape;2580;p222"/>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2581" name="Google Shape;2581;p222"/>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2582" name="Google Shape;2582;p222"/>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2583" name="Google Shape;2583;p222"/>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2584" name="Google Shape;2584;p222"/>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2585" name="Google Shape;2585;p222"/>
          <p:cNvSpPr txBox="1"/>
          <p:nvPr>
            <p:ph type="title"/>
          </p:nvPr>
        </p:nvSpPr>
        <p:spPr>
          <a:xfrm>
            <a:off x="1224600" y="1462150"/>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586" name="Google Shape;2586;p222"/>
          <p:cNvSpPr txBox="1"/>
          <p:nvPr>
            <p:ph idx="2" type="title"/>
          </p:nvPr>
        </p:nvSpPr>
        <p:spPr>
          <a:xfrm>
            <a:off x="1224600" y="22922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587" name="Google Shape;2587;p222"/>
          <p:cNvSpPr txBox="1"/>
          <p:nvPr>
            <p:ph idx="3" type="title"/>
          </p:nvPr>
        </p:nvSpPr>
        <p:spPr>
          <a:xfrm>
            <a:off x="1224600" y="3170276"/>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588" name="Google Shape;2588;p222"/>
          <p:cNvSpPr txBox="1"/>
          <p:nvPr>
            <p:ph idx="4" type="title"/>
          </p:nvPr>
        </p:nvSpPr>
        <p:spPr>
          <a:xfrm>
            <a:off x="1224600" y="3971352"/>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589" name="Google Shape;2589;p222"/>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590" name="Google Shape;2590;p222"/>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91" name="Google Shape;2591;p222"/>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592" name="Google Shape;2592;p222"/>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593" name="Google Shape;2593;p222"/>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594" name="Shape 2594"/>
        <p:cNvGrpSpPr/>
        <p:nvPr/>
      </p:nvGrpSpPr>
      <p:grpSpPr>
        <a:xfrm>
          <a:off x="0" y="0"/>
          <a:ext cx="0" cy="0"/>
          <a:chOff x="0" y="0"/>
          <a:chExt cx="0" cy="0"/>
        </a:xfrm>
      </p:grpSpPr>
      <p:pic>
        <p:nvPicPr>
          <p:cNvPr id="2595" name="Google Shape;2595;p223"/>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596" name="Google Shape;2596;p223"/>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7" name="Google Shape;2597;p2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598" name="Google Shape;2598;p2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599" name="Google Shape;2599;p2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600" name="Google Shape;2600;p2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601" name="Shape 2601"/>
        <p:cNvGrpSpPr/>
        <p:nvPr/>
      </p:nvGrpSpPr>
      <p:grpSpPr>
        <a:xfrm>
          <a:off x="0" y="0"/>
          <a:ext cx="0" cy="0"/>
          <a:chOff x="0" y="0"/>
          <a:chExt cx="0" cy="0"/>
        </a:xfrm>
      </p:grpSpPr>
      <p:pic>
        <p:nvPicPr>
          <p:cNvPr id="2602" name="Google Shape;2602;p22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03" name="Google Shape;2603;p22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4" name="Google Shape;2604;p22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605" name="Google Shape;2605;p22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606" name="Google Shape;2606;p22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607" name="Google Shape;2607;p22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608" name="Shape 2608"/>
        <p:cNvGrpSpPr/>
        <p:nvPr/>
      </p:nvGrpSpPr>
      <p:grpSpPr>
        <a:xfrm>
          <a:off x="0" y="0"/>
          <a:ext cx="0" cy="0"/>
          <a:chOff x="0" y="0"/>
          <a:chExt cx="0" cy="0"/>
        </a:xfrm>
      </p:grpSpPr>
      <p:pic>
        <p:nvPicPr>
          <p:cNvPr id="2609" name="Google Shape;2609;p2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10" name="Google Shape;2610;p22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1" name="Google Shape;2611;p22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612" name="Google Shape;2612;p225"/>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613" name="Google Shape;2613;p2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614" name="Google Shape;2614;p225"/>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615" name="Shape 2615"/>
        <p:cNvGrpSpPr/>
        <p:nvPr/>
      </p:nvGrpSpPr>
      <p:grpSpPr>
        <a:xfrm>
          <a:off x="0" y="0"/>
          <a:ext cx="0" cy="0"/>
          <a:chOff x="0" y="0"/>
          <a:chExt cx="0" cy="0"/>
        </a:xfrm>
      </p:grpSpPr>
      <p:pic>
        <p:nvPicPr>
          <p:cNvPr id="2616" name="Google Shape;2616;p2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17" name="Google Shape;2617;p22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8" name="Google Shape;2618;p22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619" name="Google Shape;2619;p226"/>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620" name="Google Shape;2620;p2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621" name="Google Shape;2621;p226"/>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622" name="Shape 2622"/>
        <p:cNvGrpSpPr/>
        <p:nvPr/>
      </p:nvGrpSpPr>
      <p:grpSpPr>
        <a:xfrm>
          <a:off x="0" y="0"/>
          <a:ext cx="0" cy="0"/>
          <a:chOff x="0" y="0"/>
          <a:chExt cx="0" cy="0"/>
        </a:xfrm>
      </p:grpSpPr>
      <p:sp>
        <p:nvSpPr>
          <p:cNvPr id="2623" name="Google Shape;2623;p2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24" name="Google Shape;2624;p227"/>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625" name="Google Shape;2625;p22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6" name="Google Shape;2626;p2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27" name="Google Shape;2627;p2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28" name="Google Shape;2628;p227"/>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29" name="Google Shape;2629;p227"/>
          <p:cNvGrpSpPr/>
          <p:nvPr/>
        </p:nvGrpSpPr>
        <p:grpSpPr>
          <a:xfrm>
            <a:off x="7834231" y="1285"/>
            <a:ext cx="828900" cy="576065"/>
            <a:chOff x="7801496" y="1285"/>
            <a:chExt cx="828900" cy="576065"/>
          </a:xfrm>
        </p:grpSpPr>
        <p:pic>
          <p:nvPicPr>
            <p:cNvPr id="2630" name="Google Shape;2630;p2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31" name="Google Shape;2631;p2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32" name="Google Shape;2632;p227"/>
          <p:cNvGrpSpPr/>
          <p:nvPr/>
        </p:nvGrpSpPr>
        <p:grpSpPr>
          <a:xfrm>
            <a:off x="8635663" y="1285"/>
            <a:ext cx="499700" cy="576065"/>
            <a:chOff x="8635663" y="1285"/>
            <a:chExt cx="499700" cy="576065"/>
          </a:xfrm>
        </p:grpSpPr>
        <p:pic>
          <p:nvPicPr>
            <p:cNvPr id="2633" name="Google Shape;2633;p2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634" name="Google Shape;2634;p2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635" name="Shape 2635"/>
        <p:cNvGrpSpPr/>
        <p:nvPr/>
      </p:nvGrpSpPr>
      <p:grpSpPr>
        <a:xfrm>
          <a:off x="0" y="0"/>
          <a:ext cx="0" cy="0"/>
          <a:chOff x="0" y="0"/>
          <a:chExt cx="0" cy="0"/>
        </a:xfrm>
      </p:grpSpPr>
      <p:sp>
        <p:nvSpPr>
          <p:cNvPr id="2636" name="Google Shape;2636;p22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37" name="Google Shape;2637;p22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38" name="Google Shape;2638;p22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9" name="Google Shape;2639;p22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0" name="Google Shape;2640;p22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1" name="Google Shape;2641;p2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42" name="Google Shape;2642;p228"/>
          <p:cNvGrpSpPr/>
          <p:nvPr/>
        </p:nvGrpSpPr>
        <p:grpSpPr>
          <a:xfrm>
            <a:off x="7834231" y="1285"/>
            <a:ext cx="828900" cy="576065"/>
            <a:chOff x="7801496" y="1285"/>
            <a:chExt cx="828900" cy="576065"/>
          </a:xfrm>
        </p:grpSpPr>
        <p:pic>
          <p:nvPicPr>
            <p:cNvPr id="2643" name="Google Shape;2643;p22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44" name="Google Shape;2644;p22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45" name="Google Shape;2645;p228"/>
          <p:cNvGrpSpPr/>
          <p:nvPr/>
        </p:nvGrpSpPr>
        <p:grpSpPr>
          <a:xfrm>
            <a:off x="8635663" y="1285"/>
            <a:ext cx="499700" cy="576065"/>
            <a:chOff x="8635663" y="1285"/>
            <a:chExt cx="499700" cy="576065"/>
          </a:xfrm>
        </p:grpSpPr>
        <p:pic>
          <p:nvPicPr>
            <p:cNvPr id="2646" name="Google Shape;2646;p22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647" name="Google Shape;2647;p22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648" name="Shape 2648"/>
        <p:cNvGrpSpPr/>
        <p:nvPr/>
      </p:nvGrpSpPr>
      <p:grpSpPr>
        <a:xfrm>
          <a:off x="0" y="0"/>
          <a:ext cx="0" cy="0"/>
          <a:chOff x="0" y="0"/>
          <a:chExt cx="0" cy="0"/>
        </a:xfrm>
      </p:grpSpPr>
      <p:sp>
        <p:nvSpPr>
          <p:cNvPr id="2649" name="Google Shape;2649;p229"/>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50" name="Google Shape;2650;p2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51" name="Google Shape;2651;p22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2" name="Google Shape;2652;p229"/>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53" name="Google Shape;2653;p229"/>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54" name="Google Shape;2654;p2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55" name="Google Shape;2655;p229"/>
          <p:cNvGrpSpPr/>
          <p:nvPr/>
        </p:nvGrpSpPr>
        <p:grpSpPr>
          <a:xfrm>
            <a:off x="7834231" y="1285"/>
            <a:ext cx="828900" cy="576065"/>
            <a:chOff x="7801496" y="1285"/>
            <a:chExt cx="828900" cy="576065"/>
          </a:xfrm>
        </p:grpSpPr>
        <p:pic>
          <p:nvPicPr>
            <p:cNvPr id="2656" name="Google Shape;2656;p229"/>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57" name="Google Shape;2657;p229"/>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58" name="Google Shape;2658;p229"/>
          <p:cNvGrpSpPr/>
          <p:nvPr/>
        </p:nvGrpSpPr>
        <p:grpSpPr>
          <a:xfrm>
            <a:off x="8635663" y="1285"/>
            <a:ext cx="499700" cy="576065"/>
            <a:chOff x="8635663" y="1285"/>
            <a:chExt cx="499700" cy="576065"/>
          </a:xfrm>
        </p:grpSpPr>
        <p:pic>
          <p:nvPicPr>
            <p:cNvPr id="2659" name="Google Shape;2659;p229"/>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660" name="Google Shape;2660;p229"/>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661" name="Shape 2661"/>
        <p:cNvGrpSpPr/>
        <p:nvPr/>
      </p:nvGrpSpPr>
      <p:grpSpPr>
        <a:xfrm>
          <a:off x="0" y="0"/>
          <a:ext cx="0" cy="0"/>
          <a:chOff x="0" y="0"/>
          <a:chExt cx="0" cy="0"/>
        </a:xfrm>
      </p:grpSpPr>
      <p:sp>
        <p:nvSpPr>
          <p:cNvPr id="2662" name="Google Shape;2662;p230"/>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3" name="Google Shape;2663;p2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64" name="Google Shape;2664;p23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5" name="Google Shape;2665;p230"/>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66" name="Google Shape;2666;p230"/>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67" name="Google Shape;2667;p2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68" name="Google Shape;2668;p230"/>
          <p:cNvGrpSpPr/>
          <p:nvPr/>
        </p:nvGrpSpPr>
        <p:grpSpPr>
          <a:xfrm>
            <a:off x="7834231" y="1285"/>
            <a:ext cx="828900" cy="576065"/>
            <a:chOff x="7801496" y="1285"/>
            <a:chExt cx="828900" cy="576065"/>
          </a:xfrm>
        </p:grpSpPr>
        <p:pic>
          <p:nvPicPr>
            <p:cNvPr id="2669" name="Google Shape;2669;p230"/>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70" name="Google Shape;2670;p230"/>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71" name="Google Shape;2671;p230"/>
          <p:cNvGrpSpPr/>
          <p:nvPr/>
        </p:nvGrpSpPr>
        <p:grpSpPr>
          <a:xfrm>
            <a:off x="8635663" y="1285"/>
            <a:ext cx="499700" cy="576065"/>
            <a:chOff x="8635663" y="1285"/>
            <a:chExt cx="499700" cy="576065"/>
          </a:xfrm>
        </p:grpSpPr>
        <p:pic>
          <p:nvPicPr>
            <p:cNvPr id="2672" name="Google Shape;2672;p230"/>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673" name="Google Shape;2673;p230"/>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674" name="Shape 2674"/>
        <p:cNvGrpSpPr/>
        <p:nvPr/>
      </p:nvGrpSpPr>
      <p:grpSpPr>
        <a:xfrm>
          <a:off x="0" y="0"/>
          <a:ext cx="0" cy="0"/>
          <a:chOff x="0" y="0"/>
          <a:chExt cx="0" cy="0"/>
        </a:xfrm>
      </p:grpSpPr>
      <p:pic>
        <p:nvPicPr>
          <p:cNvPr id="2675" name="Google Shape;2675;p231"/>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676" name="Google Shape;2676;p231"/>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677" name="Google Shape;2677;p231"/>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678" name="Google Shape;2678;p23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9" name="Google Shape;2679;p2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680" name="Google Shape;2680;p2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681" name="Google Shape;2681;p2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682" name="Google Shape;2682;p231"/>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83" name="Google Shape;2683;p231"/>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84" name="Google Shape;2684;p2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685" name="Google Shape;2685;p2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86" name="Google Shape;2686;p2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687" name="Google Shape;2687;p2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688" name="Google Shape;2688;p231"/>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2689" name="Google Shape;2689;p2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690" name="Google Shape;2690;p2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91" name="Google Shape;2691;p231"/>
          <p:cNvGrpSpPr/>
          <p:nvPr/>
        </p:nvGrpSpPr>
        <p:grpSpPr>
          <a:xfrm>
            <a:off x="324128" y="3139463"/>
            <a:ext cx="457200" cy="457200"/>
            <a:chOff x="1020916" y="1442088"/>
            <a:chExt cx="457200" cy="457200"/>
          </a:xfrm>
        </p:grpSpPr>
        <p:pic>
          <p:nvPicPr>
            <p:cNvPr id="2692" name="Google Shape;2692;p231"/>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2693" name="Google Shape;2693;p2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694" name="Google Shape;2694;p231"/>
          <p:cNvGrpSpPr/>
          <p:nvPr/>
        </p:nvGrpSpPr>
        <p:grpSpPr>
          <a:xfrm>
            <a:off x="324128" y="3987825"/>
            <a:ext cx="457200" cy="457200"/>
            <a:chOff x="1020916" y="1442088"/>
            <a:chExt cx="457200" cy="457200"/>
          </a:xfrm>
        </p:grpSpPr>
        <p:pic>
          <p:nvPicPr>
            <p:cNvPr id="2695" name="Google Shape;2695;p231"/>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2696" name="Google Shape;2696;p2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2697" name="Shape 2697"/>
        <p:cNvGrpSpPr/>
        <p:nvPr/>
      </p:nvGrpSpPr>
      <p:grpSpPr>
        <a:xfrm>
          <a:off x="0" y="0"/>
          <a:ext cx="0" cy="0"/>
          <a:chOff x="0" y="0"/>
          <a:chExt cx="0" cy="0"/>
        </a:xfrm>
      </p:grpSpPr>
      <p:pic>
        <p:nvPicPr>
          <p:cNvPr id="2698" name="Google Shape;2698;p2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99" name="Google Shape;2699;p23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0" name="Google Shape;2700;p232"/>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701" name="Google Shape;2701;p232"/>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702" name="Google Shape;2702;p232"/>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703" name="Google Shape;2703;p232"/>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04" name="Google Shape;2704;p23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2705" name="Google Shape;2705;p2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706" name="Google Shape;2706;p2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707" name="Google Shape;2707;p23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08" name="Google Shape;2708;p232"/>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09" name="Google Shape;2709;p232"/>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710" name="Google Shape;2710;p232"/>
          <p:cNvGrpSpPr/>
          <p:nvPr/>
        </p:nvGrpSpPr>
        <p:grpSpPr>
          <a:xfrm>
            <a:off x="324128" y="3139463"/>
            <a:ext cx="457200" cy="457200"/>
            <a:chOff x="1020916" y="1442088"/>
            <a:chExt cx="457200" cy="457200"/>
          </a:xfrm>
        </p:grpSpPr>
        <p:pic>
          <p:nvPicPr>
            <p:cNvPr id="2711" name="Google Shape;2711;p2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12" name="Google Shape;2712;p2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713" name="Google Shape;2713;p232"/>
          <p:cNvGrpSpPr/>
          <p:nvPr/>
        </p:nvGrpSpPr>
        <p:grpSpPr>
          <a:xfrm>
            <a:off x="324128" y="3987825"/>
            <a:ext cx="457200" cy="457200"/>
            <a:chOff x="1020916" y="1442088"/>
            <a:chExt cx="457200" cy="457200"/>
          </a:xfrm>
        </p:grpSpPr>
        <p:pic>
          <p:nvPicPr>
            <p:cNvPr id="2714" name="Google Shape;2714;p2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15" name="Google Shape;2715;p2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2716" name="Google Shape;2716;p232"/>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2717" name="Google Shape;2717;p232"/>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2718" name="Google Shape;2718;p232"/>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719" name="Google Shape;2719;p232"/>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2720" name="Shape 2720"/>
        <p:cNvGrpSpPr/>
        <p:nvPr/>
      </p:nvGrpSpPr>
      <p:grpSpPr>
        <a:xfrm>
          <a:off x="0" y="0"/>
          <a:ext cx="0" cy="0"/>
          <a:chOff x="0" y="0"/>
          <a:chExt cx="0" cy="0"/>
        </a:xfrm>
      </p:grpSpPr>
      <p:pic>
        <p:nvPicPr>
          <p:cNvPr id="2721" name="Google Shape;2721;p2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22" name="Google Shape;2722;p23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3" name="Google Shape;2723;p233"/>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724" name="Google Shape;2724;p233"/>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725" name="Google Shape;2725;p233"/>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726" name="Google Shape;2726;p233"/>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27" name="Google Shape;2727;p233"/>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2728" name="Google Shape;2728;p2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729" name="Google Shape;2729;p2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730" name="Google Shape;2730;p23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31" name="Google Shape;2731;p233"/>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32" name="Google Shape;2732;p233"/>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733" name="Google Shape;2733;p233"/>
          <p:cNvGrpSpPr/>
          <p:nvPr/>
        </p:nvGrpSpPr>
        <p:grpSpPr>
          <a:xfrm>
            <a:off x="324128" y="3139463"/>
            <a:ext cx="457200" cy="457200"/>
            <a:chOff x="1020916" y="1442088"/>
            <a:chExt cx="457200" cy="457200"/>
          </a:xfrm>
        </p:grpSpPr>
        <p:pic>
          <p:nvPicPr>
            <p:cNvPr id="2734" name="Google Shape;2734;p2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35" name="Google Shape;2735;p2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736" name="Google Shape;2736;p233"/>
          <p:cNvGrpSpPr/>
          <p:nvPr/>
        </p:nvGrpSpPr>
        <p:grpSpPr>
          <a:xfrm>
            <a:off x="324128" y="3987825"/>
            <a:ext cx="457200" cy="457200"/>
            <a:chOff x="1020916" y="1442088"/>
            <a:chExt cx="457200" cy="457200"/>
          </a:xfrm>
        </p:grpSpPr>
        <p:pic>
          <p:nvPicPr>
            <p:cNvPr id="2737" name="Google Shape;2737;p2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38" name="Google Shape;2738;p2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2739" name="Google Shape;2739;p233"/>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2740" name="Google Shape;2740;p233"/>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2741" name="Google Shape;2741;p233"/>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742" name="Google Shape;2742;p233"/>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2743" name="Shape 2743"/>
        <p:cNvGrpSpPr/>
        <p:nvPr/>
      </p:nvGrpSpPr>
      <p:grpSpPr>
        <a:xfrm>
          <a:off x="0" y="0"/>
          <a:ext cx="0" cy="0"/>
          <a:chOff x="0" y="0"/>
          <a:chExt cx="0" cy="0"/>
        </a:xfrm>
      </p:grpSpPr>
      <p:pic>
        <p:nvPicPr>
          <p:cNvPr id="2744" name="Google Shape;2744;p2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45" name="Google Shape;2745;p23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6" name="Google Shape;2746;p234"/>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747" name="Google Shape;2747;p234"/>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748" name="Google Shape;2748;p234"/>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749" name="Google Shape;2749;p234"/>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50" name="Google Shape;2750;p234"/>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2751" name="Google Shape;2751;p2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752" name="Google Shape;2752;p2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753" name="Google Shape;2753;p23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54" name="Google Shape;2754;p234"/>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55" name="Google Shape;2755;p234"/>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756" name="Google Shape;2756;p234"/>
          <p:cNvGrpSpPr/>
          <p:nvPr/>
        </p:nvGrpSpPr>
        <p:grpSpPr>
          <a:xfrm>
            <a:off x="324128" y="3139463"/>
            <a:ext cx="457200" cy="457200"/>
            <a:chOff x="1020916" y="1442088"/>
            <a:chExt cx="457200" cy="457200"/>
          </a:xfrm>
        </p:grpSpPr>
        <p:pic>
          <p:nvPicPr>
            <p:cNvPr id="2757" name="Google Shape;2757;p2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58" name="Google Shape;2758;p2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759" name="Google Shape;2759;p234"/>
          <p:cNvGrpSpPr/>
          <p:nvPr/>
        </p:nvGrpSpPr>
        <p:grpSpPr>
          <a:xfrm>
            <a:off x="324128" y="3987825"/>
            <a:ext cx="457200" cy="457200"/>
            <a:chOff x="1020916" y="1442088"/>
            <a:chExt cx="457200" cy="457200"/>
          </a:xfrm>
        </p:grpSpPr>
        <p:pic>
          <p:nvPicPr>
            <p:cNvPr id="2760" name="Google Shape;2760;p2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61" name="Google Shape;2761;p2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2762" name="Google Shape;2762;p234"/>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2763" name="Google Shape;2763;p234"/>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2764" name="Google Shape;2764;p234"/>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765" name="Google Shape;2765;p234"/>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2766" name="Shape 2766"/>
        <p:cNvGrpSpPr/>
        <p:nvPr/>
      </p:nvGrpSpPr>
      <p:grpSpPr>
        <a:xfrm>
          <a:off x="0" y="0"/>
          <a:ext cx="0" cy="0"/>
          <a:chOff x="0" y="0"/>
          <a:chExt cx="0" cy="0"/>
        </a:xfrm>
      </p:grpSpPr>
      <p:pic>
        <p:nvPicPr>
          <p:cNvPr id="2767" name="Google Shape;2767;p23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768" name="Google Shape;2768;p23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9" name="Google Shape;2769;p2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770" name="Google Shape;2770;p2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771" name="Google Shape;2771;p2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772" name="Google Shape;2772;p2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73" name="Google Shape;2773;p2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4" name="Google Shape;2774;p2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5" name="Google Shape;2775;p2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776" name="Google Shape;2776;p235"/>
          <p:cNvGrpSpPr/>
          <p:nvPr/>
        </p:nvGrpSpPr>
        <p:grpSpPr>
          <a:xfrm>
            <a:off x="323653" y="1804438"/>
            <a:ext cx="457200" cy="457200"/>
            <a:chOff x="1020916" y="1442088"/>
            <a:chExt cx="457200" cy="457200"/>
          </a:xfrm>
        </p:grpSpPr>
        <p:pic>
          <p:nvPicPr>
            <p:cNvPr id="2777" name="Google Shape;2777;p2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78" name="Google Shape;2778;p2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779" name="Google Shape;2779;p235"/>
          <p:cNvGrpSpPr/>
          <p:nvPr/>
        </p:nvGrpSpPr>
        <p:grpSpPr>
          <a:xfrm>
            <a:off x="323653" y="2766575"/>
            <a:ext cx="457200" cy="457200"/>
            <a:chOff x="1020916" y="1442088"/>
            <a:chExt cx="457200" cy="457200"/>
          </a:xfrm>
        </p:grpSpPr>
        <p:pic>
          <p:nvPicPr>
            <p:cNvPr id="2780" name="Google Shape;2780;p2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81" name="Google Shape;2781;p2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782" name="Google Shape;2782;p235"/>
          <p:cNvGrpSpPr/>
          <p:nvPr/>
        </p:nvGrpSpPr>
        <p:grpSpPr>
          <a:xfrm>
            <a:off x="323641" y="3729038"/>
            <a:ext cx="457200" cy="457200"/>
            <a:chOff x="1020916" y="1442088"/>
            <a:chExt cx="457200" cy="457200"/>
          </a:xfrm>
        </p:grpSpPr>
        <p:pic>
          <p:nvPicPr>
            <p:cNvPr id="2783" name="Google Shape;2783;p2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84" name="Google Shape;2784;p2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2785" name="Shape 2785"/>
        <p:cNvGrpSpPr/>
        <p:nvPr/>
      </p:nvGrpSpPr>
      <p:grpSpPr>
        <a:xfrm>
          <a:off x="0" y="0"/>
          <a:ext cx="0" cy="0"/>
          <a:chOff x="0" y="0"/>
          <a:chExt cx="0" cy="0"/>
        </a:xfrm>
      </p:grpSpPr>
      <p:pic>
        <p:nvPicPr>
          <p:cNvPr id="2786" name="Google Shape;2786;p2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87" name="Google Shape;2787;p23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8" name="Google Shape;2788;p23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789" name="Google Shape;2789;p2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790" name="Google Shape;2790;p2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791" name="Google Shape;2791;p2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92" name="Google Shape;2792;p23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93" name="Google Shape;2793;p23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94" name="Google Shape;2794;p23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795" name="Google Shape;2795;p236"/>
          <p:cNvGrpSpPr/>
          <p:nvPr/>
        </p:nvGrpSpPr>
        <p:grpSpPr>
          <a:xfrm>
            <a:off x="323653" y="1804438"/>
            <a:ext cx="457200" cy="457200"/>
            <a:chOff x="1020916" y="1442088"/>
            <a:chExt cx="457200" cy="457200"/>
          </a:xfrm>
        </p:grpSpPr>
        <p:pic>
          <p:nvPicPr>
            <p:cNvPr id="2796" name="Google Shape;2796;p2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797" name="Google Shape;2797;p2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798" name="Google Shape;2798;p236"/>
          <p:cNvGrpSpPr/>
          <p:nvPr/>
        </p:nvGrpSpPr>
        <p:grpSpPr>
          <a:xfrm>
            <a:off x="323653" y="2766575"/>
            <a:ext cx="457200" cy="457200"/>
            <a:chOff x="1020916" y="1442088"/>
            <a:chExt cx="457200" cy="457200"/>
          </a:xfrm>
        </p:grpSpPr>
        <p:pic>
          <p:nvPicPr>
            <p:cNvPr id="2799" name="Google Shape;2799;p2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00" name="Google Shape;2800;p2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801" name="Google Shape;2801;p236"/>
          <p:cNvGrpSpPr/>
          <p:nvPr/>
        </p:nvGrpSpPr>
        <p:grpSpPr>
          <a:xfrm>
            <a:off x="323641" y="3729038"/>
            <a:ext cx="457200" cy="457200"/>
            <a:chOff x="1020916" y="1442088"/>
            <a:chExt cx="457200" cy="457200"/>
          </a:xfrm>
        </p:grpSpPr>
        <p:pic>
          <p:nvPicPr>
            <p:cNvPr id="2802" name="Google Shape;2802;p2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03" name="Google Shape;2803;p2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2804" name="Shape 2804"/>
        <p:cNvGrpSpPr/>
        <p:nvPr/>
      </p:nvGrpSpPr>
      <p:grpSpPr>
        <a:xfrm>
          <a:off x="0" y="0"/>
          <a:ext cx="0" cy="0"/>
          <a:chOff x="0" y="0"/>
          <a:chExt cx="0" cy="0"/>
        </a:xfrm>
      </p:grpSpPr>
      <p:pic>
        <p:nvPicPr>
          <p:cNvPr id="2805" name="Google Shape;2805;p2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806" name="Google Shape;2806;p2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7" name="Google Shape;2807;p237"/>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808" name="Google Shape;2808;p2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809" name="Google Shape;2809;p2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810" name="Google Shape;2810;p2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811" name="Google Shape;2811;p237"/>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812" name="Google Shape;2812;p237"/>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813" name="Google Shape;2813;p237"/>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814" name="Google Shape;2814;p237"/>
          <p:cNvGrpSpPr/>
          <p:nvPr/>
        </p:nvGrpSpPr>
        <p:grpSpPr>
          <a:xfrm>
            <a:off x="323653" y="1804438"/>
            <a:ext cx="457200" cy="457200"/>
            <a:chOff x="1020916" y="1442088"/>
            <a:chExt cx="457200" cy="457200"/>
          </a:xfrm>
        </p:grpSpPr>
        <p:pic>
          <p:nvPicPr>
            <p:cNvPr id="2815" name="Google Shape;2815;p2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16" name="Google Shape;2816;p2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817" name="Google Shape;2817;p237"/>
          <p:cNvGrpSpPr/>
          <p:nvPr/>
        </p:nvGrpSpPr>
        <p:grpSpPr>
          <a:xfrm>
            <a:off x="323653" y="2766575"/>
            <a:ext cx="457200" cy="457200"/>
            <a:chOff x="1020916" y="1442088"/>
            <a:chExt cx="457200" cy="457200"/>
          </a:xfrm>
        </p:grpSpPr>
        <p:pic>
          <p:nvPicPr>
            <p:cNvPr id="2818" name="Google Shape;2818;p2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19" name="Google Shape;2819;p2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820" name="Google Shape;2820;p237"/>
          <p:cNvGrpSpPr/>
          <p:nvPr/>
        </p:nvGrpSpPr>
        <p:grpSpPr>
          <a:xfrm>
            <a:off x="323641" y="3729038"/>
            <a:ext cx="457200" cy="457200"/>
            <a:chOff x="1020916" y="1442088"/>
            <a:chExt cx="457200" cy="457200"/>
          </a:xfrm>
        </p:grpSpPr>
        <p:pic>
          <p:nvPicPr>
            <p:cNvPr id="2821" name="Google Shape;2821;p2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22" name="Google Shape;2822;p2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2823" name="Shape 2823"/>
        <p:cNvGrpSpPr/>
        <p:nvPr/>
      </p:nvGrpSpPr>
      <p:grpSpPr>
        <a:xfrm>
          <a:off x="0" y="0"/>
          <a:ext cx="0" cy="0"/>
          <a:chOff x="0" y="0"/>
          <a:chExt cx="0" cy="0"/>
        </a:xfrm>
      </p:grpSpPr>
      <p:pic>
        <p:nvPicPr>
          <p:cNvPr id="2824" name="Google Shape;2824;p2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825" name="Google Shape;2825;p2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6" name="Google Shape;2826;p238"/>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827" name="Google Shape;2827;p2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828" name="Google Shape;2828;p2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829" name="Google Shape;2829;p2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830" name="Google Shape;2830;p238"/>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831" name="Google Shape;2831;p238"/>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832" name="Google Shape;2832;p238"/>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833" name="Google Shape;2833;p238"/>
          <p:cNvGrpSpPr/>
          <p:nvPr/>
        </p:nvGrpSpPr>
        <p:grpSpPr>
          <a:xfrm>
            <a:off x="323653" y="1804438"/>
            <a:ext cx="457200" cy="457200"/>
            <a:chOff x="1020916" y="1442088"/>
            <a:chExt cx="457200" cy="457200"/>
          </a:xfrm>
        </p:grpSpPr>
        <p:pic>
          <p:nvPicPr>
            <p:cNvPr id="2834" name="Google Shape;2834;p2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35" name="Google Shape;2835;p2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836" name="Google Shape;2836;p238"/>
          <p:cNvGrpSpPr/>
          <p:nvPr/>
        </p:nvGrpSpPr>
        <p:grpSpPr>
          <a:xfrm>
            <a:off x="323653" y="2766575"/>
            <a:ext cx="457200" cy="457200"/>
            <a:chOff x="1020916" y="1442088"/>
            <a:chExt cx="457200" cy="457200"/>
          </a:xfrm>
        </p:grpSpPr>
        <p:pic>
          <p:nvPicPr>
            <p:cNvPr id="2837" name="Google Shape;2837;p2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38" name="Google Shape;2838;p2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839" name="Google Shape;2839;p238"/>
          <p:cNvGrpSpPr/>
          <p:nvPr/>
        </p:nvGrpSpPr>
        <p:grpSpPr>
          <a:xfrm>
            <a:off x="323641" y="3729038"/>
            <a:ext cx="457200" cy="457200"/>
            <a:chOff x="1020916" y="1442088"/>
            <a:chExt cx="457200" cy="457200"/>
          </a:xfrm>
        </p:grpSpPr>
        <p:pic>
          <p:nvPicPr>
            <p:cNvPr id="2840" name="Google Shape;2840;p2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41" name="Google Shape;2841;p2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2842" name="Shape 2842"/>
        <p:cNvGrpSpPr/>
        <p:nvPr/>
      </p:nvGrpSpPr>
      <p:grpSpPr>
        <a:xfrm>
          <a:off x="0" y="0"/>
          <a:ext cx="0" cy="0"/>
          <a:chOff x="0" y="0"/>
          <a:chExt cx="0" cy="0"/>
        </a:xfrm>
      </p:grpSpPr>
      <p:pic>
        <p:nvPicPr>
          <p:cNvPr id="2843" name="Google Shape;2843;p23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844" name="Google Shape;2844;p23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5" name="Google Shape;2845;p2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846" name="Google Shape;2846;p2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847" name="Google Shape;2847;p2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848" name="Google Shape;2848;p2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849" name="Google Shape;2849;p2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850" name="Google Shape;2850;p2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851" name="Google Shape;2851;p2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852" name="Google Shape;2852;p2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853" name="Google Shape;2853;p239"/>
          <p:cNvGrpSpPr/>
          <p:nvPr/>
        </p:nvGrpSpPr>
        <p:grpSpPr>
          <a:xfrm>
            <a:off x="323653" y="1652038"/>
            <a:ext cx="457200" cy="457200"/>
            <a:chOff x="1020916" y="1442088"/>
            <a:chExt cx="457200" cy="457200"/>
          </a:xfrm>
        </p:grpSpPr>
        <p:pic>
          <p:nvPicPr>
            <p:cNvPr id="2854" name="Google Shape;2854;p2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55" name="Google Shape;2855;p2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856" name="Google Shape;2856;p239"/>
          <p:cNvGrpSpPr/>
          <p:nvPr/>
        </p:nvGrpSpPr>
        <p:grpSpPr>
          <a:xfrm>
            <a:off x="323653" y="2461775"/>
            <a:ext cx="457200" cy="457200"/>
            <a:chOff x="1020916" y="1442088"/>
            <a:chExt cx="457200" cy="457200"/>
          </a:xfrm>
        </p:grpSpPr>
        <p:pic>
          <p:nvPicPr>
            <p:cNvPr id="2857" name="Google Shape;2857;p2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58" name="Google Shape;2858;p2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859" name="Google Shape;2859;p239"/>
          <p:cNvGrpSpPr/>
          <p:nvPr/>
        </p:nvGrpSpPr>
        <p:grpSpPr>
          <a:xfrm>
            <a:off x="323641" y="3271838"/>
            <a:ext cx="457200" cy="457200"/>
            <a:chOff x="1020916" y="1442088"/>
            <a:chExt cx="457200" cy="457200"/>
          </a:xfrm>
        </p:grpSpPr>
        <p:pic>
          <p:nvPicPr>
            <p:cNvPr id="2860" name="Google Shape;2860;p2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61" name="Google Shape;2861;p2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2862" name="Google Shape;2862;p239"/>
          <p:cNvGrpSpPr/>
          <p:nvPr/>
        </p:nvGrpSpPr>
        <p:grpSpPr>
          <a:xfrm>
            <a:off x="323641" y="4081763"/>
            <a:ext cx="457200" cy="457200"/>
            <a:chOff x="1020916" y="1442088"/>
            <a:chExt cx="457200" cy="457200"/>
          </a:xfrm>
        </p:grpSpPr>
        <p:pic>
          <p:nvPicPr>
            <p:cNvPr id="2863" name="Google Shape;2863;p2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64" name="Google Shape;2864;p2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2865" name="Shape 2865"/>
        <p:cNvGrpSpPr/>
        <p:nvPr/>
      </p:nvGrpSpPr>
      <p:grpSpPr>
        <a:xfrm>
          <a:off x="0" y="0"/>
          <a:ext cx="0" cy="0"/>
          <a:chOff x="0" y="0"/>
          <a:chExt cx="0" cy="0"/>
        </a:xfrm>
      </p:grpSpPr>
      <p:pic>
        <p:nvPicPr>
          <p:cNvPr id="2866" name="Google Shape;2866;p2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867" name="Google Shape;2867;p24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8" name="Google Shape;2868;p24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869" name="Google Shape;2869;p2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870" name="Google Shape;2870;p2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871" name="Google Shape;2871;p2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872" name="Google Shape;2872;p24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873" name="Google Shape;2873;p24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874" name="Google Shape;2874;p24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875" name="Google Shape;2875;p24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876" name="Google Shape;2876;p240"/>
          <p:cNvGrpSpPr/>
          <p:nvPr/>
        </p:nvGrpSpPr>
        <p:grpSpPr>
          <a:xfrm>
            <a:off x="323653" y="1652038"/>
            <a:ext cx="457200" cy="457200"/>
            <a:chOff x="1020916" y="1442088"/>
            <a:chExt cx="457200" cy="457200"/>
          </a:xfrm>
        </p:grpSpPr>
        <p:pic>
          <p:nvPicPr>
            <p:cNvPr id="2877" name="Google Shape;2877;p2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78" name="Google Shape;2878;p2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879" name="Google Shape;2879;p240"/>
          <p:cNvGrpSpPr/>
          <p:nvPr/>
        </p:nvGrpSpPr>
        <p:grpSpPr>
          <a:xfrm>
            <a:off x="323653" y="2461775"/>
            <a:ext cx="457200" cy="457200"/>
            <a:chOff x="1020916" y="1442088"/>
            <a:chExt cx="457200" cy="457200"/>
          </a:xfrm>
        </p:grpSpPr>
        <p:pic>
          <p:nvPicPr>
            <p:cNvPr id="2880" name="Google Shape;2880;p2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81" name="Google Shape;2881;p2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882" name="Google Shape;2882;p240"/>
          <p:cNvGrpSpPr/>
          <p:nvPr/>
        </p:nvGrpSpPr>
        <p:grpSpPr>
          <a:xfrm>
            <a:off x="323641" y="3271838"/>
            <a:ext cx="457200" cy="457200"/>
            <a:chOff x="1020916" y="1442088"/>
            <a:chExt cx="457200" cy="457200"/>
          </a:xfrm>
        </p:grpSpPr>
        <p:pic>
          <p:nvPicPr>
            <p:cNvPr id="2883" name="Google Shape;2883;p2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84" name="Google Shape;2884;p2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2885" name="Google Shape;2885;p240"/>
          <p:cNvGrpSpPr/>
          <p:nvPr/>
        </p:nvGrpSpPr>
        <p:grpSpPr>
          <a:xfrm>
            <a:off x="323641" y="4081763"/>
            <a:ext cx="457200" cy="457200"/>
            <a:chOff x="1020916" y="1442088"/>
            <a:chExt cx="457200" cy="457200"/>
          </a:xfrm>
        </p:grpSpPr>
        <p:pic>
          <p:nvPicPr>
            <p:cNvPr id="2886" name="Google Shape;2886;p2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887" name="Google Shape;2887;p2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2888" name="Shape 2888"/>
        <p:cNvGrpSpPr/>
        <p:nvPr/>
      </p:nvGrpSpPr>
      <p:grpSpPr>
        <a:xfrm>
          <a:off x="0" y="0"/>
          <a:ext cx="0" cy="0"/>
          <a:chOff x="0" y="0"/>
          <a:chExt cx="0" cy="0"/>
        </a:xfrm>
      </p:grpSpPr>
      <p:pic>
        <p:nvPicPr>
          <p:cNvPr id="2889" name="Google Shape;2889;p2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890" name="Google Shape;2890;p24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1" name="Google Shape;2891;p241"/>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892" name="Google Shape;2892;p2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893" name="Google Shape;2893;p2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894" name="Google Shape;2894;p2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895" name="Google Shape;2895;p241"/>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896" name="Google Shape;2896;p241"/>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897" name="Google Shape;2897;p241"/>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898" name="Google Shape;2898;p241"/>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899" name="Google Shape;2899;p241"/>
          <p:cNvGrpSpPr/>
          <p:nvPr/>
        </p:nvGrpSpPr>
        <p:grpSpPr>
          <a:xfrm>
            <a:off x="323653" y="1652038"/>
            <a:ext cx="457200" cy="457200"/>
            <a:chOff x="1020916" y="1442088"/>
            <a:chExt cx="457200" cy="457200"/>
          </a:xfrm>
        </p:grpSpPr>
        <p:pic>
          <p:nvPicPr>
            <p:cNvPr id="2900" name="Google Shape;2900;p2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901" name="Google Shape;2901;p2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902" name="Google Shape;2902;p241"/>
          <p:cNvGrpSpPr/>
          <p:nvPr/>
        </p:nvGrpSpPr>
        <p:grpSpPr>
          <a:xfrm>
            <a:off x="323653" y="2461775"/>
            <a:ext cx="457200" cy="457200"/>
            <a:chOff x="1020916" y="1442088"/>
            <a:chExt cx="457200" cy="457200"/>
          </a:xfrm>
        </p:grpSpPr>
        <p:pic>
          <p:nvPicPr>
            <p:cNvPr id="2903" name="Google Shape;2903;p2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904" name="Google Shape;2904;p2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905" name="Google Shape;2905;p241"/>
          <p:cNvGrpSpPr/>
          <p:nvPr/>
        </p:nvGrpSpPr>
        <p:grpSpPr>
          <a:xfrm>
            <a:off x="323641" y="3271838"/>
            <a:ext cx="457200" cy="457200"/>
            <a:chOff x="1020916" y="1442088"/>
            <a:chExt cx="457200" cy="457200"/>
          </a:xfrm>
        </p:grpSpPr>
        <p:pic>
          <p:nvPicPr>
            <p:cNvPr id="2906" name="Google Shape;2906;p2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907" name="Google Shape;2907;p2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2908" name="Google Shape;2908;p241"/>
          <p:cNvGrpSpPr/>
          <p:nvPr/>
        </p:nvGrpSpPr>
        <p:grpSpPr>
          <a:xfrm>
            <a:off x="323641" y="4081763"/>
            <a:ext cx="457200" cy="457200"/>
            <a:chOff x="1020916" y="1442088"/>
            <a:chExt cx="457200" cy="457200"/>
          </a:xfrm>
        </p:grpSpPr>
        <p:pic>
          <p:nvPicPr>
            <p:cNvPr id="2909" name="Google Shape;2909;p2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910" name="Google Shape;2910;p2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2911" name="Shape 2911"/>
        <p:cNvGrpSpPr/>
        <p:nvPr/>
      </p:nvGrpSpPr>
      <p:grpSpPr>
        <a:xfrm>
          <a:off x="0" y="0"/>
          <a:ext cx="0" cy="0"/>
          <a:chOff x="0" y="0"/>
          <a:chExt cx="0" cy="0"/>
        </a:xfrm>
      </p:grpSpPr>
      <p:pic>
        <p:nvPicPr>
          <p:cNvPr id="2912" name="Google Shape;2912;p2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913" name="Google Shape;2913;p24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4" name="Google Shape;2914;p242"/>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915" name="Google Shape;2915;p2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916" name="Google Shape;2916;p2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917" name="Google Shape;2917;p2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18" name="Google Shape;2918;p242"/>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19" name="Google Shape;2919;p242"/>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20" name="Google Shape;2920;p242"/>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21" name="Google Shape;2921;p242"/>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2922" name="Google Shape;2922;p242"/>
          <p:cNvGrpSpPr/>
          <p:nvPr/>
        </p:nvGrpSpPr>
        <p:grpSpPr>
          <a:xfrm>
            <a:off x="323653" y="1652038"/>
            <a:ext cx="457200" cy="457200"/>
            <a:chOff x="1020916" y="1442088"/>
            <a:chExt cx="457200" cy="457200"/>
          </a:xfrm>
        </p:grpSpPr>
        <p:pic>
          <p:nvPicPr>
            <p:cNvPr id="2923" name="Google Shape;2923;p2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924" name="Google Shape;2924;p2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925" name="Google Shape;2925;p242"/>
          <p:cNvGrpSpPr/>
          <p:nvPr/>
        </p:nvGrpSpPr>
        <p:grpSpPr>
          <a:xfrm>
            <a:off x="323653" y="2461775"/>
            <a:ext cx="457200" cy="457200"/>
            <a:chOff x="1020916" y="1442088"/>
            <a:chExt cx="457200" cy="457200"/>
          </a:xfrm>
        </p:grpSpPr>
        <p:pic>
          <p:nvPicPr>
            <p:cNvPr id="2926" name="Google Shape;2926;p2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927" name="Google Shape;2927;p2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928" name="Google Shape;2928;p242"/>
          <p:cNvGrpSpPr/>
          <p:nvPr/>
        </p:nvGrpSpPr>
        <p:grpSpPr>
          <a:xfrm>
            <a:off x="323641" y="3271838"/>
            <a:ext cx="457200" cy="457200"/>
            <a:chOff x="1020916" y="1442088"/>
            <a:chExt cx="457200" cy="457200"/>
          </a:xfrm>
        </p:grpSpPr>
        <p:pic>
          <p:nvPicPr>
            <p:cNvPr id="2929" name="Google Shape;2929;p2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930" name="Google Shape;2930;p2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2931" name="Google Shape;2931;p242"/>
          <p:cNvGrpSpPr/>
          <p:nvPr/>
        </p:nvGrpSpPr>
        <p:grpSpPr>
          <a:xfrm>
            <a:off x="323641" y="4081763"/>
            <a:ext cx="457200" cy="457200"/>
            <a:chOff x="1020916" y="1442088"/>
            <a:chExt cx="457200" cy="457200"/>
          </a:xfrm>
        </p:grpSpPr>
        <p:pic>
          <p:nvPicPr>
            <p:cNvPr id="2932" name="Google Shape;2932;p2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933" name="Google Shape;2933;p2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2934" name="Shape 2934"/>
        <p:cNvGrpSpPr/>
        <p:nvPr/>
      </p:nvGrpSpPr>
      <p:grpSpPr>
        <a:xfrm>
          <a:off x="0" y="0"/>
          <a:ext cx="0" cy="0"/>
          <a:chOff x="0" y="0"/>
          <a:chExt cx="0" cy="0"/>
        </a:xfrm>
      </p:grpSpPr>
      <p:pic>
        <p:nvPicPr>
          <p:cNvPr id="2935" name="Google Shape;2935;p24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936" name="Google Shape;2936;p24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7" name="Google Shape;2937;p2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938" name="Google Shape;2938;p2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939" name="Google Shape;2939;p2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940" name="Google Shape;2940;p2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41" name="Google Shape;2941;p243"/>
          <p:cNvSpPr/>
          <p:nvPr>
            <p:ph idx="3" type="pic"/>
          </p:nvPr>
        </p:nvSpPr>
        <p:spPr>
          <a:xfrm>
            <a:off x="324000" y="1893950"/>
            <a:ext cx="2555400" cy="1939500"/>
          </a:xfrm>
          <a:prstGeom prst="rect">
            <a:avLst/>
          </a:prstGeom>
          <a:noFill/>
          <a:ln>
            <a:noFill/>
          </a:ln>
        </p:spPr>
        <p:txBody>
          <a:bodyPr/>
          <a:p/>
        </p:txBody>
      </p:sp>
      <p:sp>
        <p:nvSpPr>
          <p:cNvPr id="2942" name="Google Shape;2942;p243"/>
          <p:cNvSpPr/>
          <p:nvPr>
            <p:ph idx="4" type="pic"/>
          </p:nvPr>
        </p:nvSpPr>
        <p:spPr>
          <a:xfrm>
            <a:off x="6256800" y="1893950"/>
            <a:ext cx="2555400" cy="1939500"/>
          </a:xfrm>
          <a:prstGeom prst="rect">
            <a:avLst/>
          </a:prstGeom>
          <a:noFill/>
          <a:ln>
            <a:noFill/>
          </a:ln>
        </p:spPr>
        <p:txBody>
          <a:bodyPr/>
          <a:p/>
        </p:txBody>
      </p:sp>
      <p:sp>
        <p:nvSpPr>
          <p:cNvPr id="2943" name="Google Shape;2943;p243"/>
          <p:cNvSpPr/>
          <p:nvPr>
            <p:ph idx="5" type="pic"/>
          </p:nvPr>
        </p:nvSpPr>
        <p:spPr>
          <a:xfrm>
            <a:off x="3294300" y="1893950"/>
            <a:ext cx="2555400" cy="1939500"/>
          </a:xfrm>
          <a:prstGeom prst="rect">
            <a:avLst/>
          </a:prstGeom>
          <a:noFill/>
          <a:ln>
            <a:noFill/>
          </a:ln>
        </p:spPr>
        <p:txBody>
          <a:bodyPr/>
          <a:p/>
        </p:txBody>
      </p:sp>
      <p:sp>
        <p:nvSpPr>
          <p:cNvPr id="2944" name="Google Shape;2944;p243"/>
          <p:cNvSpPr txBox="1"/>
          <p:nvPr/>
        </p:nvSpPr>
        <p:spPr>
          <a:xfrm>
            <a:off x="1405513" y="4467089"/>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A</a:t>
            </a:r>
            <a:endParaRPr b="1" sz="1800">
              <a:solidFill>
                <a:schemeClr val="lt1"/>
              </a:solidFill>
              <a:latin typeface="Lexend"/>
              <a:ea typeface="Lexend"/>
              <a:cs typeface="Lexend"/>
              <a:sym typeface="Lexend"/>
            </a:endParaRPr>
          </a:p>
        </p:txBody>
      </p:sp>
      <p:sp>
        <p:nvSpPr>
          <p:cNvPr id="2945" name="Google Shape;2945;p243"/>
          <p:cNvSpPr txBox="1"/>
          <p:nvPr/>
        </p:nvSpPr>
        <p:spPr>
          <a:xfrm>
            <a:off x="4368013" y="4467126"/>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B</a:t>
            </a:r>
            <a:endParaRPr b="1" sz="1800">
              <a:solidFill>
                <a:schemeClr val="lt1"/>
              </a:solidFill>
              <a:latin typeface="Lexend"/>
              <a:ea typeface="Lexend"/>
              <a:cs typeface="Lexend"/>
              <a:sym typeface="Lexend"/>
            </a:endParaRPr>
          </a:p>
        </p:txBody>
      </p:sp>
      <p:sp>
        <p:nvSpPr>
          <p:cNvPr id="2946" name="Google Shape;2946;p243"/>
          <p:cNvSpPr txBox="1"/>
          <p:nvPr/>
        </p:nvSpPr>
        <p:spPr>
          <a:xfrm>
            <a:off x="7330513" y="4467142"/>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C</a:t>
            </a:r>
            <a:endParaRPr b="1" sz="1800">
              <a:solidFill>
                <a:schemeClr val="lt1"/>
              </a:solidFill>
              <a:latin typeface="Lexend"/>
              <a:ea typeface="Lexend"/>
              <a:cs typeface="Lexend"/>
              <a:sym typeface="Lexend"/>
            </a:endParaRPr>
          </a:p>
        </p:txBody>
      </p:sp>
      <p:grpSp>
        <p:nvGrpSpPr>
          <p:cNvPr id="2947" name="Google Shape;2947;p243"/>
          <p:cNvGrpSpPr/>
          <p:nvPr/>
        </p:nvGrpSpPr>
        <p:grpSpPr>
          <a:xfrm>
            <a:off x="1381028" y="4148538"/>
            <a:ext cx="457200" cy="457200"/>
            <a:chOff x="1020916" y="1442088"/>
            <a:chExt cx="457200" cy="457200"/>
          </a:xfrm>
        </p:grpSpPr>
        <p:pic>
          <p:nvPicPr>
            <p:cNvPr id="2948" name="Google Shape;2948;p2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949" name="Google Shape;2949;p2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950" name="Google Shape;2950;p243"/>
          <p:cNvGrpSpPr/>
          <p:nvPr/>
        </p:nvGrpSpPr>
        <p:grpSpPr>
          <a:xfrm>
            <a:off x="4331066" y="4148550"/>
            <a:ext cx="457200" cy="457200"/>
            <a:chOff x="1020916" y="1442088"/>
            <a:chExt cx="457200" cy="457200"/>
          </a:xfrm>
        </p:grpSpPr>
        <p:pic>
          <p:nvPicPr>
            <p:cNvPr id="2951" name="Google Shape;2951;p2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952" name="Google Shape;2952;p2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953" name="Google Shape;2953;p243"/>
          <p:cNvGrpSpPr/>
          <p:nvPr/>
        </p:nvGrpSpPr>
        <p:grpSpPr>
          <a:xfrm>
            <a:off x="7305791" y="4148538"/>
            <a:ext cx="457200" cy="457200"/>
            <a:chOff x="1020916" y="1442088"/>
            <a:chExt cx="457200" cy="457200"/>
          </a:xfrm>
        </p:grpSpPr>
        <p:pic>
          <p:nvPicPr>
            <p:cNvPr id="2954" name="Google Shape;2954;p2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955" name="Google Shape;2955;p2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2956" name="Shape 2956"/>
        <p:cNvGrpSpPr/>
        <p:nvPr/>
      </p:nvGrpSpPr>
      <p:grpSpPr>
        <a:xfrm>
          <a:off x="0" y="0"/>
          <a:ext cx="0" cy="0"/>
          <a:chOff x="0" y="0"/>
          <a:chExt cx="0" cy="0"/>
        </a:xfrm>
      </p:grpSpPr>
      <p:pic>
        <p:nvPicPr>
          <p:cNvPr id="2957" name="Google Shape;2957;p2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958" name="Google Shape;2958;p24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9" name="Google Shape;2959;p24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960" name="Google Shape;2960;p2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961" name="Google Shape;2961;p2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962" name="Google Shape;2962;p24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63" name="Google Shape;2963;p244"/>
          <p:cNvSpPr/>
          <p:nvPr>
            <p:ph idx="3" type="pic"/>
          </p:nvPr>
        </p:nvSpPr>
        <p:spPr>
          <a:xfrm>
            <a:off x="324000" y="1893950"/>
            <a:ext cx="2555400" cy="1939500"/>
          </a:xfrm>
          <a:prstGeom prst="rect">
            <a:avLst/>
          </a:prstGeom>
          <a:noFill/>
          <a:ln>
            <a:noFill/>
          </a:ln>
        </p:spPr>
        <p:txBody>
          <a:bodyPr/>
          <a:p/>
        </p:txBody>
      </p:sp>
      <p:sp>
        <p:nvSpPr>
          <p:cNvPr id="2964" name="Google Shape;2964;p244"/>
          <p:cNvSpPr/>
          <p:nvPr>
            <p:ph idx="4" type="pic"/>
          </p:nvPr>
        </p:nvSpPr>
        <p:spPr>
          <a:xfrm>
            <a:off x="6256800" y="1893950"/>
            <a:ext cx="2555400" cy="1939500"/>
          </a:xfrm>
          <a:prstGeom prst="rect">
            <a:avLst/>
          </a:prstGeom>
          <a:noFill/>
          <a:ln>
            <a:noFill/>
          </a:ln>
        </p:spPr>
        <p:txBody>
          <a:bodyPr/>
          <a:p/>
        </p:txBody>
      </p:sp>
      <p:sp>
        <p:nvSpPr>
          <p:cNvPr id="2965" name="Google Shape;2965;p244"/>
          <p:cNvSpPr/>
          <p:nvPr>
            <p:ph idx="5" type="pic"/>
          </p:nvPr>
        </p:nvSpPr>
        <p:spPr>
          <a:xfrm>
            <a:off x="3294300" y="1893950"/>
            <a:ext cx="2555400" cy="1939500"/>
          </a:xfrm>
          <a:prstGeom prst="rect">
            <a:avLst/>
          </a:prstGeom>
          <a:noFill/>
          <a:ln>
            <a:noFill/>
          </a:ln>
        </p:spPr>
        <p:txBody>
          <a:bodyPr/>
          <a:p/>
        </p:txBody>
      </p:sp>
      <p:sp>
        <p:nvSpPr>
          <p:cNvPr id="2966" name="Google Shape;2966;p244"/>
          <p:cNvSpPr txBox="1"/>
          <p:nvPr/>
        </p:nvSpPr>
        <p:spPr>
          <a:xfrm>
            <a:off x="1405513" y="4467089"/>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A</a:t>
            </a:r>
            <a:endParaRPr b="1" sz="1800">
              <a:solidFill>
                <a:schemeClr val="lt1"/>
              </a:solidFill>
              <a:latin typeface="Lexend"/>
              <a:ea typeface="Lexend"/>
              <a:cs typeface="Lexend"/>
              <a:sym typeface="Lexend"/>
            </a:endParaRPr>
          </a:p>
        </p:txBody>
      </p:sp>
      <p:sp>
        <p:nvSpPr>
          <p:cNvPr id="2967" name="Google Shape;2967;p244"/>
          <p:cNvSpPr txBox="1"/>
          <p:nvPr/>
        </p:nvSpPr>
        <p:spPr>
          <a:xfrm>
            <a:off x="4368013" y="4467126"/>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B</a:t>
            </a:r>
            <a:endParaRPr b="1" sz="1800">
              <a:solidFill>
                <a:schemeClr val="lt1"/>
              </a:solidFill>
              <a:latin typeface="Lexend"/>
              <a:ea typeface="Lexend"/>
              <a:cs typeface="Lexend"/>
              <a:sym typeface="Lexend"/>
            </a:endParaRPr>
          </a:p>
        </p:txBody>
      </p:sp>
      <p:sp>
        <p:nvSpPr>
          <p:cNvPr id="2968" name="Google Shape;2968;p244"/>
          <p:cNvSpPr txBox="1"/>
          <p:nvPr/>
        </p:nvSpPr>
        <p:spPr>
          <a:xfrm>
            <a:off x="7330513" y="4467142"/>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C</a:t>
            </a:r>
            <a:endParaRPr b="1" sz="1800">
              <a:solidFill>
                <a:schemeClr val="lt1"/>
              </a:solidFill>
              <a:latin typeface="Lexend"/>
              <a:ea typeface="Lexend"/>
              <a:cs typeface="Lexend"/>
              <a:sym typeface="Lexend"/>
            </a:endParaRPr>
          </a:p>
        </p:txBody>
      </p:sp>
      <p:grpSp>
        <p:nvGrpSpPr>
          <p:cNvPr id="2969" name="Google Shape;2969;p244"/>
          <p:cNvGrpSpPr/>
          <p:nvPr/>
        </p:nvGrpSpPr>
        <p:grpSpPr>
          <a:xfrm>
            <a:off x="1381028" y="4148538"/>
            <a:ext cx="457200" cy="457200"/>
            <a:chOff x="1020916" y="1442088"/>
            <a:chExt cx="457200" cy="457200"/>
          </a:xfrm>
        </p:grpSpPr>
        <p:pic>
          <p:nvPicPr>
            <p:cNvPr id="2970" name="Google Shape;2970;p2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971" name="Google Shape;2971;p2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972" name="Google Shape;2972;p244"/>
          <p:cNvGrpSpPr/>
          <p:nvPr/>
        </p:nvGrpSpPr>
        <p:grpSpPr>
          <a:xfrm>
            <a:off x="4331066" y="4148550"/>
            <a:ext cx="457200" cy="457200"/>
            <a:chOff x="1020916" y="1442088"/>
            <a:chExt cx="457200" cy="457200"/>
          </a:xfrm>
        </p:grpSpPr>
        <p:pic>
          <p:nvPicPr>
            <p:cNvPr id="2973" name="Google Shape;2973;p2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974" name="Google Shape;2974;p2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975" name="Google Shape;2975;p244"/>
          <p:cNvGrpSpPr/>
          <p:nvPr/>
        </p:nvGrpSpPr>
        <p:grpSpPr>
          <a:xfrm>
            <a:off x="7305791" y="4148538"/>
            <a:ext cx="457200" cy="457200"/>
            <a:chOff x="1020916" y="1442088"/>
            <a:chExt cx="457200" cy="457200"/>
          </a:xfrm>
        </p:grpSpPr>
        <p:pic>
          <p:nvPicPr>
            <p:cNvPr id="2976" name="Google Shape;2976;p2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977" name="Google Shape;2977;p2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2978" name="Shape 2978"/>
        <p:cNvGrpSpPr/>
        <p:nvPr/>
      </p:nvGrpSpPr>
      <p:grpSpPr>
        <a:xfrm>
          <a:off x="0" y="0"/>
          <a:ext cx="0" cy="0"/>
          <a:chOff x="0" y="0"/>
          <a:chExt cx="0" cy="0"/>
        </a:xfrm>
      </p:grpSpPr>
      <p:pic>
        <p:nvPicPr>
          <p:cNvPr id="2979" name="Google Shape;2979;p2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980" name="Google Shape;2980;p24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1" name="Google Shape;2981;p24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982" name="Google Shape;2982;p2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2983" name="Google Shape;2983;p2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2984" name="Google Shape;2984;p24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85" name="Google Shape;2985;p245"/>
          <p:cNvSpPr/>
          <p:nvPr>
            <p:ph idx="3" type="pic"/>
          </p:nvPr>
        </p:nvSpPr>
        <p:spPr>
          <a:xfrm>
            <a:off x="324000" y="1893950"/>
            <a:ext cx="2555400" cy="1939500"/>
          </a:xfrm>
          <a:prstGeom prst="rect">
            <a:avLst/>
          </a:prstGeom>
          <a:noFill/>
          <a:ln>
            <a:noFill/>
          </a:ln>
        </p:spPr>
        <p:txBody>
          <a:bodyPr/>
          <a:p/>
        </p:txBody>
      </p:sp>
      <p:sp>
        <p:nvSpPr>
          <p:cNvPr id="2986" name="Google Shape;2986;p245"/>
          <p:cNvSpPr/>
          <p:nvPr>
            <p:ph idx="4" type="pic"/>
          </p:nvPr>
        </p:nvSpPr>
        <p:spPr>
          <a:xfrm>
            <a:off x="6256800" y="1893950"/>
            <a:ext cx="2555400" cy="1939500"/>
          </a:xfrm>
          <a:prstGeom prst="rect">
            <a:avLst/>
          </a:prstGeom>
          <a:noFill/>
          <a:ln>
            <a:noFill/>
          </a:ln>
        </p:spPr>
        <p:txBody>
          <a:bodyPr/>
          <a:p/>
        </p:txBody>
      </p:sp>
      <p:sp>
        <p:nvSpPr>
          <p:cNvPr id="2987" name="Google Shape;2987;p245"/>
          <p:cNvSpPr/>
          <p:nvPr>
            <p:ph idx="5" type="pic"/>
          </p:nvPr>
        </p:nvSpPr>
        <p:spPr>
          <a:xfrm>
            <a:off x="3294300" y="1893950"/>
            <a:ext cx="2555400" cy="1939500"/>
          </a:xfrm>
          <a:prstGeom prst="rect">
            <a:avLst/>
          </a:prstGeom>
          <a:noFill/>
          <a:ln>
            <a:noFill/>
          </a:ln>
        </p:spPr>
        <p:txBody>
          <a:bodyPr/>
          <a:p/>
        </p:txBody>
      </p:sp>
      <p:sp>
        <p:nvSpPr>
          <p:cNvPr id="2988" name="Google Shape;2988;p245"/>
          <p:cNvSpPr txBox="1"/>
          <p:nvPr/>
        </p:nvSpPr>
        <p:spPr>
          <a:xfrm>
            <a:off x="1405513" y="4467089"/>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A</a:t>
            </a:r>
            <a:endParaRPr b="1" sz="1800">
              <a:solidFill>
                <a:schemeClr val="lt1"/>
              </a:solidFill>
              <a:latin typeface="Lexend"/>
              <a:ea typeface="Lexend"/>
              <a:cs typeface="Lexend"/>
              <a:sym typeface="Lexend"/>
            </a:endParaRPr>
          </a:p>
        </p:txBody>
      </p:sp>
      <p:sp>
        <p:nvSpPr>
          <p:cNvPr id="2989" name="Google Shape;2989;p245"/>
          <p:cNvSpPr txBox="1"/>
          <p:nvPr/>
        </p:nvSpPr>
        <p:spPr>
          <a:xfrm>
            <a:off x="4368013" y="4467126"/>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B</a:t>
            </a:r>
            <a:endParaRPr b="1" sz="1800">
              <a:solidFill>
                <a:schemeClr val="lt1"/>
              </a:solidFill>
              <a:latin typeface="Lexend"/>
              <a:ea typeface="Lexend"/>
              <a:cs typeface="Lexend"/>
              <a:sym typeface="Lexend"/>
            </a:endParaRPr>
          </a:p>
        </p:txBody>
      </p:sp>
      <p:sp>
        <p:nvSpPr>
          <p:cNvPr id="2990" name="Google Shape;2990;p245"/>
          <p:cNvSpPr txBox="1"/>
          <p:nvPr/>
        </p:nvSpPr>
        <p:spPr>
          <a:xfrm>
            <a:off x="7330513" y="4467142"/>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C</a:t>
            </a:r>
            <a:endParaRPr b="1" sz="1800">
              <a:solidFill>
                <a:schemeClr val="lt1"/>
              </a:solidFill>
              <a:latin typeface="Lexend"/>
              <a:ea typeface="Lexend"/>
              <a:cs typeface="Lexend"/>
              <a:sym typeface="Lexend"/>
            </a:endParaRPr>
          </a:p>
        </p:txBody>
      </p:sp>
      <p:grpSp>
        <p:nvGrpSpPr>
          <p:cNvPr id="2991" name="Google Shape;2991;p245"/>
          <p:cNvGrpSpPr/>
          <p:nvPr/>
        </p:nvGrpSpPr>
        <p:grpSpPr>
          <a:xfrm>
            <a:off x="1381028" y="4148538"/>
            <a:ext cx="457200" cy="457200"/>
            <a:chOff x="1020916" y="1442088"/>
            <a:chExt cx="457200" cy="457200"/>
          </a:xfrm>
        </p:grpSpPr>
        <p:pic>
          <p:nvPicPr>
            <p:cNvPr id="2992" name="Google Shape;2992;p2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993" name="Google Shape;2993;p2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994" name="Google Shape;2994;p245"/>
          <p:cNvGrpSpPr/>
          <p:nvPr/>
        </p:nvGrpSpPr>
        <p:grpSpPr>
          <a:xfrm>
            <a:off x="4331066" y="4148550"/>
            <a:ext cx="457200" cy="457200"/>
            <a:chOff x="1020916" y="1442088"/>
            <a:chExt cx="457200" cy="457200"/>
          </a:xfrm>
        </p:grpSpPr>
        <p:pic>
          <p:nvPicPr>
            <p:cNvPr id="2995" name="Google Shape;2995;p2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996" name="Google Shape;2996;p2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997" name="Google Shape;2997;p245"/>
          <p:cNvGrpSpPr/>
          <p:nvPr/>
        </p:nvGrpSpPr>
        <p:grpSpPr>
          <a:xfrm>
            <a:off x="7305791" y="4148538"/>
            <a:ext cx="457200" cy="457200"/>
            <a:chOff x="1020916" y="1442088"/>
            <a:chExt cx="457200" cy="457200"/>
          </a:xfrm>
        </p:grpSpPr>
        <p:pic>
          <p:nvPicPr>
            <p:cNvPr id="2998" name="Google Shape;2998;p2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999" name="Google Shape;2999;p2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3000" name="Shape 3000"/>
        <p:cNvGrpSpPr/>
        <p:nvPr/>
      </p:nvGrpSpPr>
      <p:grpSpPr>
        <a:xfrm>
          <a:off x="0" y="0"/>
          <a:ext cx="0" cy="0"/>
          <a:chOff x="0" y="0"/>
          <a:chExt cx="0" cy="0"/>
        </a:xfrm>
      </p:grpSpPr>
      <p:pic>
        <p:nvPicPr>
          <p:cNvPr id="3001" name="Google Shape;3001;p2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02" name="Google Shape;3002;p24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3" name="Google Shape;3003;p24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004" name="Google Shape;3004;p246"/>
          <p:cNvSpPr txBox="1"/>
          <p:nvPr/>
        </p:nvSpPr>
        <p:spPr>
          <a:xfrm>
            <a:off x="1405513" y="4467089"/>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A</a:t>
            </a:r>
            <a:endParaRPr b="1" sz="1800">
              <a:solidFill>
                <a:schemeClr val="lt1"/>
              </a:solidFill>
              <a:latin typeface="Lexend"/>
              <a:ea typeface="Lexend"/>
              <a:cs typeface="Lexend"/>
              <a:sym typeface="Lexend"/>
            </a:endParaRPr>
          </a:p>
        </p:txBody>
      </p:sp>
      <p:sp>
        <p:nvSpPr>
          <p:cNvPr id="3005" name="Google Shape;3005;p246"/>
          <p:cNvSpPr txBox="1"/>
          <p:nvPr/>
        </p:nvSpPr>
        <p:spPr>
          <a:xfrm>
            <a:off x="4368013" y="4467126"/>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B</a:t>
            </a:r>
            <a:endParaRPr b="1" sz="1800">
              <a:solidFill>
                <a:schemeClr val="lt1"/>
              </a:solidFill>
              <a:latin typeface="Lexend"/>
              <a:ea typeface="Lexend"/>
              <a:cs typeface="Lexend"/>
              <a:sym typeface="Lexend"/>
            </a:endParaRPr>
          </a:p>
        </p:txBody>
      </p:sp>
      <p:sp>
        <p:nvSpPr>
          <p:cNvPr id="3006" name="Google Shape;3006;p246"/>
          <p:cNvSpPr txBox="1"/>
          <p:nvPr/>
        </p:nvSpPr>
        <p:spPr>
          <a:xfrm>
            <a:off x="7330513" y="4467142"/>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C</a:t>
            </a:r>
            <a:endParaRPr b="1" sz="1800">
              <a:solidFill>
                <a:schemeClr val="lt1"/>
              </a:solidFill>
              <a:latin typeface="Lexend"/>
              <a:ea typeface="Lexend"/>
              <a:cs typeface="Lexend"/>
              <a:sym typeface="Lexend"/>
            </a:endParaRPr>
          </a:p>
        </p:txBody>
      </p:sp>
      <p:pic>
        <p:nvPicPr>
          <p:cNvPr id="3007" name="Google Shape;3007;p2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008" name="Google Shape;3008;p2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09" name="Google Shape;3009;p24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010" name="Google Shape;3010;p246"/>
          <p:cNvSpPr/>
          <p:nvPr>
            <p:ph idx="3" type="pic"/>
          </p:nvPr>
        </p:nvSpPr>
        <p:spPr>
          <a:xfrm>
            <a:off x="324000" y="1893950"/>
            <a:ext cx="2555400" cy="1939500"/>
          </a:xfrm>
          <a:prstGeom prst="rect">
            <a:avLst/>
          </a:prstGeom>
          <a:noFill/>
          <a:ln>
            <a:noFill/>
          </a:ln>
        </p:spPr>
        <p:txBody>
          <a:bodyPr/>
          <a:p/>
        </p:txBody>
      </p:sp>
      <p:sp>
        <p:nvSpPr>
          <p:cNvPr id="3011" name="Google Shape;3011;p246"/>
          <p:cNvSpPr/>
          <p:nvPr>
            <p:ph idx="4" type="pic"/>
          </p:nvPr>
        </p:nvSpPr>
        <p:spPr>
          <a:xfrm>
            <a:off x="6256800" y="1893950"/>
            <a:ext cx="2555400" cy="1939500"/>
          </a:xfrm>
          <a:prstGeom prst="rect">
            <a:avLst/>
          </a:prstGeom>
          <a:noFill/>
          <a:ln>
            <a:noFill/>
          </a:ln>
        </p:spPr>
        <p:txBody>
          <a:bodyPr/>
          <a:p/>
        </p:txBody>
      </p:sp>
      <p:sp>
        <p:nvSpPr>
          <p:cNvPr id="3012" name="Google Shape;3012;p246"/>
          <p:cNvSpPr/>
          <p:nvPr>
            <p:ph idx="5" type="pic"/>
          </p:nvPr>
        </p:nvSpPr>
        <p:spPr>
          <a:xfrm>
            <a:off x="3294300" y="1893950"/>
            <a:ext cx="2555400" cy="1939500"/>
          </a:xfrm>
          <a:prstGeom prst="rect">
            <a:avLst/>
          </a:prstGeom>
          <a:noFill/>
          <a:ln>
            <a:noFill/>
          </a:ln>
        </p:spPr>
        <p:txBody>
          <a:bodyPr/>
          <a:p/>
        </p:txBody>
      </p:sp>
      <p:grpSp>
        <p:nvGrpSpPr>
          <p:cNvPr id="3013" name="Google Shape;3013;p246"/>
          <p:cNvGrpSpPr/>
          <p:nvPr/>
        </p:nvGrpSpPr>
        <p:grpSpPr>
          <a:xfrm>
            <a:off x="1381028" y="4148538"/>
            <a:ext cx="457200" cy="457200"/>
            <a:chOff x="1020916" y="1442088"/>
            <a:chExt cx="457200" cy="457200"/>
          </a:xfrm>
        </p:grpSpPr>
        <p:pic>
          <p:nvPicPr>
            <p:cNvPr id="3014" name="Google Shape;3014;p2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15" name="Google Shape;3015;p2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16" name="Google Shape;3016;p246"/>
          <p:cNvGrpSpPr/>
          <p:nvPr/>
        </p:nvGrpSpPr>
        <p:grpSpPr>
          <a:xfrm>
            <a:off x="4331066" y="4148550"/>
            <a:ext cx="457200" cy="457200"/>
            <a:chOff x="1020916" y="1442088"/>
            <a:chExt cx="457200" cy="457200"/>
          </a:xfrm>
        </p:grpSpPr>
        <p:pic>
          <p:nvPicPr>
            <p:cNvPr id="3017" name="Google Shape;3017;p2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18" name="Google Shape;3018;p2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019" name="Google Shape;3019;p246"/>
          <p:cNvGrpSpPr/>
          <p:nvPr/>
        </p:nvGrpSpPr>
        <p:grpSpPr>
          <a:xfrm>
            <a:off x="7305791" y="4148538"/>
            <a:ext cx="457200" cy="457200"/>
            <a:chOff x="1020916" y="1442088"/>
            <a:chExt cx="457200" cy="457200"/>
          </a:xfrm>
        </p:grpSpPr>
        <p:pic>
          <p:nvPicPr>
            <p:cNvPr id="3020" name="Google Shape;3020;p2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21" name="Google Shape;3021;p2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3022" name="Shape 3022"/>
        <p:cNvGrpSpPr/>
        <p:nvPr/>
      </p:nvGrpSpPr>
      <p:grpSpPr>
        <a:xfrm>
          <a:off x="0" y="0"/>
          <a:ext cx="0" cy="0"/>
          <a:chOff x="0" y="0"/>
          <a:chExt cx="0" cy="0"/>
        </a:xfrm>
      </p:grpSpPr>
      <p:pic>
        <p:nvPicPr>
          <p:cNvPr id="3023" name="Google Shape;3023;p24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024" name="Google Shape;3024;p24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5" name="Google Shape;3025;p2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3026" name="Google Shape;3026;p2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027" name="Google Shape;3027;p2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28" name="Google Shape;3028;p2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3029" name="Shape 3029"/>
        <p:cNvGrpSpPr/>
        <p:nvPr/>
      </p:nvGrpSpPr>
      <p:grpSpPr>
        <a:xfrm>
          <a:off x="0" y="0"/>
          <a:ext cx="0" cy="0"/>
          <a:chOff x="0" y="0"/>
          <a:chExt cx="0" cy="0"/>
        </a:xfrm>
      </p:grpSpPr>
      <p:pic>
        <p:nvPicPr>
          <p:cNvPr id="3030" name="Google Shape;3030;p2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31" name="Google Shape;3031;p24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2" name="Google Shape;3032;p2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3033" name="Google Shape;3033;p2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034" name="Google Shape;3034;p2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35" name="Google Shape;3035;p24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3036" name="Shape 3036"/>
        <p:cNvGrpSpPr/>
        <p:nvPr/>
      </p:nvGrpSpPr>
      <p:grpSpPr>
        <a:xfrm>
          <a:off x="0" y="0"/>
          <a:ext cx="0" cy="0"/>
          <a:chOff x="0" y="0"/>
          <a:chExt cx="0" cy="0"/>
        </a:xfrm>
      </p:grpSpPr>
      <p:pic>
        <p:nvPicPr>
          <p:cNvPr id="3037" name="Google Shape;3037;p2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38" name="Google Shape;3038;p24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9" name="Google Shape;3039;p2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3040" name="Google Shape;3040;p2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041" name="Google Shape;3041;p2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42" name="Google Shape;3042;p24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3043" name="Shape 3043"/>
        <p:cNvGrpSpPr/>
        <p:nvPr/>
      </p:nvGrpSpPr>
      <p:grpSpPr>
        <a:xfrm>
          <a:off x="0" y="0"/>
          <a:ext cx="0" cy="0"/>
          <a:chOff x="0" y="0"/>
          <a:chExt cx="0" cy="0"/>
        </a:xfrm>
      </p:grpSpPr>
      <p:pic>
        <p:nvPicPr>
          <p:cNvPr id="3044" name="Google Shape;3044;p2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45" name="Google Shape;3045;p25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6" name="Google Shape;3046;p2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3047" name="Google Shape;3047;p2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048" name="Google Shape;3048;p2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49" name="Google Shape;3049;p25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3050" name="Shape 3050"/>
        <p:cNvGrpSpPr/>
        <p:nvPr/>
      </p:nvGrpSpPr>
      <p:grpSpPr>
        <a:xfrm>
          <a:off x="0" y="0"/>
          <a:ext cx="0" cy="0"/>
          <a:chOff x="0" y="0"/>
          <a:chExt cx="0" cy="0"/>
        </a:xfrm>
      </p:grpSpPr>
      <p:pic>
        <p:nvPicPr>
          <p:cNvPr id="3051" name="Google Shape;3051;p25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052" name="Google Shape;3052;p25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3" name="Google Shape;3053;p2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054" name="Google Shape;3054;p251"/>
          <p:cNvSpPr txBox="1"/>
          <p:nvPr/>
        </p:nvSpPr>
        <p:spPr>
          <a:xfrm>
            <a:off x="324000" y="45525"/>
            <a:ext cx="10803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3055" name="Google Shape;3055;p251"/>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3056" name="Google Shape;3056;p2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3057" name="Google Shape;3057;p2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3058" name="Shape 3058"/>
        <p:cNvGrpSpPr/>
        <p:nvPr/>
      </p:nvGrpSpPr>
      <p:grpSpPr>
        <a:xfrm>
          <a:off x="0" y="0"/>
          <a:ext cx="0" cy="0"/>
          <a:chOff x="0" y="0"/>
          <a:chExt cx="0" cy="0"/>
        </a:xfrm>
      </p:grpSpPr>
      <p:pic>
        <p:nvPicPr>
          <p:cNvPr id="3059" name="Google Shape;3059;p2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60" name="Google Shape;3060;p25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1" name="Google Shape;3061;p2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062" name="Google Shape;3062;p2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3063" name="Google Shape;3063;p252"/>
          <p:cNvSpPr txBox="1"/>
          <p:nvPr/>
        </p:nvSpPr>
        <p:spPr>
          <a:xfrm>
            <a:off x="324000" y="45525"/>
            <a:ext cx="100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3064" name="Google Shape;3064;p252"/>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3065" name="Google Shape;3065;p25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3066" name="Shape 3066"/>
        <p:cNvGrpSpPr/>
        <p:nvPr/>
      </p:nvGrpSpPr>
      <p:grpSpPr>
        <a:xfrm>
          <a:off x="0" y="0"/>
          <a:ext cx="0" cy="0"/>
          <a:chOff x="0" y="0"/>
          <a:chExt cx="0" cy="0"/>
        </a:xfrm>
      </p:grpSpPr>
      <p:pic>
        <p:nvPicPr>
          <p:cNvPr id="3067" name="Google Shape;3067;p2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68" name="Google Shape;3068;p25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9" name="Google Shape;3069;p2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070" name="Google Shape;3070;p2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3071" name="Google Shape;3071;p253"/>
          <p:cNvSpPr txBox="1"/>
          <p:nvPr/>
        </p:nvSpPr>
        <p:spPr>
          <a:xfrm>
            <a:off x="324000" y="45525"/>
            <a:ext cx="10191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3072" name="Google Shape;3072;p253"/>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3073" name="Google Shape;3073;p253"/>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3074" name="Shape 3074"/>
        <p:cNvGrpSpPr/>
        <p:nvPr/>
      </p:nvGrpSpPr>
      <p:grpSpPr>
        <a:xfrm>
          <a:off x="0" y="0"/>
          <a:ext cx="0" cy="0"/>
          <a:chOff x="0" y="0"/>
          <a:chExt cx="0" cy="0"/>
        </a:xfrm>
      </p:grpSpPr>
      <p:pic>
        <p:nvPicPr>
          <p:cNvPr id="3075" name="Google Shape;3075;p2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76" name="Google Shape;3076;p25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7" name="Google Shape;3077;p2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078" name="Google Shape;3078;p2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3079" name="Google Shape;3079;p254"/>
          <p:cNvSpPr txBox="1"/>
          <p:nvPr/>
        </p:nvSpPr>
        <p:spPr>
          <a:xfrm>
            <a:off x="324000" y="45525"/>
            <a:ext cx="10419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3080" name="Google Shape;3080;p254"/>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3081" name="Google Shape;3081;p254"/>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3082" name="Shape 3082"/>
        <p:cNvGrpSpPr/>
        <p:nvPr/>
      </p:nvGrpSpPr>
      <p:grpSpPr>
        <a:xfrm>
          <a:off x="0" y="0"/>
          <a:ext cx="0" cy="0"/>
          <a:chOff x="0" y="0"/>
          <a:chExt cx="0" cy="0"/>
        </a:xfrm>
      </p:grpSpPr>
      <p:pic>
        <p:nvPicPr>
          <p:cNvPr id="3083" name="Google Shape;3083;p25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084" name="Google Shape;3084;p25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5" name="Google Shape;3085;p2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086" name="Google Shape;3086;p255"/>
          <p:cNvSpPr txBox="1"/>
          <p:nvPr/>
        </p:nvSpPr>
        <p:spPr>
          <a:xfrm>
            <a:off x="324000" y="45525"/>
            <a:ext cx="965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3087" name="Google Shape;3087;p255"/>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3088" name="Google Shape;3088;p2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089" name="Google Shape;3089;p2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3090" name="Shape 3090"/>
        <p:cNvGrpSpPr/>
        <p:nvPr/>
      </p:nvGrpSpPr>
      <p:grpSpPr>
        <a:xfrm>
          <a:off x="0" y="0"/>
          <a:ext cx="0" cy="0"/>
          <a:chOff x="0" y="0"/>
          <a:chExt cx="0" cy="0"/>
        </a:xfrm>
      </p:grpSpPr>
      <p:pic>
        <p:nvPicPr>
          <p:cNvPr id="3091" name="Google Shape;3091;p2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92" name="Google Shape;3092;p2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3" name="Google Shape;3093;p2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094" name="Google Shape;3094;p256"/>
          <p:cNvSpPr txBox="1"/>
          <p:nvPr/>
        </p:nvSpPr>
        <p:spPr>
          <a:xfrm>
            <a:off x="324000" y="45525"/>
            <a:ext cx="1049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3095" name="Google Shape;3095;p256"/>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3096" name="Google Shape;3096;p2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3097" name="Google Shape;3097;p2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3098" name="Shape 3098"/>
        <p:cNvGrpSpPr/>
        <p:nvPr/>
      </p:nvGrpSpPr>
      <p:grpSpPr>
        <a:xfrm>
          <a:off x="0" y="0"/>
          <a:ext cx="0" cy="0"/>
          <a:chOff x="0" y="0"/>
          <a:chExt cx="0" cy="0"/>
        </a:xfrm>
      </p:grpSpPr>
      <p:pic>
        <p:nvPicPr>
          <p:cNvPr id="3099" name="Google Shape;3099;p2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100" name="Google Shape;3100;p25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1" name="Google Shape;3101;p2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102" name="Google Shape;3102;p257"/>
          <p:cNvSpPr txBox="1"/>
          <p:nvPr/>
        </p:nvSpPr>
        <p:spPr>
          <a:xfrm>
            <a:off x="324000" y="45525"/>
            <a:ext cx="10344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3103" name="Google Shape;3103;p257"/>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3104" name="Google Shape;3104;p2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3105" name="Google Shape;3105;p2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3106" name="Shape 3106"/>
        <p:cNvGrpSpPr/>
        <p:nvPr/>
      </p:nvGrpSpPr>
      <p:grpSpPr>
        <a:xfrm>
          <a:off x="0" y="0"/>
          <a:ext cx="0" cy="0"/>
          <a:chOff x="0" y="0"/>
          <a:chExt cx="0" cy="0"/>
        </a:xfrm>
      </p:grpSpPr>
      <p:pic>
        <p:nvPicPr>
          <p:cNvPr id="3107" name="Google Shape;3107;p2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108" name="Google Shape;3108;p25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9" name="Google Shape;3109;p2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110" name="Google Shape;3110;p258"/>
          <p:cNvSpPr txBox="1"/>
          <p:nvPr/>
        </p:nvSpPr>
        <p:spPr>
          <a:xfrm>
            <a:off x="324000" y="45525"/>
            <a:ext cx="9885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3111" name="Google Shape;3111;p258"/>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3112" name="Google Shape;3112;p2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3113" name="Google Shape;3113;p2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
    <p:spTree>
      <p:nvGrpSpPr>
        <p:cNvPr id="3114" name="Shape 3114"/>
        <p:cNvGrpSpPr/>
        <p:nvPr/>
      </p:nvGrpSpPr>
      <p:grpSpPr>
        <a:xfrm>
          <a:off x="0" y="0"/>
          <a:ext cx="0" cy="0"/>
          <a:chOff x="0" y="0"/>
          <a:chExt cx="0" cy="0"/>
        </a:xfrm>
      </p:grpSpPr>
      <p:sp>
        <p:nvSpPr>
          <p:cNvPr id="3115" name="Google Shape;3115;p259"/>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116" name="Google Shape;3116;p259"/>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3117" name="Google Shape;3117;p259"/>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118" name="Google Shape;3118;p259"/>
          <p:cNvSpPr txBox="1"/>
          <p:nvPr/>
        </p:nvSpPr>
        <p:spPr>
          <a:xfrm>
            <a:off x="324000" y="112500"/>
            <a:ext cx="13167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3119" name="Google Shape;3119;p259"/>
          <p:cNvSpPr txBox="1"/>
          <p:nvPr>
            <p:ph type="title"/>
          </p:nvPr>
        </p:nvSpPr>
        <p:spPr>
          <a:xfrm>
            <a:off x="1684800" y="157525"/>
            <a:ext cx="5741400" cy="3828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3120" name="Shape 3120"/>
        <p:cNvGrpSpPr/>
        <p:nvPr/>
      </p:nvGrpSpPr>
      <p:grpSpPr>
        <a:xfrm>
          <a:off x="0" y="0"/>
          <a:ext cx="0" cy="0"/>
          <a:chOff x="0" y="0"/>
          <a:chExt cx="0" cy="0"/>
        </a:xfrm>
      </p:grpSpPr>
      <p:sp>
        <p:nvSpPr>
          <p:cNvPr id="3121" name="Google Shape;3121;p260"/>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122" name="Google Shape;3122;p260"/>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3123" name="Google Shape;3123;p260"/>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124" name="Google Shape;3124;p260"/>
          <p:cNvSpPr txBox="1"/>
          <p:nvPr/>
        </p:nvSpPr>
        <p:spPr>
          <a:xfrm>
            <a:off x="324000" y="112500"/>
            <a:ext cx="13167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3125" name="Google Shape;3125;p260"/>
          <p:cNvSpPr txBox="1"/>
          <p:nvPr>
            <p:ph type="title"/>
          </p:nvPr>
        </p:nvSpPr>
        <p:spPr>
          <a:xfrm>
            <a:off x="1684800" y="157525"/>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3126" name="Shape 3126"/>
        <p:cNvGrpSpPr/>
        <p:nvPr/>
      </p:nvGrpSpPr>
      <p:grpSpPr>
        <a:xfrm>
          <a:off x="0" y="0"/>
          <a:ext cx="0" cy="0"/>
          <a:chOff x="0" y="0"/>
          <a:chExt cx="0" cy="0"/>
        </a:xfrm>
      </p:grpSpPr>
      <p:sp>
        <p:nvSpPr>
          <p:cNvPr id="3128" name="Google Shape;3128;p261"/>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3129" name="Shape 3129"/>
        <p:cNvGrpSpPr/>
        <p:nvPr/>
      </p:nvGrpSpPr>
      <p:grpSpPr>
        <a:xfrm>
          <a:off x="0" y="0"/>
          <a:ext cx="0" cy="0"/>
          <a:chOff x="0" y="0"/>
          <a:chExt cx="0" cy="0"/>
        </a:xfrm>
      </p:grpSpPr>
      <p:sp>
        <p:nvSpPr>
          <p:cNvPr id="3130" name="Google Shape;3130;p262"/>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3131" name="Google Shape;3131;p262"/>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3132" name="Google Shape;3132;p262"/>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3133" name="Google Shape;3133;p262"/>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3134" name="Google Shape;3134;p262"/>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3135" name="Google Shape;3135;p262"/>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3136" name="Google Shape;3136;p262"/>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3137" name="Google Shape;3137;p262"/>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3138" name="Google Shape;3138;p262"/>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3139" name="Shape 3139"/>
        <p:cNvGrpSpPr/>
        <p:nvPr/>
      </p:nvGrpSpPr>
      <p:grpSpPr>
        <a:xfrm>
          <a:off x="0" y="0"/>
          <a:ext cx="0" cy="0"/>
          <a:chOff x="0" y="0"/>
          <a:chExt cx="0" cy="0"/>
        </a:xfrm>
      </p:grpSpPr>
      <p:pic>
        <p:nvPicPr>
          <p:cNvPr id="3140" name="Google Shape;3140;p263"/>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3141" name="Google Shape;3141;p263"/>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3142" name="Shape 3142"/>
        <p:cNvGrpSpPr/>
        <p:nvPr/>
      </p:nvGrpSpPr>
      <p:grpSpPr>
        <a:xfrm>
          <a:off x="0" y="0"/>
          <a:ext cx="0" cy="0"/>
          <a:chOff x="0" y="0"/>
          <a:chExt cx="0" cy="0"/>
        </a:xfrm>
      </p:grpSpPr>
      <p:sp>
        <p:nvSpPr>
          <p:cNvPr id="3143" name="Google Shape;3143;p264"/>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rtl="0">
              <a:spcBef>
                <a:spcPts val="0"/>
              </a:spcBef>
              <a:spcAft>
                <a:spcPts val="0"/>
              </a:spcAft>
              <a:buSzPts val="2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theme" Target="../theme/theme4.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72.xml"/><Relationship Id="rId3" Type="http://schemas.openxmlformats.org/officeDocument/2006/relationships/slideLayout" Target="../slideLayouts/slideLayout73.xml"/><Relationship Id="rId4" Type="http://schemas.openxmlformats.org/officeDocument/2006/relationships/slideLayout" Target="../slideLayouts/slideLayout74.xml"/><Relationship Id="rId5" Type="http://schemas.openxmlformats.org/officeDocument/2006/relationships/slideLayout" Target="../slideLayouts/slideLayout75.xml"/><Relationship Id="rId6" Type="http://schemas.openxmlformats.org/officeDocument/2006/relationships/slideLayout" Target="../slideLayouts/slideLayout76.xml"/><Relationship Id="rId7" Type="http://schemas.openxmlformats.org/officeDocument/2006/relationships/slideLayout" Target="../slideLayouts/slideLayout77.xml"/><Relationship Id="rId8" Type="http://schemas.openxmlformats.org/officeDocument/2006/relationships/slideLayout" Target="../slideLayouts/slideLayout78.xml"/><Relationship Id="rId9" Type="http://schemas.openxmlformats.org/officeDocument/2006/relationships/slideLayout" Target="../slideLayouts/slideLayout79.xml"/><Relationship Id="rId10" Type="http://schemas.openxmlformats.org/officeDocument/2006/relationships/slideLayout" Target="../slideLayouts/slideLayout80.xml"/><Relationship Id="rId11" Type="http://schemas.openxmlformats.org/officeDocument/2006/relationships/slideLayout" Target="../slideLayouts/slideLayout81.xml"/><Relationship Id="rId12" Type="http://schemas.openxmlformats.org/officeDocument/2006/relationships/slideLayout" Target="../slideLayouts/slideLayout82.xml"/><Relationship Id="rId13" Type="http://schemas.openxmlformats.org/officeDocument/2006/relationships/slideLayout" Target="../slideLayouts/slideLayout83.xml"/><Relationship Id="rId14" Type="http://schemas.openxmlformats.org/officeDocument/2006/relationships/slideLayout" Target="../slideLayouts/slideLayout84.xml"/><Relationship Id="rId15" Type="http://schemas.openxmlformats.org/officeDocument/2006/relationships/slideLayout" Target="../slideLayouts/slideLayout85.xml"/><Relationship Id="rId16" Type="http://schemas.openxmlformats.org/officeDocument/2006/relationships/slideLayout" Target="../slideLayouts/slideLayout86.xml"/><Relationship Id="rId17" Type="http://schemas.openxmlformats.org/officeDocument/2006/relationships/slideLayout" Target="../slideLayouts/slideLayout87.xml"/><Relationship Id="rId18" Type="http://schemas.openxmlformats.org/officeDocument/2006/relationships/slideLayout" Target="../slideLayouts/slideLayout88.xml"/><Relationship Id="rId19" Type="http://schemas.openxmlformats.org/officeDocument/2006/relationships/slideLayout" Target="../slideLayouts/slideLayout89.xml"/><Relationship Id="rId20" Type="http://schemas.openxmlformats.org/officeDocument/2006/relationships/slideLayout" Target="../slideLayouts/slideLayout90.xml"/><Relationship Id="rId21" Type="http://schemas.openxmlformats.org/officeDocument/2006/relationships/slideLayout" Target="../slideLayouts/slideLayout91.xml"/><Relationship Id="rId22" Type="http://schemas.openxmlformats.org/officeDocument/2006/relationships/slideLayout" Target="../slideLayouts/slideLayout92.xml"/><Relationship Id="rId23" Type="http://schemas.openxmlformats.org/officeDocument/2006/relationships/slideLayout" Target="../slideLayouts/slideLayout93.xml"/><Relationship Id="rId24" Type="http://schemas.openxmlformats.org/officeDocument/2006/relationships/slideLayout" Target="../slideLayouts/slideLayout94.xml"/><Relationship Id="rId25" Type="http://schemas.openxmlformats.org/officeDocument/2006/relationships/slideLayout" Target="../slideLayouts/slideLayout95.xml"/><Relationship Id="rId26" Type="http://schemas.openxmlformats.org/officeDocument/2006/relationships/slideLayout" Target="../slideLayouts/slideLayout96.xml"/><Relationship Id="rId27" Type="http://schemas.openxmlformats.org/officeDocument/2006/relationships/slideLayout" Target="../slideLayouts/slideLayout97.xml"/><Relationship Id="rId28" Type="http://schemas.openxmlformats.org/officeDocument/2006/relationships/slideLayout" Target="../slideLayouts/slideLayout98.xml"/><Relationship Id="rId29" Type="http://schemas.openxmlformats.org/officeDocument/2006/relationships/slideLayout" Target="../slideLayouts/slideLayout99.xml"/><Relationship Id="rId30" Type="http://schemas.openxmlformats.org/officeDocument/2006/relationships/slideLayout" Target="../slideLayouts/slideLayout100.xml"/><Relationship Id="rId31" Type="http://schemas.openxmlformats.org/officeDocument/2006/relationships/slideLayout" Target="../slideLayouts/slideLayout101.xml"/><Relationship Id="rId32" Type="http://schemas.openxmlformats.org/officeDocument/2006/relationships/slideLayout" Target="../slideLayouts/slideLayout102.xml"/><Relationship Id="rId33" Type="http://schemas.openxmlformats.org/officeDocument/2006/relationships/slideLayout" Target="../slideLayouts/slideLayout103.xml"/><Relationship Id="rId34" Type="http://schemas.openxmlformats.org/officeDocument/2006/relationships/slideLayout" Target="../slideLayouts/slideLayout104.xml"/><Relationship Id="rId35" Type="http://schemas.openxmlformats.org/officeDocument/2006/relationships/slideLayout" Target="../slideLayouts/slideLayout105.xml"/><Relationship Id="rId36" Type="http://schemas.openxmlformats.org/officeDocument/2006/relationships/slideLayout" Target="../slideLayouts/slideLayout106.xml"/><Relationship Id="rId37" Type="http://schemas.openxmlformats.org/officeDocument/2006/relationships/slideLayout" Target="../slideLayouts/slideLayout107.xml"/><Relationship Id="rId38" Type="http://schemas.openxmlformats.org/officeDocument/2006/relationships/slideLayout" Target="../slideLayouts/slideLayout108.xml"/><Relationship Id="rId39" Type="http://schemas.openxmlformats.org/officeDocument/2006/relationships/slideLayout" Target="../slideLayouts/slideLayout109.xml"/><Relationship Id="rId40" Type="http://schemas.openxmlformats.org/officeDocument/2006/relationships/slideLayout" Target="../slideLayouts/slideLayout110.xml"/><Relationship Id="rId41" Type="http://schemas.openxmlformats.org/officeDocument/2006/relationships/slideLayout" Target="../slideLayouts/slideLayout111.xml"/><Relationship Id="rId42" Type="http://schemas.openxmlformats.org/officeDocument/2006/relationships/slideLayout" Target="../slideLayouts/slideLayout112.xml"/><Relationship Id="rId43" Type="http://schemas.openxmlformats.org/officeDocument/2006/relationships/slideLayout" Target="../slideLayouts/slideLayout113.xml"/><Relationship Id="rId44" Type="http://schemas.openxmlformats.org/officeDocument/2006/relationships/slideLayout" Target="../slideLayouts/slideLayout114.xml"/><Relationship Id="rId45" Type="http://schemas.openxmlformats.org/officeDocument/2006/relationships/slideLayout" Target="../slideLayouts/slideLayout115.xml"/><Relationship Id="rId46" Type="http://schemas.openxmlformats.org/officeDocument/2006/relationships/slideLayout" Target="../slideLayouts/slideLayout116.xml"/><Relationship Id="rId47" Type="http://schemas.openxmlformats.org/officeDocument/2006/relationships/slideLayout" Target="../slideLayouts/slideLayout117.xml"/><Relationship Id="rId48" Type="http://schemas.openxmlformats.org/officeDocument/2006/relationships/slideLayout" Target="../slideLayouts/slideLayout118.xml"/><Relationship Id="rId49" Type="http://schemas.openxmlformats.org/officeDocument/2006/relationships/slideLayout" Target="../slideLayouts/slideLayout119.xml"/><Relationship Id="rId50" Type="http://schemas.openxmlformats.org/officeDocument/2006/relationships/slideLayout" Target="../slideLayouts/slideLayout120.xml"/><Relationship Id="rId51" Type="http://schemas.openxmlformats.org/officeDocument/2006/relationships/slideLayout" Target="../slideLayouts/slideLayout121.xml"/><Relationship Id="rId52" Type="http://schemas.openxmlformats.org/officeDocument/2006/relationships/slideLayout" Target="../slideLayouts/slideLayout122.xml"/><Relationship Id="rId53" Type="http://schemas.openxmlformats.org/officeDocument/2006/relationships/slideLayout" Target="../slideLayouts/slideLayout123.xml"/><Relationship Id="rId54" Type="http://schemas.openxmlformats.org/officeDocument/2006/relationships/slideLayout" Target="../slideLayouts/slideLayout124.xml"/><Relationship Id="rId55" Type="http://schemas.openxmlformats.org/officeDocument/2006/relationships/slideLayout" Target="../slideLayouts/slideLayout125.xml"/><Relationship Id="rId56" Type="http://schemas.openxmlformats.org/officeDocument/2006/relationships/slideLayout" Target="../slideLayouts/slideLayout126.xml"/><Relationship Id="rId57" Type="http://schemas.openxmlformats.org/officeDocument/2006/relationships/slideLayout" Target="../slideLayouts/slideLayout127.xml"/><Relationship Id="rId58" Type="http://schemas.openxmlformats.org/officeDocument/2006/relationships/slideLayout" Target="../slideLayouts/slideLayout128.xml"/><Relationship Id="rId59" Type="http://schemas.openxmlformats.org/officeDocument/2006/relationships/slideLayout" Target="../slideLayouts/slideLayout129.xml"/><Relationship Id="rId60" Type="http://schemas.openxmlformats.org/officeDocument/2006/relationships/slideLayout" Target="../slideLayouts/slideLayout130.xml"/><Relationship Id="rId61" Type="http://schemas.openxmlformats.org/officeDocument/2006/relationships/slideLayout" Target="../slideLayouts/slideLayout131.xml"/><Relationship Id="rId6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32.xml"/><Relationship Id="rId3" Type="http://schemas.openxmlformats.org/officeDocument/2006/relationships/slideLayout" Target="../slideLayouts/slideLayout133.xml"/><Relationship Id="rId4" Type="http://schemas.openxmlformats.org/officeDocument/2006/relationships/slideLayout" Target="../slideLayouts/slideLayout134.xml"/><Relationship Id="rId5" Type="http://schemas.openxmlformats.org/officeDocument/2006/relationships/slideLayout" Target="../slideLayouts/slideLayout135.xml"/><Relationship Id="rId6" Type="http://schemas.openxmlformats.org/officeDocument/2006/relationships/slideLayout" Target="../slideLayouts/slideLayout136.xml"/><Relationship Id="rId7" Type="http://schemas.openxmlformats.org/officeDocument/2006/relationships/slideLayout" Target="../slideLayouts/slideLayout137.xml"/><Relationship Id="rId8" Type="http://schemas.openxmlformats.org/officeDocument/2006/relationships/slideLayout" Target="../slideLayouts/slideLayout138.xml"/><Relationship Id="rId9" Type="http://schemas.openxmlformats.org/officeDocument/2006/relationships/slideLayout" Target="../slideLayouts/slideLayout139.xml"/><Relationship Id="rId10" Type="http://schemas.openxmlformats.org/officeDocument/2006/relationships/slideLayout" Target="../slideLayouts/slideLayout140.xml"/><Relationship Id="rId11" Type="http://schemas.openxmlformats.org/officeDocument/2006/relationships/slideLayout" Target="../slideLayouts/slideLayout141.xml"/><Relationship Id="rId12" Type="http://schemas.openxmlformats.org/officeDocument/2006/relationships/slideLayout" Target="../slideLayouts/slideLayout142.xml"/><Relationship Id="rId13" Type="http://schemas.openxmlformats.org/officeDocument/2006/relationships/slideLayout" Target="../slideLayouts/slideLayout143.xml"/><Relationship Id="rId14" Type="http://schemas.openxmlformats.org/officeDocument/2006/relationships/slideLayout" Target="../slideLayouts/slideLayout144.xml"/><Relationship Id="rId15" Type="http://schemas.openxmlformats.org/officeDocument/2006/relationships/slideLayout" Target="../slideLayouts/slideLayout145.xml"/><Relationship Id="rId16" Type="http://schemas.openxmlformats.org/officeDocument/2006/relationships/slideLayout" Target="../slideLayouts/slideLayout146.xml"/><Relationship Id="rId17" Type="http://schemas.openxmlformats.org/officeDocument/2006/relationships/slideLayout" Target="../slideLayouts/slideLayout147.xml"/><Relationship Id="rId18" Type="http://schemas.openxmlformats.org/officeDocument/2006/relationships/slideLayout" Target="../slideLayouts/slideLayout148.xml"/><Relationship Id="rId19" Type="http://schemas.openxmlformats.org/officeDocument/2006/relationships/slideLayout" Target="../slideLayouts/slideLayout149.xml"/><Relationship Id="rId20" Type="http://schemas.openxmlformats.org/officeDocument/2006/relationships/slideLayout" Target="../slideLayouts/slideLayout150.xml"/><Relationship Id="rId21" Type="http://schemas.openxmlformats.org/officeDocument/2006/relationships/slideLayout" Target="../slideLayouts/slideLayout151.xml"/><Relationship Id="rId22" Type="http://schemas.openxmlformats.org/officeDocument/2006/relationships/slideLayout" Target="../slideLayouts/slideLayout152.xml"/><Relationship Id="rId23" Type="http://schemas.openxmlformats.org/officeDocument/2006/relationships/slideLayout" Target="../slideLayouts/slideLayout153.xml"/><Relationship Id="rId24" Type="http://schemas.openxmlformats.org/officeDocument/2006/relationships/slideLayout" Target="../slideLayouts/slideLayout154.xml"/><Relationship Id="rId25" Type="http://schemas.openxmlformats.org/officeDocument/2006/relationships/slideLayout" Target="../slideLayouts/slideLayout155.xml"/><Relationship Id="rId26" Type="http://schemas.openxmlformats.org/officeDocument/2006/relationships/slideLayout" Target="../slideLayouts/slideLayout156.xml"/><Relationship Id="rId27" Type="http://schemas.openxmlformats.org/officeDocument/2006/relationships/slideLayout" Target="../slideLayouts/slideLayout157.xml"/><Relationship Id="rId28" Type="http://schemas.openxmlformats.org/officeDocument/2006/relationships/slideLayout" Target="../slideLayouts/slideLayout158.xml"/><Relationship Id="rId29" Type="http://schemas.openxmlformats.org/officeDocument/2006/relationships/slideLayout" Target="../slideLayouts/slideLayout159.xml"/><Relationship Id="rId30" Type="http://schemas.openxmlformats.org/officeDocument/2006/relationships/slideLayout" Target="../slideLayouts/slideLayout160.xml"/><Relationship Id="rId31" Type="http://schemas.openxmlformats.org/officeDocument/2006/relationships/slideLayout" Target="../slideLayouts/slideLayout161.xml"/><Relationship Id="rId32" Type="http://schemas.openxmlformats.org/officeDocument/2006/relationships/slideLayout" Target="../slideLayouts/slideLayout162.xml"/><Relationship Id="rId33" Type="http://schemas.openxmlformats.org/officeDocument/2006/relationships/slideLayout" Target="../slideLayouts/slideLayout163.xml"/><Relationship Id="rId34" Type="http://schemas.openxmlformats.org/officeDocument/2006/relationships/slideLayout" Target="../slideLayouts/slideLayout164.xml"/><Relationship Id="rId35" Type="http://schemas.openxmlformats.org/officeDocument/2006/relationships/slideLayout" Target="../slideLayouts/slideLayout165.xml"/><Relationship Id="rId36" Type="http://schemas.openxmlformats.org/officeDocument/2006/relationships/slideLayout" Target="../slideLayouts/slideLayout166.xml"/><Relationship Id="rId37" Type="http://schemas.openxmlformats.org/officeDocument/2006/relationships/slideLayout" Target="../slideLayouts/slideLayout167.xml"/><Relationship Id="rId38" Type="http://schemas.openxmlformats.org/officeDocument/2006/relationships/slideLayout" Target="../slideLayouts/slideLayout168.xml"/><Relationship Id="rId39" Type="http://schemas.openxmlformats.org/officeDocument/2006/relationships/slideLayout" Target="../slideLayouts/slideLayout169.xml"/><Relationship Id="rId40" Type="http://schemas.openxmlformats.org/officeDocument/2006/relationships/slideLayout" Target="../slideLayouts/slideLayout170.xml"/><Relationship Id="rId41" Type="http://schemas.openxmlformats.org/officeDocument/2006/relationships/slideLayout" Target="../slideLayouts/slideLayout171.xml"/><Relationship Id="rId42" Type="http://schemas.openxmlformats.org/officeDocument/2006/relationships/slideLayout" Target="../slideLayouts/slideLayout172.xml"/><Relationship Id="rId43" Type="http://schemas.openxmlformats.org/officeDocument/2006/relationships/slideLayout" Target="../slideLayouts/slideLayout173.xml"/><Relationship Id="rId44" Type="http://schemas.openxmlformats.org/officeDocument/2006/relationships/slideLayout" Target="../slideLayouts/slideLayout174.xml"/><Relationship Id="rId45" Type="http://schemas.openxmlformats.org/officeDocument/2006/relationships/slideLayout" Target="../slideLayouts/slideLayout175.xml"/><Relationship Id="rId46" Type="http://schemas.openxmlformats.org/officeDocument/2006/relationships/slideLayout" Target="../slideLayouts/slideLayout176.xml"/><Relationship Id="rId47" Type="http://schemas.openxmlformats.org/officeDocument/2006/relationships/slideLayout" Target="../slideLayouts/slideLayout177.xml"/><Relationship Id="rId48" Type="http://schemas.openxmlformats.org/officeDocument/2006/relationships/slideLayout" Target="../slideLayouts/slideLayout178.xml"/><Relationship Id="rId49" Type="http://schemas.openxmlformats.org/officeDocument/2006/relationships/slideLayout" Target="../slideLayouts/slideLayout179.xml"/><Relationship Id="rId50" Type="http://schemas.openxmlformats.org/officeDocument/2006/relationships/slideLayout" Target="../slideLayouts/slideLayout180.xml"/><Relationship Id="rId51" Type="http://schemas.openxmlformats.org/officeDocument/2006/relationships/slideLayout" Target="../slideLayouts/slideLayout181.xml"/><Relationship Id="rId52" Type="http://schemas.openxmlformats.org/officeDocument/2006/relationships/slideLayout" Target="../slideLayouts/slideLayout182.xml"/><Relationship Id="rId53" Type="http://schemas.openxmlformats.org/officeDocument/2006/relationships/slideLayout" Target="../slideLayouts/slideLayout183.xml"/><Relationship Id="rId54" Type="http://schemas.openxmlformats.org/officeDocument/2006/relationships/slideLayout" Target="../slideLayouts/slideLayout184.xml"/><Relationship Id="rId55" Type="http://schemas.openxmlformats.org/officeDocument/2006/relationships/slideLayout" Target="../slideLayouts/slideLayout185.xml"/><Relationship Id="rId56" Type="http://schemas.openxmlformats.org/officeDocument/2006/relationships/slideLayout" Target="../slideLayouts/slideLayout186.xml"/><Relationship Id="rId57" Type="http://schemas.openxmlformats.org/officeDocument/2006/relationships/slideLayout" Target="../slideLayouts/slideLayout187.xml"/><Relationship Id="rId58" Type="http://schemas.openxmlformats.org/officeDocument/2006/relationships/slideLayout" Target="../slideLayouts/slideLayout188.xml"/><Relationship Id="rId59" Type="http://schemas.openxmlformats.org/officeDocument/2006/relationships/slideLayout" Target="../slideLayouts/slideLayout189.xml"/><Relationship Id="rId60" Type="http://schemas.openxmlformats.org/officeDocument/2006/relationships/slideLayout" Target="../slideLayouts/slideLayout190.xml"/><Relationship Id="rId61" Type="http://schemas.openxmlformats.org/officeDocument/2006/relationships/slideLayout" Target="../slideLayouts/slideLayout191.xml"/><Relationship Id="rId62" Type="http://schemas.openxmlformats.org/officeDocument/2006/relationships/slideLayout" Target="../slideLayouts/slideLayout192.xml"/><Relationship Id="rId63" Type="http://schemas.openxmlformats.org/officeDocument/2006/relationships/slideLayout" Target="../slideLayouts/slideLayout193.xml"/><Relationship Id="rId64" Type="http://schemas.openxmlformats.org/officeDocument/2006/relationships/slideLayout" Target="../slideLayouts/slideLayout194.xml"/><Relationship Id="rId65" Type="http://schemas.openxmlformats.org/officeDocument/2006/relationships/slideLayout" Target="../slideLayouts/slideLayout195.xml"/><Relationship Id="rId66" Type="http://schemas.openxmlformats.org/officeDocument/2006/relationships/slideLayout" Target="../slideLayouts/slideLayout196.xml"/><Relationship Id="rId67" Type="http://schemas.openxmlformats.org/officeDocument/2006/relationships/slideLayout" Target="../slideLayouts/slideLayout197.xml"/><Relationship Id="rId68" Type="http://schemas.openxmlformats.org/officeDocument/2006/relationships/slideLayout" Target="../slideLayouts/slideLayout198.xml"/><Relationship Id="rId69" Type="http://schemas.openxmlformats.org/officeDocument/2006/relationships/theme" Target="../theme/theme5.xml"/></Relationships>
</file>

<file path=ppt/slideMasters/_rels/slideMaster4.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99.xml"/><Relationship Id="rId3" Type="http://schemas.openxmlformats.org/officeDocument/2006/relationships/slideLayout" Target="../slideLayouts/slideLayout200.xml"/><Relationship Id="rId4" Type="http://schemas.openxmlformats.org/officeDocument/2006/relationships/slideLayout" Target="../slideLayouts/slideLayout201.xml"/><Relationship Id="rId5" Type="http://schemas.openxmlformats.org/officeDocument/2006/relationships/slideLayout" Target="../slideLayouts/slideLayout202.xml"/><Relationship Id="rId6" Type="http://schemas.openxmlformats.org/officeDocument/2006/relationships/slideLayout" Target="../slideLayouts/slideLayout203.xml"/><Relationship Id="rId7" Type="http://schemas.openxmlformats.org/officeDocument/2006/relationships/slideLayout" Target="../slideLayouts/slideLayout204.xml"/><Relationship Id="rId8" Type="http://schemas.openxmlformats.org/officeDocument/2006/relationships/slideLayout" Target="../slideLayouts/slideLayout205.xml"/><Relationship Id="rId9" Type="http://schemas.openxmlformats.org/officeDocument/2006/relationships/slideLayout" Target="../slideLayouts/slideLayout206.xml"/><Relationship Id="rId10" Type="http://schemas.openxmlformats.org/officeDocument/2006/relationships/slideLayout" Target="../slideLayouts/slideLayout207.xml"/><Relationship Id="rId11" Type="http://schemas.openxmlformats.org/officeDocument/2006/relationships/slideLayout" Target="../slideLayouts/slideLayout208.xml"/><Relationship Id="rId12" Type="http://schemas.openxmlformats.org/officeDocument/2006/relationships/slideLayout" Target="../slideLayouts/slideLayout209.xml"/><Relationship Id="rId13" Type="http://schemas.openxmlformats.org/officeDocument/2006/relationships/slideLayout" Target="../slideLayouts/slideLayout210.xml"/><Relationship Id="rId14" Type="http://schemas.openxmlformats.org/officeDocument/2006/relationships/slideLayout" Target="../slideLayouts/slideLayout211.xml"/><Relationship Id="rId15" Type="http://schemas.openxmlformats.org/officeDocument/2006/relationships/slideLayout" Target="../slideLayouts/slideLayout212.xml"/><Relationship Id="rId16" Type="http://schemas.openxmlformats.org/officeDocument/2006/relationships/slideLayout" Target="../slideLayouts/slideLayout213.xml"/><Relationship Id="rId17" Type="http://schemas.openxmlformats.org/officeDocument/2006/relationships/slideLayout" Target="../slideLayouts/slideLayout214.xml"/><Relationship Id="rId18" Type="http://schemas.openxmlformats.org/officeDocument/2006/relationships/slideLayout" Target="../slideLayouts/slideLayout215.xml"/><Relationship Id="rId19" Type="http://schemas.openxmlformats.org/officeDocument/2006/relationships/slideLayout" Target="../slideLayouts/slideLayout216.xml"/><Relationship Id="rId20" Type="http://schemas.openxmlformats.org/officeDocument/2006/relationships/slideLayout" Target="../slideLayouts/slideLayout217.xml"/><Relationship Id="rId21" Type="http://schemas.openxmlformats.org/officeDocument/2006/relationships/slideLayout" Target="../slideLayouts/slideLayout218.xml"/><Relationship Id="rId22" Type="http://schemas.openxmlformats.org/officeDocument/2006/relationships/slideLayout" Target="../slideLayouts/slideLayout219.xml"/><Relationship Id="rId23" Type="http://schemas.openxmlformats.org/officeDocument/2006/relationships/slideLayout" Target="../slideLayouts/slideLayout220.xml"/><Relationship Id="rId24" Type="http://schemas.openxmlformats.org/officeDocument/2006/relationships/slideLayout" Target="../slideLayouts/slideLayout221.xml"/><Relationship Id="rId25" Type="http://schemas.openxmlformats.org/officeDocument/2006/relationships/slideLayout" Target="../slideLayouts/slideLayout222.xml"/><Relationship Id="rId26" Type="http://schemas.openxmlformats.org/officeDocument/2006/relationships/slideLayout" Target="../slideLayouts/slideLayout223.xml"/><Relationship Id="rId27" Type="http://schemas.openxmlformats.org/officeDocument/2006/relationships/slideLayout" Target="../slideLayouts/slideLayout224.xml"/><Relationship Id="rId28" Type="http://schemas.openxmlformats.org/officeDocument/2006/relationships/slideLayout" Target="../slideLayouts/slideLayout225.xml"/><Relationship Id="rId29" Type="http://schemas.openxmlformats.org/officeDocument/2006/relationships/slideLayout" Target="../slideLayouts/slideLayout226.xml"/><Relationship Id="rId30" Type="http://schemas.openxmlformats.org/officeDocument/2006/relationships/slideLayout" Target="../slideLayouts/slideLayout227.xml"/><Relationship Id="rId31" Type="http://schemas.openxmlformats.org/officeDocument/2006/relationships/slideLayout" Target="../slideLayouts/slideLayout228.xml"/><Relationship Id="rId32" Type="http://schemas.openxmlformats.org/officeDocument/2006/relationships/slideLayout" Target="../slideLayouts/slideLayout229.xml"/><Relationship Id="rId33" Type="http://schemas.openxmlformats.org/officeDocument/2006/relationships/slideLayout" Target="../slideLayouts/slideLayout230.xml"/><Relationship Id="rId34" Type="http://schemas.openxmlformats.org/officeDocument/2006/relationships/slideLayout" Target="../slideLayouts/slideLayout231.xml"/><Relationship Id="rId35" Type="http://schemas.openxmlformats.org/officeDocument/2006/relationships/slideLayout" Target="../slideLayouts/slideLayout232.xml"/><Relationship Id="rId36" Type="http://schemas.openxmlformats.org/officeDocument/2006/relationships/slideLayout" Target="../slideLayouts/slideLayout233.xml"/><Relationship Id="rId37" Type="http://schemas.openxmlformats.org/officeDocument/2006/relationships/slideLayout" Target="../slideLayouts/slideLayout234.xml"/><Relationship Id="rId38" Type="http://schemas.openxmlformats.org/officeDocument/2006/relationships/slideLayout" Target="../slideLayouts/slideLayout235.xml"/><Relationship Id="rId39" Type="http://schemas.openxmlformats.org/officeDocument/2006/relationships/slideLayout" Target="../slideLayouts/slideLayout236.xml"/><Relationship Id="rId40" Type="http://schemas.openxmlformats.org/officeDocument/2006/relationships/slideLayout" Target="../slideLayouts/slideLayout237.xml"/><Relationship Id="rId41" Type="http://schemas.openxmlformats.org/officeDocument/2006/relationships/slideLayout" Target="../slideLayouts/slideLayout238.xml"/><Relationship Id="rId42" Type="http://schemas.openxmlformats.org/officeDocument/2006/relationships/slideLayout" Target="../slideLayouts/slideLayout239.xml"/><Relationship Id="rId43" Type="http://schemas.openxmlformats.org/officeDocument/2006/relationships/slideLayout" Target="../slideLayouts/slideLayout240.xml"/><Relationship Id="rId44" Type="http://schemas.openxmlformats.org/officeDocument/2006/relationships/slideLayout" Target="../slideLayouts/slideLayout241.xml"/><Relationship Id="rId45" Type="http://schemas.openxmlformats.org/officeDocument/2006/relationships/slideLayout" Target="../slideLayouts/slideLayout242.xml"/><Relationship Id="rId46" Type="http://schemas.openxmlformats.org/officeDocument/2006/relationships/slideLayout" Target="../slideLayouts/slideLayout243.xml"/><Relationship Id="rId47" Type="http://schemas.openxmlformats.org/officeDocument/2006/relationships/slideLayout" Target="../slideLayouts/slideLayout244.xml"/><Relationship Id="rId48" Type="http://schemas.openxmlformats.org/officeDocument/2006/relationships/slideLayout" Target="../slideLayouts/slideLayout245.xml"/><Relationship Id="rId49" Type="http://schemas.openxmlformats.org/officeDocument/2006/relationships/slideLayout" Target="../slideLayouts/slideLayout246.xml"/><Relationship Id="rId50" Type="http://schemas.openxmlformats.org/officeDocument/2006/relationships/slideLayout" Target="../slideLayouts/slideLayout247.xml"/><Relationship Id="rId51" Type="http://schemas.openxmlformats.org/officeDocument/2006/relationships/slideLayout" Target="../slideLayouts/slideLayout248.xml"/><Relationship Id="rId52" Type="http://schemas.openxmlformats.org/officeDocument/2006/relationships/slideLayout" Target="../slideLayouts/slideLayout249.xml"/><Relationship Id="rId53" Type="http://schemas.openxmlformats.org/officeDocument/2006/relationships/slideLayout" Target="../slideLayouts/slideLayout250.xml"/><Relationship Id="rId54" Type="http://schemas.openxmlformats.org/officeDocument/2006/relationships/slideLayout" Target="../slideLayouts/slideLayout251.xml"/><Relationship Id="rId55" Type="http://schemas.openxmlformats.org/officeDocument/2006/relationships/slideLayout" Target="../slideLayouts/slideLayout252.xml"/><Relationship Id="rId56" Type="http://schemas.openxmlformats.org/officeDocument/2006/relationships/slideLayout" Target="../slideLayouts/slideLayout253.xml"/><Relationship Id="rId57" Type="http://schemas.openxmlformats.org/officeDocument/2006/relationships/slideLayout" Target="../slideLayouts/slideLayout254.xml"/><Relationship Id="rId58" Type="http://schemas.openxmlformats.org/officeDocument/2006/relationships/slideLayout" Target="../slideLayouts/slideLayout255.xml"/><Relationship Id="rId59" Type="http://schemas.openxmlformats.org/officeDocument/2006/relationships/slideLayout" Target="../slideLayouts/slideLayout256.xml"/><Relationship Id="rId60" Type="http://schemas.openxmlformats.org/officeDocument/2006/relationships/slideLayout" Target="../slideLayouts/slideLayout257.xml"/><Relationship Id="rId61" Type="http://schemas.openxmlformats.org/officeDocument/2006/relationships/slideLayout" Target="../slideLayouts/slideLayout258.xml"/><Relationship Id="rId62" Type="http://schemas.openxmlformats.org/officeDocument/2006/relationships/slideLayout" Target="../slideLayouts/slideLayout259.xml"/><Relationship Id="rId63" Type="http://schemas.openxmlformats.org/officeDocument/2006/relationships/slideLayout" Target="../slideLayouts/slideLayout260.xml"/><Relationship Id="rId6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863" name="Shape 863"/>
        <p:cNvGrpSpPr/>
        <p:nvPr/>
      </p:nvGrpSpPr>
      <p:grpSpPr>
        <a:xfrm>
          <a:off x="0" y="0"/>
          <a:ext cx="0" cy="0"/>
          <a:chOff x="0" y="0"/>
          <a:chExt cx="0" cy="0"/>
        </a:xfrm>
      </p:grpSpPr>
      <p:sp>
        <p:nvSpPr>
          <p:cNvPr id="864" name="Google Shape;864;p73"/>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865" name="Google Shape;865;p73"/>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 id="2147483736" r:id="rId19"/>
    <p:sldLayoutId id="2147483737" r:id="rId20"/>
    <p:sldLayoutId id="2147483738" r:id="rId21"/>
    <p:sldLayoutId id="2147483739" r:id="rId22"/>
    <p:sldLayoutId id="2147483740" r:id="rId23"/>
    <p:sldLayoutId id="2147483741" r:id="rId24"/>
    <p:sldLayoutId id="2147483742" r:id="rId25"/>
    <p:sldLayoutId id="2147483743" r:id="rId26"/>
    <p:sldLayoutId id="2147483744" r:id="rId27"/>
    <p:sldLayoutId id="2147483745" r:id="rId28"/>
    <p:sldLayoutId id="2147483746" r:id="rId29"/>
    <p:sldLayoutId id="2147483747" r:id="rId30"/>
    <p:sldLayoutId id="2147483748" r:id="rId31"/>
    <p:sldLayoutId id="2147483749" r:id="rId32"/>
    <p:sldLayoutId id="2147483750" r:id="rId33"/>
    <p:sldLayoutId id="2147483751" r:id="rId34"/>
    <p:sldLayoutId id="2147483752" r:id="rId35"/>
    <p:sldLayoutId id="2147483753" r:id="rId36"/>
    <p:sldLayoutId id="2147483754" r:id="rId37"/>
    <p:sldLayoutId id="2147483755" r:id="rId38"/>
    <p:sldLayoutId id="2147483756" r:id="rId39"/>
    <p:sldLayoutId id="2147483757" r:id="rId40"/>
    <p:sldLayoutId id="2147483758" r:id="rId41"/>
    <p:sldLayoutId id="2147483759" r:id="rId42"/>
    <p:sldLayoutId id="2147483760" r:id="rId43"/>
    <p:sldLayoutId id="2147483761" r:id="rId44"/>
    <p:sldLayoutId id="2147483762" r:id="rId45"/>
    <p:sldLayoutId id="2147483763" r:id="rId46"/>
    <p:sldLayoutId id="2147483764" r:id="rId47"/>
    <p:sldLayoutId id="2147483765" r:id="rId48"/>
    <p:sldLayoutId id="2147483766" r:id="rId49"/>
    <p:sldLayoutId id="2147483767" r:id="rId50"/>
    <p:sldLayoutId id="2147483768" r:id="rId51"/>
    <p:sldLayoutId id="2147483769" r:id="rId52"/>
    <p:sldLayoutId id="2147483770" r:id="rId53"/>
    <p:sldLayoutId id="2147483771" r:id="rId54"/>
    <p:sldLayoutId id="2147483772" r:id="rId55"/>
    <p:sldLayoutId id="2147483773" r:id="rId56"/>
    <p:sldLayoutId id="2147483774" r:id="rId57"/>
    <p:sldLayoutId id="2147483775" r:id="rId58"/>
    <p:sldLayoutId id="2147483776" r:id="rId59"/>
    <p:sldLayoutId id="2147483777" r:id="rId60"/>
    <p:sldLayoutId id="2147483778" r:id="rId6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600" name="Shape 1600"/>
        <p:cNvGrpSpPr/>
        <p:nvPr/>
      </p:nvGrpSpPr>
      <p:grpSpPr>
        <a:xfrm>
          <a:off x="0" y="0"/>
          <a:ext cx="0" cy="0"/>
          <a:chOff x="0" y="0"/>
          <a:chExt cx="0" cy="0"/>
        </a:xfrm>
      </p:grpSpPr>
      <p:sp>
        <p:nvSpPr>
          <p:cNvPr id="1601" name="Google Shape;1601;p134"/>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1602" name="Google Shape;1602;p134"/>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 id="2147483791" r:id="rId14"/>
    <p:sldLayoutId id="2147483792" r:id="rId15"/>
    <p:sldLayoutId id="2147483793" r:id="rId16"/>
    <p:sldLayoutId id="2147483794" r:id="rId17"/>
    <p:sldLayoutId id="2147483795" r:id="rId18"/>
    <p:sldLayoutId id="2147483796" r:id="rId19"/>
    <p:sldLayoutId id="2147483797" r:id="rId20"/>
    <p:sldLayoutId id="2147483798" r:id="rId21"/>
    <p:sldLayoutId id="2147483799" r:id="rId22"/>
    <p:sldLayoutId id="2147483800" r:id="rId23"/>
    <p:sldLayoutId id="2147483801" r:id="rId24"/>
    <p:sldLayoutId id="2147483802" r:id="rId25"/>
    <p:sldLayoutId id="2147483803" r:id="rId26"/>
    <p:sldLayoutId id="2147483804" r:id="rId27"/>
    <p:sldLayoutId id="2147483805" r:id="rId28"/>
    <p:sldLayoutId id="2147483806" r:id="rId29"/>
    <p:sldLayoutId id="2147483807" r:id="rId30"/>
    <p:sldLayoutId id="2147483808" r:id="rId31"/>
    <p:sldLayoutId id="2147483809" r:id="rId32"/>
    <p:sldLayoutId id="2147483810" r:id="rId33"/>
    <p:sldLayoutId id="2147483811" r:id="rId34"/>
    <p:sldLayoutId id="2147483812" r:id="rId35"/>
    <p:sldLayoutId id="2147483813" r:id="rId36"/>
    <p:sldLayoutId id="2147483814" r:id="rId37"/>
    <p:sldLayoutId id="2147483815" r:id="rId38"/>
    <p:sldLayoutId id="2147483816" r:id="rId39"/>
    <p:sldLayoutId id="2147483817" r:id="rId40"/>
    <p:sldLayoutId id="2147483818" r:id="rId41"/>
    <p:sldLayoutId id="2147483819" r:id="rId42"/>
    <p:sldLayoutId id="2147483820" r:id="rId43"/>
    <p:sldLayoutId id="2147483821" r:id="rId44"/>
    <p:sldLayoutId id="2147483822" r:id="rId45"/>
    <p:sldLayoutId id="2147483823" r:id="rId46"/>
    <p:sldLayoutId id="2147483824" r:id="rId47"/>
    <p:sldLayoutId id="2147483825" r:id="rId48"/>
    <p:sldLayoutId id="2147483826" r:id="rId49"/>
    <p:sldLayoutId id="2147483827" r:id="rId50"/>
    <p:sldLayoutId id="2147483828" r:id="rId51"/>
    <p:sldLayoutId id="2147483829" r:id="rId52"/>
    <p:sldLayoutId id="2147483830" r:id="rId53"/>
    <p:sldLayoutId id="2147483831" r:id="rId54"/>
    <p:sldLayoutId id="2147483832" r:id="rId55"/>
    <p:sldLayoutId id="2147483833" r:id="rId56"/>
    <p:sldLayoutId id="2147483834" r:id="rId57"/>
    <p:sldLayoutId id="2147483835" r:id="rId58"/>
    <p:sldLayoutId id="2147483836" r:id="rId59"/>
    <p:sldLayoutId id="2147483837" r:id="rId60"/>
    <p:sldLayoutId id="2147483838" r:id="rId61"/>
    <p:sldLayoutId id="2147483839" r:id="rId62"/>
    <p:sldLayoutId id="2147483840" r:id="rId63"/>
    <p:sldLayoutId id="2147483841" r:id="rId64"/>
    <p:sldLayoutId id="2147483842" r:id="rId65"/>
    <p:sldLayoutId id="2147483843" r:id="rId66"/>
    <p:sldLayoutId id="2147483844" r:id="rId67"/>
    <p:sldLayoutId id="2147483845" r:id="rId6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2391" name="Shape 2391"/>
        <p:cNvGrpSpPr/>
        <p:nvPr/>
      </p:nvGrpSpPr>
      <p:grpSpPr>
        <a:xfrm>
          <a:off x="0" y="0"/>
          <a:ext cx="0" cy="0"/>
          <a:chOff x="0" y="0"/>
          <a:chExt cx="0" cy="0"/>
        </a:xfrm>
      </p:grpSpPr>
      <p:sp>
        <p:nvSpPr>
          <p:cNvPr id="2392" name="Google Shape;2392;p202"/>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p:txBody>
      </p:sp>
      <p:sp>
        <p:nvSpPr>
          <p:cNvPr id="2393" name="Google Shape;2393;p202"/>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 id="2147483857" r:id="rId13"/>
    <p:sldLayoutId id="2147483858" r:id="rId14"/>
    <p:sldLayoutId id="2147483859" r:id="rId15"/>
    <p:sldLayoutId id="2147483860" r:id="rId16"/>
    <p:sldLayoutId id="2147483861" r:id="rId17"/>
    <p:sldLayoutId id="2147483862" r:id="rId18"/>
    <p:sldLayoutId id="2147483863" r:id="rId19"/>
    <p:sldLayoutId id="2147483864" r:id="rId20"/>
    <p:sldLayoutId id="2147483865" r:id="rId21"/>
    <p:sldLayoutId id="2147483866" r:id="rId22"/>
    <p:sldLayoutId id="2147483867" r:id="rId23"/>
    <p:sldLayoutId id="2147483868" r:id="rId24"/>
    <p:sldLayoutId id="2147483869" r:id="rId25"/>
    <p:sldLayoutId id="2147483870" r:id="rId26"/>
    <p:sldLayoutId id="2147483871" r:id="rId27"/>
    <p:sldLayoutId id="2147483872" r:id="rId28"/>
    <p:sldLayoutId id="2147483873" r:id="rId29"/>
    <p:sldLayoutId id="2147483874" r:id="rId30"/>
    <p:sldLayoutId id="2147483875" r:id="rId31"/>
    <p:sldLayoutId id="2147483876" r:id="rId32"/>
    <p:sldLayoutId id="2147483877" r:id="rId33"/>
    <p:sldLayoutId id="2147483878" r:id="rId34"/>
    <p:sldLayoutId id="2147483879" r:id="rId35"/>
    <p:sldLayoutId id="2147483880" r:id="rId36"/>
    <p:sldLayoutId id="2147483881" r:id="rId37"/>
    <p:sldLayoutId id="2147483882" r:id="rId38"/>
    <p:sldLayoutId id="2147483883" r:id="rId39"/>
    <p:sldLayoutId id="2147483884" r:id="rId40"/>
    <p:sldLayoutId id="2147483885" r:id="rId41"/>
    <p:sldLayoutId id="2147483886" r:id="rId42"/>
    <p:sldLayoutId id="2147483887" r:id="rId43"/>
    <p:sldLayoutId id="2147483888" r:id="rId44"/>
    <p:sldLayoutId id="2147483889" r:id="rId45"/>
    <p:sldLayoutId id="2147483890" r:id="rId46"/>
    <p:sldLayoutId id="2147483891" r:id="rId47"/>
    <p:sldLayoutId id="2147483892" r:id="rId48"/>
    <p:sldLayoutId id="2147483893" r:id="rId49"/>
    <p:sldLayoutId id="2147483894" r:id="rId50"/>
    <p:sldLayoutId id="2147483895" r:id="rId51"/>
    <p:sldLayoutId id="2147483896" r:id="rId52"/>
    <p:sldLayoutId id="2147483897" r:id="rId53"/>
    <p:sldLayoutId id="2147483898" r:id="rId54"/>
    <p:sldLayoutId id="2147483899" r:id="rId55"/>
    <p:sldLayoutId id="2147483900" r:id="rId56"/>
    <p:sldLayoutId id="2147483901" r:id="rId57"/>
    <p:sldLayoutId id="2147483902" r:id="rId58"/>
    <p:sldLayoutId id="2147483903" r:id="rId59"/>
    <p:sldLayoutId id="2147483904" r:id="rId60"/>
    <p:sldLayoutId id="2147483905" r:id="rId61"/>
    <p:sldLayoutId id="2147483906" r:id="rId62"/>
    <p:sldLayoutId id="2147483907" r:id="rId6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9.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notesSlide" Target="../notesSlides/notesSlide5.xml"/><Relationship Id="rId3" Type="http://schemas.openxmlformats.org/officeDocument/2006/relationships/image" Target="../media/image2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6.xml"/><Relationship Id="rId3" Type="http://schemas.openxmlformats.org/officeDocument/2006/relationships/image" Target="../media/image213.gif"/><Relationship Id="rId4" Type="http://schemas.openxmlformats.org/officeDocument/2006/relationships/image" Target="../media/image216.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7.xml"/><Relationship Id="rId3" Type="http://schemas.openxmlformats.org/officeDocument/2006/relationships/image" Target="../media/image55.png"/><Relationship Id="rId4" Type="http://schemas.openxmlformats.org/officeDocument/2006/relationships/image" Target="../media/image2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8.xml"/><Relationship Id="rId3" Type="http://schemas.openxmlformats.org/officeDocument/2006/relationships/hyperlink" Target="https://creativecommons.org/licenses/by/4.0/" TargetMode="External"/><Relationship Id="rId4" Type="http://schemas.openxmlformats.org/officeDocument/2006/relationships/hyperlink" Target="https://phet.colorado.edu/" TargetMode="External"/><Relationship Id="rId5" Type="http://schemas.openxmlformats.org/officeDocument/2006/relationships/image" Target="../media/image220.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2.xml"/><Relationship Id="rId2" Type="http://schemas.openxmlformats.org/officeDocument/2006/relationships/notesSlide" Target="../notesSlides/notesSlide9.xml"/><Relationship Id="rId3" Type="http://schemas.openxmlformats.org/officeDocument/2006/relationships/image" Target="../media/image215.png"/><Relationship Id="rId4" Type="http://schemas.openxmlformats.org/officeDocument/2006/relationships/image" Target="../media/image2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10.xml"/><Relationship Id="rId3" Type="http://schemas.openxmlformats.org/officeDocument/2006/relationships/hyperlink" Target="https://creativecommons.org/licenses/by/4.0/" TargetMode="External"/><Relationship Id="rId4" Type="http://schemas.openxmlformats.org/officeDocument/2006/relationships/hyperlink" Target="https://phet.colorado.edu/" TargetMode="External"/><Relationship Id="rId5" Type="http://schemas.openxmlformats.org/officeDocument/2006/relationships/image" Target="../media/image221.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11.xml"/><Relationship Id="rId3" Type="http://schemas.openxmlformats.org/officeDocument/2006/relationships/image" Target="../media/image217.png"/><Relationship Id="rId4" Type="http://schemas.openxmlformats.org/officeDocument/2006/relationships/hyperlink" Target="https://creativecommons.org/licenses/by/4.0/" TargetMode="External"/><Relationship Id="rId5" Type="http://schemas.openxmlformats.org/officeDocument/2006/relationships/hyperlink" Target="https://phet.colorado.edu/" TargetMode="External"/><Relationship Id="rId6" Type="http://schemas.openxmlformats.org/officeDocument/2006/relationships/image" Target="../media/image235.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12.xml"/><Relationship Id="rId3" Type="http://schemas.openxmlformats.org/officeDocument/2006/relationships/image" Target="../media/image218.gif"/><Relationship Id="rId4" Type="http://schemas.openxmlformats.org/officeDocument/2006/relationships/hyperlink" Target="https://creativecommons.org/licenses/by/4.0/" TargetMode="External"/><Relationship Id="rId5" Type="http://schemas.openxmlformats.org/officeDocument/2006/relationships/hyperlink" Target="https://phet.colorado.edu/"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13.xml"/><Relationship Id="rId3" Type="http://schemas.openxmlformats.org/officeDocument/2006/relationships/image" Target="../media/image215.png"/><Relationship Id="rId4" Type="http://schemas.openxmlformats.org/officeDocument/2006/relationships/image" Target="../media/image55.png"/><Relationship Id="rId5" Type="http://schemas.openxmlformats.org/officeDocument/2006/relationships/image" Target="../media/image2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8.xml"/><Relationship Id="rId2" Type="http://schemas.openxmlformats.org/officeDocument/2006/relationships/notesSlide" Target="../notesSlides/notesSlide14.xml"/><Relationship Id="rId3" Type="http://schemas.openxmlformats.org/officeDocument/2006/relationships/image" Target="../media/image5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2.xml"/><Relationship Id="rId2" Type="http://schemas.openxmlformats.org/officeDocument/2006/relationships/notesSlide" Target="../notesSlides/notesSlide15.xml"/><Relationship Id="rId3" Type="http://schemas.openxmlformats.org/officeDocument/2006/relationships/image" Target="../media/image214.png"/><Relationship Id="rId4" Type="http://schemas.openxmlformats.org/officeDocument/2006/relationships/image" Target="../media/image5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notesSlide" Target="../notesSlides/notesSlide16.xml"/><Relationship Id="rId3" Type="http://schemas.openxmlformats.org/officeDocument/2006/relationships/image" Target="../media/image2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17.xml"/><Relationship Id="rId3" Type="http://schemas.openxmlformats.org/officeDocument/2006/relationships/image" Target="../media/image2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18.xml"/><Relationship Id="rId3" Type="http://schemas.openxmlformats.org/officeDocument/2006/relationships/image" Target="../media/image55.png"/><Relationship Id="rId4" Type="http://schemas.openxmlformats.org/officeDocument/2006/relationships/image" Target="../media/image214.png"/><Relationship Id="rId5" Type="http://schemas.openxmlformats.org/officeDocument/2006/relationships/image" Target="../media/image222.png"/><Relationship Id="rId6" Type="http://schemas.openxmlformats.org/officeDocument/2006/relationships/image" Target="../media/image226.png"/><Relationship Id="rId7" Type="http://schemas.openxmlformats.org/officeDocument/2006/relationships/image" Target="../media/image227.png"/><Relationship Id="rId8"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20.xml"/><Relationship Id="rId3" Type="http://schemas.openxmlformats.org/officeDocument/2006/relationships/image" Target="../media/image225.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21.xml"/><Relationship Id="rId3" Type="http://schemas.openxmlformats.org/officeDocument/2006/relationships/image" Target="../media/image55.png"/><Relationship Id="rId4" Type="http://schemas.openxmlformats.org/officeDocument/2006/relationships/image" Target="../media/image214.png"/><Relationship Id="rId5" Type="http://schemas.openxmlformats.org/officeDocument/2006/relationships/image" Target="../media/image222.png"/><Relationship Id="rId6" Type="http://schemas.openxmlformats.org/officeDocument/2006/relationships/image" Target="../media/image226.png"/><Relationship Id="rId7" Type="http://schemas.openxmlformats.org/officeDocument/2006/relationships/image" Target="../media/image227.png"/><Relationship Id="rId8"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22.xml"/><Relationship Id="rId3" Type="http://schemas.openxmlformats.org/officeDocument/2006/relationships/image" Target="../media/image2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23.xml"/><Relationship Id="rId3" Type="http://schemas.openxmlformats.org/officeDocument/2006/relationships/image" Target="../media/image226.png"/><Relationship Id="rId4" Type="http://schemas.openxmlformats.org/officeDocument/2006/relationships/image" Target="../media/image22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24.xml"/><Relationship Id="rId3" Type="http://schemas.openxmlformats.org/officeDocument/2006/relationships/image" Target="../media/image55.png"/><Relationship Id="rId4" Type="http://schemas.openxmlformats.org/officeDocument/2006/relationships/image" Target="../media/image214.png"/><Relationship Id="rId5" Type="http://schemas.openxmlformats.org/officeDocument/2006/relationships/image" Target="../media/image5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25.xml"/><Relationship Id="rId3" Type="http://schemas.openxmlformats.org/officeDocument/2006/relationships/image" Target="../media/image2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9.xml"/><Relationship Id="rId2" Type="http://schemas.openxmlformats.org/officeDocument/2006/relationships/notesSlide" Target="../notesSlides/notesSlide29.xml"/><Relationship Id="rId3" Type="http://schemas.openxmlformats.org/officeDocument/2006/relationships/image" Target="../media/image230.png"/><Relationship Id="rId4" Type="http://schemas.openxmlformats.org/officeDocument/2006/relationships/image" Target="../media/image23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notesSlide" Target="../notesSlides/notesSlide31.xml"/><Relationship Id="rId3" Type="http://schemas.openxmlformats.org/officeDocument/2006/relationships/image" Target="../media/image21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32.xml"/><Relationship Id="rId3" Type="http://schemas.openxmlformats.org/officeDocument/2006/relationships/hyperlink" Target="https://creativecommons.org/licenses/by/4.0/" TargetMode="External"/><Relationship Id="rId4" Type="http://schemas.openxmlformats.org/officeDocument/2006/relationships/hyperlink" Target="https://phet.colorado.edu/" TargetMode="External"/><Relationship Id="rId5" Type="http://schemas.openxmlformats.org/officeDocument/2006/relationships/image" Target="../media/image236.gi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33.xml"/><Relationship Id="rId3" Type="http://schemas.openxmlformats.org/officeDocument/2006/relationships/image" Target="../media/image213.gi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6.xml"/><Relationship Id="rId2" Type="http://schemas.openxmlformats.org/officeDocument/2006/relationships/notesSlide" Target="../notesSlides/notesSlide34.xml"/><Relationship Id="rId3" Type="http://schemas.openxmlformats.org/officeDocument/2006/relationships/image" Target="../media/image55.png"/><Relationship Id="rId4" Type="http://schemas.openxmlformats.org/officeDocument/2006/relationships/image" Target="../media/image233.png"/><Relationship Id="rId5" Type="http://schemas.openxmlformats.org/officeDocument/2006/relationships/image" Target="../media/image21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0.xml"/><Relationship Id="rId2" Type="http://schemas.openxmlformats.org/officeDocument/2006/relationships/notesSlide" Target="../notesSlides/notesSlide35.xml"/><Relationship Id="rId3" Type="http://schemas.openxmlformats.org/officeDocument/2006/relationships/image" Target="../media/image23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7" name="Shape 3147"/>
        <p:cNvGrpSpPr/>
        <p:nvPr/>
      </p:nvGrpSpPr>
      <p:grpSpPr>
        <a:xfrm>
          <a:off x="0" y="0"/>
          <a:ext cx="0" cy="0"/>
          <a:chOff x="0" y="0"/>
          <a:chExt cx="0" cy="0"/>
        </a:xfrm>
      </p:grpSpPr>
      <p:sp>
        <p:nvSpPr>
          <p:cNvPr id="3148" name="Google Shape;3148;p265"/>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Dhaqdhaqaaq (movement) codka</a:t>
            </a:r>
            <a:endParaRPr/>
          </a:p>
        </p:txBody>
      </p:sp>
      <p:sp>
        <p:nvSpPr>
          <p:cNvPr id="3149" name="Google Shape;3149;p265"/>
          <p:cNvSpPr txBox="1"/>
          <p:nvPr>
            <p:ph idx="1" type="subTitle"/>
          </p:nvPr>
        </p:nvSpPr>
        <p:spPr>
          <a:xfrm>
            <a:off x="890225" y="4327975"/>
            <a:ext cx="57927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Codka, iftiinka iyo aragga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153" name="Shape 3153"/>
        <p:cNvGrpSpPr/>
        <p:nvPr/>
      </p:nvGrpSpPr>
      <p:grpSpPr>
        <a:xfrm>
          <a:off x="0" y="0"/>
          <a:ext cx="0" cy="0"/>
          <a:chOff x="0" y="0"/>
          <a:chExt cx="0" cy="0"/>
        </a:xfrm>
      </p:grpSpPr>
      <p:sp>
        <p:nvSpPr>
          <p:cNvPr id="3154" name="Google Shape;3154;p266"/>
          <p:cNvSpPr/>
          <p:nvPr/>
        </p:nvSpPr>
        <p:spPr>
          <a:xfrm>
            <a:off x="4824000" y="3673650"/>
            <a:ext cx="3423600" cy="897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lnSpc>
                <a:spcPct val="115000"/>
              </a:lnSpc>
              <a:spcBef>
                <a:spcPts val="1000"/>
              </a:spcBef>
              <a:spcAft>
                <a:spcPts val="1000"/>
              </a:spcAft>
              <a:buNone/>
            </a:pPr>
            <a:r>
              <a:rPr lang="en-GB" sz="1100">
                <a:solidFill>
                  <a:schemeClr val="dk1"/>
                </a:solidFill>
                <a:latin typeface="Lexend"/>
                <a:ea typeface="Lexend"/>
                <a:cs typeface="Lexend"/>
                <a:sym typeface="Lexend"/>
              </a:rPr>
              <a:t>Darsigan wuxuu ku darayaa agabyo dheeri ah oo laga soo dejin karo bogga darsiga.</a:t>
            </a:r>
            <a:endParaRPr/>
          </a:p>
        </p:txBody>
      </p:sp>
      <p:sp>
        <p:nvSpPr>
          <p:cNvPr id="3155" name="Google Shape;3155;p266"/>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agabyadeena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9" name="Shape 3159"/>
        <p:cNvGrpSpPr/>
        <p:nvPr/>
      </p:nvGrpSpPr>
      <p:grpSpPr>
        <a:xfrm>
          <a:off x="0" y="0"/>
          <a:ext cx="0" cy="0"/>
          <a:chOff x="0" y="0"/>
          <a:chExt cx="0" cy="0"/>
        </a:xfrm>
      </p:grpSpPr>
      <p:sp>
        <p:nvSpPr>
          <p:cNvPr id="3160" name="Google Shape;3160;p267"/>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100">
                <a:latin typeface="Lexend"/>
              </a:rPr>
              <a:t>Waxaan sharxi karaa sababta codka uu aad uga aamusnaaday masaafo dheer, iyo sababta mowjadaha codka (sound waves) uga sii dhakhsaha badan adkaha (solids) iyo dareeraha (liquids) marka loo eego gaasaska (gases), laakiin aan si haba yaraatee u dhex mari karin meel banaan (vacuum).</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4" name="Shape 3164"/>
        <p:cNvGrpSpPr/>
        <p:nvPr/>
      </p:nvGrpSpPr>
      <p:grpSpPr>
        <a:xfrm>
          <a:off x="0" y="0"/>
          <a:ext cx="0" cy="0"/>
          <a:chOff x="0" y="0"/>
          <a:chExt cx="0" cy="0"/>
        </a:xfrm>
      </p:grpSpPr>
      <p:sp>
        <p:nvSpPr>
          <p:cNvPr id="3165" name="Google Shape;3165;p268"/>
          <p:cNvSpPr txBox="1"/>
          <p:nvPr>
            <p:ph idx="3" type="subTitle"/>
          </p:nvPr>
        </p:nvSpPr>
        <p:spPr>
          <a:xfrm>
            <a:off x="324000" y="23340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mowjadda codka (sound wave)</a:t>
            </a:r>
            <a:endParaRPr>
              <a:solidFill>
                <a:schemeClr val="dk1"/>
              </a:solidFill>
            </a:endParaRPr>
          </a:p>
        </p:txBody>
      </p:sp>
      <p:sp>
        <p:nvSpPr>
          <p:cNvPr id="3166" name="Google Shape;3166;p268"/>
          <p:cNvSpPr txBox="1"/>
          <p:nvPr>
            <p:ph idx="4" type="subTitle"/>
          </p:nvPr>
        </p:nvSpPr>
        <p:spPr>
          <a:xfrm>
            <a:off x="2699325" y="2334000"/>
            <a:ext cx="61206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Waa 'garaac' (pulse) ku dhex safra shay, oo ay keento gariirka (vibrations) walxaha (particles).</a:t>
            </a:r>
            <a:r>
              <a:rPr lang="en-GB" sz="1100">
                <a:solidFill>
                  <a:schemeClr val="dk1"/>
                </a:solidFill>
                <a:latin typeface="Lexend"/>
              </a:rPr>
              <a:t/>
            </a:r>
            <a:r>
              <a:rPr lang="en-GB" sz="1100">
                <a:solidFill>
                  <a:schemeClr val="dk1"/>
                </a:solidFill>
                <a:latin typeface="Lexend"/>
              </a:rPr>
              <a:t/>
            </a:r>
            <a:r>
              <a:rPr lang="en-GB" sz="1100">
                <a:solidFill>
                  <a:schemeClr val="dk1"/>
                </a:solidFill>
                <a:latin typeface="Lexend"/>
              </a:rPr>
              <a:t/>
            </a:r>
            <a:endParaRPr>
              <a:solidFill>
                <a:schemeClr val="dk1"/>
              </a:solidFill>
            </a:endParaRPr>
          </a:p>
        </p:txBody>
      </p:sp>
      <p:sp>
        <p:nvSpPr>
          <p:cNvPr id="3167" name="Google Shape;3167;p268"/>
          <p:cNvSpPr txBox="1"/>
          <p:nvPr>
            <p:ph idx="5" type="subTitle"/>
          </p:nvPr>
        </p:nvSpPr>
        <p:spPr>
          <a:xfrm>
            <a:off x="324000" y="40104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meel banaan (vacuum)</a:t>
            </a:r>
            <a:endParaRPr>
              <a:solidFill>
                <a:schemeClr val="dk1"/>
              </a:solidFill>
            </a:endParaRPr>
          </a:p>
        </p:txBody>
      </p:sp>
      <p:sp>
        <p:nvSpPr>
          <p:cNvPr id="3168" name="Google Shape;3168;p268"/>
          <p:cNvSpPr txBox="1"/>
          <p:nvPr>
            <p:ph idx="6" type="subTitle"/>
          </p:nvPr>
        </p:nvSpPr>
        <p:spPr>
          <a:xfrm>
            <a:off x="2699325" y="4010400"/>
            <a:ext cx="54618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Waa meel bannaan oo aan wax walxo ah ku jirin (oo aan walxo (particles) ku jirin).</a:t>
            </a:r>
            <a:r>
              <a:rPr lang="en-GB" sz="1100">
                <a:solidFill>
                  <a:schemeClr val="dk1"/>
                </a:solidFill>
                <a:latin typeface="Lexend"/>
              </a:rPr>
              <a:t/>
            </a:r>
            <a:endParaRPr>
              <a:solidFill>
                <a:schemeClr val="dk1"/>
              </a:solidFill>
            </a:endParaRPr>
          </a:p>
        </p:txBody>
      </p:sp>
      <p:sp>
        <p:nvSpPr>
          <p:cNvPr id="3169" name="Google Shape;3169;p268"/>
          <p:cNvSpPr txBox="1"/>
          <p:nvPr>
            <p:ph idx="9" type="subTitle"/>
          </p:nvPr>
        </p:nvSpPr>
        <p:spPr>
          <a:xfrm>
            <a:off x="324000" y="31722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dhexdhexaad (medium)</a:t>
            </a:r>
            <a:endParaRPr>
              <a:solidFill>
                <a:schemeClr val="dk1"/>
              </a:solidFill>
            </a:endParaRPr>
          </a:p>
        </p:txBody>
      </p:sp>
      <p:sp>
        <p:nvSpPr>
          <p:cNvPr id="3170" name="Google Shape;3170;p268"/>
          <p:cNvSpPr txBox="1"/>
          <p:nvPr>
            <p:ph idx="13" type="subTitle"/>
          </p:nvPr>
        </p:nvSpPr>
        <p:spPr>
          <a:xfrm>
            <a:off x="2699325" y="3172200"/>
            <a:ext cx="55191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Waa shayga uu codka dhex marayo, kaas oo la gariiriya.</a:t>
            </a:r>
            <a:endParaRPr>
              <a:solidFill>
                <a:schemeClr val="dk1"/>
              </a:solidFill>
            </a:endParaRPr>
          </a:p>
        </p:txBody>
      </p:sp>
      <p:sp>
        <p:nvSpPr>
          <p:cNvPr id="3171" name="Google Shape;3171;p268"/>
          <p:cNvSpPr txBox="1"/>
          <p:nvPr/>
        </p:nvSpPr>
        <p:spPr>
          <a:xfrm>
            <a:off x="324000" y="810000"/>
            <a:ext cx="2203500" cy="48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b="1" lang="en-GB" sz="1800">
                <a:solidFill>
                  <a:schemeClr val="dk1"/>
                </a:solidFill>
                <a:latin typeface="Lexend"/>
                <a:ea typeface="Lexend"/>
                <a:cs typeface="Lexend"/>
                <a:sym typeface="Lexend"/>
              </a:rPr>
              <a:t>walxo (particles)</a:t>
            </a:r>
            <a:endParaRPr b="1" sz="2000">
              <a:solidFill>
                <a:schemeClr val="dk1"/>
              </a:solidFill>
              <a:latin typeface="Lexend"/>
              <a:ea typeface="Lexend"/>
              <a:cs typeface="Lexend"/>
              <a:sym typeface="Lexend"/>
            </a:endParaRPr>
          </a:p>
        </p:txBody>
      </p:sp>
      <p:sp>
        <p:nvSpPr>
          <p:cNvPr id="3172" name="Google Shape;3172;p268"/>
          <p:cNvSpPr txBox="1"/>
          <p:nvPr/>
        </p:nvSpPr>
        <p:spPr>
          <a:xfrm>
            <a:off x="2699325" y="810000"/>
            <a:ext cx="4759800" cy="627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Waa waxa ay adkaha (solids), dareeraha (liquids) iyo gaasaska (gases) ka samaysan yihiin.</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3173" name="Google Shape;3173;p268"/>
          <p:cNvSpPr txBox="1"/>
          <p:nvPr/>
        </p:nvSpPr>
        <p:spPr>
          <a:xfrm>
            <a:off x="324000" y="1648200"/>
            <a:ext cx="2203500" cy="48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b="1" lang="en-GB" sz="1800">
                <a:solidFill>
                  <a:schemeClr val="dk1"/>
                </a:solidFill>
                <a:latin typeface="Lexend"/>
                <a:ea typeface="Lexend"/>
                <a:cs typeface="Lexend"/>
                <a:sym typeface="Lexend"/>
              </a:rPr>
              <a:t>gariir (vibrate)</a:t>
            </a:r>
            <a:endParaRPr b="1" sz="2000">
              <a:solidFill>
                <a:schemeClr val="dk1"/>
              </a:solidFill>
              <a:latin typeface="Lexend"/>
              <a:ea typeface="Lexend"/>
              <a:cs typeface="Lexend"/>
              <a:sym typeface="Lexend"/>
            </a:endParaRPr>
          </a:p>
        </p:txBody>
      </p:sp>
      <p:sp>
        <p:nvSpPr>
          <p:cNvPr id="3174" name="Google Shape;3174;p268"/>
          <p:cNvSpPr txBox="1"/>
          <p:nvPr/>
        </p:nvSpPr>
        <p:spPr>
          <a:xfrm>
            <a:off x="2699325" y="1648200"/>
            <a:ext cx="5559000" cy="48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Clr>
                <a:schemeClr val="dk1"/>
              </a:buClr>
              <a:buSzPts val="1100"/>
              <a:buFont typeface="Arial"/>
              <a:buNone/>
            </a:pPr>
            <a:r>
              <a:rPr lang="en-GB" sz="1100">
                <a:solidFill>
                  <a:schemeClr val="dk1"/>
                </a:solidFill>
                <a:latin typeface="Lexend"/>
                <a:ea typeface="Lexend"/>
                <a:cs typeface="Lexend"/>
                <a:sym typeface="Lexend"/>
              </a:rPr>
              <a:t>In si joogto ah oo soo noqnoqota loo dhaqaajiyo gadaal iyo horay.</a:t>
            </a:r>
            <a:endParaRPr sz="1800">
              <a:solidFill>
                <a:schemeClr val="dk1"/>
              </a:solidFill>
              <a:latin typeface="Lexend"/>
              <a:ea typeface="Lexend"/>
              <a:cs typeface="Lexend"/>
              <a:sym typeface="Lexe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8" name="Shape 3178"/>
        <p:cNvGrpSpPr/>
        <p:nvPr/>
      </p:nvGrpSpPr>
      <p:grpSpPr>
        <a:xfrm>
          <a:off x="0" y="0"/>
          <a:ext cx="0" cy="0"/>
          <a:chOff x="0" y="0"/>
          <a:chExt cx="0" cy="0"/>
        </a:xfrm>
      </p:grpSpPr>
      <p:sp>
        <p:nvSpPr>
          <p:cNvPr id="3179" name="Google Shape;3179;p269"/>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Codka ayaa ka aamusnaaday masaafo dheer</a:t>
            </a:r>
            <a:endParaRPr/>
          </a:p>
        </p:txBody>
      </p:sp>
      <p:sp>
        <p:nvSpPr>
          <p:cNvPr id="3180" name="Google Shape;3180;p269"/>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Mowjadaha codka (sound waves) ee adkaha (solids), dareeraha (liquids) iyo gaasaska (gases)</a:t>
            </a:r>
            <a:endParaRPr/>
          </a:p>
        </p:txBody>
      </p:sp>
      <p:sp>
        <p:nvSpPr>
          <p:cNvPr id="3181" name="Google Shape;3181;p269"/>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Meel banaan (vacuum)</a:t>
            </a:r>
            <a:endParaRPr/>
          </a:p>
        </p:txBody>
      </p:sp>
      <p:sp>
        <p:nvSpPr>
          <p:cNvPr id="3182" name="Google Shape;3182;p269"/>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Dhaqdhaqaaq (movement) codka</a:t>
            </a:r>
            <a:endParaRPr/>
          </a:p>
        </p:txBody>
      </p:sp>
      <p:pic>
        <p:nvPicPr>
          <p:cNvPr id="3183" name="Google Shape;3183;p269"/>
          <p:cNvPicPr preferRelativeResize="0"/>
          <p:nvPr/>
        </p:nvPicPr>
        <p:blipFill>
          <a:blip r:embed="rId3">
            <a:alphaModFix/>
          </a:blip>
          <a:stretch>
            <a:fillRect/>
          </a:stretch>
        </p:blipFill>
        <p:spPr>
          <a:xfrm>
            <a:off x="412621" y="1748896"/>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7" name="Shape 3187"/>
        <p:cNvGrpSpPr/>
        <p:nvPr/>
      </p:nvGrpSpPr>
      <p:grpSpPr>
        <a:xfrm>
          <a:off x="0" y="0"/>
          <a:ext cx="0" cy="0"/>
          <a:chOff x="0" y="0"/>
          <a:chExt cx="0" cy="0"/>
        </a:xfrm>
      </p:grpSpPr>
      <p:sp>
        <p:nvSpPr>
          <p:cNvPr id="3188" name="Google Shape;3188;p27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a:latin typeface="Lexend"/>
              </a:rPr>
              <a:t>Codka ayaa ka aamusnaaday masaafo dheer</a:t>
            </a:r>
            <a:endParaRPr/>
          </a:p>
        </p:txBody>
      </p:sp>
      <p:sp>
        <p:nvSpPr>
          <p:cNvPr id="3189" name="Google Shape;3189;p270"/>
          <p:cNvSpPr txBox="1"/>
          <p:nvPr/>
        </p:nvSpPr>
        <p:spPr>
          <a:xfrm>
            <a:off x="329950" y="818950"/>
            <a:ext cx="6984300" cy="441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Shay gariiraya wuxuu keenaa in walxaha (particles) hawada ku dhow ay gariiraan sidoo kale.</a:t>
            </a:r>
            <a:r>
              <a:rPr b="1" lang="en-GB" sz="1100">
                <a:latin typeface="Lexend"/>
                <a:ea typeface="Lexend"/>
                <a:cs typeface="Lexend"/>
                <a:sym typeface="Lexend"/>
              </a:rPr>
              <a:t/>
            </a:r>
            <a:r>
              <a:rPr lang="en-GB" sz="1100">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2100">
              <a:solidFill>
                <a:srgbClr val="000000"/>
              </a:solidFill>
              <a:latin typeface="Lexend"/>
              <a:ea typeface="Lexend"/>
              <a:cs typeface="Lexend"/>
              <a:sym typeface="Lexend"/>
            </a:endParaRPr>
          </a:p>
        </p:txBody>
      </p:sp>
      <p:sp>
        <p:nvSpPr>
          <p:cNvPr id="3190" name="Google Shape;3190;p270"/>
          <p:cNvSpPr txBox="1"/>
          <p:nvPr/>
        </p:nvSpPr>
        <p:spPr>
          <a:xfrm>
            <a:off x="324000" y="1719800"/>
            <a:ext cx="4839900" cy="10581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Walxaha (particles) hawada ayaa la riixaa horay, laakiin markii shaygu dib u noqdo, way ku fidaan gadaal.</a:t>
            </a:r>
            <a:endParaRPr sz="2100">
              <a:solidFill>
                <a:srgbClr val="000000"/>
              </a:solidFill>
              <a:latin typeface="Lexend"/>
              <a:ea typeface="Lexend"/>
              <a:cs typeface="Lexend"/>
              <a:sym typeface="Lexend"/>
            </a:endParaRPr>
          </a:p>
        </p:txBody>
      </p:sp>
      <p:sp>
        <p:nvSpPr>
          <p:cNvPr id="3191" name="Google Shape;3191;p270"/>
          <p:cNvSpPr txBox="1"/>
          <p:nvPr/>
        </p:nvSpPr>
        <p:spPr>
          <a:xfrm>
            <a:off x="324000" y="3069400"/>
            <a:ext cx="3996000" cy="993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Walxaha hawada ee gariiraya waxay garaacaan deriskooda waxayna iyaguna gariiriyaan.</a:t>
            </a:r>
            <a:br>
              <a:rPr lang="en-GB" sz="2100">
                <a:latin typeface="Lexend"/>
                <a:ea typeface="Lexend"/>
                <a:cs typeface="Lexend"/>
                <a:sym typeface="Lexend"/>
              </a:rPr>
            </a:br>
            <a:r>
              <a:rPr lang="en-GB" sz="1100">
                <a:latin typeface="Lexend"/>
                <a:ea typeface="Lexend"/>
                <a:cs typeface="Lexend"/>
                <a:sym typeface="Lexend"/>
              </a:rPr>
              <a:t/>
            </a:r>
            <a:br>
              <a:rPr lang="en-GB" sz="2100">
                <a:latin typeface="Lexend"/>
                <a:ea typeface="Lexend"/>
                <a:cs typeface="Lexend"/>
                <a:sym typeface="Lexend"/>
              </a:rPr>
            </a:br>
            <a:r>
              <a:rPr lang="en-GB" sz="1100">
                <a:latin typeface="Lexend"/>
                <a:ea typeface="Lexend"/>
                <a:cs typeface="Lexend"/>
                <a:sym typeface="Lexend"/>
              </a:rPr>
              <a:t/>
            </a:r>
            <a:endParaRPr sz="2100">
              <a:solidFill>
                <a:srgbClr val="000000"/>
              </a:solidFill>
              <a:latin typeface="Lexend"/>
              <a:ea typeface="Lexend"/>
              <a:cs typeface="Lexend"/>
              <a:sym typeface="Lexend"/>
            </a:endParaRPr>
          </a:p>
        </p:txBody>
      </p:sp>
      <p:sp>
        <p:nvSpPr>
          <p:cNvPr id="3192" name="Google Shape;3192;p270"/>
          <p:cNvSpPr txBox="1"/>
          <p:nvPr/>
        </p:nvSpPr>
        <p:spPr>
          <a:xfrm>
            <a:off x="324000" y="4419000"/>
            <a:ext cx="8083200" cy="3828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Qaabka walxaha gariiraya wuxuu abuuraa mawjad dhawaaq (sound wave).</a:t>
            </a:r>
            <a:r>
              <a:rPr b="1" lang="en-GB" sz="1100">
                <a:latin typeface="Lexend"/>
                <a:ea typeface="Lexend"/>
                <a:cs typeface="Lexend"/>
                <a:sym typeface="Lexend"/>
              </a:rPr>
              <a:t/>
            </a:r>
            <a:r>
              <a:rPr lang="en-GB" sz="1100">
                <a:latin typeface="Lexend"/>
                <a:ea typeface="Lexend"/>
                <a:cs typeface="Lexend"/>
                <a:sym typeface="Lexend"/>
              </a:rPr>
              <a:t/>
            </a:r>
            <a:endParaRPr sz="2100">
              <a:solidFill>
                <a:srgbClr val="000000"/>
              </a:solidFill>
              <a:latin typeface="Lexend"/>
              <a:ea typeface="Lexend"/>
              <a:cs typeface="Lexend"/>
              <a:sym typeface="Lexend"/>
            </a:endParaRPr>
          </a:p>
        </p:txBody>
      </p:sp>
      <p:pic>
        <p:nvPicPr>
          <p:cNvPr id="3193" name="Google Shape;3193;p270"/>
          <p:cNvPicPr preferRelativeResize="0"/>
          <p:nvPr/>
        </p:nvPicPr>
        <p:blipFill>
          <a:blip r:embed="rId3">
            <a:alphaModFix/>
          </a:blip>
          <a:stretch>
            <a:fillRect/>
          </a:stretch>
        </p:blipFill>
        <p:spPr>
          <a:xfrm>
            <a:off x="4268200" y="3399563"/>
            <a:ext cx="4491600" cy="913266"/>
          </a:xfrm>
          <a:prstGeom prst="rect">
            <a:avLst/>
          </a:prstGeom>
          <a:noFill/>
          <a:ln>
            <a:noFill/>
          </a:ln>
        </p:spPr>
      </p:pic>
      <p:pic>
        <p:nvPicPr>
          <p:cNvPr id="3194" name="Google Shape;3194;p270"/>
          <p:cNvPicPr preferRelativeResize="0"/>
          <p:nvPr/>
        </p:nvPicPr>
        <p:blipFill>
          <a:blip r:embed="rId4">
            <a:alphaModFix/>
          </a:blip>
          <a:stretch>
            <a:fillRect/>
          </a:stretch>
        </p:blipFill>
        <p:spPr>
          <a:xfrm>
            <a:off x="5501849" y="1320117"/>
            <a:ext cx="3181751" cy="179236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8" name="Shape 3198"/>
        <p:cNvGrpSpPr/>
        <p:nvPr/>
      </p:nvGrpSpPr>
      <p:grpSpPr>
        <a:xfrm>
          <a:off x="0" y="0"/>
          <a:ext cx="0" cy="0"/>
          <a:chOff x="0" y="0"/>
          <a:chExt cx="0" cy="0"/>
        </a:xfrm>
      </p:grpSpPr>
      <p:sp>
        <p:nvSpPr>
          <p:cNvPr id="3199" name="Google Shape;3199;p2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Dhawaaqyada ayaa ka aamusan yihiin meel fog</a:t>
            </a:r>
            <a:endParaRPr/>
          </a:p>
        </p:txBody>
      </p:sp>
      <p:sp>
        <p:nvSpPr>
          <p:cNvPr id="3200" name="Google Shape;3200;p271"/>
          <p:cNvSpPr txBox="1"/>
          <p:nvPr>
            <p:ph idx="1" type="body"/>
          </p:nvPr>
        </p:nvSpPr>
        <p:spPr>
          <a:xfrm>
            <a:off x="324000" y="835500"/>
            <a:ext cx="71352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Mid ka mid ah kuwan soo socda ayaa ka soo baxa isha dhawaaqa (source of sound)?</a:t>
            </a:r>
            <a:endParaRPr/>
          </a:p>
        </p:txBody>
      </p:sp>
      <p:grpSp>
        <p:nvGrpSpPr>
          <p:cNvPr id="3201" name="Google Shape;3201;p271"/>
          <p:cNvGrpSpPr/>
          <p:nvPr/>
        </p:nvGrpSpPr>
        <p:grpSpPr>
          <a:xfrm>
            <a:off x="339041" y="2800350"/>
            <a:ext cx="457200" cy="457200"/>
            <a:chOff x="1020916" y="1442088"/>
            <a:chExt cx="457200" cy="457200"/>
          </a:xfrm>
        </p:grpSpPr>
        <p:pic>
          <p:nvPicPr>
            <p:cNvPr id="3202" name="Google Shape;3202;p27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203" name="Google Shape;3203;p27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3204" name="Google Shape;3204;p271"/>
          <p:cNvSpPr txBox="1"/>
          <p:nvPr/>
        </p:nvSpPr>
        <p:spPr>
          <a:xfrm>
            <a:off x="984825" y="2859600"/>
            <a:ext cx="7571100" cy="338700"/>
          </a:xfrm>
          <a:prstGeom prst="rect">
            <a:avLst/>
          </a:prstGeom>
          <a:noFill/>
          <a:ln>
            <a:noFill/>
          </a:ln>
        </p:spPr>
        <p:txBody>
          <a:bodyPr anchorCtr="0" anchor="t" bIns="0"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walxaha dhawaaqa (sound particles)</a:t>
            </a:r>
            <a:endParaRPr sz="2200">
              <a:solidFill>
                <a:srgbClr val="000000"/>
              </a:solidFill>
              <a:latin typeface="Lexend"/>
              <a:ea typeface="Lexend"/>
              <a:cs typeface="Lexend"/>
              <a:sym typeface="Lexend"/>
            </a:endParaRPr>
          </a:p>
        </p:txBody>
      </p:sp>
      <p:grpSp>
        <p:nvGrpSpPr>
          <p:cNvPr id="3205" name="Google Shape;3205;p271"/>
          <p:cNvGrpSpPr/>
          <p:nvPr/>
        </p:nvGrpSpPr>
        <p:grpSpPr>
          <a:xfrm>
            <a:off x="339041" y="1939543"/>
            <a:ext cx="457200" cy="457200"/>
            <a:chOff x="1020916" y="1442088"/>
            <a:chExt cx="457200" cy="457200"/>
          </a:xfrm>
        </p:grpSpPr>
        <p:pic>
          <p:nvPicPr>
            <p:cNvPr id="3206" name="Google Shape;3206;p27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207" name="Google Shape;3207;p27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sp>
        <p:nvSpPr>
          <p:cNvPr id="3208" name="Google Shape;3208;p271"/>
          <p:cNvSpPr txBox="1"/>
          <p:nvPr/>
        </p:nvSpPr>
        <p:spPr>
          <a:xfrm>
            <a:off x="984825" y="1998793"/>
            <a:ext cx="6747600" cy="338700"/>
          </a:xfrm>
          <a:prstGeom prst="rect">
            <a:avLst/>
          </a:prstGeom>
          <a:noFill/>
          <a:ln>
            <a:noFill/>
          </a:ln>
        </p:spPr>
        <p:txBody>
          <a:bodyPr anchorCtr="0" anchor="t" bIns="0"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walxaha hawada (air particles)</a:t>
            </a:r>
            <a:endParaRPr sz="2200">
              <a:latin typeface="Lexend"/>
              <a:ea typeface="Lexend"/>
              <a:cs typeface="Lexend"/>
              <a:sym typeface="Lexend"/>
            </a:endParaRPr>
          </a:p>
        </p:txBody>
      </p:sp>
      <p:sp>
        <p:nvSpPr>
          <p:cNvPr id="3209" name="Google Shape;3209;p271"/>
          <p:cNvSpPr txBox="1"/>
          <p:nvPr/>
        </p:nvSpPr>
        <p:spPr>
          <a:xfrm>
            <a:off x="984825" y="3720407"/>
            <a:ext cx="7401300" cy="338700"/>
          </a:xfrm>
          <a:prstGeom prst="rect">
            <a:avLst/>
          </a:prstGeom>
          <a:noFill/>
          <a:ln>
            <a:noFill/>
          </a:ln>
        </p:spPr>
        <p:txBody>
          <a:bodyPr anchorCtr="0" anchor="t" bIns="0"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mawjadaha dhawaaqa (sound waves)</a:t>
            </a:r>
            <a:endParaRPr sz="2200">
              <a:latin typeface="Lexend"/>
              <a:ea typeface="Lexend"/>
              <a:cs typeface="Lexend"/>
              <a:sym typeface="Lexend"/>
            </a:endParaRPr>
          </a:p>
        </p:txBody>
      </p:sp>
      <p:grpSp>
        <p:nvGrpSpPr>
          <p:cNvPr id="3210" name="Google Shape;3210;p271"/>
          <p:cNvGrpSpPr/>
          <p:nvPr/>
        </p:nvGrpSpPr>
        <p:grpSpPr>
          <a:xfrm>
            <a:off x="339041" y="3661157"/>
            <a:ext cx="457200" cy="457200"/>
            <a:chOff x="1020916" y="1442088"/>
            <a:chExt cx="457200" cy="457200"/>
          </a:xfrm>
        </p:grpSpPr>
        <p:pic>
          <p:nvPicPr>
            <p:cNvPr id="3211" name="Google Shape;3211;p27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212" name="Google Shape;3212;p27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pic>
        <p:nvPicPr>
          <p:cNvPr id="3213" name="Google Shape;3213;p271"/>
          <p:cNvPicPr preferRelativeResize="0"/>
          <p:nvPr/>
        </p:nvPicPr>
        <p:blipFill>
          <a:blip r:embed="rId4">
            <a:alphaModFix/>
          </a:blip>
          <a:stretch>
            <a:fillRect/>
          </a:stretch>
        </p:blipFill>
        <p:spPr>
          <a:xfrm>
            <a:off x="2827783" y="3756398"/>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7" name="Shape 3217"/>
        <p:cNvGrpSpPr/>
        <p:nvPr/>
      </p:nvGrpSpPr>
      <p:grpSpPr>
        <a:xfrm>
          <a:off x="0" y="0"/>
          <a:ext cx="0" cy="0"/>
          <a:chOff x="0" y="0"/>
          <a:chExt cx="0" cy="0"/>
        </a:xfrm>
      </p:grpSpPr>
      <p:sp>
        <p:nvSpPr>
          <p:cNvPr id="3218" name="Google Shape;3218;p2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Dhawaaqyada ayaa ka aamusan yihiin meel fog</a:t>
            </a:r>
            <a:endParaRPr/>
          </a:p>
        </p:txBody>
      </p:sp>
      <p:sp>
        <p:nvSpPr>
          <p:cNvPr id="3219" name="Google Shape;3219;p272"/>
          <p:cNvSpPr txBox="1"/>
          <p:nvPr>
            <p:ph idx="1" type="body"/>
          </p:nvPr>
        </p:nvSpPr>
        <p:spPr>
          <a:xfrm>
            <a:off x="324000" y="819150"/>
            <a:ext cx="7135200" cy="724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Meel ka fog shayga gariiraya, baaxadda gariirka (amplitude of vibrations) waa ka yar tahay. Codka (volume) ayaa hooseeya.</a:t>
            </a:r>
            <a:r>
              <a:rPr b="1" lang="en-GB" sz="1100">
                <a:latin typeface="Lexend"/>
              </a:rPr>
              <a:t/>
            </a:r>
            <a:r>
              <a:rPr lang="en-GB" sz="1100">
                <a:latin typeface="Lexend"/>
              </a:rPr>
              <a:t/>
            </a:r>
            <a:endParaRPr sz="2100"/>
          </a:p>
          <a:p>
            <a:pPr indent="0" lvl="0" marL="0" rtl="0" algn="l">
              <a:spcBef>
                <a:spcPts val="0"/>
              </a:spcBef>
              <a:spcAft>
                <a:spcPts val="1000"/>
              </a:spcAft>
              <a:buNone/>
            </a:pPr>
            <a:r>
              <a:rPr>
                <a:latin typeface="Lexend"/>
              </a:rPr>
              <a:t/>
            </a:r>
            <a:endParaRPr sz="2100"/>
          </a:p>
        </p:txBody>
      </p:sp>
      <p:sp>
        <p:nvSpPr>
          <p:cNvPr id="3220" name="Google Shape;3220;p272"/>
          <p:cNvSpPr txBox="1"/>
          <p:nvPr/>
        </p:nvSpPr>
        <p:spPr>
          <a:xfrm>
            <a:off x="193025" y="4820400"/>
            <a:ext cx="7885200" cy="2655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808080"/>
                </a:solidFill>
                <a:latin typeface="Lexend"/>
                <a:ea typeface="Lexend"/>
                <a:cs typeface="Lexend"/>
                <a:sym typeface="Lexend"/>
              </a:rPr>
              <a:t>Jilitaanka (Simulation) waxaa sameeyay PhET Interactive Simulations, Jaamacadda Colorado Boulder, oo shatiyaysan CC-BY-4.0 (https://phet.colorado.edu).</a:t>
            </a:r>
            <a:r>
              <a:rPr lang="en-GB" sz="1100">
                <a:solidFill>
                  <a:srgbClr val="808080"/>
                </a:solidFill>
                <a:uFill>
                  <a:noFill/>
                </a:uFill>
                <a:latin typeface="Lexend"/>
                <a:ea typeface="Lexend"/>
                <a:cs typeface="Lexend"/>
                <a:sym typeface="Lexend"/>
                <a:hlinkClick r:id="rId3">
                  <a:extLst>
                    <a:ext uri="{A12FA001-AC4F-418D-AE19-62706E023703}">
                      <ahyp:hlinkClr val="tx"/>
                    </a:ext>
                  </a:extLst>
                </a:hlinkClick>
              </a:rPr>
              <a:t/>
            </a:r>
            <a:r>
              <a:rPr lang="en-GB" sz="1100">
                <a:solidFill>
                  <a:srgbClr val="808080"/>
                </a:solidFill>
                <a:latin typeface="Lexend"/>
                <a:ea typeface="Lexend"/>
                <a:cs typeface="Lexend"/>
                <a:sym typeface="Lexend"/>
              </a:rPr>
              <a:t/>
            </a:r>
            <a:r>
              <a:rPr lang="en-GB" sz="1100">
                <a:solidFill>
                  <a:srgbClr val="808080"/>
                </a:solidFill>
                <a:uFill>
                  <a:noFill/>
                </a:uFill>
                <a:latin typeface="Lexend"/>
                <a:ea typeface="Lexend"/>
                <a:cs typeface="Lexend"/>
                <a:sym typeface="Lexend"/>
                <a:hlinkClick r:id="rId4">
                  <a:extLst>
                    <a:ext uri="{A12FA001-AC4F-418D-AE19-62706E023703}">
                      <ahyp:hlinkClr val="tx"/>
                    </a:ext>
                  </a:extLst>
                </a:hlinkClick>
              </a:rPr>
              <a:t/>
            </a:r>
            <a:r>
              <a:rPr lang="en-GB" sz="1100">
                <a:solidFill>
                  <a:srgbClr val="808080"/>
                </a:solidFill>
                <a:latin typeface="Lexend"/>
                <a:ea typeface="Lexend"/>
                <a:cs typeface="Lexend"/>
                <a:sym typeface="Lexend"/>
              </a:rPr>
              <a:t/>
            </a:r>
            <a:endParaRPr sz="600">
              <a:solidFill>
                <a:srgbClr val="808080"/>
              </a:solidFill>
              <a:latin typeface="Lexend"/>
              <a:ea typeface="Lexend"/>
              <a:cs typeface="Lexend"/>
              <a:sym typeface="Lexend"/>
            </a:endParaRPr>
          </a:p>
        </p:txBody>
      </p:sp>
      <p:sp>
        <p:nvSpPr>
          <p:cNvPr id="3221" name="Google Shape;3221;p272"/>
          <p:cNvSpPr txBox="1"/>
          <p:nvPr>
            <p:ph idx="1" type="body"/>
          </p:nvPr>
        </p:nvSpPr>
        <p:spPr>
          <a:xfrm>
            <a:off x="2088612" y="4389120"/>
            <a:ext cx="1421100" cy="724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baaxad weyn (larger amplitude)</a:t>
            </a:r>
            <a:endParaRPr sz="2100"/>
          </a:p>
          <a:p>
            <a:pPr indent="0" lvl="0" marL="0" rtl="0" algn="l">
              <a:spcBef>
                <a:spcPts val="0"/>
              </a:spcBef>
              <a:spcAft>
                <a:spcPts val="1000"/>
              </a:spcAft>
              <a:buNone/>
            </a:pPr>
            <a:r>
              <a:rPr>
                <a:latin typeface="Lexend"/>
              </a:rPr>
              <a:t/>
            </a:r>
            <a:endParaRPr sz="2100"/>
          </a:p>
        </p:txBody>
      </p:sp>
      <p:sp>
        <p:nvSpPr>
          <p:cNvPr id="3222" name="Google Shape;3222;p272"/>
          <p:cNvSpPr txBox="1"/>
          <p:nvPr>
            <p:ph idx="1" type="body"/>
          </p:nvPr>
        </p:nvSpPr>
        <p:spPr>
          <a:xfrm>
            <a:off x="411480" y="4389120"/>
            <a:ext cx="1421100" cy="724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baaxad yar (smaller amplitude)</a:t>
            </a:r>
            <a:r>
              <a:rPr lang="en-GB" sz="1100">
                <a:latin typeface="Lexend"/>
              </a:rPr>
              <a:t/>
            </a:r>
            <a:endParaRPr sz="2100"/>
          </a:p>
          <a:p>
            <a:pPr indent="0" lvl="0" marL="0" rtl="0" algn="l">
              <a:spcBef>
                <a:spcPts val="0"/>
              </a:spcBef>
              <a:spcAft>
                <a:spcPts val="1000"/>
              </a:spcAft>
              <a:buNone/>
            </a:pPr>
            <a:r>
              <a:rPr>
                <a:latin typeface="Lexend"/>
              </a:rPr>
              <a:t/>
            </a:r>
            <a:endParaRPr sz="2100"/>
          </a:p>
        </p:txBody>
      </p:sp>
      <p:pic>
        <p:nvPicPr>
          <p:cNvPr id="3223" name="Google Shape;3223;p272"/>
          <p:cNvPicPr preferRelativeResize="0"/>
          <p:nvPr/>
        </p:nvPicPr>
        <p:blipFill>
          <a:blip r:embed="rId5">
            <a:alphaModFix/>
          </a:blip>
          <a:stretch>
            <a:fillRect/>
          </a:stretch>
        </p:blipFill>
        <p:spPr>
          <a:xfrm>
            <a:off x="2116175" y="1726850"/>
            <a:ext cx="4501725" cy="2363450"/>
          </a:xfrm>
          <a:prstGeom prst="rect">
            <a:avLst/>
          </a:prstGeom>
          <a:noFill/>
          <a:ln>
            <a:noFill/>
          </a:ln>
        </p:spPr>
      </p:pic>
      <p:grpSp>
        <p:nvGrpSpPr>
          <p:cNvPr id="3224" name="Google Shape;3224;p272"/>
          <p:cNvGrpSpPr/>
          <p:nvPr/>
        </p:nvGrpSpPr>
        <p:grpSpPr>
          <a:xfrm>
            <a:off x="5987050" y="2874875"/>
            <a:ext cx="549900" cy="335850"/>
            <a:chOff x="5987050" y="2874875"/>
            <a:chExt cx="549900" cy="335850"/>
          </a:xfrm>
        </p:grpSpPr>
        <p:sp>
          <p:nvSpPr>
            <p:cNvPr id="3225" name="Google Shape;3225;p272"/>
            <p:cNvSpPr/>
            <p:nvPr/>
          </p:nvSpPr>
          <p:spPr>
            <a:xfrm>
              <a:off x="5987050" y="2874875"/>
              <a:ext cx="549900" cy="208200"/>
            </a:xfrm>
            <a:prstGeom prst="roundRect">
              <a:avLst>
                <a:gd fmla="val 16667" name="adj"/>
              </a:avLst>
            </a:prstGeom>
            <a:noFill/>
            <a:ln cap="flat" cmpd="sng" w="38100">
              <a:solidFill>
                <a:srgbClr val="E9192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3226" name="Google Shape;3226;p272"/>
            <p:cNvCxnSpPr/>
            <p:nvPr/>
          </p:nvCxnSpPr>
          <p:spPr>
            <a:xfrm rot="10800000">
              <a:off x="6009175" y="3210725"/>
              <a:ext cx="521400" cy="0"/>
            </a:xfrm>
            <a:prstGeom prst="straightConnector1">
              <a:avLst/>
            </a:prstGeom>
            <a:noFill/>
            <a:ln cap="flat" cmpd="sng" w="28575">
              <a:solidFill>
                <a:srgbClr val="E91923"/>
              </a:solidFill>
              <a:prstDash val="solid"/>
              <a:round/>
              <a:headEnd len="med" w="med" type="triangle"/>
              <a:tailEnd len="med" w="med" type="triangle"/>
            </a:ln>
          </p:spPr>
        </p:cxnSp>
      </p:grpSp>
      <p:grpSp>
        <p:nvGrpSpPr>
          <p:cNvPr id="3227" name="Google Shape;3227;p272"/>
          <p:cNvGrpSpPr/>
          <p:nvPr/>
        </p:nvGrpSpPr>
        <p:grpSpPr>
          <a:xfrm>
            <a:off x="1603575" y="2800402"/>
            <a:ext cx="1789500" cy="432398"/>
            <a:chOff x="1603575" y="2800402"/>
            <a:chExt cx="1789500" cy="432398"/>
          </a:xfrm>
        </p:grpSpPr>
        <p:cxnSp>
          <p:nvCxnSpPr>
            <p:cNvPr id="3228" name="Google Shape;3228;p272"/>
            <p:cNvCxnSpPr/>
            <p:nvPr/>
          </p:nvCxnSpPr>
          <p:spPr>
            <a:xfrm rot="10800000">
              <a:off x="2477775" y="3201521"/>
              <a:ext cx="915300" cy="0"/>
            </a:xfrm>
            <a:prstGeom prst="straightConnector1">
              <a:avLst/>
            </a:prstGeom>
            <a:noFill/>
            <a:ln cap="flat" cmpd="sng" w="38100">
              <a:solidFill>
                <a:srgbClr val="E91923"/>
              </a:solidFill>
              <a:prstDash val="solid"/>
              <a:round/>
              <a:headEnd len="med" w="med" type="triangle"/>
              <a:tailEnd len="med" w="med" type="triangle"/>
            </a:ln>
          </p:spPr>
        </p:cxnSp>
        <p:sp>
          <p:nvSpPr>
            <p:cNvPr id="3229" name="Google Shape;3229;p272"/>
            <p:cNvSpPr/>
            <p:nvPr/>
          </p:nvSpPr>
          <p:spPr>
            <a:xfrm>
              <a:off x="2469675" y="2800402"/>
              <a:ext cx="923400" cy="265500"/>
            </a:xfrm>
            <a:prstGeom prst="roundRect">
              <a:avLst>
                <a:gd fmla="val 16667" name="adj"/>
              </a:avLst>
            </a:prstGeom>
            <a:noFill/>
            <a:ln cap="flat" cmpd="sng" w="38100">
              <a:solidFill>
                <a:srgbClr val="E9192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3230" name="Google Shape;3230;p272"/>
            <p:cNvCxnSpPr/>
            <p:nvPr/>
          </p:nvCxnSpPr>
          <p:spPr>
            <a:xfrm flipH="1" rot="10800000">
              <a:off x="1603575" y="3060600"/>
              <a:ext cx="874800" cy="172200"/>
            </a:xfrm>
            <a:prstGeom prst="straightConnector1">
              <a:avLst/>
            </a:prstGeom>
            <a:noFill/>
            <a:ln cap="flat" cmpd="sng" w="38100">
              <a:solidFill>
                <a:srgbClr val="E91923"/>
              </a:solidFill>
              <a:prstDash val="solid"/>
              <a:round/>
              <a:headEnd len="med" w="med" type="none"/>
              <a:tailEnd len="med" w="med" type="none"/>
            </a:ln>
          </p:spPr>
        </p:cxnSp>
      </p:grpSp>
      <p:sp>
        <p:nvSpPr>
          <p:cNvPr id="3231" name="TextBox 3230"/>
          <p:cNvSpPr txBox="1"/>
          <p:nvPr/>
        </p:nvSpPr>
        <p:spPr>
          <a:xfrm>
            <a:off x="411480" y="4114800"/>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4" name="Shape 3234"/>
        <p:cNvGrpSpPr/>
        <p:nvPr/>
      </p:nvGrpSpPr>
      <p:grpSpPr>
        <a:xfrm>
          <a:off x="0" y="0"/>
          <a:ext cx="0" cy="0"/>
          <a:chOff x="0" y="0"/>
          <a:chExt cx="0" cy="0"/>
        </a:xfrm>
      </p:grpSpPr>
      <p:sp>
        <p:nvSpPr>
          <p:cNvPr id="3235" name="Google Shape;3235;p273"/>
          <p:cNvSpPr txBox="1"/>
          <p:nvPr>
            <p:ph type="title"/>
          </p:nvPr>
        </p:nvSpPr>
        <p:spPr>
          <a:xfrm>
            <a:off x="324000" y="748775"/>
            <a:ext cx="7135200" cy="7962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Maxay saacadda (clock) uga dhawaaq badan tahay markaad u dhowdahay?</a:t>
            </a:r>
            <a:r>
              <a:rPr lang="en-GB" sz="1100">
                <a:latin typeface="Lexend"/>
              </a:rPr>
              <a:t/>
            </a:r>
            <a:endParaRPr/>
          </a:p>
        </p:txBody>
      </p:sp>
      <p:sp>
        <p:nvSpPr>
          <p:cNvPr id="3236" name="Google Shape;3236;p273"/>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Dhawaaqyada ayaa ka aamusan yihiin meel fog</a:t>
            </a:r>
            <a:endParaRPr/>
          </a:p>
        </p:txBody>
      </p:sp>
      <p:sp>
        <p:nvSpPr>
          <p:cNvPr id="3237" name="Google Shape;3237;p273"/>
          <p:cNvSpPr txBox="1"/>
          <p:nvPr>
            <p:ph idx="1" type="subTitle"/>
          </p:nvPr>
        </p:nvSpPr>
        <p:spPr>
          <a:xfrm>
            <a:off x="1034425" y="1837775"/>
            <a:ext cx="55203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Dhawaaqa (sound) wuxuu leeyahay baaxad (amplitude) sare.</a:t>
            </a:r>
            <a:endParaRPr/>
          </a:p>
        </p:txBody>
      </p:sp>
      <p:sp>
        <p:nvSpPr>
          <p:cNvPr id="3238" name="Google Shape;3238;p273"/>
          <p:cNvSpPr txBox="1"/>
          <p:nvPr>
            <p:ph idx="3" type="subTitle"/>
          </p:nvPr>
        </p:nvSpPr>
        <p:spPr>
          <a:xfrm>
            <a:off x="1034425" y="2794250"/>
            <a:ext cx="49578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Dhawaaqa (sound) wuxuu leeyahay inta jeer (frequency) sare.</a:t>
            </a:r>
            <a:r>
              <a:rPr lang="en-GB" sz="1100">
                <a:latin typeface="Lexend"/>
              </a:rPr>
              <a:t/>
            </a:r>
            <a:endParaRPr/>
          </a:p>
        </p:txBody>
      </p:sp>
      <p:sp>
        <p:nvSpPr>
          <p:cNvPr id="3239" name="Google Shape;3239;p273"/>
          <p:cNvSpPr txBox="1"/>
          <p:nvPr>
            <p:ph idx="4" type="subTitle"/>
          </p:nvPr>
        </p:nvSpPr>
        <p:spPr>
          <a:xfrm>
            <a:off x="1034425" y="3766975"/>
            <a:ext cx="41703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100">
                <a:latin typeface="Lexend"/>
              </a:rPr>
              <a:t>Dhawaaqa (sound) wuxuu leeyahay sarayn (pitch) sare.</a:t>
            </a:r>
            <a:endParaRPr/>
          </a:p>
        </p:txBody>
      </p:sp>
      <p:pic>
        <p:nvPicPr>
          <p:cNvPr id="3240" name="Google Shape;3240;p273"/>
          <p:cNvPicPr preferRelativeResize="0"/>
          <p:nvPr/>
        </p:nvPicPr>
        <p:blipFill>
          <a:blip r:embed="rId3">
            <a:alphaModFix/>
          </a:blip>
          <a:stretch>
            <a:fillRect/>
          </a:stretch>
        </p:blipFill>
        <p:spPr>
          <a:xfrm>
            <a:off x="4884600" y="1814400"/>
            <a:ext cx="4107001" cy="2712854"/>
          </a:xfrm>
          <a:prstGeom prst="rect">
            <a:avLst/>
          </a:prstGeom>
          <a:noFill/>
          <a:ln>
            <a:noFill/>
          </a:ln>
        </p:spPr>
      </p:pic>
      <p:pic>
        <p:nvPicPr>
          <p:cNvPr id="3241" name="Google Shape;3241;p273"/>
          <p:cNvPicPr preferRelativeResize="0"/>
          <p:nvPr/>
        </p:nvPicPr>
        <p:blipFill>
          <a:blip r:embed="rId4">
            <a:alphaModFix/>
          </a:blip>
          <a:stretch>
            <a:fillRect/>
          </a:stretch>
        </p:blipFill>
        <p:spPr>
          <a:xfrm>
            <a:off x="5774408" y="174327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5" name="Shape 3245"/>
        <p:cNvGrpSpPr/>
        <p:nvPr/>
      </p:nvGrpSpPr>
      <p:grpSpPr>
        <a:xfrm>
          <a:off x="0" y="0"/>
          <a:ext cx="0" cy="0"/>
          <a:chOff x="0" y="0"/>
          <a:chExt cx="0" cy="0"/>
        </a:xfrm>
      </p:grpSpPr>
      <p:sp>
        <p:nvSpPr>
          <p:cNvPr id="3246" name="Google Shape;3246;p27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Dhawaaqyada ayaa ka aamusan yihiin meel fog</a:t>
            </a:r>
            <a:endParaRPr/>
          </a:p>
        </p:txBody>
      </p:sp>
      <p:sp>
        <p:nvSpPr>
          <p:cNvPr id="3247" name="Google Shape;3247;p274"/>
          <p:cNvSpPr txBox="1"/>
          <p:nvPr/>
        </p:nvSpPr>
        <p:spPr>
          <a:xfrm>
            <a:off x="316650" y="4820400"/>
            <a:ext cx="8006700" cy="2655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2"/>
                </a:solidFill>
                <a:latin typeface="Lexend"/>
                <a:ea typeface="Lexend"/>
                <a:cs typeface="Lexend"/>
                <a:sym typeface="Lexend"/>
              </a:rPr>
              <a:t>Jilitaanka (Simulation) waxaa sameeyay PhET Interactive Simulations, Jaamacadda Colorado Boulder, oo shatiyaysan CC-BY-4.0 (https://phet.colorado.edu).</a:t>
            </a:r>
            <a:r>
              <a:rPr lang="en-GB" sz="1100">
                <a:solidFill>
                  <a:schemeClr val="dk2"/>
                </a:solidFill>
                <a:uFill>
                  <a:noFill/>
                </a:uFill>
                <a:latin typeface="Lexend"/>
                <a:ea typeface="Lexend"/>
                <a:cs typeface="Lexend"/>
                <a:sym typeface="Lexend"/>
                <a:hlinkClick r:id="rId3">
                  <a:extLst>
                    <a:ext uri="{A12FA001-AC4F-418D-AE19-62706E023703}">
                      <ahyp:hlinkClr val="tx"/>
                    </a:ext>
                  </a:extLst>
                </a:hlinkClick>
              </a:rPr>
              <a:t/>
            </a:r>
            <a:r>
              <a:rPr lang="en-GB" sz="1100">
                <a:solidFill>
                  <a:schemeClr val="dk2"/>
                </a:solidFill>
                <a:latin typeface="Lexend"/>
                <a:ea typeface="Lexend"/>
                <a:cs typeface="Lexend"/>
                <a:sym typeface="Lexend"/>
              </a:rPr>
              <a:t/>
            </a:r>
            <a:r>
              <a:rPr lang="en-GB" sz="1100">
                <a:solidFill>
                  <a:schemeClr val="dk2"/>
                </a:solidFill>
                <a:uFill>
                  <a:noFill/>
                </a:uFill>
                <a:latin typeface="Lexend"/>
                <a:ea typeface="Lexend"/>
                <a:cs typeface="Lexend"/>
                <a:sym typeface="Lexend"/>
                <a:hlinkClick r:id="rId4">
                  <a:extLst>
                    <a:ext uri="{A12FA001-AC4F-418D-AE19-62706E023703}">
                      <ahyp:hlinkClr val="tx"/>
                    </a:ext>
                  </a:extLst>
                </a:hlinkClick>
              </a:rPr>
              <a:t/>
            </a:r>
            <a:r>
              <a:rPr lang="en-GB" sz="1100">
                <a:solidFill>
                  <a:schemeClr val="dk2"/>
                </a:solidFill>
                <a:latin typeface="Lexend"/>
                <a:ea typeface="Lexend"/>
                <a:cs typeface="Lexend"/>
                <a:sym typeface="Lexend"/>
              </a:rPr>
              <a:t/>
            </a:r>
            <a:endParaRPr sz="600">
              <a:solidFill>
                <a:schemeClr val="dk2"/>
              </a:solidFill>
              <a:latin typeface="Lexend"/>
              <a:ea typeface="Lexend"/>
              <a:cs typeface="Lexend"/>
              <a:sym typeface="Lexend"/>
            </a:endParaRPr>
          </a:p>
        </p:txBody>
      </p:sp>
      <p:pic>
        <p:nvPicPr>
          <p:cNvPr id="3248" name="Google Shape;3248;p274"/>
          <p:cNvPicPr preferRelativeResize="0"/>
          <p:nvPr/>
        </p:nvPicPr>
        <p:blipFill>
          <a:blip r:embed="rId5">
            <a:alphaModFix/>
          </a:blip>
          <a:stretch>
            <a:fillRect/>
          </a:stretch>
        </p:blipFill>
        <p:spPr>
          <a:xfrm>
            <a:off x="6503650" y="1843150"/>
            <a:ext cx="2337735" cy="2243471"/>
          </a:xfrm>
          <a:prstGeom prst="rect">
            <a:avLst/>
          </a:prstGeom>
          <a:noFill/>
          <a:ln>
            <a:noFill/>
          </a:ln>
        </p:spPr>
      </p:pic>
      <p:sp>
        <p:nvSpPr>
          <p:cNvPr id="3249" name="Google Shape;3249;p274"/>
          <p:cNvSpPr txBox="1"/>
          <p:nvPr/>
        </p:nvSpPr>
        <p:spPr>
          <a:xfrm>
            <a:off x="329950" y="818950"/>
            <a:ext cx="7104900" cy="674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Tamarta (Energy) waxaa loo wareejiyaa walxaha hawada (air particle) marka la riixo hore.</a:t>
            </a:r>
            <a:r>
              <a:rPr b="1" lang="en-GB" sz="1400">
                <a:latin typeface="Lexend"/>
                <a:ea typeface="Lexend"/>
                <a:cs typeface="Lexend"/>
                <a:sym typeface="Lexend"/>
              </a:rPr>
              <a:t/>
            </a:r>
            <a:r>
              <a:rPr lang="en-GB" sz="1400">
                <a:latin typeface="Lexend"/>
                <a:ea typeface="Lexend"/>
                <a:cs typeface="Lexend"/>
                <a:sym typeface="Lexend"/>
              </a:rPr>
              <a:t/>
            </a:r>
            <a:endParaRPr sz="2100">
              <a:solidFill>
                <a:srgbClr val="000000"/>
              </a:solidFill>
              <a:latin typeface="Lexend"/>
              <a:ea typeface="Lexend"/>
              <a:cs typeface="Lexend"/>
              <a:sym typeface="Lexend"/>
            </a:endParaRPr>
          </a:p>
        </p:txBody>
      </p:sp>
      <p:sp>
        <p:nvSpPr>
          <p:cNvPr id="3250" name="Google Shape;3250;p274"/>
          <p:cNvSpPr txBox="1"/>
          <p:nvPr/>
        </p:nvSpPr>
        <p:spPr>
          <a:xfrm>
            <a:off x="329950" y="1793950"/>
            <a:ext cx="5780400" cy="1396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Walxaha hawadaas (air particle) waxay qayb ka mid ah tamarteeda u wareejisaa walxaha xiga ee ay ku garaacdo, laakiin waxaa jiri kara shilal (collisions) badan ka hor inta aan walxuhu wareejin dhammaan tamarta ay heleen.</a:t>
            </a:r>
            <a:r>
              <a:rPr lang="en-GB" sz="1400">
                <a:solidFill>
                  <a:schemeClr val="dk1"/>
                </a:solidFill>
                <a:latin typeface="Lexend"/>
                <a:ea typeface="Lexend"/>
                <a:cs typeface="Lexend"/>
                <a:sym typeface="Lexend"/>
              </a:rPr>
              <a:t/>
            </a:r>
            <a:r>
              <a:rPr lang="en-GB" sz="1400">
                <a:latin typeface="Lexend"/>
                <a:ea typeface="Lexend"/>
                <a:cs typeface="Lexend"/>
                <a:sym typeface="Lexend"/>
              </a:rPr>
              <a:t/>
            </a:r>
            <a:r>
              <a:rPr lang="en-GB" sz="1400">
                <a:latin typeface="Lexend"/>
                <a:ea typeface="Lexend"/>
                <a:cs typeface="Lexend"/>
                <a:sym typeface="Lexend"/>
              </a:rPr>
              <a:t/>
            </a:r>
            <a:r>
              <a:rPr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2100">
              <a:latin typeface="Lexend"/>
              <a:ea typeface="Lexend"/>
              <a:cs typeface="Lexend"/>
              <a:sym typeface="Lexend"/>
            </a:endParaRPr>
          </a:p>
        </p:txBody>
      </p:sp>
      <p:sp>
        <p:nvSpPr>
          <p:cNvPr id="3251" name="Google Shape;3251;p274"/>
          <p:cNvSpPr txBox="1"/>
          <p:nvPr/>
        </p:nvSpPr>
        <p:spPr>
          <a:xfrm>
            <a:off x="329950" y="3562150"/>
            <a:ext cx="5849700" cy="7437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Meel ka fog shayga gariiraya, tamarta (energy) waxaa loo qaybiyaa walxo (particles) badan.</a:t>
            </a:r>
            <a:endParaRPr sz="2100">
              <a:solidFill>
                <a:srgbClr val="000000"/>
              </a:solidFill>
              <a:latin typeface="Lexend"/>
              <a:ea typeface="Lexend"/>
              <a:cs typeface="Lexend"/>
              <a:sym typeface="Lexen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5" name="Shape 3255"/>
        <p:cNvGrpSpPr/>
        <p:nvPr/>
      </p:nvGrpSpPr>
      <p:grpSpPr>
        <a:xfrm>
          <a:off x="0" y="0"/>
          <a:ext cx="0" cy="0"/>
          <a:chOff x="0" y="0"/>
          <a:chExt cx="0" cy="0"/>
        </a:xfrm>
      </p:grpSpPr>
      <p:pic>
        <p:nvPicPr>
          <p:cNvPr id="3256" name="Google Shape;3256;p275"/>
          <p:cNvPicPr preferRelativeResize="0"/>
          <p:nvPr/>
        </p:nvPicPr>
        <p:blipFill rotWithShape="1">
          <a:blip r:embed="rId3">
            <a:alphaModFix/>
          </a:blip>
          <a:srcRect b="0" l="60090" r="0" t="0"/>
          <a:stretch/>
        </p:blipFill>
        <p:spPr>
          <a:xfrm>
            <a:off x="5439124" y="1180325"/>
            <a:ext cx="1728926" cy="3253700"/>
          </a:xfrm>
          <a:prstGeom prst="rect">
            <a:avLst/>
          </a:prstGeom>
          <a:noFill/>
          <a:ln>
            <a:noFill/>
          </a:ln>
        </p:spPr>
      </p:pic>
      <p:pic>
        <p:nvPicPr>
          <p:cNvPr id="3257" name="Google Shape;3257;p275"/>
          <p:cNvPicPr preferRelativeResize="0"/>
          <p:nvPr/>
        </p:nvPicPr>
        <p:blipFill rotWithShape="1">
          <a:blip r:embed="rId3">
            <a:alphaModFix/>
          </a:blip>
          <a:srcRect b="4251" l="0" r="61109" t="0"/>
          <a:stretch/>
        </p:blipFill>
        <p:spPr>
          <a:xfrm>
            <a:off x="2683525" y="1180325"/>
            <a:ext cx="1684800" cy="3115250"/>
          </a:xfrm>
          <a:prstGeom prst="rect">
            <a:avLst/>
          </a:prstGeom>
          <a:noFill/>
          <a:ln>
            <a:noFill/>
          </a:ln>
        </p:spPr>
      </p:pic>
      <p:sp>
        <p:nvSpPr>
          <p:cNvPr id="3258" name="Google Shape;3258;p27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Dhawaaqyadu way ka aamusan yihiin markaad ka fog tahay</a:t>
            </a:r>
            <a:endParaRPr/>
          </a:p>
        </p:txBody>
      </p:sp>
      <p:sp>
        <p:nvSpPr>
          <p:cNvPr id="3259" name="Google Shape;3259;p275"/>
          <p:cNvSpPr txBox="1"/>
          <p:nvPr/>
        </p:nvSpPr>
        <p:spPr>
          <a:xfrm>
            <a:off x="324000" y="4736300"/>
            <a:ext cx="7820400" cy="2655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GB" sz="1100">
                <a:solidFill>
                  <a:schemeClr val="dk2"/>
                </a:solidFill>
                <a:latin typeface="Lexend"/>
                <a:ea typeface="Lexend"/>
                <a:cs typeface="Lexend"/>
                <a:sym typeface="Lexend"/>
              </a:rPr>
              <a:t>Jilitaan (Simulation) by PhET Interactive Simulations, University of Colorado Boulder, licensed under CC-BY-4.0 (https://phet.colorado.edu).</a:t>
            </a:r>
            <a:r>
              <a:rPr lang="en-GB" sz="1100">
                <a:solidFill>
                  <a:schemeClr val="dk2"/>
                </a:solidFill>
                <a:uFill>
                  <a:noFill/>
                </a:uFill>
                <a:latin typeface="Lexend"/>
                <a:ea typeface="Lexend"/>
                <a:cs typeface="Lexend"/>
                <a:sym typeface="Lexend"/>
                <a:hlinkClick r:id="rId4">
                  <a:extLst>
                    <a:ext uri="{A12FA001-AC4F-418D-AE19-62706E023703}">
                      <ahyp:hlinkClr val="tx"/>
                    </a:ext>
                  </a:extLst>
                </a:hlinkClick>
              </a:rPr>
              <a:t/>
            </a:r>
            <a:r>
              <a:rPr lang="en-GB" sz="1100">
                <a:solidFill>
                  <a:schemeClr val="dk2"/>
                </a:solidFill>
                <a:latin typeface="Lexend"/>
                <a:ea typeface="Lexend"/>
                <a:cs typeface="Lexend"/>
                <a:sym typeface="Lexend"/>
              </a:rPr>
              <a:t/>
            </a:r>
            <a:r>
              <a:rPr lang="en-GB" sz="1100">
                <a:solidFill>
                  <a:schemeClr val="dk2"/>
                </a:solidFill>
                <a:uFill>
                  <a:noFill/>
                </a:uFill>
                <a:latin typeface="Lexend"/>
                <a:ea typeface="Lexend"/>
                <a:cs typeface="Lexend"/>
                <a:sym typeface="Lexend"/>
                <a:hlinkClick r:id="rId5">
                  <a:extLst>
                    <a:ext uri="{A12FA001-AC4F-418D-AE19-62706E023703}">
                      <ahyp:hlinkClr val="tx"/>
                    </a:ext>
                  </a:extLst>
                </a:hlinkClick>
              </a:rPr>
              <a:t/>
            </a:r>
            <a:r>
              <a:rPr lang="en-GB" sz="1100">
                <a:solidFill>
                  <a:schemeClr val="dk2"/>
                </a:solidFill>
                <a:latin typeface="Lexend"/>
                <a:ea typeface="Lexend"/>
                <a:cs typeface="Lexend"/>
                <a:sym typeface="Lexend"/>
              </a:rPr>
              <a:t/>
            </a:r>
            <a:endParaRPr sz="600">
              <a:solidFill>
                <a:schemeClr val="dk2"/>
              </a:solidFill>
              <a:latin typeface="Lexend"/>
              <a:ea typeface="Lexend"/>
              <a:cs typeface="Lexend"/>
              <a:sym typeface="Lexend"/>
            </a:endParaRPr>
          </a:p>
        </p:txBody>
      </p:sp>
      <p:sp>
        <p:nvSpPr>
          <p:cNvPr id="3260" name="Google Shape;3260;p275"/>
          <p:cNvSpPr txBox="1"/>
          <p:nvPr/>
        </p:nvSpPr>
        <p:spPr>
          <a:xfrm>
            <a:off x="329950" y="742750"/>
            <a:ext cx="7129200" cy="681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Marka mowjadda dhawaaqa (sound wave) socoto, tamartu way kala fidaa.</a:t>
            </a:r>
            <a:r>
              <a:rPr lang="en-GB" sz="1400">
                <a:latin typeface="Lexend"/>
                <a:ea typeface="Lexend"/>
                <a:cs typeface="Lexend"/>
                <a:sym typeface="Lexend"/>
              </a:rPr>
              <a:t/>
            </a:r>
            <a:br>
              <a:rPr lang="en-GB" sz="2100">
                <a:latin typeface="Lexend"/>
                <a:ea typeface="Lexend"/>
                <a:cs typeface="Lexend"/>
                <a:sym typeface="Lexend"/>
              </a:rPr>
            </a:br>
            <a:r>
              <a:rPr lang="en-GB" sz="1400">
                <a:latin typeface="Lexend"/>
                <a:ea typeface="Lexend"/>
                <a:cs typeface="Lexend"/>
                <a:sym typeface="Lexend"/>
              </a:rPr>
              <a:t/>
            </a:r>
            <a:br>
              <a:rPr lang="en-GB" sz="2100">
                <a:latin typeface="Lexend"/>
                <a:ea typeface="Lexend"/>
                <a:cs typeface="Lexend"/>
                <a:sym typeface="Lexend"/>
              </a:rPr>
            </a:br>
            <a:endParaRPr sz="2100">
              <a:solidFill>
                <a:srgbClr val="000000"/>
              </a:solidFill>
              <a:latin typeface="Lexend"/>
              <a:ea typeface="Lexend"/>
              <a:cs typeface="Lexend"/>
              <a:sym typeface="Lexend"/>
            </a:endParaRPr>
          </a:p>
        </p:txBody>
      </p:sp>
      <p:pic>
        <p:nvPicPr>
          <p:cNvPr id="3261" name="Google Shape;3261;p275"/>
          <p:cNvPicPr preferRelativeResize="0"/>
          <p:nvPr/>
        </p:nvPicPr>
        <p:blipFill rotWithShape="1">
          <a:blip r:embed="rId6">
            <a:alphaModFix/>
          </a:blip>
          <a:srcRect b="0" l="9850" r="40798" t="0"/>
          <a:stretch/>
        </p:blipFill>
        <p:spPr>
          <a:xfrm>
            <a:off x="324000" y="1972525"/>
            <a:ext cx="1574000" cy="1589420"/>
          </a:xfrm>
          <a:prstGeom prst="rect">
            <a:avLst/>
          </a:prstGeom>
          <a:noFill/>
          <a:ln>
            <a:noFill/>
          </a:ln>
        </p:spPr>
      </p:pic>
      <p:sp>
        <p:nvSpPr>
          <p:cNvPr id="3262" name="Google Shape;3262;p275"/>
          <p:cNvSpPr txBox="1"/>
          <p:nvPr/>
        </p:nvSpPr>
        <p:spPr>
          <a:xfrm>
            <a:off x="7060350" y="2767725"/>
            <a:ext cx="1790700" cy="681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grpSp>
        <p:nvGrpSpPr>
          <p:cNvPr id="3263" name="Google Shape;3263;p275"/>
          <p:cNvGrpSpPr/>
          <p:nvPr/>
        </p:nvGrpSpPr>
        <p:grpSpPr>
          <a:xfrm>
            <a:off x="2338312" y="2843288"/>
            <a:ext cx="2795906" cy="1281600"/>
            <a:chOff x="2338312" y="2843288"/>
            <a:chExt cx="2795906" cy="1281600"/>
          </a:xfrm>
        </p:grpSpPr>
        <p:sp>
          <p:nvSpPr>
            <p:cNvPr id="3264" name="Google Shape;3264;p275"/>
            <p:cNvSpPr txBox="1"/>
            <p:nvPr/>
          </p:nvSpPr>
          <p:spPr>
            <a:xfrm>
              <a:off x="3580219" y="2843288"/>
              <a:ext cx="1554000" cy="1281600"/>
            </a:xfrm>
            <a:prstGeom prst="rect">
              <a:avLst/>
            </a:prstGeom>
            <a:solidFill>
              <a:schemeClr val="lt1"/>
            </a:solidFill>
            <a:ln cap="flat" cmpd="sng" w="38100">
              <a:solidFill>
                <a:schemeClr val="accent4"/>
              </a:solidFill>
              <a:prstDash val="solid"/>
              <a:round/>
              <a:headEnd len="sm" w="sm" type="none"/>
              <a:tailEnd len="sm" w="sm" type="none"/>
            </a:ln>
          </p:spPr>
          <p:txBody>
            <a:bodyPr anchorCtr="0" anchor="ctr" bIns="36000" lIns="72000" spcFirstLastPara="1" rIns="18000" wrap="square" tIns="36000">
              <a:noAutofit/>
            </a:bodyPr>
            <a:lstStyle/>
            <a:p>
              <a:pPr indent="0" lvl="0" marL="0" rtl="0" algn="l">
                <a:lnSpc>
                  <a:spcPct val="115000"/>
                </a:lnSpc>
                <a:spcBef>
                  <a:spcPts val="0"/>
                </a:spcBef>
                <a:spcAft>
                  <a:spcPts val="0"/>
                </a:spcAft>
                <a:buNone/>
              </a:pPr>
              <a:r>
                <a:rPr lang="en-GB" sz="1300">
                  <a:latin typeface="Lexend"/>
                  <a:ea typeface="Lexend"/>
                  <a:cs typeface="Lexend"/>
                  <a:sym typeface="Lexend"/>
                </a:rPr>
                <a:t>Kaliya qaybahan ayaa gariiraya (vibrating).</a:t>
              </a:r>
              <a:endParaRPr sz="1800">
                <a:solidFill>
                  <a:srgbClr val="000000"/>
                </a:solidFill>
                <a:latin typeface="Lexend"/>
                <a:ea typeface="Lexend"/>
                <a:cs typeface="Lexend"/>
                <a:sym typeface="Lexend"/>
              </a:endParaRPr>
            </a:p>
          </p:txBody>
        </p:sp>
        <p:sp>
          <p:nvSpPr>
            <p:cNvPr id="3265" name="Google Shape;3265;p275"/>
            <p:cNvSpPr/>
            <p:nvPr/>
          </p:nvSpPr>
          <p:spPr>
            <a:xfrm rot="5400000">
              <a:off x="2374762" y="2969912"/>
              <a:ext cx="937800" cy="1010700"/>
            </a:xfrm>
            <a:prstGeom prst="blockArc">
              <a:avLst>
                <a:gd fmla="val 10800000" name="adj1"/>
                <a:gd fmla="val 2111" name="adj2"/>
                <a:gd fmla="val 38543" name="adj3"/>
              </a:avLst>
            </a:prstGeom>
            <a:no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3266" name="Google Shape;3266;p275"/>
          <p:cNvGrpSpPr/>
          <p:nvPr/>
        </p:nvGrpSpPr>
        <p:grpSpPr>
          <a:xfrm>
            <a:off x="4652700" y="2470600"/>
            <a:ext cx="3993600" cy="2028300"/>
            <a:chOff x="4652700" y="2470600"/>
            <a:chExt cx="3993600" cy="2028300"/>
          </a:xfrm>
        </p:grpSpPr>
        <p:sp>
          <p:nvSpPr>
            <p:cNvPr id="3267" name="Google Shape;3267;p275"/>
            <p:cNvSpPr txBox="1"/>
            <p:nvPr/>
          </p:nvSpPr>
          <p:spPr>
            <a:xfrm>
              <a:off x="6874500" y="2843288"/>
              <a:ext cx="1771800" cy="1281600"/>
            </a:xfrm>
            <a:prstGeom prst="rect">
              <a:avLst/>
            </a:prstGeom>
            <a:solidFill>
              <a:schemeClr val="lt1"/>
            </a:solidFill>
            <a:ln cap="flat" cmpd="sng" w="38100">
              <a:solidFill>
                <a:schemeClr val="accent4"/>
              </a:solidFill>
              <a:prstDash val="solid"/>
              <a:round/>
              <a:headEnd len="sm" w="sm" type="none"/>
              <a:tailEnd len="sm" w="sm" type="none"/>
            </a:ln>
          </p:spPr>
          <p:txBody>
            <a:bodyPr anchorCtr="0" anchor="ctr" bIns="36000" lIns="72000" spcFirstLastPara="1" rIns="18000" wrap="square" tIns="36000">
              <a:noAutofit/>
            </a:bodyPr>
            <a:lstStyle/>
            <a:p>
              <a:pPr indent="0" lvl="0" marL="0" rtl="0" algn="l">
                <a:lnSpc>
                  <a:spcPct val="115000"/>
                </a:lnSpc>
                <a:spcBef>
                  <a:spcPts val="0"/>
                </a:spcBef>
                <a:spcAft>
                  <a:spcPts val="0"/>
                </a:spcAft>
                <a:buClr>
                  <a:schemeClr val="dk1"/>
                </a:buClr>
                <a:buSzPts val="1100"/>
                <a:buFont typeface="Arial"/>
                <a:buNone/>
              </a:pPr>
              <a:r>
                <a:rPr lang="en-GB" sz="1300">
                  <a:solidFill>
                    <a:schemeClr val="dk1"/>
                  </a:solidFill>
                  <a:latin typeface="Lexend"/>
                  <a:ea typeface="Lexend"/>
                  <a:cs typeface="Lexend"/>
                  <a:sym typeface="Lexend"/>
                </a:rPr>
                <a:t>Hadda dhammaan qaybahaan way gariirayaan (vibrating).</a:t>
              </a:r>
              <a:endParaRPr sz="1800">
                <a:solidFill>
                  <a:srgbClr val="000000"/>
                </a:solidFill>
                <a:latin typeface="Lexend"/>
                <a:ea typeface="Lexend"/>
                <a:cs typeface="Lexend"/>
                <a:sym typeface="Lexend"/>
              </a:endParaRPr>
            </a:p>
          </p:txBody>
        </p:sp>
        <p:sp>
          <p:nvSpPr>
            <p:cNvPr id="3268" name="Google Shape;3268;p275"/>
            <p:cNvSpPr/>
            <p:nvPr/>
          </p:nvSpPr>
          <p:spPr>
            <a:xfrm rot="5400000">
              <a:off x="4663650" y="2459650"/>
              <a:ext cx="2028300" cy="2050200"/>
            </a:xfrm>
            <a:prstGeom prst="blockArc">
              <a:avLst>
                <a:gd fmla="val 10744271" name="adj1"/>
                <a:gd fmla="val 17863" name="adj2"/>
                <a:gd fmla="val 30403" name="adj3"/>
              </a:avLst>
            </a:prstGeom>
            <a:noFill/>
            <a:ln cap="flat" cmpd="sng" w="762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2" name="Shape 3272"/>
        <p:cNvGrpSpPr/>
        <p:nvPr/>
      </p:nvGrpSpPr>
      <p:grpSpPr>
        <a:xfrm>
          <a:off x="0" y="0"/>
          <a:ext cx="0" cy="0"/>
          <a:chOff x="0" y="0"/>
          <a:chExt cx="0" cy="0"/>
        </a:xfrm>
      </p:grpSpPr>
      <p:sp>
        <p:nvSpPr>
          <p:cNvPr id="3273" name="Google Shape;3273;p27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Dhawaaqyadu way ka aamusan yihiin markaad ka fog tahay</a:t>
            </a:r>
            <a:endParaRPr/>
          </a:p>
        </p:txBody>
      </p:sp>
      <p:pic>
        <p:nvPicPr>
          <p:cNvPr id="3274" name="Google Shape;3274;p276"/>
          <p:cNvPicPr preferRelativeResize="0"/>
          <p:nvPr/>
        </p:nvPicPr>
        <p:blipFill>
          <a:blip r:embed="rId3">
            <a:alphaModFix/>
          </a:blip>
          <a:stretch>
            <a:fillRect/>
          </a:stretch>
        </p:blipFill>
        <p:spPr>
          <a:xfrm>
            <a:off x="6191662" y="1118025"/>
            <a:ext cx="1945925" cy="1739175"/>
          </a:xfrm>
          <a:prstGeom prst="rect">
            <a:avLst/>
          </a:prstGeom>
          <a:noFill/>
          <a:ln>
            <a:noFill/>
          </a:ln>
        </p:spPr>
      </p:pic>
      <p:sp>
        <p:nvSpPr>
          <p:cNvPr id="3275" name="Google Shape;3275;p276"/>
          <p:cNvSpPr txBox="1"/>
          <p:nvPr/>
        </p:nvSpPr>
        <p:spPr>
          <a:xfrm>
            <a:off x="6154950" y="2934475"/>
            <a:ext cx="2633700" cy="1053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Muuqaalka dhaqdhaqaaqa (movement) random ee qaybaha hawada (iyada oo aan lahayn mowjad dhawaaq).</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3276" name="Google Shape;3276;p276"/>
          <p:cNvSpPr txBox="1"/>
          <p:nvPr/>
        </p:nvSpPr>
        <p:spPr>
          <a:xfrm>
            <a:off x="329950" y="2947600"/>
            <a:ext cx="5444400" cy="1254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Marka mowjadda dhawaaqa (sound wave) ay dhex marto hawada, waxay keentaa in dhaqdhaqaaqa (movement) random ee qaybaha hawadu wax yar kordho. Tani waxay keentaa saameyn kulayl oo yar.</a:t>
            </a:r>
            <a:endParaRPr sz="1900">
              <a:solidFill>
                <a:srgbClr val="000000"/>
              </a:solidFill>
              <a:latin typeface="Lexend"/>
              <a:ea typeface="Lexend"/>
              <a:cs typeface="Lexend"/>
              <a:sym typeface="Lexend"/>
            </a:endParaRPr>
          </a:p>
        </p:txBody>
      </p:sp>
      <p:sp>
        <p:nvSpPr>
          <p:cNvPr id="3277" name="Google Shape;3277;p276"/>
          <p:cNvSpPr txBox="1"/>
          <p:nvPr/>
        </p:nvSpPr>
        <p:spPr>
          <a:xfrm>
            <a:off x="329950" y="806375"/>
            <a:ext cx="5444400" cy="1053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Ka hor inta aan mowjadda dhawaaqa (sound wave) dhex marin, qaybaha hawadu waxay u dhaqaaqaan si random sababtoo ah waa gaas.</a:t>
            </a:r>
            <a:endParaRPr sz="2100">
              <a:solidFill>
                <a:srgbClr val="000000"/>
              </a:solidFill>
              <a:latin typeface="Lexend"/>
              <a:ea typeface="Lexend"/>
              <a:cs typeface="Lexend"/>
              <a:sym typeface="Lexend"/>
            </a:endParaRPr>
          </a:p>
        </p:txBody>
      </p:sp>
      <p:sp>
        <p:nvSpPr>
          <p:cNvPr id="3278" name="Google Shape;3278;p276"/>
          <p:cNvSpPr txBox="1"/>
          <p:nvPr/>
        </p:nvSpPr>
        <p:spPr>
          <a:xfrm>
            <a:off x="222900" y="4820400"/>
            <a:ext cx="7986300" cy="2655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GB" sz="1100">
                <a:solidFill>
                  <a:schemeClr val="dk2"/>
                </a:solidFill>
                <a:latin typeface="Lexend"/>
                <a:ea typeface="Lexend"/>
                <a:cs typeface="Lexend"/>
                <a:sym typeface="Lexend"/>
              </a:rPr>
              <a:t>Jilitaan (Simulation) by PhET Interactive Simulations, University of Colorado Boulder, licensed under CC-BY-4.0 (https://phet.colorado.edu).</a:t>
            </a:r>
            <a:r>
              <a:rPr lang="en-GB" sz="1100">
                <a:solidFill>
                  <a:schemeClr val="dk2"/>
                </a:solidFill>
                <a:uFill>
                  <a:noFill/>
                </a:uFill>
                <a:latin typeface="Lexend"/>
                <a:ea typeface="Lexend"/>
                <a:cs typeface="Lexend"/>
                <a:sym typeface="Lexend"/>
                <a:hlinkClick r:id="rId4">
                  <a:extLst>
                    <a:ext uri="{A12FA001-AC4F-418D-AE19-62706E023703}">
                      <ahyp:hlinkClr val="tx"/>
                    </a:ext>
                  </a:extLst>
                </a:hlinkClick>
              </a:rPr>
              <a:t/>
            </a:r>
            <a:r>
              <a:rPr lang="en-GB" sz="1100">
                <a:solidFill>
                  <a:schemeClr val="dk2"/>
                </a:solidFill>
                <a:latin typeface="Lexend"/>
                <a:ea typeface="Lexend"/>
                <a:cs typeface="Lexend"/>
                <a:sym typeface="Lexend"/>
              </a:rPr>
              <a:t/>
            </a:r>
            <a:r>
              <a:rPr lang="en-GB" sz="1100">
                <a:solidFill>
                  <a:schemeClr val="dk2"/>
                </a:solidFill>
                <a:uFill>
                  <a:noFill/>
                </a:uFill>
                <a:latin typeface="Lexend"/>
                <a:ea typeface="Lexend"/>
                <a:cs typeface="Lexend"/>
                <a:sym typeface="Lexend"/>
                <a:hlinkClick r:id="rId5">
                  <a:extLst>
                    <a:ext uri="{A12FA001-AC4F-418D-AE19-62706E023703}">
                      <ahyp:hlinkClr val="tx"/>
                    </a:ext>
                  </a:extLst>
                </a:hlinkClick>
              </a:rPr>
              <a:t/>
            </a:r>
            <a:r>
              <a:rPr lang="en-GB" sz="1100">
                <a:solidFill>
                  <a:schemeClr val="dk2"/>
                </a:solidFill>
                <a:latin typeface="Lexend"/>
                <a:ea typeface="Lexend"/>
                <a:cs typeface="Lexend"/>
                <a:sym typeface="Lexend"/>
              </a:rPr>
              <a:t/>
            </a:r>
            <a:endParaRPr sz="600">
              <a:solidFill>
                <a:schemeClr val="dk2"/>
              </a:solidFill>
              <a:latin typeface="Lexend"/>
              <a:ea typeface="Lexend"/>
              <a:cs typeface="Lexend"/>
              <a:sym typeface="Lexend"/>
            </a:endParaRPr>
          </a:p>
        </p:txBody>
      </p:sp>
      <p:sp>
        <p:nvSpPr>
          <p:cNvPr id="3279" name="Google Shape;3279;p276"/>
          <p:cNvSpPr txBox="1"/>
          <p:nvPr/>
        </p:nvSpPr>
        <p:spPr>
          <a:xfrm>
            <a:off x="329950" y="2064350"/>
            <a:ext cx="5621400" cy="679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Mowjadda dhawaaqa (sound wave) waxay ku dartaa dhaqdhaqaaq (movement) dheeri ah (gariir) oo ku kordha dhaqdhaqaaqa random.</a:t>
            </a:r>
            <a:r>
              <a:rPr b="1" lang="en-GB" sz="1400">
                <a:solidFill>
                  <a:schemeClr val="accent4"/>
                </a:solidFill>
                <a:latin typeface="Lexend"/>
                <a:ea typeface="Lexend"/>
                <a:cs typeface="Lexend"/>
                <a:sym typeface="Lexend"/>
              </a:rPr>
              <a:t/>
            </a:r>
            <a:r>
              <a:rPr lang="en-GB" sz="1400">
                <a:latin typeface="Lexend"/>
                <a:ea typeface="Lexend"/>
                <a:cs typeface="Lexend"/>
                <a:sym typeface="Lexend"/>
              </a:rPr>
              <a:t/>
            </a:r>
            <a:endParaRPr sz="21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3" name="Shape 3283"/>
        <p:cNvGrpSpPr/>
        <p:nvPr/>
      </p:nvGrpSpPr>
      <p:grpSpPr>
        <a:xfrm>
          <a:off x="0" y="0"/>
          <a:ext cx="0" cy="0"/>
          <a:chOff x="0" y="0"/>
          <a:chExt cx="0" cy="0"/>
        </a:xfrm>
      </p:grpSpPr>
      <p:pic>
        <p:nvPicPr>
          <p:cNvPr id="3284" name="Google Shape;3284;p277"/>
          <p:cNvPicPr preferRelativeResize="0"/>
          <p:nvPr/>
        </p:nvPicPr>
        <p:blipFill>
          <a:blip r:embed="rId3">
            <a:alphaModFix/>
          </a:blip>
          <a:stretch>
            <a:fillRect/>
          </a:stretch>
        </p:blipFill>
        <p:spPr>
          <a:xfrm>
            <a:off x="5198357" y="1966800"/>
            <a:ext cx="3793243" cy="2505601"/>
          </a:xfrm>
          <a:prstGeom prst="rect">
            <a:avLst/>
          </a:prstGeom>
          <a:noFill/>
          <a:ln>
            <a:noFill/>
          </a:ln>
        </p:spPr>
      </p:pic>
      <p:sp>
        <p:nvSpPr>
          <p:cNvPr id="3285" name="Google Shape;3285;p27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Dhawaaqyadu way ka aamusan yihiin markaad ka fog tahay</a:t>
            </a:r>
            <a:endParaRPr/>
          </a:p>
        </p:txBody>
      </p:sp>
      <p:sp>
        <p:nvSpPr>
          <p:cNvPr id="3286" name="Google Shape;3286;p277"/>
          <p:cNvSpPr txBox="1"/>
          <p:nvPr>
            <p:ph idx="1" type="body"/>
          </p:nvPr>
        </p:nvSpPr>
        <p:spPr>
          <a:xfrm>
            <a:off x="324000" y="835500"/>
            <a:ext cx="7235100" cy="378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Waxaad u socotaa dhanka saacad markay ku dhufanayso 12 duhurnimo.</a:t>
            </a:r>
            <a:endParaRPr sz="2100"/>
          </a:p>
        </p:txBody>
      </p:sp>
      <p:sp>
        <p:nvSpPr>
          <p:cNvPr id="3287" name="Google Shape;3287;p277"/>
          <p:cNvSpPr txBox="1"/>
          <p:nvPr>
            <p:ph idx="1" type="body"/>
          </p:nvPr>
        </p:nvSpPr>
        <p:spPr>
          <a:xfrm>
            <a:off x="324000" y="1216500"/>
            <a:ext cx="8496000" cy="293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Kee ayaa si sax ah u sharxaya sababta 'bongs' ugu sii qaylinayaan?</a:t>
            </a:r>
            <a:endParaRPr sz="2100"/>
          </a:p>
        </p:txBody>
      </p:sp>
      <p:grpSp>
        <p:nvGrpSpPr>
          <p:cNvPr id="3288" name="Google Shape;3288;p277"/>
          <p:cNvGrpSpPr/>
          <p:nvPr/>
        </p:nvGrpSpPr>
        <p:grpSpPr>
          <a:xfrm>
            <a:off x="339041" y="2968578"/>
            <a:ext cx="457200" cy="457200"/>
            <a:chOff x="1020916" y="1442088"/>
            <a:chExt cx="457200" cy="457200"/>
          </a:xfrm>
        </p:grpSpPr>
        <p:pic>
          <p:nvPicPr>
            <p:cNvPr id="3289" name="Google Shape;3289;p27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90" name="Google Shape;3290;p27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3291" name="Google Shape;3291;p277"/>
          <p:cNvSpPr txBox="1"/>
          <p:nvPr/>
        </p:nvSpPr>
        <p:spPr>
          <a:xfrm>
            <a:off x="984825" y="3050925"/>
            <a:ext cx="6950400" cy="323100"/>
          </a:xfrm>
          <a:prstGeom prst="rect">
            <a:avLst/>
          </a:prstGeom>
          <a:noFill/>
          <a:ln>
            <a:noFill/>
          </a:ln>
        </p:spPr>
        <p:txBody>
          <a:bodyPr anchorCtr="0" anchor="t" bIns="0"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Dhawaaqu wuxuu leeyahay waqti yar oo uu ku baaba'o ka hor inta uusan ku gaadhin.</a:t>
            </a:r>
            <a:endParaRPr sz="2100">
              <a:solidFill>
                <a:srgbClr val="000000"/>
              </a:solidFill>
              <a:latin typeface="Lexend"/>
              <a:ea typeface="Lexend"/>
              <a:cs typeface="Lexend"/>
              <a:sym typeface="Lexend"/>
            </a:endParaRPr>
          </a:p>
        </p:txBody>
      </p:sp>
      <p:grpSp>
        <p:nvGrpSpPr>
          <p:cNvPr id="3292" name="Google Shape;3292;p277"/>
          <p:cNvGrpSpPr/>
          <p:nvPr/>
        </p:nvGrpSpPr>
        <p:grpSpPr>
          <a:xfrm>
            <a:off x="339041" y="2107771"/>
            <a:ext cx="457200" cy="457200"/>
            <a:chOff x="1020916" y="1442088"/>
            <a:chExt cx="457200" cy="457200"/>
          </a:xfrm>
        </p:grpSpPr>
        <p:pic>
          <p:nvPicPr>
            <p:cNvPr id="3293" name="Google Shape;3293;p27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94" name="Google Shape;3294;p27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sp>
        <p:nvSpPr>
          <p:cNvPr id="3295" name="Google Shape;3295;p277"/>
          <p:cNvSpPr txBox="1"/>
          <p:nvPr/>
        </p:nvSpPr>
        <p:spPr>
          <a:xfrm>
            <a:off x="984825" y="2190121"/>
            <a:ext cx="6747600" cy="323100"/>
          </a:xfrm>
          <a:prstGeom prst="rect">
            <a:avLst/>
          </a:prstGeom>
          <a:noFill/>
          <a:ln>
            <a:noFill/>
          </a:ln>
        </p:spPr>
        <p:txBody>
          <a:bodyPr anchorCtr="0" anchor="t" bIns="0"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Dhawaaqu wuu ka yar yahay fidsanaantiisa markaad ku dhow dahay.</a:t>
            </a:r>
            <a:endParaRPr sz="2100">
              <a:latin typeface="Lexend"/>
              <a:ea typeface="Lexend"/>
              <a:cs typeface="Lexend"/>
              <a:sym typeface="Lexend"/>
            </a:endParaRPr>
          </a:p>
        </p:txBody>
      </p:sp>
      <p:sp>
        <p:nvSpPr>
          <p:cNvPr id="3296" name="Google Shape;3296;p277"/>
          <p:cNvSpPr txBox="1"/>
          <p:nvPr/>
        </p:nvSpPr>
        <p:spPr>
          <a:xfrm>
            <a:off x="992650" y="3911725"/>
            <a:ext cx="4488300" cy="338700"/>
          </a:xfrm>
          <a:prstGeom prst="rect">
            <a:avLst/>
          </a:prstGeom>
          <a:noFill/>
          <a:ln>
            <a:noFill/>
          </a:ln>
        </p:spPr>
        <p:txBody>
          <a:bodyPr anchorCtr="0" anchor="t" bIns="0"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Dhagahaagu waxay la qabsadaan dhawaaqa.</a:t>
            </a:r>
            <a:endParaRPr sz="2200">
              <a:latin typeface="Lexend"/>
              <a:ea typeface="Lexend"/>
              <a:cs typeface="Lexend"/>
              <a:sym typeface="Lexend"/>
            </a:endParaRPr>
          </a:p>
        </p:txBody>
      </p:sp>
      <p:grpSp>
        <p:nvGrpSpPr>
          <p:cNvPr id="3297" name="Google Shape;3297;p277"/>
          <p:cNvGrpSpPr/>
          <p:nvPr/>
        </p:nvGrpSpPr>
        <p:grpSpPr>
          <a:xfrm>
            <a:off x="339041" y="3829384"/>
            <a:ext cx="457200" cy="457200"/>
            <a:chOff x="1020916" y="1442088"/>
            <a:chExt cx="457200" cy="457200"/>
          </a:xfrm>
        </p:grpSpPr>
        <p:pic>
          <p:nvPicPr>
            <p:cNvPr id="3298" name="Google Shape;3298;p27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99" name="Google Shape;3299;p27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pic>
        <p:nvPicPr>
          <p:cNvPr id="3300" name="Google Shape;3300;p277"/>
          <p:cNvPicPr preferRelativeResize="0"/>
          <p:nvPr/>
        </p:nvPicPr>
        <p:blipFill>
          <a:blip r:embed="rId5">
            <a:alphaModFix/>
          </a:blip>
          <a:stretch>
            <a:fillRect/>
          </a:stretch>
        </p:blipFill>
        <p:spPr>
          <a:xfrm>
            <a:off x="7163083" y="21901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4" name="Shape 3304"/>
        <p:cNvGrpSpPr/>
        <p:nvPr/>
      </p:nvGrpSpPr>
      <p:grpSpPr>
        <a:xfrm>
          <a:off x="0" y="0"/>
          <a:ext cx="0" cy="0"/>
          <a:chOff x="0" y="0"/>
          <a:chExt cx="0" cy="0"/>
        </a:xfrm>
      </p:grpSpPr>
      <p:sp>
        <p:nvSpPr>
          <p:cNvPr id="3305" name="Google Shape;3305;p278"/>
          <p:cNvSpPr txBox="1"/>
          <p:nvPr/>
        </p:nvSpPr>
        <p:spPr>
          <a:xfrm>
            <a:off x="831225" y="4179650"/>
            <a:ext cx="3896100" cy="6618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Mowjadaha dhawaaqa (sound waves) waxay soo saari karaan saameyn kulayl oo yar.</a:t>
            </a:r>
            <a:endParaRPr sz="2000">
              <a:solidFill>
                <a:srgbClr val="000000"/>
              </a:solidFill>
              <a:latin typeface="Lexend"/>
              <a:ea typeface="Lexend"/>
              <a:cs typeface="Lexend"/>
              <a:sym typeface="Lexend"/>
            </a:endParaRPr>
          </a:p>
        </p:txBody>
      </p:sp>
      <p:sp>
        <p:nvSpPr>
          <p:cNvPr id="3306" name="Google Shape;3306;p278"/>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Dhawaaqyadu way ka aamusan yihiin markaad ka fog tahay</a:t>
            </a:r>
            <a:endParaRPr/>
          </a:p>
        </p:txBody>
      </p:sp>
      <p:grpSp>
        <p:nvGrpSpPr>
          <p:cNvPr id="3307" name="Google Shape;3307;p278"/>
          <p:cNvGrpSpPr/>
          <p:nvPr/>
        </p:nvGrpSpPr>
        <p:grpSpPr>
          <a:xfrm>
            <a:off x="323653" y="1921324"/>
            <a:ext cx="457200" cy="457200"/>
            <a:chOff x="1020916" y="1442088"/>
            <a:chExt cx="457200" cy="457200"/>
          </a:xfrm>
        </p:grpSpPr>
        <p:pic>
          <p:nvPicPr>
            <p:cNvPr id="3308" name="Google Shape;3308;p27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309" name="Google Shape;3309;p27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310" name="Google Shape;3310;p278"/>
          <p:cNvGrpSpPr/>
          <p:nvPr/>
        </p:nvGrpSpPr>
        <p:grpSpPr>
          <a:xfrm>
            <a:off x="323653" y="2697199"/>
            <a:ext cx="457200" cy="457200"/>
            <a:chOff x="1020916" y="1442088"/>
            <a:chExt cx="457200" cy="457200"/>
          </a:xfrm>
        </p:grpSpPr>
        <p:pic>
          <p:nvPicPr>
            <p:cNvPr id="3311" name="Google Shape;3311;p27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312" name="Google Shape;3312;p27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313" name="Google Shape;3313;p278"/>
          <p:cNvGrpSpPr/>
          <p:nvPr/>
        </p:nvGrpSpPr>
        <p:grpSpPr>
          <a:xfrm>
            <a:off x="323653" y="3473075"/>
            <a:ext cx="457200" cy="457200"/>
            <a:chOff x="1020916" y="1442088"/>
            <a:chExt cx="457200" cy="457200"/>
          </a:xfrm>
        </p:grpSpPr>
        <p:pic>
          <p:nvPicPr>
            <p:cNvPr id="3314" name="Google Shape;3314;p27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315" name="Google Shape;3315;p27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3316" name="Google Shape;3316;p278"/>
          <p:cNvGrpSpPr/>
          <p:nvPr/>
        </p:nvGrpSpPr>
        <p:grpSpPr>
          <a:xfrm>
            <a:off x="323653" y="4248950"/>
            <a:ext cx="457200" cy="457200"/>
            <a:chOff x="1020916" y="1442088"/>
            <a:chExt cx="457200" cy="457200"/>
          </a:xfrm>
        </p:grpSpPr>
        <p:pic>
          <p:nvPicPr>
            <p:cNvPr id="3317" name="Google Shape;3317;p27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318" name="Google Shape;3318;p27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3319" name="Google Shape;3319;p278"/>
          <p:cNvGrpSpPr/>
          <p:nvPr/>
        </p:nvGrpSpPr>
        <p:grpSpPr>
          <a:xfrm>
            <a:off x="4976688" y="1052400"/>
            <a:ext cx="3856863" cy="3746800"/>
            <a:chOff x="4976688" y="1052400"/>
            <a:chExt cx="3856863" cy="3746800"/>
          </a:xfrm>
        </p:grpSpPr>
        <p:sp>
          <p:nvSpPr>
            <p:cNvPr id="3320" name="Google Shape;3320;p278"/>
            <p:cNvSpPr txBox="1"/>
            <p:nvPr/>
          </p:nvSpPr>
          <p:spPr>
            <a:xfrm>
              <a:off x="4976688" y="1052400"/>
              <a:ext cx="910800" cy="7095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54000" lIns="54000" spcFirstLastPara="1" rIns="54000" wrap="square" tIns="54000">
              <a:spAutoFit/>
            </a:bodyPr>
            <a:lstStyle/>
            <a:p>
              <a:pPr indent="0" lvl="0" marL="0" rtl="0" algn="ctr">
                <a:spcBef>
                  <a:spcPts val="0"/>
                </a:spcBef>
                <a:spcAft>
                  <a:spcPts val="0"/>
                </a:spcAft>
                <a:buNone/>
              </a:pPr>
              <a:r>
                <a:rPr lang="en-GB" sz="900">
                  <a:latin typeface="Lexend"/>
                  <a:ea typeface="Lexend"/>
                  <a:cs typeface="Lexend"/>
                  <a:sym typeface="Lexend"/>
                </a:rPr>
                <a:t>Waxaan hubaa inay tani sax tahay</a:t>
              </a:r>
              <a:r>
                <a:rPr b="1" lang="en-GB" sz="900">
                  <a:latin typeface="Lexend"/>
                  <a:ea typeface="Lexend"/>
                  <a:cs typeface="Lexend"/>
                  <a:sym typeface="Lexend"/>
                </a:rPr>
                <a:t/>
              </a:r>
              <a:r>
                <a:rPr lang="en-GB" sz="900">
                  <a:latin typeface="Lexend"/>
                  <a:ea typeface="Lexend"/>
                  <a:cs typeface="Lexend"/>
                  <a:sym typeface="Lexend"/>
                </a:rPr>
                <a:t/>
              </a:r>
              <a:r>
                <a:rPr b="1" lang="en-GB" sz="900">
                  <a:latin typeface="Lexend"/>
                  <a:ea typeface="Lexend"/>
                  <a:cs typeface="Lexend"/>
                  <a:sym typeface="Lexend"/>
                </a:rPr>
                <a:t/>
              </a:r>
              <a:endParaRPr b="1" sz="1300">
                <a:latin typeface="Lexend"/>
                <a:ea typeface="Lexend"/>
                <a:cs typeface="Lexend"/>
                <a:sym typeface="Lexend"/>
              </a:endParaRPr>
            </a:p>
          </p:txBody>
        </p:sp>
        <p:sp>
          <p:nvSpPr>
            <p:cNvPr id="3321" name="Google Shape;3321;p278"/>
            <p:cNvSpPr/>
            <p:nvPr/>
          </p:nvSpPr>
          <p:spPr>
            <a:xfrm>
              <a:off x="4976688" y="1909982"/>
              <a:ext cx="910800" cy="5616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2" name="Google Shape;3322;p278"/>
            <p:cNvSpPr/>
            <p:nvPr/>
          </p:nvSpPr>
          <p:spPr>
            <a:xfrm>
              <a:off x="4976688" y="2691049"/>
              <a:ext cx="910800" cy="5616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3" name="Google Shape;3323;p278"/>
            <p:cNvSpPr/>
            <p:nvPr/>
          </p:nvSpPr>
          <p:spPr>
            <a:xfrm>
              <a:off x="4976688" y="3464322"/>
              <a:ext cx="910800" cy="5616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4" name="Google Shape;3324;p278"/>
            <p:cNvSpPr/>
            <p:nvPr/>
          </p:nvSpPr>
          <p:spPr>
            <a:xfrm>
              <a:off x="4976688" y="4237600"/>
              <a:ext cx="910800" cy="5616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5" name="Google Shape;3325;p278"/>
            <p:cNvSpPr txBox="1"/>
            <p:nvPr/>
          </p:nvSpPr>
          <p:spPr>
            <a:xfrm>
              <a:off x="5985325" y="1052400"/>
              <a:ext cx="863100" cy="7095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54000" lIns="54000" spcFirstLastPara="1" rIns="54000" wrap="square" tIns="54000">
              <a:spAutoFit/>
            </a:bodyPr>
            <a:lstStyle/>
            <a:p>
              <a:pPr indent="0" lvl="0" marL="0" rtl="0" algn="ctr">
                <a:spcBef>
                  <a:spcPts val="0"/>
                </a:spcBef>
                <a:spcAft>
                  <a:spcPts val="0"/>
                </a:spcAft>
                <a:buNone/>
              </a:pPr>
              <a:r>
                <a:rPr lang="en-GB" sz="900">
                  <a:latin typeface="Lexend"/>
                  <a:ea typeface="Lexend"/>
                  <a:cs typeface="Lexend"/>
                  <a:sym typeface="Lexend"/>
                </a:rPr>
                <a:t>Waxaan u malaynayaa inay tani sax tahay</a:t>
              </a:r>
              <a:r>
                <a:rPr b="1" lang="en-GB" sz="900">
                  <a:latin typeface="Lexend"/>
                  <a:ea typeface="Lexend"/>
                  <a:cs typeface="Lexend"/>
                  <a:sym typeface="Lexend"/>
                </a:rPr>
                <a:t/>
              </a:r>
              <a:r>
                <a:rPr lang="en-GB" sz="900">
                  <a:latin typeface="Lexend"/>
                  <a:ea typeface="Lexend"/>
                  <a:cs typeface="Lexend"/>
                  <a:sym typeface="Lexend"/>
                </a:rPr>
                <a:t/>
              </a:r>
              <a:r>
                <a:rPr b="1" lang="en-GB" sz="900">
                  <a:latin typeface="Lexend"/>
                  <a:ea typeface="Lexend"/>
                  <a:cs typeface="Lexend"/>
                  <a:sym typeface="Lexend"/>
                </a:rPr>
                <a:t/>
              </a:r>
              <a:endParaRPr b="1" sz="1300">
                <a:latin typeface="Lexend"/>
                <a:ea typeface="Lexend"/>
                <a:cs typeface="Lexend"/>
                <a:sym typeface="Lexend"/>
              </a:endParaRPr>
            </a:p>
          </p:txBody>
        </p:sp>
        <p:sp>
          <p:nvSpPr>
            <p:cNvPr id="3326" name="Google Shape;3326;p278"/>
            <p:cNvSpPr/>
            <p:nvPr/>
          </p:nvSpPr>
          <p:spPr>
            <a:xfrm>
              <a:off x="5985325" y="1909982"/>
              <a:ext cx="863100" cy="5616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7" name="Google Shape;3327;p278"/>
            <p:cNvSpPr/>
            <p:nvPr/>
          </p:nvSpPr>
          <p:spPr>
            <a:xfrm>
              <a:off x="5985325" y="2691049"/>
              <a:ext cx="863100" cy="5616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8" name="Google Shape;3328;p278"/>
            <p:cNvSpPr/>
            <p:nvPr/>
          </p:nvSpPr>
          <p:spPr>
            <a:xfrm>
              <a:off x="5985325" y="3464322"/>
              <a:ext cx="863100" cy="5616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9" name="Google Shape;3329;p278"/>
            <p:cNvSpPr/>
            <p:nvPr/>
          </p:nvSpPr>
          <p:spPr>
            <a:xfrm>
              <a:off x="5985325" y="4237600"/>
              <a:ext cx="863100" cy="5616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0" name="Google Shape;3330;p278"/>
            <p:cNvSpPr txBox="1"/>
            <p:nvPr/>
          </p:nvSpPr>
          <p:spPr>
            <a:xfrm>
              <a:off x="6953750" y="1052400"/>
              <a:ext cx="891600" cy="7095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54000" lIns="54000" spcFirstLastPara="1" rIns="54000" wrap="square" tIns="54000">
              <a:spAutoFit/>
            </a:bodyPr>
            <a:lstStyle/>
            <a:p>
              <a:pPr indent="0" lvl="0" marL="0" rtl="0" algn="ctr">
                <a:spcBef>
                  <a:spcPts val="0"/>
                </a:spcBef>
                <a:spcAft>
                  <a:spcPts val="0"/>
                </a:spcAft>
                <a:buNone/>
              </a:pPr>
              <a:r>
                <a:rPr lang="en-GB" sz="900">
                  <a:latin typeface="Lexend"/>
                  <a:ea typeface="Lexend"/>
                  <a:cs typeface="Lexend"/>
                  <a:sym typeface="Lexend"/>
                </a:rPr>
                <a:t>Waxaan u malaynayaa inay tani khalad tahay</a:t>
              </a:r>
              <a:r>
                <a:rPr b="1" lang="en-GB" sz="900">
                  <a:latin typeface="Lexend"/>
                  <a:ea typeface="Lexend"/>
                  <a:cs typeface="Lexend"/>
                  <a:sym typeface="Lexend"/>
                </a:rPr>
                <a:t/>
              </a:r>
              <a:r>
                <a:rPr lang="en-GB" sz="900">
                  <a:latin typeface="Lexend"/>
                  <a:ea typeface="Lexend"/>
                  <a:cs typeface="Lexend"/>
                  <a:sym typeface="Lexend"/>
                </a:rPr>
                <a:t/>
              </a:r>
              <a:r>
                <a:rPr b="1" lang="en-GB" sz="900">
                  <a:latin typeface="Lexend"/>
                  <a:ea typeface="Lexend"/>
                  <a:cs typeface="Lexend"/>
                  <a:sym typeface="Lexend"/>
                </a:rPr>
                <a:t/>
              </a:r>
              <a:endParaRPr b="1" sz="1300">
                <a:latin typeface="Lexend"/>
                <a:ea typeface="Lexend"/>
                <a:cs typeface="Lexend"/>
                <a:sym typeface="Lexend"/>
              </a:endParaRPr>
            </a:p>
          </p:txBody>
        </p:sp>
        <p:sp>
          <p:nvSpPr>
            <p:cNvPr id="3331" name="Google Shape;3331;p278"/>
            <p:cNvSpPr/>
            <p:nvPr/>
          </p:nvSpPr>
          <p:spPr>
            <a:xfrm>
              <a:off x="6939781" y="1917782"/>
              <a:ext cx="891600" cy="5616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2" name="Google Shape;3332;p278"/>
            <p:cNvSpPr/>
            <p:nvPr/>
          </p:nvSpPr>
          <p:spPr>
            <a:xfrm>
              <a:off x="6953750" y="2691049"/>
              <a:ext cx="891600" cy="5616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3" name="Google Shape;3333;p278"/>
            <p:cNvSpPr/>
            <p:nvPr/>
          </p:nvSpPr>
          <p:spPr>
            <a:xfrm>
              <a:off x="6953750" y="3464322"/>
              <a:ext cx="891600" cy="5616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4" name="Google Shape;3334;p278"/>
            <p:cNvSpPr/>
            <p:nvPr/>
          </p:nvSpPr>
          <p:spPr>
            <a:xfrm>
              <a:off x="6953750" y="4237600"/>
              <a:ext cx="891600" cy="5616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5" name="Google Shape;3335;p278"/>
            <p:cNvSpPr txBox="1"/>
            <p:nvPr/>
          </p:nvSpPr>
          <p:spPr>
            <a:xfrm>
              <a:off x="7922750" y="1052400"/>
              <a:ext cx="910800" cy="7095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54000" lIns="54000" spcFirstLastPara="1" rIns="54000" wrap="square" tIns="54000">
              <a:spAutoFit/>
            </a:bodyPr>
            <a:lstStyle/>
            <a:p>
              <a:pPr indent="0" lvl="0" marL="0" rtl="0" algn="ctr">
                <a:spcBef>
                  <a:spcPts val="0"/>
                </a:spcBef>
                <a:spcAft>
                  <a:spcPts val="0"/>
                </a:spcAft>
                <a:buNone/>
              </a:pPr>
              <a:r>
                <a:rPr lang="en-GB" sz="900">
                  <a:latin typeface="Lexend"/>
                  <a:ea typeface="Lexend"/>
                  <a:cs typeface="Lexend"/>
                  <a:sym typeface="Lexend"/>
                </a:rPr>
                <a:t>Waan hubaa in kani khalad yahay</a:t>
              </a:r>
              <a:r>
                <a:rPr b="1" lang="en-GB" sz="900">
                  <a:latin typeface="Lexend"/>
                  <a:ea typeface="Lexend"/>
                  <a:cs typeface="Lexend"/>
                  <a:sym typeface="Lexend"/>
                </a:rPr>
                <a:t/>
              </a:r>
              <a:r>
                <a:rPr lang="en-GB" sz="900">
                  <a:latin typeface="Lexend"/>
                  <a:ea typeface="Lexend"/>
                  <a:cs typeface="Lexend"/>
                  <a:sym typeface="Lexend"/>
                </a:rPr>
                <a:t/>
              </a:r>
              <a:r>
                <a:rPr b="1" lang="en-GB" sz="900">
                  <a:latin typeface="Lexend"/>
                  <a:ea typeface="Lexend"/>
                  <a:cs typeface="Lexend"/>
                  <a:sym typeface="Lexend"/>
                </a:rPr>
                <a:t/>
              </a:r>
              <a:endParaRPr b="1" sz="1300">
                <a:latin typeface="Lexend"/>
                <a:ea typeface="Lexend"/>
                <a:cs typeface="Lexend"/>
                <a:sym typeface="Lexend"/>
              </a:endParaRPr>
            </a:p>
          </p:txBody>
        </p:sp>
        <p:sp>
          <p:nvSpPr>
            <p:cNvPr id="3336" name="Google Shape;3336;p278"/>
            <p:cNvSpPr/>
            <p:nvPr/>
          </p:nvSpPr>
          <p:spPr>
            <a:xfrm>
              <a:off x="7922750" y="1909975"/>
              <a:ext cx="910800" cy="5616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7" name="Google Shape;3337;p278"/>
            <p:cNvSpPr/>
            <p:nvPr/>
          </p:nvSpPr>
          <p:spPr>
            <a:xfrm>
              <a:off x="7922750" y="2691044"/>
              <a:ext cx="910800" cy="5616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8" name="Google Shape;3338;p278"/>
            <p:cNvSpPr/>
            <p:nvPr/>
          </p:nvSpPr>
          <p:spPr>
            <a:xfrm>
              <a:off x="7922750" y="3464318"/>
              <a:ext cx="910800" cy="5616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9" name="Google Shape;3339;p278"/>
            <p:cNvSpPr/>
            <p:nvPr/>
          </p:nvSpPr>
          <p:spPr>
            <a:xfrm>
              <a:off x="7922750" y="4237599"/>
              <a:ext cx="910800" cy="5616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40" name="Google Shape;3340;p278"/>
          <p:cNvSpPr txBox="1"/>
          <p:nvPr/>
        </p:nvSpPr>
        <p:spPr>
          <a:xfrm>
            <a:off x="324000" y="754030"/>
            <a:ext cx="4652700" cy="950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Ka wada hadla in hadal kastaa sax yahay iyo in khalad yahay, ka dibna calaamadee hal column mid kasta.</a:t>
            </a:r>
            <a:endParaRPr sz="2000">
              <a:solidFill>
                <a:srgbClr val="000000"/>
              </a:solidFill>
              <a:latin typeface="Lexend"/>
              <a:ea typeface="Lexend"/>
              <a:cs typeface="Lexend"/>
              <a:sym typeface="Lexend"/>
            </a:endParaRPr>
          </a:p>
        </p:txBody>
      </p:sp>
      <p:sp>
        <p:nvSpPr>
          <p:cNvPr id="3341" name="Google Shape;3341;p278"/>
          <p:cNvSpPr txBox="1"/>
          <p:nvPr/>
        </p:nvSpPr>
        <p:spPr>
          <a:xfrm>
            <a:off x="851625" y="1852025"/>
            <a:ext cx="3896100" cy="6618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Tamarta dhawaqa (sound) waa la isticmaalaa markay safarto.</a:t>
            </a:r>
            <a:endParaRPr sz="2000">
              <a:solidFill>
                <a:srgbClr val="000000"/>
              </a:solidFill>
              <a:latin typeface="Lexend"/>
              <a:ea typeface="Lexend"/>
              <a:cs typeface="Lexend"/>
              <a:sym typeface="Lexend"/>
            </a:endParaRPr>
          </a:p>
        </p:txBody>
      </p:sp>
      <p:sp>
        <p:nvSpPr>
          <p:cNvPr id="3342" name="Google Shape;3342;p278"/>
          <p:cNvSpPr txBox="1"/>
          <p:nvPr/>
        </p:nvSpPr>
        <p:spPr>
          <a:xfrm>
            <a:off x="831225" y="3403775"/>
            <a:ext cx="4012200" cy="6618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Qaybaha hawadu (air particles) had iyo jeer waxay u gudbiyaan tamartooda oo dhan qaybta xigta.</a:t>
            </a:r>
            <a:endParaRPr sz="2000">
              <a:solidFill>
                <a:srgbClr val="000000"/>
              </a:solidFill>
              <a:latin typeface="Lexend"/>
              <a:ea typeface="Lexend"/>
              <a:cs typeface="Lexend"/>
              <a:sym typeface="Lexend"/>
            </a:endParaRPr>
          </a:p>
        </p:txBody>
      </p:sp>
      <p:sp>
        <p:nvSpPr>
          <p:cNvPr id="3343" name="Google Shape;3343;p278"/>
          <p:cNvSpPr txBox="1"/>
          <p:nvPr/>
        </p:nvSpPr>
        <p:spPr>
          <a:xfrm>
            <a:off x="831225" y="2787200"/>
            <a:ext cx="3896100" cy="3078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Dhawaqu (sound) wuu fidaa markuu safro.</a:t>
            </a:r>
            <a:endParaRPr sz="2000">
              <a:latin typeface="Lexend"/>
              <a:ea typeface="Lexend"/>
              <a:cs typeface="Lexend"/>
              <a:sym typeface="Lexen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7" name="Shape 3347"/>
        <p:cNvGrpSpPr/>
        <p:nvPr/>
      </p:nvGrpSpPr>
      <p:grpSpPr>
        <a:xfrm>
          <a:off x="0" y="0"/>
          <a:ext cx="0" cy="0"/>
          <a:chOff x="0" y="0"/>
          <a:chExt cx="0" cy="0"/>
        </a:xfrm>
      </p:grpSpPr>
      <p:grpSp>
        <p:nvGrpSpPr>
          <p:cNvPr id="3348" name="Google Shape;3348;p279"/>
          <p:cNvGrpSpPr/>
          <p:nvPr/>
        </p:nvGrpSpPr>
        <p:grpSpPr>
          <a:xfrm>
            <a:off x="4976688" y="1052400"/>
            <a:ext cx="3856863" cy="3746800"/>
            <a:chOff x="4976688" y="1052400"/>
            <a:chExt cx="3856863" cy="3746800"/>
          </a:xfrm>
        </p:grpSpPr>
        <p:sp>
          <p:nvSpPr>
            <p:cNvPr id="3349" name="Google Shape;3349;p279"/>
            <p:cNvSpPr txBox="1"/>
            <p:nvPr/>
          </p:nvSpPr>
          <p:spPr>
            <a:xfrm>
              <a:off x="4976688" y="1052400"/>
              <a:ext cx="910800" cy="7095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54000" lIns="54000" spcFirstLastPara="1" rIns="54000" wrap="square" tIns="54000">
              <a:spAutoFit/>
            </a:bodyPr>
            <a:lstStyle/>
            <a:p>
              <a:pPr indent="0" lvl="0" marL="0" rtl="0" algn="ctr">
                <a:spcBef>
                  <a:spcPts val="0"/>
                </a:spcBef>
                <a:spcAft>
                  <a:spcPts val="0"/>
                </a:spcAft>
                <a:buNone/>
              </a:pPr>
              <a:r>
                <a:rPr lang="en-GB" sz="900">
                  <a:latin typeface="Lexend"/>
                  <a:ea typeface="Lexend"/>
                  <a:cs typeface="Lexend"/>
                  <a:sym typeface="Lexend"/>
                </a:rPr>
                <a:t>Waan hubaa in kani sax yahay</a:t>
              </a:r>
              <a:r>
                <a:rPr b="1" lang="en-GB" sz="900">
                  <a:latin typeface="Lexend"/>
                  <a:ea typeface="Lexend"/>
                  <a:cs typeface="Lexend"/>
                  <a:sym typeface="Lexend"/>
                </a:rPr>
                <a:t/>
              </a:r>
              <a:r>
                <a:rPr lang="en-GB" sz="900">
                  <a:latin typeface="Lexend"/>
                  <a:ea typeface="Lexend"/>
                  <a:cs typeface="Lexend"/>
                  <a:sym typeface="Lexend"/>
                </a:rPr>
                <a:t/>
              </a:r>
              <a:r>
                <a:rPr b="1" lang="en-GB" sz="900">
                  <a:latin typeface="Lexend"/>
                  <a:ea typeface="Lexend"/>
                  <a:cs typeface="Lexend"/>
                  <a:sym typeface="Lexend"/>
                </a:rPr>
                <a:t/>
              </a:r>
              <a:endParaRPr b="1" sz="1300">
                <a:latin typeface="Lexend"/>
                <a:ea typeface="Lexend"/>
                <a:cs typeface="Lexend"/>
                <a:sym typeface="Lexend"/>
              </a:endParaRPr>
            </a:p>
          </p:txBody>
        </p:sp>
        <p:sp>
          <p:nvSpPr>
            <p:cNvPr id="3350" name="Google Shape;3350;p279"/>
            <p:cNvSpPr/>
            <p:nvPr/>
          </p:nvSpPr>
          <p:spPr>
            <a:xfrm>
              <a:off x="4976688" y="1909982"/>
              <a:ext cx="910800" cy="5616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1" name="Google Shape;3351;p279"/>
            <p:cNvSpPr/>
            <p:nvPr/>
          </p:nvSpPr>
          <p:spPr>
            <a:xfrm>
              <a:off x="4976688" y="2691049"/>
              <a:ext cx="910800" cy="5616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2" name="Google Shape;3352;p279"/>
            <p:cNvSpPr/>
            <p:nvPr/>
          </p:nvSpPr>
          <p:spPr>
            <a:xfrm>
              <a:off x="4976688" y="3464322"/>
              <a:ext cx="910800" cy="5616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3" name="Google Shape;3353;p279"/>
            <p:cNvSpPr/>
            <p:nvPr/>
          </p:nvSpPr>
          <p:spPr>
            <a:xfrm>
              <a:off x="4976688" y="4237600"/>
              <a:ext cx="910800" cy="5616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4" name="Google Shape;3354;p279"/>
            <p:cNvSpPr txBox="1"/>
            <p:nvPr/>
          </p:nvSpPr>
          <p:spPr>
            <a:xfrm>
              <a:off x="5985325" y="1052400"/>
              <a:ext cx="863100" cy="7095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54000" lIns="54000" spcFirstLastPara="1" rIns="54000" wrap="square" tIns="54000">
              <a:spAutoFit/>
            </a:bodyPr>
            <a:lstStyle/>
            <a:p>
              <a:pPr indent="0" lvl="0" marL="0" rtl="0" algn="ctr">
                <a:spcBef>
                  <a:spcPts val="0"/>
                </a:spcBef>
                <a:spcAft>
                  <a:spcPts val="0"/>
                </a:spcAft>
                <a:buNone/>
              </a:pPr>
              <a:r>
                <a:rPr lang="en-GB" sz="900">
                  <a:latin typeface="Lexend"/>
                  <a:ea typeface="Lexend"/>
                  <a:cs typeface="Lexend"/>
                  <a:sym typeface="Lexend"/>
                </a:rPr>
                <a:t>Waxaan u malaynayaa in kani sax yahay</a:t>
              </a:r>
              <a:r>
                <a:rPr b="1" lang="en-GB" sz="900">
                  <a:latin typeface="Lexend"/>
                  <a:ea typeface="Lexend"/>
                  <a:cs typeface="Lexend"/>
                  <a:sym typeface="Lexend"/>
                </a:rPr>
                <a:t/>
              </a:r>
              <a:r>
                <a:rPr lang="en-GB" sz="900">
                  <a:latin typeface="Lexend"/>
                  <a:ea typeface="Lexend"/>
                  <a:cs typeface="Lexend"/>
                  <a:sym typeface="Lexend"/>
                </a:rPr>
                <a:t/>
              </a:r>
              <a:r>
                <a:rPr b="1" lang="en-GB" sz="900">
                  <a:latin typeface="Lexend"/>
                  <a:ea typeface="Lexend"/>
                  <a:cs typeface="Lexend"/>
                  <a:sym typeface="Lexend"/>
                </a:rPr>
                <a:t/>
              </a:r>
              <a:endParaRPr b="1" sz="1300">
                <a:latin typeface="Lexend"/>
                <a:ea typeface="Lexend"/>
                <a:cs typeface="Lexend"/>
                <a:sym typeface="Lexend"/>
              </a:endParaRPr>
            </a:p>
          </p:txBody>
        </p:sp>
        <p:sp>
          <p:nvSpPr>
            <p:cNvPr id="3355" name="Google Shape;3355;p279"/>
            <p:cNvSpPr/>
            <p:nvPr/>
          </p:nvSpPr>
          <p:spPr>
            <a:xfrm>
              <a:off x="5985325" y="1909982"/>
              <a:ext cx="863100" cy="5616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6" name="Google Shape;3356;p279"/>
            <p:cNvSpPr/>
            <p:nvPr/>
          </p:nvSpPr>
          <p:spPr>
            <a:xfrm>
              <a:off x="5985325" y="2691049"/>
              <a:ext cx="863100" cy="5616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7" name="Google Shape;3357;p279"/>
            <p:cNvSpPr/>
            <p:nvPr/>
          </p:nvSpPr>
          <p:spPr>
            <a:xfrm>
              <a:off x="5985325" y="3464322"/>
              <a:ext cx="863100" cy="5616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8" name="Google Shape;3358;p279"/>
            <p:cNvSpPr/>
            <p:nvPr/>
          </p:nvSpPr>
          <p:spPr>
            <a:xfrm>
              <a:off x="5985325" y="4237600"/>
              <a:ext cx="863100" cy="5616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9" name="Google Shape;3359;p279"/>
            <p:cNvSpPr txBox="1"/>
            <p:nvPr/>
          </p:nvSpPr>
          <p:spPr>
            <a:xfrm>
              <a:off x="6953750" y="1052400"/>
              <a:ext cx="891600" cy="7095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54000" lIns="54000" spcFirstLastPara="1" rIns="54000" wrap="square" tIns="54000">
              <a:spAutoFit/>
            </a:bodyPr>
            <a:lstStyle/>
            <a:p>
              <a:pPr indent="0" lvl="0" marL="0" rtl="0" algn="ctr">
                <a:spcBef>
                  <a:spcPts val="0"/>
                </a:spcBef>
                <a:spcAft>
                  <a:spcPts val="0"/>
                </a:spcAft>
                <a:buNone/>
              </a:pPr>
              <a:r>
                <a:rPr lang="en-GB" sz="900">
                  <a:latin typeface="Lexend"/>
                  <a:ea typeface="Lexend"/>
                  <a:cs typeface="Lexend"/>
                  <a:sym typeface="Lexend"/>
                </a:rPr>
                <a:t>Waxaan u malaynayaa in kani khalad yahay</a:t>
              </a:r>
              <a:r>
                <a:rPr b="1" lang="en-GB" sz="900">
                  <a:latin typeface="Lexend"/>
                  <a:ea typeface="Lexend"/>
                  <a:cs typeface="Lexend"/>
                  <a:sym typeface="Lexend"/>
                </a:rPr>
                <a:t/>
              </a:r>
              <a:r>
                <a:rPr lang="en-GB" sz="900">
                  <a:latin typeface="Lexend"/>
                  <a:ea typeface="Lexend"/>
                  <a:cs typeface="Lexend"/>
                  <a:sym typeface="Lexend"/>
                </a:rPr>
                <a:t/>
              </a:r>
              <a:r>
                <a:rPr b="1" lang="en-GB" sz="900">
                  <a:latin typeface="Lexend"/>
                  <a:ea typeface="Lexend"/>
                  <a:cs typeface="Lexend"/>
                  <a:sym typeface="Lexend"/>
                </a:rPr>
                <a:t/>
              </a:r>
              <a:endParaRPr b="1" sz="1300">
                <a:latin typeface="Lexend"/>
                <a:ea typeface="Lexend"/>
                <a:cs typeface="Lexend"/>
                <a:sym typeface="Lexend"/>
              </a:endParaRPr>
            </a:p>
          </p:txBody>
        </p:sp>
        <p:sp>
          <p:nvSpPr>
            <p:cNvPr id="3360" name="Google Shape;3360;p279"/>
            <p:cNvSpPr/>
            <p:nvPr/>
          </p:nvSpPr>
          <p:spPr>
            <a:xfrm>
              <a:off x="6939781" y="1917782"/>
              <a:ext cx="891600" cy="5616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1" name="Google Shape;3361;p279"/>
            <p:cNvSpPr/>
            <p:nvPr/>
          </p:nvSpPr>
          <p:spPr>
            <a:xfrm>
              <a:off x="6953750" y="2691049"/>
              <a:ext cx="891600" cy="5616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2" name="Google Shape;3362;p279"/>
            <p:cNvSpPr/>
            <p:nvPr/>
          </p:nvSpPr>
          <p:spPr>
            <a:xfrm>
              <a:off x="6953750" y="3464322"/>
              <a:ext cx="891600" cy="5616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3" name="Google Shape;3363;p279"/>
            <p:cNvSpPr/>
            <p:nvPr/>
          </p:nvSpPr>
          <p:spPr>
            <a:xfrm>
              <a:off x="6953750" y="4237600"/>
              <a:ext cx="891600" cy="5616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4" name="Google Shape;3364;p279"/>
            <p:cNvSpPr txBox="1"/>
            <p:nvPr/>
          </p:nvSpPr>
          <p:spPr>
            <a:xfrm>
              <a:off x="7922750" y="1052400"/>
              <a:ext cx="910800" cy="7095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54000" lIns="54000" spcFirstLastPara="1" rIns="54000" wrap="square" tIns="54000">
              <a:spAutoFit/>
            </a:bodyPr>
            <a:lstStyle/>
            <a:p>
              <a:pPr indent="0" lvl="0" marL="0" rtl="0" algn="ctr">
                <a:spcBef>
                  <a:spcPts val="0"/>
                </a:spcBef>
                <a:spcAft>
                  <a:spcPts val="0"/>
                </a:spcAft>
                <a:buNone/>
              </a:pPr>
              <a:r>
                <a:rPr lang="en-GB" sz="900">
                  <a:latin typeface="Lexend"/>
                  <a:ea typeface="Lexend"/>
                  <a:cs typeface="Lexend"/>
                  <a:sym typeface="Lexend"/>
                </a:rPr>
                <a:t>Waan hubaa in kani khalad yahay</a:t>
              </a:r>
              <a:r>
                <a:rPr b="1" lang="en-GB" sz="900">
                  <a:latin typeface="Lexend"/>
                  <a:ea typeface="Lexend"/>
                  <a:cs typeface="Lexend"/>
                  <a:sym typeface="Lexend"/>
                </a:rPr>
                <a:t/>
              </a:r>
              <a:r>
                <a:rPr lang="en-GB" sz="900">
                  <a:latin typeface="Lexend"/>
                  <a:ea typeface="Lexend"/>
                  <a:cs typeface="Lexend"/>
                  <a:sym typeface="Lexend"/>
                </a:rPr>
                <a:t/>
              </a:r>
              <a:r>
                <a:rPr b="1" lang="en-GB" sz="900">
                  <a:latin typeface="Lexend"/>
                  <a:ea typeface="Lexend"/>
                  <a:cs typeface="Lexend"/>
                  <a:sym typeface="Lexend"/>
                </a:rPr>
                <a:t/>
              </a:r>
              <a:endParaRPr b="1" sz="1300">
                <a:latin typeface="Lexend"/>
                <a:ea typeface="Lexend"/>
                <a:cs typeface="Lexend"/>
                <a:sym typeface="Lexend"/>
              </a:endParaRPr>
            </a:p>
          </p:txBody>
        </p:sp>
        <p:sp>
          <p:nvSpPr>
            <p:cNvPr id="3365" name="Google Shape;3365;p279"/>
            <p:cNvSpPr/>
            <p:nvPr/>
          </p:nvSpPr>
          <p:spPr>
            <a:xfrm>
              <a:off x="7922750" y="1909975"/>
              <a:ext cx="910800" cy="5616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6" name="Google Shape;3366;p279"/>
            <p:cNvSpPr/>
            <p:nvPr/>
          </p:nvSpPr>
          <p:spPr>
            <a:xfrm>
              <a:off x="7922750" y="2691044"/>
              <a:ext cx="910800" cy="5616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7" name="Google Shape;3367;p279"/>
            <p:cNvSpPr/>
            <p:nvPr/>
          </p:nvSpPr>
          <p:spPr>
            <a:xfrm>
              <a:off x="7922750" y="3464318"/>
              <a:ext cx="910800" cy="5616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8" name="Google Shape;3368;p279"/>
            <p:cNvSpPr/>
            <p:nvPr/>
          </p:nvSpPr>
          <p:spPr>
            <a:xfrm>
              <a:off x="7922750" y="4237599"/>
              <a:ext cx="910800" cy="5616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69" name="Google Shape;3369;p279"/>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Dhawaqyadu (sounds) way ka aamusan yihiin markaad ka fog tahay</a:t>
            </a:r>
            <a:endParaRPr/>
          </a:p>
        </p:txBody>
      </p:sp>
      <p:pic>
        <p:nvPicPr>
          <p:cNvPr id="3370" name="Google Shape;3370;p279"/>
          <p:cNvPicPr preferRelativeResize="0"/>
          <p:nvPr/>
        </p:nvPicPr>
        <p:blipFill>
          <a:blip r:embed="rId3">
            <a:alphaModFix/>
          </a:blip>
          <a:stretch>
            <a:fillRect/>
          </a:stretch>
        </p:blipFill>
        <p:spPr>
          <a:xfrm>
            <a:off x="8171208" y="2034313"/>
            <a:ext cx="396000" cy="419100"/>
          </a:xfrm>
          <a:prstGeom prst="rect">
            <a:avLst/>
          </a:prstGeom>
          <a:noFill/>
          <a:ln>
            <a:noFill/>
          </a:ln>
        </p:spPr>
      </p:pic>
      <p:pic>
        <p:nvPicPr>
          <p:cNvPr id="3371" name="Google Shape;3371;p279"/>
          <p:cNvPicPr preferRelativeResize="0"/>
          <p:nvPr/>
        </p:nvPicPr>
        <p:blipFill>
          <a:blip r:embed="rId3">
            <a:alphaModFix/>
          </a:blip>
          <a:stretch>
            <a:fillRect/>
          </a:stretch>
        </p:blipFill>
        <p:spPr>
          <a:xfrm>
            <a:off x="5233433" y="2787200"/>
            <a:ext cx="396000" cy="419100"/>
          </a:xfrm>
          <a:prstGeom prst="rect">
            <a:avLst/>
          </a:prstGeom>
          <a:noFill/>
          <a:ln>
            <a:noFill/>
          </a:ln>
        </p:spPr>
      </p:pic>
      <p:pic>
        <p:nvPicPr>
          <p:cNvPr id="3372" name="Google Shape;3372;p279"/>
          <p:cNvPicPr preferRelativeResize="0"/>
          <p:nvPr/>
        </p:nvPicPr>
        <p:blipFill>
          <a:blip r:embed="rId3">
            <a:alphaModFix/>
          </a:blip>
          <a:stretch>
            <a:fillRect/>
          </a:stretch>
        </p:blipFill>
        <p:spPr>
          <a:xfrm>
            <a:off x="8171196" y="3525125"/>
            <a:ext cx="396000" cy="419100"/>
          </a:xfrm>
          <a:prstGeom prst="rect">
            <a:avLst/>
          </a:prstGeom>
          <a:noFill/>
          <a:ln>
            <a:noFill/>
          </a:ln>
        </p:spPr>
      </p:pic>
      <p:pic>
        <p:nvPicPr>
          <p:cNvPr id="3373" name="Google Shape;3373;p279"/>
          <p:cNvPicPr preferRelativeResize="0"/>
          <p:nvPr/>
        </p:nvPicPr>
        <p:blipFill>
          <a:blip r:embed="rId3">
            <a:alphaModFix/>
          </a:blip>
          <a:stretch>
            <a:fillRect/>
          </a:stretch>
        </p:blipFill>
        <p:spPr>
          <a:xfrm>
            <a:off x="5233421" y="4301000"/>
            <a:ext cx="396000" cy="419100"/>
          </a:xfrm>
          <a:prstGeom prst="rect">
            <a:avLst/>
          </a:prstGeom>
          <a:noFill/>
          <a:ln>
            <a:noFill/>
          </a:ln>
        </p:spPr>
      </p:pic>
      <p:grpSp>
        <p:nvGrpSpPr>
          <p:cNvPr id="3374" name="Google Shape;3374;p279"/>
          <p:cNvGrpSpPr/>
          <p:nvPr/>
        </p:nvGrpSpPr>
        <p:grpSpPr>
          <a:xfrm>
            <a:off x="323653" y="1921324"/>
            <a:ext cx="457200" cy="457200"/>
            <a:chOff x="1020916" y="1442088"/>
            <a:chExt cx="457200" cy="457200"/>
          </a:xfrm>
        </p:grpSpPr>
        <p:pic>
          <p:nvPicPr>
            <p:cNvPr id="3375" name="Google Shape;3375;p27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376" name="Google Shape;3376;p27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377" name="Google Shape;3377;p279"/>
          <p:cNvGrpSpPr/>
          <p:nvPr/>
        </p:nvGrpSpPr>
        <p:grpSpPr>
          <a:xfrm>
            <a:off x="323653" y="2697199"/>
            <a:ext cx="457200" cy="457200"/>
            <a:chOff x="1020916" y="1442088"/>
            <a:chExt cx="457200" cy="457200"/>
          </a:xfrm>
        </p:grpSpPr>
        <p:pic>
          <p:nvPicPr>
            <p:cNvPr id="3378" name="Google Shape;3378;p27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379" name="Google Shape;3379;p27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380" name="Google Shape;3380;p279"/>
          <p:cNvGrpSpPr/>
          <p:nvPr/>
        </p:nvGrpSpPr>
        <p:grpSpPr>
          <a:xfrm>
            <a:off x="323653" y="3473075"/>
            <a:ext cx="457200" cy="457200"/>
            <a:chOff x="1020916" y="1442088"/>
            <a:chExt cx="457200" cy="457200"/>
          </a:xfrm>
        </p:grpSpPr>
        <p:pic>
          <p:nvPicPr>
            <p:cNvPr id="3381" name="Google Shape;3381;p27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382" name="Google Shape;3382;p27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3383" name="Google Shape;3383;p279"/>
          <p:cNvGrpSpPr/>
          <p:nvPr/>
        </p:nvGrpSpPr>
        <p:grpSpPr>
          <a:xfrm>
            <a:off x="323653" y="4248950"/>
            <a:ext cx="457200" cy="457200"/>
            <a:chOff x="1020916" y="1442088"/>
            <a:chExt cx="457200" cy="457200"/>
          </a:xfrm>
        </p:grpSpPr>
        <p:pic>
          <p:nvPicPr>
            <p:cNvPr id="3384" name="Google Shape;3384;p27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385" name="Google Shape;3385;p27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3386" name="Google Shape;3386;p279"/>
          <p:cNvSpPr txBox="1"/>
          <p:nvPr/>
        </p:nvSpPr>
        <p:spPr>
          <a:xfrm>
            <a:off x="324000" y="754030"/>
            <a:ext cx="4652700" cy="950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Ka wada hadla in hadal kastaa sax yahay iyo in khalad yahay, ka dibna calaamadee hal column mid kasta.</a:t>
            </a:r>
            <a:endParaRPr sz="2000">
              <a:solidFill>
                <a:srgbClr val="000000"/>
              </a:solidFill>
              <a:latin typeface="Lexend"/>
              <a:ea typeface="Lexend"/>
              <a:cs typeface="Lexend"/>
              <a:sym typeface="Lexend"/>
            </a:endParaRPr>
          </a:p>
        </p:txBody>
      </p:sp>
      <p:sp>
        <p:nvSpPr>
          <p:cNvPr id="3387" name="Google Shape;3387;p279"/>
          <p:cNvSpPr txBox="1"/>
          <p:nvPr/>
        </p:nvSpPr>
        <p:spPr>
          <a:xfrm>
            <a:off x="831225" y="4179650"/>
            <a:ext cx="3896100" cy="6618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Mowjadaha dhawaqa (sound waves) waxay soo saari karaan saameyn kulayl oo yar.</a:t>
            </a:r>
            <a:endParaRPr sz="2000">
              <a:solidFill>
                <a:srgbClr val="000000"/>
              </a:solidFill>
              <a:latin typeface="Lexend"/>
              <a:ea typeface="Lexend"/>
              <a:cs typeface="Lexend"/>
              <a:sym typeface="Lexend"/>
            </a:endParaRPr>
          </a:p>
        </p:txBody>
      </p:sp>
      <p:sp>
        <p:nvSpPr>
          <p:cNvPr id="3388" name="Google Shape;3388;p279"/>
          <p:cNvSpPr txBox="1"/>
          <p:nvPr/>
        </p:nvSpPr>
        <p:spPr>
          <a:xfrm>
            <a:off x="851625" y="1852025"/>
            <a:ext cx="3896100" cy="6618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Tamarta dhawaqa (sound) waa la isticmaalaa markay safarto.</a:t>
            </a:r>
            <a:endParaRPr sz="2000">
              <a:solidFill>
                <a:srgbClr val="000000"/>
              </a:solidFill>
              <a:latin typeface="Lexend"/>
              <a:ea typeface="Lexend"/>
              <a:cs typeface="Lexend"/>
              <a:sym typeface="Lexend"/>
            </a:endParaRPr>
          </a:p>
        </p:txBody>
      </p:sp>
      <p:sp>
        <p:nvSpPr>
          <p:cNvPr id="3389" name="Google Shape;3389;p279"/>
          <p:cNvSpPr txBox="1"/>
          <p:nvPr/>
        </p:nvSpPr>
        <p:spPr>
          <a:xfrm>
            <a:off x="831225" y="3403775"/>
            <a:ext cx="4012200" cy="6618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Qaybaha hawadu (air particles) had iyo jeer waxay u gudbiyaan tamartooda oo dhan qaybta xigta.</a:t>
            </a:r>
            <a:endParaRPr sz="2000">
              <a:solidFill>
                <a:srgbClr val="000000"/>
              </a:solidFill>
              <a:latin typeface="Lexend"/>
              <a:ea typeface="Lexend"/>
              <a:cs typeface="Lexend"/>
              <a:sym typeface="Lexend"/>
            </a:endParaRPr>
          </a:p>
        </p:txBody>
      </p:sp>
      <p:sp>
        <p:nvSpPr>
          <p:cNvPr id="3390" name="Google Shape;3390;p279"/>
          <p:cNvSpPr txBox="1"/>
          <p:nvPr/>
        </p:nvSpPr>
        <p:spPr>
          <a:xfrm>
            <a:off x="831225" y="2787200"/>
            <a:ext cx="3896100" cy="3078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Dhawaqu (sound) wuu fidaa markuu safro.</a:t>
            </a:r>
            <a:endParaRPr sz="20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4" name="Shape 3394"/>
        <p:cNvGrpSpPr/>
        <p:nvPr/>
      </p:nvGrpSpPr>
      <p:grpSpPr>
        <a:xfrm>
          <a:off x="0" y="0"/>
          <a:ext cx="0" cy="0"/>
          <a:chOff x="0" y="0"/>
          <a:chExt cx="0" cy="0"/>
        </a:xfrm>
      </p:grpSpPr>
      <p:pic>
        <p:nvPicPr>
          <p:cNvPr id="3395" name="Google Shape;3395;p280"/>
          <p:cNvPicPr preferRelativeResize="0"/>
          <p:nvPr/>
        </p:nvPicPr>
        <p:blipFill>
          <a:blip r:embed="rId3">
            <a:alphaModFix/>
          </a:blip>
          <a:stretch>
            <a:fillRect/>
          </a:stretch>
        </p:blipFill>
        <p:spPr>
          <a:xfrm>
            <a:off x="412621" y="2772257"/>
            <a:ext cx="450575" cy="446750"/>
          </a:xfrm>
          <a:prstGeom prst="rect">
            <a:avLst/>
          </a:prstGeom>
          <a:noFill/>
          <a:ln>
            <a:noFill/>
          </a:ln>
        </p:spPr>
      </p:pic>
      <p:sp>
        <p:nvSpPr>
          <p:cNvPr id="3396" name="Google Shape;3396;p280"/>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Dhawaqyadu (sounds) way ka aamusan yihiin markaad ka fog tahay</a:t>
            </a:r>
            <a:endParaRPr/>
          </a:p>
        </p:txBody>
      </p:sp>
      <p:sp>
        <p:nvSpPr>
          <p:cNvPr id="3397" name="Google Shape;3397;p280"/>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Meel faaruq ah (vacuum)</a:t>
            </a:r>
            <a:endParaRPr/>
          </a:p>
        </p:txBody>
      </p:sp>
      <p:sp>
        <p:nvSpPr>
          <p:cNvPr id="3398" name="Google Shape;3398;p280"/>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Dhawaq safaraya (travelling sound)</a:t>
            </a:r>
            <a:endParaRPr/>
          </a:p>
        </p:txBody>
      </p:sp>
      <p:sp>
        <p:nvSpPr>
          <p:cNvPr id="3399" name="Google Shape;3399;p280"/>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Mowjadaha dhawaqa (sound waves) ee adkaha, dareeraha iyo gaasaska</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3" name="Shape 3403"/>
        <p:cNvGrpSpPr/>
        <p:nvPr/>
      </p:nvGrpSpPr>
      <p:grpSpPr>
        <a:xfrm>
          <a:off x="0" y="0"/>
          <a:ext cx="0" cy="0"/>
          <a:chOff x="0" y="0"/>
          <a:chExt cx="0" cy="0"/>
        </a:xfrm>
      </p:grpSpPr>
      <p:sp>
        <p:nvSpPr>
          <p:cNvPr id="3404" name="Google Shape;3404;p28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Mowjadaha dhawaqa (sound waves) ee adkaha, dareeraha iyo gaasaska</a:t>
            </a:r>
            <a:endParaRPr/>
          </a:p>
        </p:txBody>
      </p:sp>
      <p:sp>
        <p:nvSpPr>
          <p:cNvPr id="3405" name="Google Shape;3405;p281"/>
          <p:cNvSpPr txBox="1"/>
          <p:nvPr/>
        </p:nvSpPr>
        <p:spPr>
          <a:xfrm>
            <a:off x="329950" y="818950"/>
            <a:ext cx="7129200" cy="363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b="1" lang="en-GB" sz="1400">
                <a:latin typeface="Lexend"/>
                <a:ea typeface="Lexend"/>
                <a:cs typeface="Lexend"/>
                <a:sym typeface="Lexend"/>
              </a:rPr>
              <a:t>Mowjadaha dhawaqa (sound waves) waxay mari karaan adkaha iyo dareeraha.</a:t>
            </a:r>
            <a:r>
              <a:rPr lang="en-GB" sz="1400">
                <a:latin typeface="Lexend"/>
                <a:ea typeface="Lexend"/>
                <a:cs typeface="Lexend"/>
                <a:sym typeface="Lexend"/>
              </a:rPr>
              <a:t/>
            </a:r>
            <a:endParaRPr sz="2100">
              <a:solidFill>
                <a:srgbClr val="000000"/>
              </a:solidFill>
              <a:latin typeface="Lexend"/>
              <a:ea typeface="Lexend"/>
              <a:cs typeface="Lexend"/>
              <a:sym typeface="Lexend"/>
            </a:endParaRPr>
          </a:p>
        </p:txBody>
      </p:sp>
      <p:sp>
        <p:nvSpPr>
          <p:cNvPr id="3406" name="Google Shape;3406;p281"/>
          <p:cNvSpPr txBox="1"/>
          <p:nvPr/>
        </p:nvSpPr>
        <p:spPr>
          <a:xfrm>
            <a:off x="329950" y="2038150"/>
            <a:ext cx="8463000" cy="1440600"/>
          </a:xfrm>
          <a:prstGeom prst="rect">
            <a:avLst/>
          </a:prstGeom>
          <a:noFill/>
          <a:ln>
            <a:noFill/>
          </a:ln>
        </p:spPr>
        <p:txBody>
          <a:bodyPr anchorCtr="0" anchor="t" bIns="91425" lIns="0" spcFirstLastPara="1" rIns="91425" wrap="square" tIns="0">
            <a:normAutofit/>
          </a:bodyPr>
          <a:lstStyle/>
          <a:p>
            <a:pPr indent="-219075" lvl="0" marL="224999" rtl="0" algn="l">
              <a:lnSpc>
                <a:spcPct val="115000"/>
              </a:lnSpc>
              <a:spcBef>
                <a:spcPts val="0"/>
              </a:spcBef>
              <a:spcAft>
                <a:spcPts val="0"/>
              </a:spcAft>
              <a:buSzPts val="2100"/>
              <a:buFont typeface="Lexend"/>
              <a:buChar char="●"/>
            </a:pPr>
            <a:r>
              <a:rPr lang="en-GB" sz="1400">
                <a:latin typeface="Lexend"/>
                <a:ea typeface="Lexend"/>
                <a:cs typeface="Lexend"/>
                <a:sym typeface="Lexend"/>
              </a:rPr>
              <a:t>Waxaa laga yaabaa inaad maqasho qofka qolka ku xiga iyada oo loo marayo gidaar adag.</a:t>
            </a:r>
            <a:endParaRPr sz="2100">
              <a:latin typeface="Lexend"/>
              <a:ea typeface="Lexend"/>
              <a:cs typeface="Lexend"/>
              <a:sym typeface="Lexend"/>
            </a:endParaRPr>
          </a:p>
          <a:p>
            <a:pPr indent="-219075" lvl="0" marL="224999" rtl="0" algn="l">
              <a:lnSpc>
                <a:spcPct val="115000"/>
              </a:lnSpc>
              <a:spcBef>
                <a:spcPts val="0"/>
              </a:spcBef>
              <a:spcAft>
                <a:spcPts val="0"/>
              </a:spcAft>
              <a:buSzPts val="2100"/>
              <a:buFont typeface="Lexend"/>
              <a:buChar char="●"/>
            </a:pPr>
            <a:r>
              <a:rPr lang="en-GB" sz="1400">
                <a:latin typeface="Lexend"/>
                <a:ea typeface="Lexend"/>
                <a:cs typeface="Lexend"/>
                <a:sym typeface="Lexend"/>
              </a:rPr>
              <a:t>Waxaad maqli kartaa dhawaqyo ka yimaada dibadda xataa marka albaabada (solid) iyo daaqadaha (solid) oo dhami xiran yihiin.</a:t>
            </a:r>
            <a:endParaRPr sz="2100">
              <a:latin typeface="Lexend"/>
              <a:ea typeface="Lexend"/>
              <a:cs typeface="Lexend"/>
              <a:sym typeface="Lexend"/>
            </a:endParaRPr>
          </a:p>
        </p:txBody>
      </p:sp>
      <p:pic>
        <p:nvPicPr>
          <p:cNvPr id="3407" name="Google Shape;3407;p281"/>
          <p:cNvPicPr preferRelativeResize="0"/>
          <p:nvPr/>
        </p:nvPicPr>
        <p:blipFill>
          <a:blip r:embed="rId3">
            <a:alphaModFix/>
          </a:blip>
          <a:stretch>
            <a:fillRect/>
          </a:stretch>
        </p:blipFill>
        <p:spPr>
          <a:xfrm>
            <a:off x="1585900" y="3554900"/>
            <a:ext cx="5559751" cy="1309325"/>
          </a:xfrm>
          <a:prstGeom prst="rect">
            <a:avLst/>
          </a:prstGeom>
          <a:noFill/>
          <a:ln>
            <a:noFill/>
          </a:ln>
        </p:spPr>
      </p:pic>
      <p:sp>
        <p:nvSpPr>
          <p:cNvPr id="3408" name="Google Shape;3408;p281"/>
          <p:cNvSpPr txBox="1"/>
          <p:nvPr/>
        </p:nvSpPr>
        <p:spPr>
          <a:xfrm>
            <a:off x="3839920" y="3597050"/>
            <a:ext cx="780300" cy="3561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beep</a:t>
            </a:r>
            <a:endParaRPr sz="1800">
              <a:latin typeface="Lexend"/>
              <a:ea typeface="Lexend"/>
              <a:cs typeface="Lexend"/>
              <a:sym typeface="Lexend"/>
            </a:endParaRPr>
          </a:p>
        </p:txBody>
      </p:sp>
      <p:sp>
        <p:nvSpPr>
          <p:cNvPr id="3409" name="Google Shape;3409;p281"/>
          <p:cNvSpPr txBox="1"/>
          <p:nvPr/>
        </p:nvSpPr>
        <p:spPr>
          <a:xfrm>
            <a:off x="5211206" y="3848872"/>
            <a:ext cx="780300" cy="3561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honk</a:t>
            </a:r>
            <a:endParaRPr sz="1800">
              <a:latin typeface="Lexend"/>
              <a:ea typeface="Lexend"/>
              <a:cs typeface="Lexend"/>
              <a:sym typeface="Lexend"/>
            </a:endParaRPr>
          </a:p>
        </p:txBody>
      </p:sp>
      <p:sp>
        <p:nvSpPr>
          <p:cNvPr id="3410" name="Google Shape;3410;p281"/>
          <p:cNvSpPr txBox="1"/>
          <p:nvPr/>
        </p:nvSpPr>
        <p:spPr>
          <a:xfrm>
            <a:off x="329950" y="1258475"/>
            <a:ext cx="8463000" cy="363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Walaxda uu dhawaqgu dhex marayo waxaa loo yaqaan medium (medium).</a:t>
            </a:r>
            <a:r>
              <a:rPr b="1" lang="en-GB" sz="1400">
                <a:latin typeface="Lexend"/>
                <a:ea typeface="Lexend"/>
                <a:cs typeface="Lexend"/>
                <a:sym typeface="Lexend"/>
              </a:rPr>
              <a:t/>
            </a:r>
            <a:r>
              <a:rPr lang="en-GB" sz="1400">
                <a:latin typeface="Lexend"/>
                <a:ea typeface="Lexend"/>
                <a:cs typeface="Lexend"/>
                <a:sym typeface="Lexend"/>
              </a:rPr>
              <a:t/>
            </a:r>
            <a:endParaRPr sz="2100">
              <a:solidFill>
                <a:srgbClr val="000000"/>
              </a:solidFill>
              <a:latin typeface="Lexend"/>
              <a:ea typeface="Lexend"/>
              <a:cs typeface="Lexend"/>
              <a:sym typeface="Lexen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4" name="Shape 3414"/>
        <p:cNvGrpSpPr/>
        <p:nvPr/>
      </p:nvGrpSpPr>
      <p:grpSpPr>
        <a:xfrm>
          <a:off x="0" y="0"/>
          <a:ext cx="0" cy="0"/>
          <a:chOff x="0" y="0"/>
          <a:chExt cx="0" cy="0"/>
        </a:xfrm>
      </p:grpSpPr>
      <p:sp>
        <p:nvSpPr>
          <p:cNvPr id="3415" name="Google Shape;3415;p282"/>
          <p:cNvSpPr txBox="1"/>
          <p:nvPr>
            <p:ph idx="1" type="body"/>
          </p:nvPr>
        </p:nvSpPr>
        <p:spPr>
          <a:xfrm>
            <a:off x="1161700" y="773875"/>
            <a:ext cx="5095200" cy="104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Yacquub wuxuu ku jiraa gudaha iyadoo albaabada iyo daaqadaha oo dhami xiran yihiin, laakiin wali wuu maqli karaa hooyadiis oo jaraysa cawska dibadda.</a:t>
            </a:r>
            <a:endParaRPr/>
          </a:p>
        </p:txBody>
      </p:sp>
      <p:sp>
        <p:nvSpPr>
          <p:cNvPr id="3416" name="Google Shape;3416;p2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Mowjadaha dhawaqa (sound waves) ee adkaha (solids), dareeraha (liquids) iyo gaasaska (gases)</a:t>
            </a:r>
            <a:endParaRPr/>
          </a:p>
        </p:txBody>
      </p:sp>
      <p:sp>
        <p:nvSpPr>
          <p:cNvPr id="3417" name="Google Shape;3417;p282"/>
          <p:cNvSpPr txBox="1"/>
          <p:nvPr>
            <p:ph idx="1" type="body"/>
          </p:nvPr>
        </p:nvSpPr>
        <p:spPr>
          <a:xfrm>
            <a:off x="415250" y="2235725"/>
            <a:ext cx="5841600" cy="33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Sidee mowjadda dhawaqa (sound wave) u gaadhaa Yacquub?</a:t>
            </a:r>
            <a:endParaRPr/>
          </a:p>
        </p:txBody>
      </p:sp>
      <p:grpSp>
        <p:nvGrpSpPr>
          <p:cNvPr id="3418" name="Google Shape;3418;p282"/>
          <p:cNvGrpSpPr/>
          <p:nvPr/>
        </p:nvGrpSpPr>
        <p:grpSpPr>
          <a:xfrm>
            <a:off x="415250" y="2717375"/>
            <a:ext cx="7892826" cy="362025"/>
            <a:chOff x="339050" y="3440560"/>
            <a:chExt cx="7892826" cy="362025"/>
          </a:xfrm>
        </p:grpSpPr>
        <p:grpSp>
          <p:nvGrpSpPr>
            <p:cNvPr id="3419" name="Google Shape;3419;p282"/>
            <p:cNvGrpSpPr/>
            <p:nvPr/>
          </p:nvGrpSpPr>
          <p:grpSpPr>
            <a:xfrm>
              <a:off x="339050" y="3440560"/>
              <a:ext cx="344325" cy="343500"/>
              <a:chOff x="1020925" y="1442092"/>
              <a:chExt cx="344325" cy="343500"/>
            </a:xfrm>
          </p:grpSpPr>
          <p:pic>
            <p:nvPicPr>
              <p:cNvPr id="3420" name="Google Shape;3420;p282"/>
              <p:cNvPicPr preferRelativeResize="0"/>
              <p:nvPr/>
            </p:nvPicPr>
            <p:blipFill>
              <a:blip r:embed="rId3">
                <a:alphaModFix/>
              </a:blip>
              <a:stretch>
                <a:fillRect/>
              </a:stretch>
            </p:blipFill>
            <p:spPr>
              <a:xfrm>
                <a:off x="1020925" y="1442092"/>
                <a:ext cx="344325" cy="343500"/>
              </a:xfrm>
              <a:prstGeom prst="rect">
                <a:avLst/>
              </a:prstGeom>
              <a:noFill/>
              <a:ln>
                <a:noFill/>
              </a:ln>
            </p:spPr>
          </p:pic>
          <p:sp>
            <p:nvSpPr>
              <p:cNvPr id="3421" name="Google Shape;3421;p282"/>
              <p:cNvSpPr txBox="1"/>
              <p:nvPr/>
            </p:nvSpPr>
            <p:spPr>
              <a:xfrm>
                <a:off x="1039461" y="1505437"/>
                <a:ext cx="307200" cy="20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sp>
          <p:nvSpPr>
            <p:cNvPr id="3422" name="Google Shape;3422;p282"/>
            <p:cNvSpPr txBox="1"/>
            <p:nvPr/>
          </p:nvSpPr>
          <p:spPr>
            <a:xfrm>
              <a:off x="819176" y="3459084"/>
              <a:ext cx="7412700" cy="3435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600">
                  <a:latin typeface="Lexend"/>
                  <a:ea typeface="Lexend"/>
                  <a:cs typeface="Lexend"/>
                  <a:sym typeface="Lexend"/>
                </a:rPr>
                <a:t>Kaliya iyada oo loo maro daloollada ku wareegsan daaqadaha iyo albaabada.</a:t>
              </a:r>
              <a:r>
                <a:rPr lang="en-GB" sz="1600">
                  <a:latin typeface="Lexend"/>
                  <a:ea typeface="Lexend"/>
                  <a:cs typeface="Lexend"/>
                  <a:sym typeface="Lexend"/>
                </a:rPr>
                <a:t/>
              </a:r>
              <a:r>
                <a:rPr lang="en-GB" sz="1600">
                  <a:latin typeface="Lexend"/>
                  <a:ea typeface="Lexend"/>
                  <a:cs typeface="Lexend"/>
                  <a:sym typeface="Lexend"/>
                </a:rPr>
                <a:t/>
              </a:r>
              <a:r>
                <a:rPr lang="en-GB" sz="1600">
                  <a:latin typeface="Lexend"/>
                  <a:ea typeface="Lexend"/>
                  <a:cs typeface="Lexend"/>
                  <a:sym typeface="Lexend"/>
                </a:rPr>
                <a:t/>
              </a:r>
              <a:r>
                <a:rPr lang="en-GB" sz="1600">
                  <a:latin typeface="Lexend"/>
                  <a:ea typeface="Lexend"/>
                  <a:cs typeface="Lexend"/>
                  <a:sym typeface="Lexend"/>
                </a:rPr>
                <a:t/>
              </a:r>
              <a:endParaRPr sz="2200">
                <a:latin typeface="Lexend"/>
                <a:ea typeface="Lexend"/>
                <a:cs typeface="Lexend"/>
                <a:sym typeface="Lexend"/>
              </a:endParaRPr>
            </a:p>
            <a:p>
              <a:pPr indent="0" lvl="0" marL="0" rtl="0" algn="l">
                <a:lnSpc>
                  <a:spcPct val="115000"/>
                </a:lnSpc>
                <a:spcBef>
                  <a:spcPts val="0"/>
                </a:spcBef>
                <a:spcAft>
                  <a:spcPts val="0"/>
                </a:spcAft>
                <a:buNone/>
              </a:pPr>
              <a:r>
                <a:t/>
              </a:r>
              <a:endParaRPr sz="2200">
                <a:latin typeface="Lexend"/>
                <a:ea typeface="Lexend"/>
                <a:cs typeface="Lexend"/>
                <a:sym typeface="Lexend"/>
              </a:endParaRPr>
            </a:p>
          </p:txBody>
        </p:sp>
      </p:grpSp>
      <p:grpSp>
        <p:nvGrpSpPr>
          <p:cNvPr id="3423" name="Google Shape;3423;p282"/>
          <p:cNvGrpSpPr/>
          <p:nvPr/>
        </p:nvGrpSpPr>
        <p:grpSpPr>
          <a:xfrm>
            <a:off x="415250" y="3250775"/>
            <a:ext cx="7227718" cy="362029"/>
            <a:chOff x="339050" y="3440560"/>
            <a:chExt cx="7227718" cy="362029"/>
          </a:xfrm>
        </p:grpSpPr>
        <p:grpSp>
          <p:nvGrpSpPr>
            <p:cNvPr id="3424" name="Google Shape;3424;p282"/>
            <p:cNvGrpSpPr/>
            <p:nvPr/>
          </p:nvGrpSpPr>
          <p:grpSpPr>
            <a:xfrm>
              <a:off x="339050" y="3440560"/>
              <a:ext cx="344325" cy="343500"/>
              <a:chOff x="1020925" y="1442092"/>
              <a:chExt cx="344325" cy="343500"/>
            </a:xfrm>
          </p:grpSpPr>
          <p:pic>
            <p:nvPicPr>
              <p:cNvPr id="3425" name="Google Shape;3425;p282"/>
              <p:cNvPicPr preferRelativeResize="0"/>
              <p:nvPr/>
            </p:nvPicPr>
            <p:blipFill>
              <a:blip r:embed="rId3">
                <a:alphaModFix/>
              </a:blip>
              <a:stretch>
                <a:fillRect/>
              </a:stretch>
            </p:blipFill>
            <p:spPr>
              <a:xfrm>
                <a:off x="1020925" y="1442092"/>
                <a:ext cx="344325" cy="343500"/>
              </a:xfrm>
              <a:prstGeom prst="rect">
                <a:avLst/>
              </a:prstGeom>
              <a:noFill/>
              <a:ln>
                <a:noFill/>
              </a:ln>
            </p:spPr>
          </p:pic>
          <p:sp>
            <p:nvSpPr>
              <p:cNvPr id="3426" name="Google Shape;3426;p282"/>
              <p:cNvSpPr txBox="1"/>
              <p:nvPr/>
            </p:nvSpPr>
            <p:spPr>
              <a:xfrm>
                <a:off x="1039461" y="1505437"/>
                <a:ext cx="307200" cy="20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3427" name="Google Shape;3427;p282"/>
            <p:cNvSpPr txBox="1"/>
            <p:nvPr/>
          </p:nvSpPr>
          <p:spPr>
            <a:xfrm>
              <a:off x="819169" y="3459089"/>
              <a:ext cx="6747600" cy="3435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600">
                  <a:latin typeface="Lexend"/>
                  <a:ea typeface="Lexend"/>
                  <a:cs typeface="Lexend"/>
                  <a:sym typeface="Lexend"/>
                </a:rPr>
                <a:t>Iyada oo loo maro muraayadda daaqadaha.</a:t>
              </a:r>
              <a:endParaRPr sz="2200">
                <a:latin typeface="Lexend"/>
                <a:ea typeface="Lexend"/>
                <a:cs typeface="Lexend"/>
                <a:sym typeface="Lexend"/>
              </a:endParaRPr>
            </a:p>
            <a:p>
              <a:pPr indent="0" lvl="0" marL="0" rtl="0" algn="l">
                <a:lnSpc>
                  <a:spcPct val="115000"/>
                </a:lnSpc>
                <a:spcBef>
                  <a:spcPts val="0"/>
                </a:spcBef>
                <a:spcAft>
                  <a:spcPts val="0"/>
                </a:spcAft>
                <a:buNone/>
              </a:pPr>
              <a:r>
                <a:t/>
              </a:r>
              <a:endParaRPr sz="2200">
                <a:latin typeface="Lexend"/>
                <a:ea typeface="Lexend"/>
                <a:cs typeface="Lexend"/>
                <a:sym typeface="Lexend"/>
              </a:endParaRPr>
            </a:p>
          </p:txBody>
        </p:sp>
      </p:grpSp>
      <p:grpSp>
        <p:nvGrpSpPr>
          <p:cNvPr id="3428" name="Google Shape;3428;p282"/>
          <p:cNvGrpSpPr/>
          <p:nvPr/>
        </p:nvGrpSpPr>
        <p:grpSpPr>
          <a:xfrm>
            <a:off x="415250" y="3784175"/>
            <a:ext cx="7227718" cy="362029"/>
            <a:chOff x="339050" y="3440560"/>
            <a:chExt cx="7227718" cy="362029"/>
          </a:xfrm>
        </p:grpSpPr>
        <p:grpSp>
          <p:nvGrpSpPr>
            <p:cNvPr id="3429" name="Google Shape;3429;p282"/>
            <p:cNvGrpSpPr/>
            <p:nvPr/>
          </p:nvGrpSpPr>
          <p:grpSpPr>
            <a:xfrm>
              <a:off x="339050" y="3440560"/>
              <a:ext cx="344325" cy="343500"/>
              <a:chOff x="1020925" y="1442092"/>
              <a:chExt cx="344325" cy="343500"/>
            </a:xfrm>
          </p:grpSpPr>
          <p:pic>
            <p:nvPicPr>
              <p:cNvPr id="3430" name="Google Shape;3430;p282"/>
              <p:cNvPicPr preferRelativeResize="0"/>
              <p:nvPr/>
            </p:nvPicPr>
            <p:blipFill>
              <a:blip r:embed="rId3">
                <a:alphaModFix/>
              </a:blip>
              <a:stretch>
                <a:fillRect/>
              </a:stretch>
            </p:blipFill>
            <p:spPr>
              <a:xfrm>
                <a:off x="1020925" y="1442092"/>
                <a:ext cx="344325" cy="343500"/>
              </a:xfrm>
              <a:prstGeom prst="rect">
                <a:avLst/>
              </a:prstGeom>
              <a:noFill/>
              <a:ln>
                <a:noFill/>
              </a:ln>
            </p:spPr>
          </p:pic>
          <p:sp>
            <p:nvSpPr>
              <p:cNvPr id="3431" name="Google Shape;3431;p282"/>
              <p:cNvSpPr txBox="1"/>
              <p:nvPr/>
            </p:nvSpPr>
            <p:spPr>
              <a:xfrm>
                <a:off x="1039461" y="1505437"/>
                <a:ext cx="307200" cy="20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3432" name="Google Shape;3432;p282"/>
            <p:cNvSpPr txBox="1"/>
            <p:nvPr/>
          </p:nvSpPr>
          <p:spPr>
            <a:xfrm>
              <a:off x="819169" y="3459089"/>
              <a:ext cx="6747600" cy="3435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600">
                  <a:latin typeface="Lexend"/>
                  <a:ea typeface="Lexend"/>
                  <a:cs typeface="Lexend"/>
                  <a:sym typeface="Lexend"/>
                </a:rPr>
                <a:t>Iyada oo loo maro albaabka dambe ee qoryaha ah.</a:t>
              </a:r>
              <a:r>
                <a:rPr lang="en-GB" sz="1600">
                  <a:latin typeface="Lexend"/>
                  <a:ea typeface="Lexend"/>
                  <a:cs typeface="Lexend"/>
                  <a:sym typeface="Lexend"/>
                </a:rPr>
                <a:t/>
              </a:r>
              <a:endParaRPr sz="2200">
                <a:latin typeface="Lexend"/>
                <a:ea typeface="Lexend"/>
                <a:cs typeface="Lexend"/>
                <a:sym typeface="Lexend"/>
              </a:endParaRPr>
            </a:p>
            <a:p>
              <a:pPr indent="0" lvl="0" marL="0" rtl="0" algn="l">
                <a:lnSpc>
                  <a:spcPct val="115000"/>
                </a:lnSpc>
                <a:spcBef>
                  <a:spcPts val="0"/>
                </a:spcBef>
                <a:spcAft>
                  <a:spcPts val="0"/>
                </a:spcAft>
                <a:buNone/>
              </a:pPr>
              <a:r>
                <a:t/>
              </a:r>
              <a:endParaRPr sz="2200">
                <a:latin typeface="Lexend"/>
                <a:ea typeface="Lexend"/>
                <a:cs typeface="Lexend"/>
                <a:sym typeface="Lexend"/>
              </a:endParaRPr>
            </a:p>
          </p:txBody>
        </p:sp>
      </p:grpSp>
      <p:grpSp>
        <p:nvGrpSpPr>
          <p:cNvPr id="3433" name="Google Shape;3433;p282"/>
          <p:cNvGrpSpPr/>
          <p:nvPr/>
        </p:nvGrpSpPr>
        <p:grpSpPr>
          <a:xfrm>
            <a:off x="415250" y="4317575"/>
            <a:ext cx="7227718" cy="362029"/>
            <a:chOff x="339050" y="3440560"/>
            <a:chExt cx="7227718" cy="362029"/>
          </a:xfrm>
        </p:grpSpPr>
        <p:grpSp>
          <p:nvGrpSpPr>
            <p:cNvPr id="3434" name="Google Shape;3434;p282"/>
            <p:cNvGrpSpPr/>
            <p:nvPr/>
          </p:nvGrpSpPr>
          <p:grpSpPr>
            <a:xfrm>
              <a:off x="339050" y="3440560"/>
              <a:ext cx="344325" cy="343500"/>
              <a:chOff x="1020925" y="1442092"/>
              <a:chExt cx="344325" cy="343500"/>
            </a:xfrm>
          </p:grpSpPr>
          <p:pic>
            <p:nvPicPr>
              <p:cNvPr id="3435" name="Google Shape;3435;p282"/>
              <p:cNvPicPr preferRelativeResize="0"/>
              <p:nvPr/>
            </p:nvPicPr>
            <p:blipFill>
              <a:blip r:embed="rId3">
                <a:alphaModFix/>
              </a:blip>
              <a:stretch>
                <a:fillRect/>
              </a:stretch>
            </p:blipFill>
            <p:spPr>
              <a:xfrm>
                <a:off x="1020925" y="1442092"/>
                <a:ext cx="344325" cy="343500"/>
              </a:xfrm>
              <a:prstGeom prst="rect">
                <a:avLst/>
              </a:prstGeom>
              <a:noFill/>
              <a:ln>
                <a:noFill/>
              </a:ln>
            </p:spPr>
          </p:pic>
          <p:sp>
            <p:nvSpPr>
              <p:cNvPr id="3436" name="Google Shape;3436;p282"/>
              <p:cNvSpPr txBox="1"/>
              <p:nvPr/>
            </p:nvSpPr>
            <p:spPr>
              <a:xfrm>
                <a:off x="1039461" y="1505437"/>
                <a:ext cx="307200" cy="20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3437" name="Google Shape;3437;p282"/>
            <p:cNvSpPr txBox="1"/>
            <p:nvPr/>
          </p:nvSpPr>
          <p:spPr>
            <a:xfrm>
              <a:off x="819169" y="3459089"/>
              <a:ext cx="6747600" cy="3435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600">
                  <a:latin typeface="Lexend"/>
                  <a:ea typeface="Lexend"/>
                  <a:cs typeface="Lexend"/>
                  <a:sym typeface="Lexend"/>
                </a:rPr>
                <a:t>Iyada oo loo maro derbiga.</a:t>
              </a:r>
              <a:r>
                <a:rPr lang="en-GB" sz="1600">
                  <a:latin typeface="Lexend"/>
                  <a:ea typeface="Lexend"/>
                  <a:cs typeface="Lexend"/>
                  <a:sym typeface="Lexend"/>
                </a:rPr>
                <a:t/>
              </a:r>
              <a:endParaRPr sz="2200">
                <a:latin typeface="Lexend"/>
                <a:ea typeface="Lexend"/>
                <a:cs typeface="Lexend"/>
                <a:sym typeface="Lexend"/>
              </a:endParaRPr>
            </a:p>
            <a:p>
              <a:pPr indent="0" lvl="0" marL="0" rtl="0" algn="l">
                <a:lnSpc>
                  <a:spcPct val="115000"/>
                </a:lnSpc>
                <a:spcBef>
                  <a:spcPts val="0"/>
                </a:spcBef>
                <a:spcAft>
                  <a:spcPts val="0"/>
                </a:spcAft>
                <a:buNone/>
              </a:pPr>
              <a:r>
                <a:t/>
              </a:r>
              <a:endParaRPr sz="2200">
                <a:latin typeface="Lexend"/>
                <a:ea typeface="Lexend"/>
                <a:cs typeface="Lexend"/>
                <a:sym typeface="Lexend"/>
              </a:endParaRPr>
            </a:p>
          </p:txBody>
        </p:sp>
      </p:grpSp>
      <p:grpSp>
        <p:nvGrpSpPr>
          <p:cNvPr id="3438" name="Google Shape;3438;p282"/>
          <p:cNvGrpSpPr/>
          <p:nvPr/>
        </p:nvGrpSpPr>
        <p:grpSpPr>
          <a:xfrm>
            <a:off x="3516734" y="3221450"/>
            <a:ext cx="2411100" cy="1476700"/>
            <a:chOff x="2808908" y="3374638"/>
            <a:chExt cx="2411100" cy="1476700"/>
          </a:xfrm>
        </p:grpSpPr>
        <p:pic>
          <p:nvPicPr>
            <p:cNvPr id="3439" name="Google Shape;3439;p282"/>
            <p:cNvPicPr preferRelativeResize="0"/>
            <p:nvPr/>
          </p:nvPicPr>
          <p:blipFill>
            <a:blip r:embed="rId4">
              <a:alphaModFix/>
            </a:blip>
            <a:stretch>
              <a:fillRect/>
            </a:stretch>
          </p:blipFill>
          <p:spPr>
            <a:xfrm>
              <a:off x="4824008" y="3374638"/>
              <a:ext cx="396000" cy="419100"/>
            </a:xfrm>
            <a:prstGeom prst="rect">
              <a:avLst/>
            </a:prstGeom>
            <a:noFill/>
            <a:ln>
              <a:noFill/>
            </a:ln>
          </p:spPr>
        </p:pic>
        <p:pic>
          <p:nvPicPr>
            <p:cNvPr id="3440" name="Google Shape;3440;p282"/>
            <p:cNvPicPr preferRelativeResize="0"/>
            <p:nvPr/>
          </p:nvPicPr>
          <p:blipFill>
            <a:blip r:embed="rId4">
              <a:alphaModFix/>
            </a:blip>
            <a:stretch>
              <a:fillRect/>
            </a:stretch>
          </p:blipFill>
          <p:spPr>
            <a:xfrm>
              <a:off x="4613565" y="3957725"/>
              <a:ext cx="396000" cy="419100"/>
            </a:xfrm>
            <a:prstGeom prst="rect">
              <a:avLst/>
            </a:prstGeom>
            <a:noFill/>
            <a:ln>
              <a:noFill/>
            </a:ln>
          </p:spPr>
        </p:pic>
        <p:pic>
          <p:nvPicPr>
            <p:cNvPr id="3441" name="Google Shape;3441;p282"/>
            <p:cNvPicPr preferRelativeResize="0"/>
            <p:nvPr/>
          </p:nvPicPr>
          <p:blipFill>
            <a:blip r:embed="rId4">
              <a:alphaModFix/>
            </a:blip>
            <a:stretch>
              <a:fillRect/>
            </a:stretch>
          </p:blipFill>
          <p:spPr>
            <a:xfrm>
              <a:off x="2808908" y="4432238"/>
              <a:ext cx="396000" cy="419100"/>
            </a:xfrm>
            <a:prstGeom prst="rect">
              <a:avLst/>
            </a:prstGeom>
            <a:noFill/>
            <a:ln>
              <a:noFill/>
            </a:ln>
          </p:spPr>
        </p:pic>
      </p:grpSp>
      <p:pic>
        <p:nvPicPr>
          <p:cNvPr id="3442" name="Google Shape;3442;p282"/>
          <p:cNvPicPr preferRelativeResize="0"/>
          <p:nvPr/>
        </p:nvPicPr>
        <p:blipFill>
          <a:blip r:embed="rId8">
            <a:alphaModFix/>
          </a:blip>
          <a:stretch>
            <a:fillRect/>
          </a:stretch>
        </p:blipFill>
        <p:spPr>
          <a:xfrm flipH="1">
            <a:off x="324000" y="773875"/>
            <a:ext cx="727175" cy="895749"/>
          </a:xfrm>
          <a:prstGeom prst="rect">
            <a:avLst/>
          </a:prstGeom>
          <a:noFill/>
          <a:ln>
            <a:noFill/>
          </a:ln>
        </p:spPr>
      </p:pic>
      <p:pic>
        <p:nvPicPr>
          <p:cNvPr id="3443" name="Google Shape;3443;p282"/>
          <p:cNvPicPr preferRelativeResize="0"/>
          <p:nvPr/>
        </p:nvPicPr>
        <p:blipFill>
          <a:blip r:embed="rId6">
            <a:alphaModFix/>
          </a:blip>
          <a:stretch>
            <a:fillRect/>
          </a:stretch>
        </p:blipFill>
        <p:spPr>
          <a:xfrm>
            <a:off x="6513020" y="1118039"/>
            <a:ext cx="2202864" cy="1467996"/>
          </a:xfrm>
          <a:prstGeom prst="rect">
            <a:avLst/>
          </a:prstGeom>
          <a:noFill/>
          <a:ln>
            <a:noFill/>
          </a:ln>
        </p:spPr>
      </p:pic>
      <p:pic>
        <p:nvPicPr>
          <p:cNvPr id="3444" name="Google Shape;3444;p282"/>
          <p:cNvPicPr preferRelativeResize="0"/>
          <p:nvPr/>
        </p:nvPicPr>
        <p:blipFill rotWithShape="1">
          <a:blip r:embed="rId7">
            <a:alphaModFix/>
          </a:blip>
          <a:srcRect b="0" l="0" r="0" t="0"/>
          <a:stretch/>
        </p:blipFill>
        <p:spPr>
          <a:xfrm>
            <a:off x="6408900" y="1039562"/>
            <a:ext cx="2411101" cy="1618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8" name="Shape 3448"/>
        <p:cNvGrpSpPr/>
        <p:nvPr/>
      </p:nvGrpSpPr>
      <p:grpSpPr>
        <a:xfrm>
          <a:off x="0" y="0"/>
          <a:ext cx="0" cy="0"/>
          <a:chOff x="0" y="0"/>
          <a:chExt cx="0" cy="0"/>
        </a:xfrm>
      </p:grpSpPr>
      <p:sp>
        <p:nvSpPr>
          <p:cNvPr id="3449" name="Google Shape;3449;p28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Mowjadaha dhawaqa (sound waves) ee adkaha (solids), dareeraha (liquids) iyo gaasaska (gases)</a:t>
            </a:r>
            <a:endParaRPr/>
          </a:p>
        </p:txBody>
      </p:sp>
      <p:sp>
        <p:nvSpPr>
          <p:cNvPr id="3450" name="Google Shape;3450;p283"/>
          <p:cNvSpPr txBox="1"/>
          <p:nvPr/>
        </p:nvSpPr>
        <p:spPr>
          <a:xfrm>
            <a:off x="324000" y="908100"/>
            <a:ext cx="7135200" cy="312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Qaybaha (particles) ee adkaha (solid) aad bay isu dhow yihiin.</a:t>
            </a:r>
            <a:r>
              <a:rPr b="1" lang="en-GB" sz="1400">
                <a:latin typeface="Lexend"/>
                <a:ea typeface="Lexend"/>
                <a:cs typeface="Lexend"/>
                <a:sym typeface="Lexend"/>
              </a:rPr>
              <a:t/>
            </a:r>
            <a:r>
              <a:rPr lang="en-GB" sz="1400">
                <a:latin typeface="Lexend"/>
                <a:ea typeface="Lexend"/>
                <a:cs typeface="Lexend"/>
                <a:sym typeface="Lexend"/>
              </a:rPr>
              <a:t/>
            </a:r>
            <a:endParaRPr sz="2200">
              <a:solidFill>
                <a:srgbClr val="000000"/>
              </a:solidFill>
              <a:latin typeface="Lexend"/>
              <a:ea typeface="Lexend"/>
              <a:cs typeface="Lexend"/>
              <a:sym typeface="Lexend"/>
            </a:endParaRPr>
          </a:p>
        </p:txBody>
      </p:sp>
      <p:sp>
        <p:nvSpPr>
          <p:cNvPr id="3451" name="Google Shape;3451;p283"/>
          <p:cNvSpPr txBox="1"/>
          <p:nvPr/>
        </p:nvSpPr>
        <p:spPr>
          <a:xfrm>
            <a:off x="324000" y="1542192"/>
            <a:ext cx="5450400" cy="613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Waxaa jira xoogo (forces) xoog leh oo qaybaha (particles) adkaha (solid) ku haya deriskooda.</a:t>
            </a:r>
            <a:r>
              <a:rPr lang="en-GB" sz="1400">
                <a:latin typeface="Lexend"/>
                <a:ea typeface="Lexend"/>
                <a:cs typeface="Lexend"/>
                <a:sym typeface="Lexend"/>
              </a:rPr>
              <a:t/>
            </a:r>
            <a:r>
              <a:rPr lang="en-GB" sz="1400">
                <a:latin typeface="Lexend"/>
                <a:ea typeface="Lexend"/>
                <a:cs typeface="Lexend"/>
                <a:sym typeface="Lexend"/>
              </a:rPr>
              <a:t/>
            </a:r>
            <a:r>
              <a:rPr lang="en-GB" sz="1400">
                <a:latin typeface="Lexend"/>
                <a:ea typeface="Lexend"/>
                <a:cs typeface="Lexend"/>
                <a:sym typeface="Lexend"/>
              </a:rPr>
              <a:t/>
            </a:r>
            <a:endParaRPr sz="2200">
              <a:latin typeface="Lexend"/>
              <a:ea typeface="Lexend"/>
              <a:cs typeface="Lexend"/>
              <a:sym typeface="Lexend"/>
            </a:endParaRPr>
          </a:p>
        </p:txBody>
      </p:sp>
      <p:sp>
        <p:nvSpPr>
          <p:cNvPr id="3452" name="Google Shape;3452;p283"/>
          <p:cNvSpPr txBox="1"/>
          <p:nvPr/>
        </p:nvSpPr>
        <p:spPr>
          <a:xfrm>
            <a:off x="324000" y="2476883"/>
            <a:ext cx="5450400" cy="1032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Qaybuhu (particles) isku wareegi karaan ama kala tagi karaan. Waxay kaliya gariiri karaan (vibrate) meelaha ay ku xidhan yihiin.</a:t>
            </a:r>
            <a:r>
              <a:rPr lang="en-GB" sz="1400">
                <a:latin typeface="Lexend"/>
                <a:ea typeface="Lexend"/>
                <a:cs typeface="Lexend"/>
                <a:sym typeface="Lexend"/>
              </a:rPr>
              <a:t/>
            </a:r>
            <a:r>
              <a:rPr b="1" lang="en-GB" sz="1400">
                <a:latin typeface="Lexend"/>
                <a:ea typeface="Lexend"/>
                <a:cs typeface="Lexend"/>
                <a:sym typeface="Lexend"/>
              </a:rPr>
              <a:t/>
            </a:r>
            <a:r>
              <a:rPr lang="en-GB" sz="1400">
                <a:latin typeface="Lexend"/>
                <a:ea typeface="Lexend"/>
                <a:cs typeface="Lexend"/>
                <a:sym typeface="Lexend"/>
              </a:rPr>
              <a:t/>
            </a:r>
            <a:endParaRPr sz="2200">
              <a:solidFill>
                <a:srgbClr val="000000"/>
              </a:solidFill>
              <a:latin typeface="Lexend"/>
              <a:ea typeface="Lexend"/>
              <a:cs typeface="Lexend"/>
              <a:sym typeface="Lexend"/>
            </a:endParaRPr>
          </a:p>
        </p:txBody>
      </p:sp>
      <p:sp>
        <p:nvSpPr>
          <p:cNvPr id="3453" name="Google Shape;3453;p283"/>
          <p:cNvSpPr txBox="1"/>
          <p:nvPr/>
        </p:nvSpPr>
        <p:spPr>
          <a:xfrm>
            <a:off x="324000" y="3830675"/>
            <a:ext cx="5932800" cy="4098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Waxay gariiraan (vibrate) sababtoo ah heerkulkooda (temperature).</a:t>
            </a:r>
            <a:endParaRPr sz="2200">
              <a:solidFill>
                <a:srgbClr val="000000"/>
              </a:solidFill>
              <a:latin typeface="Lexend"/>
              <a:ea typeface="Lexend"/>
              <a:cs typeface="Lexend"/>
              <a:sym typeface="Lexend"/>
            </a:endParaRPr>
          </a:p>
        </p:txBody>
      </p:sp>
      <p:grpSp>
        <p:nvGrpSpPr>
          <p:cNvPr id="3454" name="Google Shape;3454;p283"/>
          <p:cNvGrpSpPr/>
          <p:nvPr/>
        </p:nvGrpSpPr>
        <p:grpSpPr>
          <a:xfrm>
            <a:off x="6604600" y="1712300"/>
            <a:ext cx="2114000" cy="1786500"/>
            <a:chOff x="6604600" y="1712300"/>
            <a:chExt cx="2114000" cy="1786500"/>
          </a:xfrm>
        </p:grpSpPr>
        <p:sp>
          <p:nvSpPr>
            <p:cNvPr id="3455" name="Google Shape;3455;p283"/>
            <p:cNvSpPr/>
            <p:nvPr/>
          </p:nvSpPr>
          <p:spPr>
            <a:xfrm>
              <a:off x="6604600" y="1712300"/>
              <a:ext cx="416400" cy="443400"/>
            </a:xfrm>
            <a:prstGeom prst="ellipse">
              <a:avLst/>
            </a:prstGeom>
            <a:gradFill>
              <a:gsLst>
                <a:gs pos="0">
                  <a:srgbClr val="05BBBE"/>
                </a:gs>
                <a:gs pos="100000">
                  <a:srgbClr val="043A3B"/>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456" name="Google Shape;3456;p283"/>
            <p:cNvSpPr/>
            <p:nvPr/>
          </p:nvSpPr>
          <p:spPr>
            <a:xfrm>
              <a:off x="7029000" y="1712300"/>
              <a:ext cx="416400" cy="443400"/>
            </a:xfrm>
            <a:prstGeom prst="ellipse">
              <a:avLst/>
            </a:prstGeom>
            <a:gradFill>
              <a:gsLst>
                <a:gs pos="0">
                  <a:srgbClr val="05BBBE"/>
                </a:gs>
                <a:gs pos="100000">
                  <a:srgbClr val="043A3B"/>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457" name="Google Shape;3457;p283"/>
            <p:cNvSpPr/>
            <p:nvPr/>
          </p:nvSpPr>
          <p:spPr>
            <a:xfrm>
              <a:off x="7453400" y="1712300"/>
              <a:ext cx="416400" cy="443400"/>
            </a:xfrm>
            <a:prstGeom prst="ellipse">
              <a:avLst/>
            </a:prstGeom>
            <a:gradFill>
              <a:gsLst>
                <a:gs pos="0">
                  <a:srgbClr val="05BBBE"/>
                </a:gs>
                <a:gs pos="100000">
                  <a:srgbClr val="043A3B"/>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458" name="Google Shape;3458;p283"/>
            <p:cNvSpPr/>
            <p:nvPr/>
          </p:nvSpPr>
          <p:spPr>
            <a:xfrm>
              <a:off x="7877800" y="1712300"/>
              <a:ext cx="416400" cy="443400"/>
            </a:xfrm>
            <a:prstGeom prst="ellipse">
              <a:avLst/>
            </a:prstGeom>
            <a:gradFill>
              <a:gsLst>
                <a:gs pos="0">
                  <a:srgbClr val="05BBBE"/>
                </a:gs>
                <a:gs pos="100000">
                  <a:srgbClr val="043A3B"/>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459" name="Google Shape;3459;p283"/>
            <p:cNvSpPr/>
            <p:nvPr/>
          </p:nvSpPr>
          <p:spPr>
            <a:xfrm>
              <a:off x="8302200" y="1712300"/>
              <a:ext cx="416400" cy="443400"/>
            </a:xfrm>
            <a:prstGeom prst="ellipse">
              <a:avLst/>
            </a:prstGeom>
            <a:gradFill>
              <a:gsLst>
                <a:gs pos="0">
                  <a:srgbClr val="05BBBE"/>
                </a:gs>
                <a:gs pos="100000">
                  <a:srgbClr val="043A3B"/>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460" name="Google Shape;3460;p283"/>
            <p:cNvSpPr/>
            <p:nvPr/>
          </p:nvSpPr>
          <p:spPr>
            <a:xfrm>
              <a:off x="6604600" y="2160000"/>
              <a:ext cx="416400" cy="443400"/>
            </a:xfrm>
            <a:prstGeom prst="ellipse">
              <a:avLst/>
            </a:prstGeom>
            <a:gradFill>
              <a:gsLst>
                <a:gs pos="0">
                  <a:srgbClr val="05BBBE"/>
                </a:gs>
                <a:gs pos="100000">
                  <a:srgbClr val="043A3B"/>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461" name="Google Shape;3461;p283"/>
            <p:cNvSpPr/>
            <p:nvPr/>
          </p:nvSpPr>
          <p:spPr>
            <a:xfrm>
              <a:off x="7029000" y="2160000"/>
              <a:ext cx="416400" cy="443400"/>
            </a:xfrm>
            <a:prstGeom prst="ellipse">
              <a:avLst/>
            </a:prstGeom>
            <a:gradFill>
              <a:gsLst>
                <a:gs pos="0">
                  <a:srgbClr val="05BBBE"/>
                </a:gs>
                <a:gs pos="100000">
                  <a:srgbClr val="043A3B"/>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462" name="Google Shape;3462;p283"/>
            <p:cNvSpPr/>
            <p:nvPr/>
          </p:nvSpPr>
          <p:spPr>
            <a:xfrm>
              <a:off x="7453400" y="2160000"/>
              <a:ext cx="416400" cy="443400"/>
            </a:xfrm>
            <a:prstGeom prst="ellipse">
              <a:avLst/>
            </a:prstGeom>
            <a:gradFill>
              <a:gsLst>
                <a:gs pos="0">
                  <a:srgbClr val="05BBBE"/>
                </a:gs>
                <a:gs pos="100000">
                  <a:srgbClr val="043A3B"/>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463" name="Google Shape;3463;p283"/>
            <p:cNvSpPr/>
            <p:nvPr/>
          </p:nvSpPr>
          <p:spPr>
            <a:xfrm>
              <a:off x="7877800" y="2160000"/>
              <a:ext cx="416400" cy="443400"/>
            </a:xfrm>
            <a:prstGeom prst="ellipse">
              <a:avLst/>
            </a:prstGeom>
            <a:gradFill>
              <a:gsLst>
                <a:gs pos="0">
                  <a:srgbClr val="05BBBE"/>
                </a:gs>
                <a:gs pos="100000">
                  <a:srgbClr val="043A3B"/>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464" name="Google Shape;3464;p283"/>
            <p:cNvSpPr/>
            <p:nvPr/>
          </p:nvSpPr>
          <p:spPr>
            <a:xfrm>
              <a:off x="8302200" y="2160000"/>
              <a:ext cx="416400" cy="443400"/>
            </a:xfrm>
            <a:prstGeom prst="ellipse">
              <a:avLst/>
            </a:prstGeom>
            <a:gradFill>
              <a:gsLst>
                <a:gs pos="0">
                  <a:srgbClr val="05BBBE"/>
                </a:gs>
                <a:gs pos="100000">
                  <a:srgbClr val="043A3B"/>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465" name="Google Shape;3465;p283"/>
            <p:cNvSpPr/>
            <p:nvPr/>
          </p:nvSpPr>
          <p:spPr>
            <a:xfrm>
              <a:off x="6604600" y="2607700"/>
              <a:ext cx="416400" cy="443400"/>
            </a:xfrm>
            <a:prstGeom prst="ellipse">
              <a:avLst/>
            </a:prstGeom>
            <a:gradFill>
              <a:gsLst>
                <a:gs pos="0">
                  <a:srgbClr val="05BBBE"/>
                </a:gs>
                <a:gs pos="100000">
                  <a:srgbClr val="043A3B"/>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466" name="Google Shape;3466;p283"/>
            <p:cNvSpPr/>
            <p:nvPr/>
          </p:nvSpPr>
          <p:spPr>
            <a:xfrm>
              <a:off x="7029000" y="2607700"/>
              <a:ext cx="416400" cy="443400"/>
            </a:xfrm>
            <a:prstGeom prst="ellipse">
              <a:avLst/>
            </a:prstGeom>
            <a:gradFill>
              <a:gsLst>
                <a:gs pos="0">
                  <a:srgbClr val="05BBBE"/>
                </a:gs>
                <a:gs pos="100000">
                  <a:srgbClr val="043A3B"/>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467" name="Google Shape;3467;p283"/>
            <p:cNvSpPr/>
            <p:nvPr/>
          </p:nvSpPr>
          <p:spPr>
            <a:xfrm>
              <a:off x="7453400" y="2607700"/>
              <a:ext cx="416400" cy="443400"/>
            </a:xfrm>
            <a:prstGeom prst="ellipse">
              <a:avLst/>
            </a:prstGeom>
            <a:gradFill>
              <a:gsLst>
                <a:gs pos="0">
                  <a:srgbClr val="05BBBE"/>
                </a:gs>
                <a:gs pos="100000">
                  <a:srgbClr val="043A3B"/>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468" name="Google Shape;3468;p283"/>
            <p:cNvSpPr/>
            <p:nvPr/>
          </p:nvSpPr>
          <p:spPr>
            <a:xfrm>
              <a:off x="7877800" y="2607700"/>
              <a:ext cx="416400" cy="443400"/>
            </a:xfrm>
            <a:prstGeom prst="ellipse">
              <a:avLst/>
            </a:prstGeom>
            <a:gradFill>
              <a:gsLst>
                <a:gs pos="0">
                  <a:srgbClr val="05BBBE"/>
                </a:gs>
                <a:gs pos="100000">
                  <a:srgbClr val="043A3B"/>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469" name="Google Shape;3469;p283"/>
            <p:cNvSpPr/>
            <p:nvPr/>
          </p:nvSpPr>
          <p:spPr>
            <a:xfrm>
              <a:off x="8302200" y="2607700"/>
              <a:ext cx="416400" cy="443400"/>
            </a:xfrm>
            <a:prstGeom prst="ellipse">
              <a:avLst/>
            </a:prstGeom>
            <a:gradFill>
              <a:gsLst>
                <a:gs pos="0">
                  <a:srgbClr val="05BBBE"/>
                </a:gs>
                <a:gs pos="100000">
                  <a:srgbClr val="043A3B"/>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470" name="Google Shape;3470;p283"/>
            <p:cNvSpPr/>
            <p:nvPr/>
          </p:nvSpPr>
          <p:spPr>
            <a:xfrm>
              <a:off x="6604600" y="3055400"/>
              <a:ext cx="416400" cy="443400"/>
            </a:xfrm>
            <a:prstGeom prst="ellipse">
              <a:avLst/>
            </a:prstGeom>
            <a:gradFill>
              <a:gsLst>
                <a:gs pos="0">
                  <a:srgbClr val="05BBBE"/>
                </a:gs>
                <a:gs pos="100000">
                  <a:srgbClr val="043A3B"/>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471" name="Google Shape;3471;p283"/>
            <p:cNvSpPr/>
            <p:nvPr/>
          </p:nvSpPr>
          <p:spPr>
            <a:xfrm>
              <a:off x="7029000" y="3055400"/>
              <a:ext cx="416400" cy="443400"/>
            </a:xfrm>
            <a:prstGeom prst="ellipse">
              <a:avLst/>
            </a:prstGeom>
            <a:gradFill>
              <a:gsLst>
                <a:gs pos="0">
                  <a:srgbClr val="05BBBE"/>
                </a:gs>
                <a:gs pos="100000">
                  <a:srgbClr val="043A3B"/>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472" name="Google Shape;3472;p283"/>
            <p:cNvSpPr/>
            <p:nvPr/>
          </p:nvSpPr>
          <p:spPr>
            <a:xfrm>
              <a:off x="7453400" y="3055400"/>
              <a:ext cx="416400" cy="443400"/>
            </a:xfrm>
            <a:prstGeom prst="ellipse">
              <a:avLst/>
            </a:prstGeom>
            <a:gradFill>
              <a:gsLst>
                <a:gs pos="0">
                  <a:srgbClr val="05BBBE"/>
                </a:gs>
                <a:gs pos="100000">
                  <a:srgbClr val="043A3B"/>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473" name="Google Shape;3473;p283"/>
            <p:cNvSpPr/>
            <p:nvPr/>
          </p:nvSpPr>
          <p:spPr>
            <a:xfrm>
              <a:off x="7877800" y="3055400"/>
              <a:ext cx="416400" cy="443400"/>
            </a:xfrm>
            <a:prstGeom prst="ellipse">
              <a:avLst/>
            </a:prstGeom>
            <a:gradFill>
              <a:gsLst>
                <a:gs pos="0">
                  <a:srgbClr val="05BBBE"/>
                </a:gs>
                <a:gs pos="100000">
                  <a:srgbClr val="043A3B"/>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3474" name="Google Shape;3474;p283"/>
            <p:cNvSpPr/>
            <p:nvPr/>
          </p:nvSpPr>
          <p:spPr>
            <a:xfrm>
              <a:off x="8302200" y="3055400"/>
              <a:ext cx="416400" cy="443400"/>
            </a:xfrm>
            <a:prstGeom prst="ellipse">
              <a:avLst/>
            </a:prstGeom>
            <a:gradFill>
              <a:gsLst>
                <a:gs pos="0">
                  <a:srgbClr val="05BBBE"/>
                </a:gs>
                <a:gs pos="100000">
                  <a:srgbClr val="043A3B"/>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8" name="Shape 3478"/>
        <p:cNvGrpSpPr/>
        <p:nvPr/>
      </p:nvGrpSpPr>
      <p:grpSpPr>
        <a:xfrm>
          <a:off x="0" y="0"/>
          <a:ext cx="0" cy="0"/>
          <a:chOff x="0" y="0"/>
          <a:chExt cx="0" cy="0"/>
        </a:xfrm>
      </p:grpSpPr>
      <p:sp>
        <p:nvSpPr>
          <p:cNvPr id="3479" name="Google Shape;3479;p28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Mowjadaha dhawaqa (sound waves) ee adkaha (solids), dareeraha (liquids) iyo gaasaska (gases)</a:t>
            </a:r>
            <a:endParaRPr/>
          </a:p>
        </p:txBody>
      </p:sp>
      <p:sp>
        <p:nvSpPr>
          <p:cNvPr id="3480" name="Google Shape;3480;p284"/>
          <p:cNvSpPr txBox="1"/>
          <p:nvPr/>
        </p:nvSpPr>
        <p:spPr>
          <a:xfrm>
            <a:off x="329950" y="810000"/>
            <a:ext cx="8490000" cy="933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b="1" lang="en-GB" sz="1400">
                <a:latin typeface="Lexend"/>
                <a:ea typeface="Lexend"/>
                <a:cs typeface="Lexend"/>
                <a:sym typeface="Lexend"/>
              </a:rPr>
              <a:t>Gariirinta (vibrating) cidhifka adkaha (solid) waxay ka dhigaysaa qaybaha (particles) ee</a:t>
            </a:r>
            <a:r>
              <a:rPr lang="en-GB" sz="1400">
                <a:latin typeface="Lexend"/>
                <a:ea typeface="Lexend"/>
                <a:cs typeface="Lexend"/>
                <a:sym typeface="Lexend"/>
              </a:rPr>
              <a:t/>
            </a:r>
            <a:r>
              <a:rPr b="1" lang="en-GB" sz="1400">
                <a:latin typeface="Lexend"/>
                <a:ea typeface="Lexend"/>
                <a:cs typeface="Lexend"/>
                <a:sym typeface="Lexend"/>
              </a:rPr>
              <a:t/>
            </a:r>
            <a:r>
              <a:rPr lang="en-GB" sz="1400">
                <a:latin typeface="Lexend"/>
                <a:ea typeface="Lexend"/>
                <a:cs typeface="Lexend"/>
                <a:sym typeface="Lexend"/>
              </a:rPr>
              <a:t/>
            </a:r>
            <a:endParaRPr sz="2000">
              <a:latin typeface="Lexend"/>
              <a:ea typeface="Lexend"/>
              <a:cs typeface="Lexend"/>
              <a:sym typeface="Lexend"/>
            </a:endParaRPr>
          </a:p>
          <a:p>
            <a:pPr indent="0" lvl="0" marL="0" rtl="0" algn="l">
              <a:lnSpc>
                <a:spcPct val="115000"/>
              </a:lnSpc>
              <a:spcBef>
                <a:spcPts val="0"/>
              </a:spcBef>
              <a:spcAft>
                <a:spcPts val="0"/>
              </a:spcAft>
              <a:buNone/>
            </a:pPr>
            <a:r>
              <a:rPr lang="en-GB" sz="1400">
                <a:latin typeface="Lexend"/>
                <a:ea typeface="Lexend"/>
                <a:cs typeface="Lexend"/>
                <a:sym typeface="Lexend"/>
              </a:rPr>
              <a:t>cidhifka adkaha (solid) inay gariiraan (vibrate). Qaybahaas (particles) waxay isku dhacaan qaybaha deriska ah, iyagoo gariirka (vibrations) ku gudbinaya adkaha (solid).</a:t>
            </a:r>
            <a:r>
              <a:rPr lang="en-GB" sz="1400">
                <a:latin typeface="Lexend"/>
                <a:ea typeface="Lexend"/>
                <a:cs typeface="Lexend"/>
                <a:sym typeface="Lexend"/>
              </a:rPr>
              <a:t/>
            </a:r>
            <a:r>
              <a:rPr lang="en-GB" sz="1400">
                <a:latin typeface="Lexend"/>
                <a:ea typeface="Lexend"/>
                <a:cs typeface="Lexend"/>
                <a:sym typeface="Lexend"/>
              </a:rPr>
              <a:t/>
            </a:r>
            <a:r>
              <a:rPr lang="en-GB" sz="1400">
                <a:latin typeface="Lexend"/>
                <a:ea typeface="Lexend"/>
                <a:cs typeface="Lexend"/>
                <a:sym typeface="Lexend"/>
              </a:rPr>
              <a:t/>
            </a:r>
            <a:r>
              <a:rPr lang="en-GB" sz="1400">
                <a:latin typeface="Lexend"/>
                <a:ea typeface="Lexend"/>
                <a:cs typeface="Lexend"/>
                <a:sym typeface="Lexend"/>
              </a:rPr>
              <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3481" name="Google Shape;3481;p284"/>
          <p:cNvSpPr txBox="1"/>
          <p:nvPr/>
        </p:nvSpPr>
        <p:spPr>
          <a:xfrm>
            <a:off x="352025" y="3457725"/>
            <a:ext cx="8366400" cy="3867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Qaybuhu (particles) kuma safraan adkaha (solid), laakiin mowjadda dhawaqa (sound wave) way safartaa.</a:t>
            </a:r>
            <a:r>
              <a:rPr b="1" lang="en-GB" sz="1400">
                <a:latin typeface="Lexend"/>
                <a:ea typeface="Lexend"/>
                <a:cs typeface="Lexend"/>
                <a:sym typeface="Lexend"/>
              </a:rPr>
              <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pic>
        <p:nvPicPr>
          <p:cNvPr id="3482" name="Google Shape;3482;p284"/>
          <p:cNvPicPr preferRelativeResize="0"/>
          <p:nvPr/>
        </p:nvPicPr>
        <p:blipFill>
          <a:blip r:embed="rId3">
            <a:alphaModFix/>
          </a:blip>
          <a:stretch>
            <a:fillRect/>
          </a:stretch>
        </p:blipFill>
        <p:spPr>
          <a:xfrm>
            <a:off x="2767175" y="1962800"/>
            <a:ext cx="4560701" cy="767725"/>
          </a:xfrm>
          <a:prstGeom prst="rect">
            <a:avLst/>
          </a:prstGeom>
          <a:noFill/>
          <a:ln>
            <a:noFill/>
          </a:ln>
        </p:spPr>
      </p:pic>
      <p:sp>
        <p:nvSpPr>
          <p:cNvPr id="3483" name="Google Shape;3483;p284"/>
          <p:cNvSpPr txBox="1"/>
          <p:nvPr/>
        </p:nvSpPr>
        <p:spPr>
          <a:xfrm>
            <a:off x="3729825" y="2950700"/>
            <a:ext cx="3515100" cy="450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jihada ay mowjadaha dhawaqa (sound waves) ku safraan</a:t>
            </a:r>
            <a:endParaRPr sz="1800">
              <a:latin typeface="Lexend"/>
              <a:ea typeface="Lexend"/>
              <a:cs typeface="Lexend"/>
              <a:sym typeface="Lexend"/>
            </a:endParaRPr>
          </a:p>
        </p:txBody>
      </p:sp>
      <p:cxnSp>
        <p:nvCxnSpPr>
          <p:cNvPr id="3484" name="Google Shape;3484;p284"/>
          <p:cNvCxnSpPr/>
          <p:nvPr/>
        </p:nvCxnSpPr>
        <p:spPr>
          <a:xfrm>
            <a:off x="4119350" y="2832175"/>
            <a:ext cx="2356800" cy="0"/>
          </a:xfrm>
          <a:prstGeom prst="straightConnector1">
            <a:avLst/>
          </a:prstGeom>
          <a:noFill/>
          <a:ln cap="flat" cmpd="sng" w="38100">
            <a:solidFill>
              <a:srgbClr val="0B5FA5"/>
            </a:solidFill>
            <a:prstDash val="solid"/>
            <a:round/>
            <a:headEnd len="med" w="med" type="none"/>
            <a:tailEnd len="med" w="med" type="triangle"/>
          </a:ln>
        </p:spPr>
      </p:cxnSp>
      <p:grpSp>
        <p:nvGrpSpPr>
          <p:cNvPr id="3485" name="Google Shape;3485;p284"/>
          <p:cNvGrpSpPr/>
          <p:nvPr/>
        </p:nvGrpSpPr>
        <p:grpSpPr>
          <a:xfrm>
            <a:off x="698444" y="2655468"/>
            <a:ext cx="3118200" cy="450600"/>
            <a:chOff x="499712" y="3182118"/>
            <a:chExt cx="3118200" cy="450600"/>
          </a:xfrm>
        </p:grpSpPr>
        <p:sp>
          <p:nvSpPr>
            <p:cNvPr id="3486" name="Google Shape;3486;p284"/>
            <p:cNvSpPr txBox="1"/>
            <p:nvPr/>
          </p:nvSpPr>
          <p:spPr>
            <a:xfrm>
              <a:off x="499712" y="3182118"/>
              <a:ext cx="3118200" cy="4506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jihada gariirka (vibration)</a:t>
              </a:r>
              <a:endParaRPr sz="1800">
                <a:latin typeface="Lexend"/>
                <a:ea typeface="Lexend"/>
                <a:cs typeface="Lexend"/>
                <a:sym typeface="Lexend"/>
              </a:endParaRPr>
            </a:p>
          </p:txBody>
        </p:sp>
        <p:cxnSp>
          <p:nvCxnSpPr>
            <p:cNvPr id="3487" name="Google Shape;3487;p284"/>
            <p:cNvCxnSpPr/>
            <p:nvPr/>
          </p:nvCxnSpPr>
          <p:spPr>
            <a:xfrm>
              <a:off x="2900950" y="3340775"/>
              <a:ext cx="607800" cy="0"/>
            </a:xfrm>
            <a:prstGeom prst="straightConnector1">
              <a:avLst/>
            </a:prstGeom>
            <a:noFill/>
            <a:ln cap="flat" cmpd="sng" w="38100">
              <a:solidFill>
                <a:srgbClr val="0B5FA5"/>
              </a:solidFill>
              <a:prstDash val="solid"/>
              <a:round/>
              <a:headEnd len="med" w="med" type="triangle"/>
              <a:tailEnd len="med" w="med" type="triangle"/>
            </a:ln>
          </p:spPr>
        </p:cxnSp>
      </p:grpSp>
      <p:sp>
        <p:nvSpPr>
          <p:cNvPr id="3488" name="Google Shape;3488;p284"/>
          <p:cNvSpPr txBox="1"/>
          <p:nvPr/>
        </p:nvSpPr>
        <p:spPr>
          <a:xfrm>
            <a:off x="352025" y="3977025"/>
            <a:ext cx="8366400" cy="613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Gariirka (vibrations) uu sababo mawjadda dhawaaqa (sound wave) ayaa ku kordha gariirka yar ee walxaha (particles) ay sababto heerkulkooda (temperature).</a:t>
            </a:r>
            <a:endParaRPr sz="2000">
              <a:solidFill>
                <a:srgbClr val="000000"/>
              </a:solidFill>
              <a:latin typeface="Lexend"/>
              <a:ea typeface="Lexend"/>
              <a:cs typeface="Lexend"/>
              <a:sym typeface="Lexen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2" name="Shape 3492"/>
        <p:cNvGrpSpPr/>
        <p:nvPr/>
      </p:nvGrpSpPr>
      <p:grpSpPr>
        <a:xfrm>
          <a:off x="0" y="0"/>
          <a:ext cx="0" cy="0"/>
          <a:chOff x="0" y="0"/>
          <a:chExt cx="0" cy="0"/>
        </a:xfrm>
      </p:grpSpPr>
      <p:sp>
        <p:nvSpPr>
          <p:cNvPr id="3493" name="Google Shape;3493;p285"/>
          <p:cNvSpPr txBox="1"/>
          <p:nvPr>
            <p:ph idx="1" type="body"/>
          </p:nvPr>
        </p:nvSpPr>
        <p:spPr>
          <a:xfrm>
            <a:off x="1161700" y="759300"/>
            <a:ext cx="5228400" cy="104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Hooyada Yacquub waxay isticmaashaa mishiinka cawska (lawnmower) ee qaylada badan beerta gudaheeda. Yacquub wuxuu ku jiraa guriga dhexdiisa oo albaabbada iyo daaqadaha oo dhami xiran yihiin, laakiin wali wuu maqli karaa mishiinka cawska.</a:t>
            </a:r>
            <a:endParaRPr sz="2000"/>
          </a:p>
        </p:txBody>
      </p:sp>
      <p:sp>
        <p:nvSpPr>
          <p:cNvPr id="3494" name="Google Shape;3494;p28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Mawjadaha dhawaaqa (sound waves) ee adkaha (solids), dareeraha (liquids) iyo neefaha (gases)</a:t>
            </a:r>
            <a:endParaRPr/>
          </a:p>
        </p:txBody>
      </p:sp>
      <p:sp>
        <p:nvSpPr>
          <p:cNvPr id="3495" name="Google Shape;3495;p285"/>
          <p:cNvSpPr txBox="1"/>
          <p:nvPr>
            <p:ph idx="1" type="body"/>
          </p:nvPr>
        </p:nvSpPr>
        <p:spPr>
          <a:xfrm>
            <a:off x="415250" y="2235718"/>
            <a:ext cx="5121300" cy="33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Maxaa sababa inuu gariiro (vibrate)?</a:t>
            </a:r>
            <a:endParaRPr sz="2000"/>
          </a:p>
        </p:txBody>
      </p:sp>
      <p:grpSp>
        <p:nvGrpSpPr>
          <p:cNvPr id="3496" name="Google Shape;3496;p285"/>
          <p:cNvGrpSpPr/>
          <p:nvPr/>
        </p:nvGrpSpPr>
        <p:grpSpPr>
          <a:xfrm>
            <a:off x="415250" y="2717375"/>
            <a:ext cx="7227718" cy="362029"/>
            <a:chOff x="339050" y="3440560"/>
            <a:chExt cx="7227718" cy="362029"/>
          </a:xfrm>
        </p:grpSpPr>
        <p:grpSp>
          <p:nvGrpSpPr>
            <p:cNvPr id="3497" name="Google Shape;3497;p285"/>
            <p:cNvGrpSpPr/>
            <p:nvPr/>
          </p:nvGrpSpPr>
          <p:grpSpPr>
            <a:xfrm>
              <a:off x="339050" y="3440560"/>
              <a:ext cx="344325" cy="343500"/>
              <a:chOff x="1020925" y="1442092"/>
              <a:chExt cx="344325" cy="343500"/>
            </a:xfrm>
          </p:grpSpPr>
          <p:pic>
            <p:nvPicPr>
              <p:cNvPr id="3498" name="Google Shape;3498;p285"/>
              <p:cNvPicPr preferRelativeResize="0"/>
              <p:nvPr/>
            </p:nvPicPr>
            <p:blipFill>
              <a:blip r:embed="rId3">
                <a:alphaModFix/>
              </a:blip>
              <a:stretch>
                <a:fillRect/>
              </a:stretch>
            </p:blipFill>
            <p:spPr>
              <a:xfrm>
                <a:off x="1020925" y="1442092"/>
                <a:ext cx="344325" cy="343500"/>
              </a:xfrm>
              <a:prstGeom prst="rect">
                <a:avLst/>
              </a:prstGeom>
              <a:noFill/>
              <a:ln>
                <a:noFill/>
              </a:ln>
            </p:spPr>
          </p:pic>
          <p:sp>
            <p:nvSpPr>
              <p:cNvPr id="3499" name="Google Shape;3499;p285"/>
              <p:cNvSpPr txBox="1"/>
              <p:nvPr/>
            </p:nvSpPr>
            <p:spPr>
              <a:xfrm>
                <a:off x="1039461" y="1505437"/>
                <a:ext cx="307200" cy="20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sp>
          <p:nvSpPr>
            <p:cNvPr id="3500" name="Google Shape;3500;p285"/>
            <p:cNvSpPr txBox="1"/>
            <p:nvPr/>
          </p:nvSpPr>
          <p:spPr>
            <a:xfrm>
              <a:off x="819169" y="3459089"/>
              <a:ext cx="6747600" cy="3435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400">
                  <a:latin typeface="Lexend"/>
                  <a:ea typeface="Lexend"/>
                  <a:cs typeface="Lexend"/>
                  <a:sym typeface="Lexend"/>
                </a:rPr>
                <a:t>hawada (air)</a:t>
              </a:r>
              <a:endParaRPr sz="2000">
                <a:latin typeface="Lexend"/>
                <a:ea typeface="Lexend"/>
                <a:cs typeface="Lexend"/>
                <a:sym typeface="Lexend"/>
              </a:endParaRPr>
            </a:p>
            <a:p>
              <a:pPr indent="0" lvl="0" marL="0" rtl="0" algn="l">
                <a:lnSpc>
                  <a:spcPct val="115000"/>
                </a:lnSpc>
                <a:spcBef>
                  <a:spcPts val="0"/>
                </a:spcBef>
                <a:spcAft>
                  <a:spcPts val="0"/>
                </a:spcAft>
                <a:buNone/>
              </a:pPr>
              <a:r>
                <a:t/>
              </a:r>
              <a:endParaRPr sz="2000">
                <a:latin typeface="Lexend"/>
                <a:ea typeface="Lexend"/>
                <a:cs typeface="Lexend"/>
                <a:sym typeface="Lexend"/>
              </a:endParaRPr>
            </a:p>
          </p:txBody>
        </p:sp>
      </p:grpSp>
      <p:grpSp>
        <p:nvGrpSpPr>
          <p:cNvPr id="3501" name="Google Shape;3501;p285"/>
          <p:cNvGrpSpPr/>
          <p:nvPr/>
        </p:nvGrpSpPr>
        <p:grpSpPr>
          <a:xfrm>
            <a:off x="388725" y="3250775"/>
            <a:ext cx="7227718" cy="362029"/>
            <a:chOff x="339050" y="3440560"/>
            <a:chExt cx="7227718" cy="362029"/>
          </a:xfrm>
        </p:grpSpPr>
        <p:grpSp>
          <p:nvGrpSpPr>
            <p:cNvPr id="3502" name="Google Shape;3502;p285"/>
            <p:cNvGrpSpPr/>
            <p:nvPr/>
          </p:nvGrpSpPr>
          <p:grpSpPr>
            <a:xfrm>
              <a:off x="339050" y="3440560"/>
              <a:ext cx="344325" cy="343500"/>
              <a:chOff x="1020925" y="1442092"/>
              <a:chExt cx="344325" cy="343500"/>
            </a:xfrm>
          </p:grpSpPr>
          <p:pic>
            <p:nvPicPr>
              <p:cNvPr id="3503" name="Google Shape;3503;p285"/>
              <p:cNvPicPr preferRelativeResize="0"/>
              <p:nvPr/>
            </p:nvPicPr>
            <p:blipFill>
              <a:blip r:embed="rId3">
                <a:alphaModFix/>
              </a:blip>
              <a:stretch>
                <a:fillRect/>
              </a:stretch>
            </p:blipFill>
            <p:spPr>
              <a:xfrm>
                <a:off x="1020925" y="1442092"/>
                <a:ext cx="344325" cy="343500"/>
              </a:xfrm>
              <a:prstGeom prst="rect">
                <a:avLst/>
              </a:prstGeom>
              <a:noFill/>
              <a:ln>
                <a:noFill/>
              </a:ln>
            </p:spPr>
          </p:pic>
          <p:sp>
            <p:nvSpPr>
              <p:cNvPr id="3504" name="Google Shape;3504;p285"/>
              <p:cNvSpPr txBox="1"/>
              <p:nvPr/>
            </p:nvSpPr>
            <p:spPr>
              <a:xfrm>
                <a:off x="1039461" y="1505437"/>
                <a:ext cx="307200" cy="20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3505" name="Google Shape;3505;p285"/>
            <p:cNvSpPr txBox="1"/>
            <p:nvPr/>
          </p:nvSpPr>
          <p:spPr>
            <a:xfrm>
              <a:off x="819169" y="3459089"/>
              <a:ext cx="6747600" cy="3435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400">
                  <a:latin typeface="Lexend"/>
                  <a:ea typeface="Lexend"/>
                  <a:cs typeface="Lexend"/>
                  <a:sym typeface="Lexend"/>
                </a:rPr>
                <a:t>muraayadda daaqadaha (glass in the windows)</a:t>
              </a:r>
              <a:endParaRPr sz="2000">
                <a:latin typeface="Lexend"/>
                <a:ea typeface="Lexend"/>
                <a:cs typeface="Lexend"/>
                <a:sym typeface="Lexend"/>
              </a:endParaRPr>
            </a:p>
            <a:p>
              <a:pPr indent="0" lvl="0" marL="0" rtl="0" algn="l">
                <a:lnSpc>
                  <a:spcPct val="115000"/>
                </a:lnSpc>
                <a:spcBef>
                  <a:spcPts val="0"/>
                </a:spcBef>
                <a:spcAft>
                  <a:spcPts val="0"/>
                </a:spcAft>
                <a:buNone/>
              </a:pPr>
              <a:r>
                <a:t/>
              </a:r>
              <a:endParaRPr sz="2000">
                <a:latin typeface="Lexend"/>
                <a:ea typeface="Lexend"/>
                <a:cs typeface="Lexend"/>
                <a:sym typeface="Lexend"/>
              </a:endParaRPr>
            </a:p>
          </p:txBody>
        </p:sp>
      </p:grpSp>
      <p:grpSp>
        <p:nvGrpSpPr>
          <p:cNvPr id="3506" name="Google Shape;3506;p285"/>
          <p:cNvGrpSpPr/>
          <p:nvPr/>
        </p:nvGrpSpPr>
        <p:grpSpPr>
          <a:xfrm>
            <a:off x="415250" y="3784175"/>
            <a:ext cx="7227718" cy="362029"/>
            <a:chOff x="339050" y="3440560"/>
            <a:chExt cx="7227718" cy="362029"/>
          </a:xfrm>
        </p:grpSpPr>
        <p:grpSp>
          <p:nvGrpSpPr>
            <p:cNvPr id="3507" name="Google Shape;3507;p285"/>
            <p:cNvGrpSpPr/>
            <p:nvPr/>
          </p:nvGrpSpPr>
          <p:grpSpPr>
            <a:xfrm>
              <a:off x="339050" y="3440560"/>
              <a:ext cx="344325" cy="343500"/>
              <a:chOff x="1020925" y="1442092"/>
              <a:chExt cx="344325" cy="343500"/>
            </a:xfrm>
          </p:grpSpPr>
          <p:pic>
            <p:nvPicPr>
              <p:cNvPr id="3508" name="Google Shape;3508;p285"/>
              <p:cNvPicPr preferRelativeResize="0"/>
              <p:nvPr/>
            </p:nvPicPr>
            <p:blipFill>
              <a:blip r:embed="rId3">
                <a:alphaModFix/>
              </a:blip>
              <a:stretch>
                <a:fillRect/>
              </a:stretch>
            </p:blipFill>
            <p:spPr>
              <a:xfrm>
                <a:off x="1020925" y="1442092"/>
                <a:ext cx="344325" cy="343500"/>
              </a:xfrm>
              <a:prstGeom prst="rect">
                <a:avLst/>
              </a:prstGeom>
              <a:noFill/>
              <a:ln>
                <a:noFill/>
              </a:ln>
            </p:spPr>
          </p:pic>
          <p:sp>
            <p:nvSpPr>
              <p:cNvPr id="3509" name="Google Shape;3509;p285"/>
              <p:cNvSpPr txBox="1"/>
              <p:nvPr/>
            </p:nvSpPr>
            <p:spPr>
              <a:xfrm>
                <a:off x="1039461" y="1505437"/>
                <a:ext cx="307200" cy="20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3510" name="Google Shape;3510;p285"/>
            <p:cNvSpPr txBox="1"/>
            <p:nvPr/>
          </p:nvSpPr>
          <p:spPr>
            <a:xfrm>
              <a:off x="819169" y="3459089"/>
              <a:ext cx="6747600" cy="3435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400">
                  <a:latin typeface="Lexend"/>
                  <a:ea typeface="Lexend"/>
                  <a:cs typeface="Lexend"/>
                  <a:sym typeface="Lexend"/>
                </a:rPr>
                <a:t>albaabka dambe ee alwaaxda ah (the wooden back door)</a:t>
              </a:r>
              <a:endParaRPr sz="2000">
                <a:latin typeface="Lexend"/>
                <a:ea typeface="Lexend"/>
                <a:cs typeface="Lexend"/>
                <a:sym typeface="Lexend"/>
              </a:endParaRPr>
            </a:p>
            <a:p>
              <a:pPr indent="0" lvl="0" marL="0" rtl="0" algn="l">
                <a:lnSpc>
                  <a:spcPct val="115000"/>
                </a:lnSpc>
                <a:spcBef>
                  <a:spcPts val="0"/>
                </a:spcBef>
                <a:spcAft>
                  <a:spcPts val="0"/>
                </a:spcAft>
                <a:buNone/>
              </a:pPr>
              <a:r>
                <a:t/>
              </a:r>
              <a:endParaRPr sz="2000">
                <a:latin typeface="Lexend"/>
                <a:ea typeface="Lexend"/>
                <a:cs typeface="Lexend"/>
                <a:sym typeface="Lexend"/>
              </a:endParaRPr>
            </a:p>
          </p:txBody>
        </p:sp>
      </p:grpSp>
      <p:grpSp>
        <p:nvGrpSpPr>
          <p:cNvPr id="3511" name="Google Shape;3511;p285"/>
          <p:cNvGrpSpPr/>
          <p:nvPr/>
        </p:nvGrpSpPr>
        <p:grpSpPr>
          <a:xfrm>
            <a:off x="415250" y="4317575"/>
            <a:ext cx="7227718" cy="362029"/>
            <a:chOff x="339050" y="3440560"/>
            <a:chExt cx="7227718" cy="362029"/>
          </a:xfrm>
        </p:grpSpPr>
        <p:grpSp>
          <p:nvGrpSpPr>
            <p:cNvPr id="3512" name="Google Shape;3512;p285"/>
            <p:cNvGrpSpPr/>
            <p:nvPr/>
          </p:nvGrpSpPr>
          <p:grpSpPr>
            <a:xfrm>
              <a:off x="339050" y="3440560"/>
              <a:ext cx="344325" cy="343500"/>
              <a:chOff x="1020925" y="1442092"/>
              <a:chExt cx="344325" cy="343500"/>
            </a:xfrm>
          </p:grpSpPr>
          <p:pic>
            <p:nvPicPr>
              <p:cNvPr id="3513" name="Google Shape;3513;p285"/>
              <p:cNvPicPr preferRelativeResize="0"/>
              <p:nvPr/>
            </p:nvPicPr>
            <p:blipFill>
              <a:blip r:embed="rId3">
                <a:alphaModFix/>
              </a:blip>
              <a:stretch>
                <a:fillRect/>
              </a:stretch>
            </p:blipFill>
            <p:spPr>
              <a:xfrm>
                <a:off x="1020925" y="1442092"/>
                <a:ext cx="344325" cy="343500"/>
              </a:xfrm>
              <a:prstGeom prst="rect">
                <a:avLst/>
              </a:prstGeom>
              <a:noFill/>
              <a:ln>
                <a:noFill/>
              </a:ln>
            </p:spPr>
          </p:pic>
          <p:sp>
            <p:nvSpPr>
              <p:cNvPr id="3514" name="Google Shape;3514;p285"/>
              <p:cNvSpPr txBox="1"/>
              <p:nvPr/>
            </p:nvSpPr>
            <p:spPr>
              <a:xfrm>
                <a:off x="1039461" y="1505437"/>
                <a:ext cx="307200" cy="20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3515" name="Google Shape;3515;p285"/>
            <p:cNvSpPr txBox="1"/>
            <p:nvPr/>
          </p:nvSpPr>
          <p:spPr>
            <a:xfrm>
              <a:off x="819169" y="3459089"/>
              <a:ext cx="6747600" cy="3435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400">
                  <a:latin typeface="Lexend"/>
                  <a:ea typeface="Lexend"/>
                  <a:cs typeface="Lexend"/>
                  <a:sym typeface="Lexend"/>
                </a:rPr>
                <a:t>derbiga (the wall)</a:t>
              </a:r>
              <a:endParaRPr sz="2000">
                <a:latin typeface="Lexend"/>
                <a:ea typeface="Lexend"/>
                <a:cs typeface="Lexend"/>
                <a:sym typeface="Lexend"/>
              </a:endParaRPr>
            </a:p>
            <a:p>
              <a:pPr indent="0" lvl="0" marL="0" rtl="0" algn="l">
                <a:lnSpc>
                  <a:spcPct val="115000"/>
                </a:lnSpc>
                <a:spcBef>
                  <a:spcPts val="0"/>
                </a:spcBef>
                <a:spcAft>
                  <a:spcPts val="0"/>
                </a:spcAft>
                <a:buNone/>
              </a:pPr>
              <a:r>
                <a:t/>
              </a:r>
              <a:endParaRPr sz="2000">
                <a:latin typeface="Lexend"/>
                <a:ea typeface="Lexend"/>
                <a:cs typeface="Lexend"/>
                <a:sym typeface="Lexend"/>
              </a:endParaRPr>
            </a:p>
          </p:txBody>
        </p:sp>
      </p:grpSp>
      <p:grpSp>
        <p:nvGrpSpPr>
          <p:cNvPr id="3516" name="Google Shape;3516;p285"/>
          <p:cNvGrpSpPr/>
          <p:nvPr/>
        </p:nvGrpSpPr>
        <p:grpSpPr>
          <a:xfrm>
            <a:off x="1597408" y="2703500"/>
            <a:ext cx="2897000" cy="1976100"/>
            <a:chOff x="1368808" y="2703500"/>
            <a:chExt cx="2897000" cy="1976100"/>
          </a:xfrm>
        </p:grpSpPr>
        <p:pic>
          <p:nvPicPr>
            <p:cNvPr id="3517" name="Google Shape;3517;p285"/>
            <p:cNvPicPr preferRelativeResize="0"/>
            <p:nvPr/>
          </p:nvPicPr>
          <p:blipFill>
            <a:blip r:embed="rId4">
              <a:alphaModFix/>
            </a:blip>
            <a:stretch>
              <a:fillRect/>
            </a:stretch>
          </p:blipFill>
          <p:spPr>
            <a:xfrm>
              <a:off x="1368808" y="2703500"/>
              <a:ext cx="396000" cy="419100"/>
            </a:xfrm>
            <a:prstGeom prst="rect">
              <a:avLst/>
            </a:prstGeom>
            <a:noFill/>
            <a:ln>
              <a:noFill/>
            </a:ln>
          </p:spPr>
        </p:pic>
        <p:pic>
          <p:nvPicPr>
            <p:cNvPr id="3518" name="Google Shape;3518;p285"/>
            <p:cNvPicPr preferRelativeResize="0"/>
            <p:nvPr/>
          </p:nvPicPr>
          <p:blipFill>
            <a:blip r:embed="rId4">
              <a:alphaModFix/>
            </a:blip>
            <a:stretch>
              <a:fillRect/>
            </a:stretch>
          </p:blipFill>
          <p:spPr>
            <a:xfrm>
              <a:off x="3869809" y="3202900"/>
              <a:ext cx="396000" cy="419100"/>
            </a:xfrm>
            <a:prstGeom prst="rect">
              <a:avLst/>
            </a:prstGeom>
            <a:noFill/>
            <a:ln>
              <a:noFill/>
            </a:ln>
          </p:spPr>
        </p:pic>
        <p:pic>
          <p:nvPicPr>
            <p:cNvPr id="3519" name="Google Shape;3519;p285"/>
            <p:cNvPicPr preferRelativeResize="0"/>
            <p:nvPr/>
          </p:nvPicPr>
          <p:blipFill>
            <a:blip r:embed="rId4">
              <a:alphaModFix/>
            </a:blip>
            <a:stretch>
              <a:fillRect/>
            </a:stretch>
          </p:blipFill>
          <p:spPr>
            <a:xfrm>
              <a:off x="3659365" y="3785988"/>
              <a:ext cx="396000" cy="419100"/>
            </a:xfrm>
            <a:prstGeom prst="rect">
              <a:avLst/>
            </a:prstGeom>
            <a:noFill/>
            <a:ln>
              <a:noFill/>
            </a:ln>
          </p:spPr>
        </p:pic>
        <p:pic>
          <p:nvPicPr>
            <p:cNvPr id="3520" name="Google Shape;3520;p285"/>
            <p:cNvPicPr preferRelativeResize="0"/>
            <p:nvPr/>
          </p:nvPicPr>
          <p:blipFill>
            <a:blip r:embed="rId4">
              <a:alphaModFix/>
            </a:blip>
            <a:stretch>
              <a:fillRect/>
            </a:stretch>
          </p:blipFill>
          <p:spPr>
            <a:xfrm>
              <a:off x="1854709" y="4260500"/>
              <a:ext cx="396000" cy="419100"/>
            </a:xfrm>
            <a:prstGeom prst="rect">
              <a:avLst/>
            </a:prstGeom>
            <a:noFill/>
            <a:ln>
              <a:noFill/>
            </a:ln>
          </p:spPr>
        </p:pic>
      </p:grpSp>
      <p:pic>
        <p:nvPicPr>
          <p:cNvPr id="3521" name="Google Shape;3521;p285"/>
          <p:cNvPicPr preferRelativeResize="0"/>
          <p:nvPr/>
        </p:nvPicPr>
        <p:blipFill>
          <a:blip r:embed="rId8">
            <a:alphaModFix/>
          </a:blip>
          <a:stretch>
            <a:fillRect/>
          </a:stretch>
        </p:blipFill>
        <p:spPr>
          <a:xfrm flipH="1">
            <a:off x="324000" y="773875"/>
            <a:ext cx="727175" cy="895749"/>
          </a:xfrm>
          <a:prstGeom prst="rect">
            <a:avLst/>
          </a:prstGeom>
          <a:noFill/>
          <a:ln>
            <a:noFill/>
          </a:ln>
        </p:spPr>
      </p:pic>
      <p:pic>
        <p:nvPicPr>
          <p:cNvPr id="3522" name="Google Shape;3522;p285"/>
          <p:cNvPicPr preferRelativeResize="0"/>
          <p:nvPr/>
        </p:nvPicPr>
        <p:blipFill>
          <a:blip r:embed="rId6">
            <a:alphaModFix/>
          </a:blip>
          <a:stretch>
            <a:fillRect/>
          </a:stretch>
        </p:blipFill>
        <p:spPr>
          <a:xfrm>
            <a:off x="6585794" y="1153899"/>
            <a:ext cx="2078016" cy="1445679"/>
          </a:xfrm>
          <a:prstGeom prst="rect">
            <a:avLst/>
          </a:prstGeom>
          <a:noFill/>
          <a:ln>
            <a:noFill/>
          </a:ln>
        </p:spPr>
      </p:pic>
      <p:pic>
        <p:nvPicPr>
          <p:cNvPr id="3523" name="Google Shape;3523;p285"/>
          <p:cNvPicPr preferRelativeResize="0"/>
          <p:nvPr/>
        </p:nvPicPr>
        <p:blipFill>
          <a:blip r:embed="rId7">
            <a:alphaModFix/>
          </a:blip>
          <a:stretch>
            <a:fillRect/>
          </a:stretch>
        </p:blipFill>
        <p:spPr>
          <a:xfrm>
            <a:off x="6487575" y="1080000"/>
            <a:ext cx="2274451" cy="15934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7" name="Shape 3527"/>
        <p:cNvGrpSpPr/>
        <p:nvPr/>
      </p:nvGrpSpPr>
      <p:grpSpPr>
        <a:xfrm>
          <a:off x="0" y="0"/>
          <a:ext cx="0" cy="0"/>
          <a:chOff x="0" y="0"/>
          <a:chExt cx="0" cy="0"/>
        </a:xfrm>
      </p:grpSpPr>
      <p:sp>
        <p:nvSpPr>
          <p:cNvPr id="3528" name="Google Shape;3528;p2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Mawjadaha dhawaaqa (sound waves) ee adkaha (solids), dareeraha (liquids) iyo neefaha (gases)</a:t>
            </a:r>
            <a:endParaRPr/>
          </a:p>
        </p:txBody>
      </p:sp>
      <p:sp>
        <p:nvSpPr>
          <p:cNvPr id="3529" name="Google Shape;3529;p286"/>
          <p:cNvSpPr txBox="1"/>
          <p:nvPr/>
        </p:nvSpPr>
        <p:spPr>
          <a:xfrm>
            <a:off x="329950" y="810000"/>
            <a:ext cx="7129200" cy="6597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b="1" lang="en-GB" sz="1100">
                <a:latin typeface="Lexend"/>
                <a:ea typeface="Lexend"/>
                <a:cs typeface="Lexend"/>
                <a:sym typeface="Lexend"/>
              </a:rPr>
              <a:t>Mawjadaha dhawaaqa (sound waves) waxay u safraan si ka dhakhso badan adkaha (solids) marka loo eego dareeraha (liquids) iyo neefaha (gases).</a:t>
            </a:r>
            <a:r>
              <a:rPr lang="en-GB" sz="1100">
                <a:latin typeface="Lexend"/>
                <a:ea typeface="Lexend"/>
                <a:cs typeface="Lexend"/>
                <a:sym typeface="Lexend"/>
              </a:rPr>
              <a:t/>
            </a:r>
            <a:endParaRPr sz="2100">
              <a:solidFill>
                <a:srgbClr val="000000"/>
              </a:solidFill>
              <a:latin typeface="Lexend"/>
              <a:ea typeface="Lexend"/>
              <a:cs typeface="Lexend"/>
              <a:sym typeface="Lexend"/>
            </a:endParaRPr>
          </a:p>
        </p:txBody>
      </p:sp>
      <p:sp>
        <p:nvSpPr>
          <p:cNvPr id="3530" name="Google Shape;3530;p286"/>
          <p:cNvSpPr txBox="1"/>
          <p:nvPr/>
        </p:nvSpPr>
        <p:spPr>
          <a:xfrm>
            <a:off x="329950" y="2662900"/>
            <a:ext cx="6576300" cy="1902600"/>
          </a:xfrm>
          <a:prstGeom prst="rect">
            <a:avLst/>
          </a:prstGeom>
          <a:noFill/>
          <a:ln>
            <a:noFill/>
          </a:ln>
        </p:spPr>
        <p:txBody>
          <a:bodyPr anchorCtr="0" anchor="t" bIns="91425" lIns="0" spcFirstLastPara="1" rIns="91425" wrap="square" tIns="0">
            <a:normAutofit/>
          </a:bodyPr>
          <a:lstStyle/>
          <a:p>
            <a:pPr indent="-219075" lvl="0" marL="269999" rtl="0" algn="l">
              <a:lnSpc>
                <a:spcPct val="115000"/>
              </a:lnSpc>
              <a:spcBef>
                <a:spcPts val="0"/>
              </a:spcBef>
              <a:spcAft>
                <a:spcPts val="0"/>
              </a:spcAft>
              <a:buSzPts val="2100"/>
              <a:buFont typeface="Lexend"/>
              <a:buChar char="●"/>
            </a:pPr>
            <a:r>
              <a:rPr lang="en-GB" sz="1100">
                <a:latin typeface="Lexend"/>
                <a:ea typeface="Lexend"/>
                <a:cs typeface="Lexend"/>
                <a:sym typeface="Lexend"/>
              </a:rPr>
              <a:t>walxaha (particles) aad bay ugu dhow yihiin</a:t>
            </a:r>
            <a:endParaRPr sz="2100">
              <a:latin typeface="Lexend"/>
              <a:ea typeface="Lexend"/>
              <a:cs typeface="Lexend"/>
              <a:sym typeface="Lexend"/>
            </a:endParaRPr>
          </a:p>
          <a:p>
            <a:pPr indent="-219075" lvl="0" marL="269999" rtl="0" algn="l">
              <a:lnSpc>
                <a:spcPct val="115000"/>
              </a:lnSpc>
              <a:spcBef>
                <a:spcPts val="0"/>
              </a:spcBef>
              <a:spcAft>
                <a:spcPts val="0"/>
              </a:spcAft>
              <a:buSzPts val="2100"/>
              <a:buFont typeface="Lexend"/>
              <a:buChar char="●"/>
            </a:pPr>
            <a:r>
              <a:rPr lang="en-GB" sz="1100">
                <a:latin typeface="Lexend"/>
                <a:ea typeface="Lexend"/>
                <a:cs typeface="Lexend"/>
                <a:sym typeface="Lexend"/>
              </a:rPr>
              <a:t>xoogagga soo jiidashada (forces of attraction) ee u dhexeeya walxaha (particles) aad bay u xooggan yihiin, marka hal walx (particle) ka baxo booskiisa, tani waxay soo jiidataa walxaha deriska ah (neighbouring particles) inay yara ka baxaan booskooda</a:t>
            </a:r>
            <a:r>
              <a:rPr lang="en-GB" sz="1100">
                <a:latin typeface="Lexend"/>
                <a:ea typeface="Lexend"/>
                <a:cs typeface="Lexend"/>
                <a:sym typeface="Lexend"/>
              </a:rPr>
              <a:t/>
            </a:r>
            <a:endParaRPr sz="2100">
              <a:latin typeface="Lexend"/>
              <a:ea typeface="Lexend"/>
              <a:cs typeface="Lexend"/>
              <a:sym typeface="Lexend"/>
            </a:endParaRPr>
          </a:p>
        </p:txBody>
      </p:sp>
      <p:pic>
        <p:nvPicPr>
          <p:cNvPr id="3531" name="Google Shape;3531;p286"/>
          <p:cNvPicPr preferRelativeResize="0"/>
          <p:nvPr/>
        </p:nvPicPr>
        <p:blipFill>
          <a:blip r:embed="rId3">
            <a:alphaModFix/>
          </a:blip>
          <a:stretch>
            <a:fillRect/>
          </a:stretch>
        </p:blipFill>
        <p:spPr>
          <a:xfrm>
            <a:off x="7348147" y="1666200"/>
            <a:ext cx="1325384" cy="2653800"/>
          </a:xfrm>
          <a:prstGeom prst="rect">
            <a:avLst/>
          </a:prstGeom>
          <a:noFill/>
          <a:ln>
            <a:noFill/>
          </a:ln>
        </p:spPr>
      </p:pic>
      <p:sp>
        <p:nvSpPr>
          <p:cNvPr id="3532" name="Google Shape;3532;p286"/>
          <p:cNvSpPr txBox="1"/>
          <p:nvPr/>
        </p:nvSpPr>
        <p:spPr>
          <a:xfrm>
            <a:off x="329950" y="1765550"/>
            <a:ext cx="7018200" cy="6597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Tani waxay u tahay sababta oo ah gariirka (vibrations) waxaa si fudud loogu kala gudbin karaa hal walx (particle) una gudbin karaa kan ku xiga adkaha (solid) dhexdiisa, maxaa yeelay:</a:t>
            </a:r>
            <a:r>
              <a:rPr b="1" lang="en-GB" sz="1100">
                <a:latin typeface="Lexend"/>
                <a:ea typeface="Lexend"/>
                <a:cs typeface="Lexend"/>
                <a:sym typeface="Lexend"/>
              </a:rPr>
              <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endParaRPr sz="2100">
              <a:solidFill>
                <a:srgbClr val="000000"/>
              </a:solidFill>
              <a:latin typeface="Lexend"/>
              <a:ea typeface="Lexend"/>
              <a:cs typeface="Lexend"/>
              <a:sym typeface="Lexen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6" name="Shape 3536"/>
        <p:cNvGrpSpPr/>
        <p:nvPr/>
      </p:nvGrpSpPr>
      <p:grpSpPr>
        <a:xfrm>
          <a:off x="0" y="0"/>
          <a:ext cx="0" cy="0"/>
          <a:chOff x="0" y="0"/>
          <a:chExt cx="0" cy="0"/>
        </a:xfrm>
      </p:grpSpPr>
      <p:pic>
        <p:nvPicPr>
          <p:cNvPr id="3537" name="Google Shape;3537;p287"/>
          <p:cNvPicPr preferRelativeResize="0"/>
          <p:nvPr/>
        </p:nvPicPr>
        <p:blipFill>
          <a:blip r:embed="rId3">
            <a:alphaModFix/>
          </a:blip>
          <a:stretch>
            <a:fillRect/>
          </a:stretch>
        </p:blipFill>
        <p:spPr>
          <a:xfrm>
            <a:off x="6551302" y="1117198"/>
            <a:ext cx="2178147" cy="1451531"/>
          </a:xfrm>
          <a:prstGeom prst="rect">
            <a:avLst/>
          </a:prstGeom>
          <a:noFill/>
          <a:ln>
            <a:noFill/>
          </a:ln>
        </p:spPr>
      </p:pic>
      <p:sp>
        <p:nvSpPr>
          <p:cNvPr id="3538" name="Google Shape;3538;p287"/>
          <p:cNvSpPr txBox="1"/>
          <p:nvPr>
            <p:ph idx="1" type="body"/>
          </p:nvPr>
        </p:nvSpPr>
        <p:spPr>
          <a:xfrm>
            <a:off x="300750" y="814400"/>
            <a:ext cx="5890500" cy="90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Dhawaaqyada (sounds) ka imanaya dibedda ayaa ka cad (clearer) oo ka qaylo badan (louder) marka la maqlo daaqad furan marka loo eego daaqad xiran.</a:t>
            </a:r>
            <a:endParaRPr sz="2100"/>
          </a:p>
        </p:txBody>
      </p:sp>
      <p:sp>
        <p:nvSpPr>
          <p:cNvPr id="3539" name="Google Shape;3539;p2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Mawjadaha dhawaaqa (sound waves) ee adkaha (solids), dareeraha (liquids) iyo neefaha (gases)</a:t>
            </a:r>
            <a:endParaRPr/>
          </a:p>
        </p:txBody>
      </p:sp>
      <p:sp>
        <p:nvSpPr>
          <p:cNvPr id="3540" name="Google Shape;3540;p287"/>
          <p:cNvSpPr txBox="1"/>
          <p:nvPr>
            <p:ph idx="1" type="body"/>
          </p:nvPr>
        </p:nvSpPr>
        <p:spPr>
          <a:xfrm>
            <a:off x="300750" y="2053475"/>
            <a:ext cx="5721300" cy="70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highlight>
                  <a:srgbClr val="FFFFFF"/>
                </a:highlight>
                <a:latin typeface="Lexend"/>
              </a:rPr>
              <a:t>Marka daaqaddu xiran tahay, qaar ka mid ah mawjadaha dhawaaqa (sound waves) ayaa ka soo booda (reflect) muraayadda (glass).</a:t>
            </a:r>
            <a:r>
              <a:rPr b="1" lang="en-GB" sz="1400">
                <a:highlight>
                  <a:srgbClr val="FFFFFF"/>
                </a:highlight>
                <a:latin typeface="Lexend"/>
              </a:rPr>
              <a:t/>
            </a:r>
            <a:r>
              <a:rPr lang="en-GB" sz="1400">
                <a:highlight>
                  <a:srgbClr val="FFFFFF"/>
                </a:highlight>
                <a:latin typeface="Lexend"/>
              </a:rPr>
              <a:t/>
            </a:r>
            <a:endParaRPr sz="2100"/>
          </a:p>
        </p:txBody>
      </p:sp>
      <p:sp>
        <p:nvSpPr>
          <p:cNvPr id="3541" name="Google Shape;3541;p287"/>
          <p:cNvSpPr txBox="1"/>
          <p:nvPr>
            <p:ph idx="1" type="body"/>
          </p:nvPr>
        </p:nvSpPr>
        <p:spPr>
          <a:xfrm>
            <a:off x="300750" y="3083625"/>
            <a:ext cx="8519100" cy="65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Si kastaba ha ahaatee, mawjadaha dhawaaqa (sound waves) ee dhex mara muraayadda (glass) waxay u safraan si ka dhakhso badan siday hawada (air) ugu safraan.</a:t>
            </a:r>
            <a:r>
              <a:rPr lang="en-GB" sz="1400">
                <a:latin typeface="Lexend"/>
              </a:rPr>
              <a:t/>
            </a:r>
            <a:endParaRPr sz="2100"/>
          </a:p>
        </p:txBody>
      </p:sp>
      <p:pic>
        <p:nvPicPr>
          <p:cNvPr id="3542" name="Google Shape;3542;p287"/>
          <p:cNvPicPr preferRelativeResize="0"/>
          <p:nvPr/>
        </p:nvPicPr>
        <p:blipFill>
          <a:blip r:embed="rId4">
            <a:alphaModFix/>
          </a:blip>
          <a:stretch>
            <a:fillRect/>
          </a:stretch>
        </p:blipFill>
        <p:spPr>
          <a:xfrm>
            <a:off x="6448350" y="1043000"/>
            <a:ext cx="2384051" cy="159992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6" name="Shape 3546"/>
        <p:cNvGrpSpPr/>
        <p:nvPr/>
      </p:nvGrpSpPr>
      <p:grpSpPr>
        <a:xfrm>
          <a:off x="0" y="0"/>
          <a:ext cx="0" cy="0"/>
          <a:chOff x="0" y="0"/>
          <a:chExt cx="0" cy="0"/>
        </a:xfrm>
      </p:grpSpPr>
      <p:sp>
        <p:nvSpPr>
          <p:cNvPr id="3547" name="Google Shape;3547;p2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Mawjadaha dhawaaqa (sound waves) ee adkaha (solids), dareeraha (liquids) iyo neefaha (gases)</a:t>
            </a:r>
            <a:endParaRPr/>
          </a:p>
        </p:txBody>
      </p:sp>
      <p:sp>
        <p:nvSpPr>
          <p:cNvPr id="3548" name="Google Shape;3548;p288"/>
          <p:cNvSpPr txBox="1"/>
          <p:nvPr>
            <p:ph idx="1" type="body"/>
          </p:nvPr>
        </p:nvSpPr>
        <p:spPr>
          <a:xfrm>
            <a:off x="324000" y="759300"/>
            <a:ext cx="7135200" cy="393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b="1" lang="en-GB" sz="1100">
                <a:latin typeface="Lexend"/>
              </a:rPr>
              <a:t>Run ama been (True or false)?</a:t>
            </a:r>
            <a:r>
              <a:rPr b="1" lang="en-GB" sz="1100">
                <a:latin typeface="Lexend"/>
              </a:rPr>
              <a:t/>
            </a:r>
            <a:endParaRPr b="1" sz="1800"/>
          </a:p>
          <a:p>
            <a:pPr indent="0" lvl="0" marL="0" rtl="0" algn="l">
              <a:spcBef>
                <a:spcPts val="0"/>
              </a:spcBef>
              <a:spcAft>
                <a:spcPts val="0"/>
              </a:spcAft>
              <a:buNone/>
            </a:pPr>
            <a:r>
              <a:rPr lang="en-GB" sz="1100">
                <a:latin typeface="Lexend"/>
              </a:rPr>
              <a:t>Mawjadaha dhawaaqa (sound waves) waxay u safraan si ka wanaagsan adkaha (solids) marka loo eego neefaha (gases).</a:t>
            </a:r>
            <a:endParaRPr sz="1900"/>
          </a:p>
        </p:txBody>
      </p:sp>
      <p:grpSp>
        <p:nvGrpSpPr>
          <p:cNvPr id="3549" name="Google Shape;3549;p288"/>
          <p:cNvGrpSpPr/>
          <p:nvPr/>
        </p:nvGrpSpPr>
        <p:grpSpPr>
          <a:xfrm>
            <a:off x="339041" y="2501725"/>
            <a:ext cx="457200" cy="457200"/>
            <a:chOff x="1020916" y="1442088"/>
            <a:chExt cx="457200" cy="457200"/>
          </a:xfrm>
        </p:grpSpPr>
        <p:pic>
          <p:nvPicPr>
            <p:cNvPr id="3550" name="Google Shape;3550;p28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551" name="Google Shape;3551;p28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2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552" name="Google Shape;3552;p288"/>
          <p:cNvGrpSpPr/>
          <p:nvPr/>
        </p:nvGrpSpPr>
        <p:grpSpPr>
          <a:xfrm>
            <a:off x="4839141" y="2471263"/>
            <a:ext cx="457200" cy="457200"/>
            <a:chOff x="1020916" y="1442088"/>
            <a:chExt cx="457200" cy="457200"/>
          </a:xfrm>
        </p:grpSpPr>
        <p:pic>
          <p:nvPicPr>
            <p:cNvPr id="3553" name="Google Shape;3553;p28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554" name="Google Shape;3554;p28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2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555" name="Google Shape;3555;p288"/>
          <p:cNvPicPr preferRelativeResize="0"/>
          <p:nvPr/>
        </p:nvPicPr>
        <p:blipFill>
          <a:blip r:embed="rId4">
            <a:alphaModFix/>
          </a:blip>
          <a:stretch>
            <a:fillRect/>
          </a:stretch>
        </p:blipFill>
        <p:spPr>
          <a:xfrm>
            <a:off x="1579071" y="1455163"/>
            <a:ext cx="396000" cy="419100"/>
          </a:xfrm>
          <a:prstGeom prst="rect">
            <a:avLst/>
          </a:prstGeom>
          <a:noFill/>
          <a:ln>
            <a:noFill/>
          </a:ln>
        </p:spPr>
      </p:pic>
      <p:sp>
        <p:nvSpPr>
          <p:cNvPr id="3556" name="Google Shape;3556;p288"/>
          <p:cNvSpPr txBox="1"/>
          <p:nvPr/>
        </p:nvSpPr>
        <p:spPr>
          <a:xfrm>
            <a:off x="939550" y="2495350"/>
            <a:ext cx="3508200" cy="321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Walxaha (particles) neef (gas) aad bay u kala fog yihiin, sidaas darteed waxaa jira boosasho (gaps) badan oo dhawaaqu (sound) ka dhex mari karo.</a:t>
            </a:r>
            <a:r>
              <a:rPr lang="en-GB" sz="1100">
                <a:solidFill>
                  <a:schemeClr val="dk1"/>
                </a:solidFill>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3557" name="Google Shape;3557;p288"/>
          <p:cNvSpPr txBox="1"/>
          <p:nvPr/>
        </p:nvSpPr>
        <p:spPr>
          <a:xfrm>
            <a:off x="5411050" y="2464900"/>
            <a:ext cx="3332700" cy="321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Adkaha (solid) dhexdiisa, waxaa jira walxo (particles) badan (isla meel isku mid ah) oo riixa (push) dhawaaqa (sound) sii wada.</a:t>
            </a:r>
            <a:endParaRPr sz="1800">
              <a:solidFill>
                <a:srgbClr val="000000"/>
              </a:solidFill>
              <a:latin typeface="Lexend"/>
              <a:ea typeface="Lexend"/>
              <a:cs typeface="Lexend"/>
              <a:sym typeface="Lexend"/>
            </a:endParaRPr>
          </a:p>
        </p:txBody>
      </p:sp>
      <p:sp>
        <p:nvSpPr>
          <p:cNvPr id="3558" name="Google Shape;3558;p288"/>
          <p:cNvSpPr txBox="1"/>
          <p:nvPr/>
        </p:nvSpPr>
        <p:spPr>
          <a:xfrm>
            <a:off x="934425" y="1548844"/>
            <a:ext cx="1289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b="1" lang="en-GB" sz="1100">
                <a:solidFill>
                  <a:srgbClr val="000000"/>
                </a:solidFill>
                <a:latin typeface="Lexend"/>
                <a:ea typeface="Lexend"/>
                <a:cs typeface="Lexend"/>
                <a:sym typeface="Lexend"/>
              </a:rPr>
              <a:t>Run (True)</a:t>
            </a:r>
            <a:endParaRPr b="1" sz="1800">
              <a:solidFill>
                <a:srgbClr val="000000"/>
              </a:solidFill>
              <a:latin typeface="Lexend"/>
              <a:ea typeface="Lexend"/>
              <a:cs typeface="Lexend"/>
              <a:sym typeface="Lexend"/>
            </a:endParaRPr>
          </a:p>
        </p:txBody>
      </p:sp>
      <p:sp>
        <p:nvSpPr>
          <p:cNvPr id="3559" name="Google Shape;3559;p288"/>
          <p:cNvSpPr txBox="1"/>
          <p:nvPr/>
        </p:nvSpPr>
        <p:spPr>
          <a:xfrm>
            <a:off x="2959200" y="1526119"/>
            <a:ext cx="10602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b="1" lang="en-GB" sz="1100">
                <a:solidFill>
                  <a:srgbClr val="000000"/>
                </a:solidFill>
                <a:latin typeface="Lexend"/>
                <a:ea typeface="Lexend"/>
                <a:cs typeface="Lexend"/>
                <a:sym typeface="Lexend"/>
              </a:rPr>
              <a:t>Been (False)</a:t>
            </a:r>
            <a:endParaRPr b="1" sz="1800">
              <a:solidFill>
                <a:srgbClr val="000000"/>
              </a:solidFill>
              <a:latin typeface="Lexend"/>
              <a:ea typeface="Lexend"/>
              <a:cs typeface="Lexend"/>
              <a:sym typeface="Lexend"/>
            </a:endParaRPr>
          </a:p>
        </p:txBody>
      </p:sp>
      <p:pic>
        <p:nvPicPr>
          <p:cNvPr id="3560" name="Google Shape;3560;p288"/>
          <p:cNvPicPr preferRelativeResize="0"/>
          <p:nvPr/>
        </p:nvPicPr>
        <p:blipFill>
          <a:blip r:embed="rId5">
            <a:alphaModFix/>
          </a:blip>
          <a:stretch>
            <a:fillRect/>
          </a:stretch>
        </p:blipFill>
        <p:spPr>
          <a:xfrm>
            <a:off x="338863" y="1451291"/>
            <a:ext cx="457425" cy="457425"/>
          </a:xfrm>
          <a:prstGeom prst="rect">
            <a:avLst/>
          </a:prstGeom>
          <a:noFill/>
          <a:ln>
            <a:noFill/>
          </a:ln>
        </p:spPr>
      </p:pic>
      <p:pic>
        <p:nvPicPr>
          <p:cNvPr id="3561" name="Google Shape;3561;p288"/>
          <p:cNvPicPr preferRelativeResize="0"/>
          <p:nvPr/>
        </p:nvPicPr>
        <p:blipFill>
          <a:blip r:embed="rId5">
            <a:alphaModFix/>
          </a:blip>
          <a:stretch>
            <a:fillRect/>
          </a:stretch>
        </p:blipFill>
        <p:spPr>
          <a:xfrm>
            <a:off x="2352088" y="1451291"/>
            <a:ext cx="457425" cy="457425"/>
          </a:xfrm>
          <a:prstGeom prst="rect">
            <a:avLst/>
          </a:prstGeom>
          <a:noFill/>
          <a:ln>
            <a:noFill/>
          </a:ln>
        </p:spPr>
      </p:pic>
      <p:sp>
        <p:nvSpPr>
          <p:cNvPr id="3562" name="Google Shape;3562;p288"/>
          <p:cNvSpPr txBox="1"/>
          <p:nvPr/>
        </p:nvSpPr>
        <p:spPr>
          <a:xfrm>
            <a:off x="363588" y="1541388"/>
            <a:ext cx="408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T</a:t>
            </a:r>
            <a:endParaRPr b="1" sz="1800">
              <a:solidFill>
                <a:srgbClr val="FFFFFF"/>
              </a:solidFill>
              <a:latin typeface="Lexend"/>
              <a:ea typeface="Lexend"/>
              <a:cs typeface="Lexend"/>
              <a:sym typeface="Lexend"/>
            </a:endParaRPr>
          </a:p>
        </p:txBody>
      </p:sp>
      <p:sp>
        <p:nvSpPr>
          <p:cNvPr id="3563" name="Google Shape;3563;p288"/>
          <p:cNvSpPr txBox="1"/>
          <p:nvPr/>
        </p:nvSpPr>
        <p:spPr>
          <a:xfrm>
            <a:off x="2376813" y="1541388"/>
            <a:ext cx="408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F</a:t>
            </a:r>
            <a:endParaRPr b="1" sz="1800">
              <a:solidFill>
                <a:srgbClr val="FFFFFF"/>
              </a:solidFill>
              <a:latin typeface="Lexend"/>
              <a:ea typeface="Lexend"/>
              <a:cs typeface="Lexend"/>
              <a:sym typeface="Lexend"/>
            </a:endParaRPr>
          </a:p>
        </p:txBody>
      </p:sp>
      <p:pic>
        <p:nvPicPr>
          <p:cNvPr id="3564" name="Google Shape;3564;p288"/>
          <p:cNvPicPr preferRelativeResize="0"/>
          <p:nvPr/>
        </p:nvPicPr>
        <p:blipFill>
          <a:blip r:embed="rId4">
            <a:alphaModFix/>
          </a:blip>
          <a:stretch>
            <a:fillRect/>
          </a:stretch>
        </p:blipFill>
        <p:spPr>
          <a:xfrm>
            <a:off x="3974008" y="4158788"/>
            <a:ext cx="396000" cy="419100"/>
          </a:xfrm>
          <a:prstGeom prst="rect">
            <a:avLst/>
          </a:prstGeom>
          <a:noFill/>
          <a:ln>
            <a:noFill/>
          </a:ln>
        </p:spPr>
      </p:pic>
      <p:grpSp>
        <p:nvGrpSpPr>
          <p:cNvPr id="3565" name="Google Shape;3565;p288"/>
          <p:cNvGrpSpPr/>
          <p:nvPr/>
        </p:nvGrpSpPr>
        <p:grpSpPr>
          <a:xfrm>
            <a:off x="4839148" y="3710400"/>
            <a:ext cx="426979" cy="457200"/>
            <a:chOff x="1020916" y="1442088"/>
            <a:chExt cx="457200" cy="457200"/>
          </a:xfrm>
        </p:grpSpPr>
        <p:pic>
          <p:nvPicPr>
            <p:cNvPr id="3566" name="Google Shape;3566;p28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567" name="Google Shape;3567;p28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2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3568" name="Google Shape;3568;p288"/>
          <p:cNvSpPr txBox="1"/>
          <p:nvPr/>
        </p:nvSpPr>
        <p:spPr>
          <a:xfrm>
            <a:off x="5373250" y="3710400"/>
            <a:ext cx="3239700" cy="321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Walxaha (Particles) adag aad bay isu dhow yihiin, marka si fudud ayay isku dhacaan markay gariiraan (vibrate).</a:t>
            </a:r>
            <a:endParaRPr sz="1800">
              <a:solidFill>
                <a:srgbClr val="000000"/>
              </a:solidFill>
              <a:latin typeface="Lexend"/>
              <a:ea typeface="Lexend"/>
              <a:cs typeface="Lexend"/>
              <a:sym typeface="Lexend"/>
            </a:endParaRPr>
          </a:p>
        </p:txBody>
      </p:sp>
      <p:grpSp>
        <p:nvGrpSpPr>
          <p:cNvPr id="3569" name="Google Shape;3569;p288"/>
          <p:cNvGrpSpPr/>
          <p:nvPr/>
        </p:nvGrpSpPr>
        <p:grpSpPr>
          <a:xfrm>
            <a:off x="323991" y="3551400"/>
            <a:ext cx="457200" cy="457200"/>
            <a:chOff x="1020916" y="1442088"/>
            <a:chExt cx="457200" cy="457200"/>
          </a:xfrm>
        </p:grpSpPr>
        <p:pic>
          <p:nvPicPr>
            <p:cNvPr id="3570" name="Google Shape;3570;p28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571" name="Google Shape;3571;p28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2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3572" name="Google Shape;3572;p288"/>
          <p:cNvSpPr txBox="1"/>
          <p:nvPr/>
        </p:nvSpPr>
        <p:spPr>
          <a:xfrm>
            <a:off x="895900" y="3621225"/>
            <a:ext cx="3676200" cy="321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Walxaha (Particles) adag aad bay isu jiitaan, marka qaar badan baa gariira marka mid gariiro.</a:t>
            </a:r>
            <a:br>
              <a:rPr lang="en-GB" sz="1800">
                <a:latin typeface="Lexend"/>
                <a:ea typeface="Lexend"/>
                <a:cs typeface="Lexend"/>
                <a:sym typeface="Lexend"/>
              </a:rPr>
            </a:b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3573" name="Google Shape;3573;p288"/>
          <p:cNvSpPr txBox="1"/>
          <p:nvPr>
            <p:ph idx="1" type="body"/>
          </p:nvPr>
        </p:nvSpPr>
        <p:spPr>
          <a:xfrm>
            <a:off x="324000" y="2130900"/>
            <a:ext cx="7961700" cy="32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b="1" lang="en-GB" sz="1100">
                <a:latin typeface="Lexend"/>
              </a:rPr>
              <a:t>Caddee jawaabtaada.</a:t>
            </a:r>
            <a:endParaRPr sz="1800"/>
          </a:p>
        </p:txBody>
      </p:sp>
      <p:pic>
        <p:nvPicPr>
          <p:cNvPr id="3574" name="Google Shape;3574;p288"/>
          <p:cNvPicPr preferRelativeResize="0"/>
          <p:nvPr/>
        </p:nvPicPr>
        <p:blipFill>
          <a:blip r:embed="rId4">
            <a:alphaModFix/>
          </a:blip>
          <a:stretch>
            <a:fillRect/>
          </a:stretch>
        </p:blipFill>
        <p:spPr>
          <a:xfrm>
            <a:off x="8111133" y="4401313"/>
            <a:ext cx="396000" cy="4191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8" name="Shape 3578"/>
        <p:cNvGrpSpPr/>
        <p:nvPr/>
      </p:nvGrpSpPr>
      <p:grpSpPr>
        <a:xfrm>
          <a:off x="0" y="0"/>
          <a:ext cx="0" cy="0"/>
          <a:chOff x="0" y="0"/>
          <a:chExt cx="0" cy="0"/>
        </a:xfrm>
      </p:grpSpPr>
      <p:sp>
        <p:nvSpPr>
          <p:cNvPr id="3579" name="Google Shape;3579;p2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Mowjadaha codka (Sound waves) ee adag, dareere, iyo gaas</a:t>
            </a:r>
            <a:endParaRPr/>
          </a:p>
        </p:txBody>
      </p:sp>
      <p:sp>
        <p:nvSpPr>
          <p:cNvPr id="3580" name="Google Shape;3580;p289"/>
          <p:cNvSpPr txBox="1"/>
          <p:nvPr/>
        </p:nvSpPr>
        <p:spPr>
          <a:xfrm>
            <a:off x="329950" y="2329375"/>
            <a:ext cx="8412600" cy="792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b="1" lang="en-GB" sz="1100">
                <a:latin typeface="Lexend"/>
                <a:ea typeface="Lexend"/>
                <a:cs typeface="Lexend"/>
                <a:sym typeface="Lexend"/>
              </a:rPr>
              <a:t>Gariirku (Vibrations) dhab ahaan wuxuu si ka dhakhso badan oo ka fog u dhex maraa dareeraha (liquids) marka loo eego gaasaska (gases) sida hawada.</a:t>
            </a:r>
            <a:r>
              <a:rPr lang="en-GB" sz="1100">
                <a:latin typeface="Lexend"/>
                <a:ea typeface="Lexend"/>
                <a:cs typeface="Lexend"/>
                <a:sym typeface="Lexend"/>
              </a:rPr>
              <a:t/>
            </a:r>
            <a:endParaRPr sz="2100">
              <a:solidFill>
                <a:srgbClr val="000000"/>
              </a:solidFill>
              <a:latin typeface="Lexend"/>
              <a:ea typeface="Lexend"/>
              <a:cs typeface="Lexend"/>
              <a:sym typeface="Lexend"/>
            </a:endParaRPr>
          </a:p>
        </p:txBody>
      </p:sp>
      <p:sp>
        <p:nvSpPr>
          <p:cNvPr id="3581" name="Google Shape;3581;p289"/>
          <p:cNvSpPr txBox="1"/>
          <p:nvPr/>
        </p:nvSpPr>
        <p:spPr>
          <a:xfrm>
            <a:off x="329950" y="3237300"/>
            <a:ext cx="5444400" cy="1101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Nibirrada (Blue whales) waxay sameeyaan dhawaqyo biyaha (water) hoostooda kuwaas oo masaafo aad u dheer ku safra. Xubnahooda maqalku si fiican ugama shaqeeyaan biyaha (water).</a:t>
            </a:r>
            <a:endParaRPr sz="2100">
              <a:latin typeface="Lexend"/>
              <a:ea typeface="Lexend"/>
              <a:cs typeface="Lexend"/>
              <a:sym typeface="Lexend"/>
            </a:endParaRPr>
          </a:p>
        </p:txBody>
      </p:sp>
      <p:sp>
        <p:nvSpPr>
          <p:cNvPr id="3582" name="Google Shape;3582;p289"/>
          <p:cNvSpPr txBox="1"/>
          <p:nvPr/>
        </p:nvSpPr>
        <p:spPr>
          <a:xfrm>
            <a:off x="329950" y="863700"/>
            <a:ext cx="7129200" cy="335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b="1" lang="en-GB" sz="1100">
                <a:latin typeface="Lexend"/>
                <a:ea typeface="Lexend"/>
                <a:cs typeface="Lexend"/>
                <a:sym typeface="Lexend"/>
              </a:rPr>
              <a:t>Mowjadaha codka (Sound waves) sidoo kale si fiican ayay u dhex maraan dareeraha (liquids).</a:t>
            </a:r>
            <a:r>
              <a:rPr lang="en-GB" sz="1100">
                <a:latin typeface="Lexend"/>
                <a:ea typeface="Lexend"/>
                <a:cs typeface="Lexend"/>
                <a:sym typeface="Lexend"/>
              </a:rPr>
              <a:t/>
            </a:r>
            <a:endParaRPr sz="2100">
              <a:solidFill>
                <a:srgbClr val="000000"/>
              </a:solidFill>
              <a:latin typeface="Lexend"/>
              <a:ea typeface="Lexend"/>
              <a:cs typeface="Lexend"/>
              <a:sym typeface="Lexend"/>
            </a:endParaRPr>
          </a:p>
        </p:txBody>
      </p:sp>
      <p:sp>
        <p:nvSpPr>
          <p:cNvPr id="3583" name="Google Shape;3583;p289"/>
          <p:cNvSpPr txBox="1"/>
          <p:nvPr/>
        </p:nvSpPr>
        <p:spPr>
          <a:xfrm>
            <a:off x="329950" y="1414975"/>
            <a:ext cx="8412600" cy="792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Markaad dabaalanayso biyaha (water) hoostooda, dhawaqyadu way aamusan yihiin oo way cufan yihiin. Laakiin sababtu waxay tahay in dhagaha bini'aadamku si fiican ugama shaqeeyaan biyaha (water).</a:t>
            </a:r>
            <a:br>
              <a:rPr lang="en-GB" sz="2100">
                <a:latin typeface="Lexend"/>
                <a:ea typeface="Lexend"/>
                <a:cs typeface="Lexend"/>
                <a:sym typeface="Lexend"/>
              </a:rPr>
            </a:br>
            <a:r>
              <a:rPr lang="en-GB" sz="1100">
                <a:latin typeface="Lexend"/>
                <a:ea typeface="Lexend"/>
                <a:cs typeface="Lexend"/>
                <a:sym typeface="Lexend"/>
              </a:rPr>
              <a:t/>
            </a:r>
            <a:endParaRPr sz="2100">
              <a:solidFill>
                <a:srgbClr val="000000"/>
              </a:solidFill>
              <a:latin typeface="Lexend"/>
              <a:ea typeface="Lexend"/>
              <a:cs typeface="Lexend"/>
              <a:sym typeface="Lexend"/>
            </a:endParaRPr>
          </a:p>
        </p:txBody>
      </p:sp>
      <p:pic>
        <p:nvPicPr>
          <p:cNvPr id="3584" name="Google Shape;3584;p289"/>
          <p:cNvPicPr preferRelativeResize="0"/>
          <p:nvPr/>
        </p:nvPicPr>
        <p:blipFill>
          <a:blip r:embed="rId3">
            <a:alphaModFix/>
          </a:blip>
          <a:stretch>
            <a:fillRect/>
          </a:stretch>
        </p:blipFill>
        <p:spPr>
          <a:xfrm>
            <a:off x="5339575" y="3009049"/>
            <a:ext cx="3048032" cy="17002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8" name="Shape 3588"/>
        <p:cNvGrpSpPr/>
        <p:nvPr/>
      </p:nvGrpSpPr>
      <p:grpSpPr>
        <a:xfrm>
          <a:off x="0" y="0"/>
          <a:ext cx="0" cy="0"/>
          <a:chOff x="0" y="0"/>
          <a:chExt cx="0" cy="0"/>
        </a:xfrm>
      </p:grpSpPr>
      <p:sp>
        <p:nvSpPr>
          <p:cNvPr id="3589" name="Google Shape;3589;p2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Mowjadaha codka (Sound waves) ee adag, dareere, iyo gaas</a:t>
            </a:r>
            <a:endParaRPr/>
          </a:p>
        </p:txBody>
      </p:sp>
      <p:sp>
        <p:nvSpPr>
          <p:cNvPr id="3590" name="Google Shape;3590;p290"/>
          <p:cNvSpPr txBox="1"/>
          <p:nvPr/>
        </p:nvSpPr>
        <p:spPr>
          <a:xfrm>
            <a:off x="329950" y="939900"/>
            <a:ext cx="6542100" cy="11148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Walxaha (Particles) dareeraha (liquid) waxay leeyihiin tamar ku filan si ay qayb ahaan uga baxsadaan xoogagga (forces) soo jiidashada ee xooggan. Waxay isku wareegi karaan midba midka kale laakiin ma kala tagaan.</a:t>
            </a:r>
            <a:r>
              <a:rPr b="1" lang="en-GB" sz="1400">
                <a:latin typeface="Lexend"/>
                <a:ea typeface="Lexend"/>
                <a:cs typeface="Lexend"/>
                <a:sym typeface="Lexend"/>
              </a:rPr>
              <a:t/>
            </a:r>
            <a:r>
              <a:rPr lang="en-GB" sz="1400">
                <a:latin typeface="Lexend"/>
                <a:ea typeface="Lexend"/>
                <a:cs typeface="Lexend"/>
                <a:sym typeface="Lexend"/>
              </a:rPr>
              <a:t/>
            </a:r>
            <a:r>
              <a:rPr b="1" lang="en-GB" sz="1400">
                <a:solidFill>
                  <a:schemeClr val="dk1"/>
                </a:solidFill>
                <a:latin typeface="Lexend"/>
                <a:ea typeface="Lexend"/>
                <a:cs typeface="Lexend"/>
                <a:sym typeface="Lexend"/>
              </a:rPr>
              <a:t/>
            </a:r>
            <a:r>
              <a:rPr b="1" lang="en-GB" sz="1400">
                <a:solidFill>
                  <a:schemeClr val="dk1"/>
                </a:solidFill>
                <a:latin typeface="Lexend"/>
                <a:ea typeface="Lexend"/>
                <a:cs typeface="Lexend"/>
                <a:sym typeface="Lexend"/>
              </a:rPr>
              <a:t/>
            </a:r>
            <a:r>
              <a:rPr lang="en-GB" sz="1400">
                <a:latin typeface="Lexend"/>
                <a:ea typeface="Lexend"/>
                <a:cs typeface="Lexend"/>
                <a:sym typeface="Lexend"/>
              </a:rPr>
              <a:t/>
            </a:r>
            <a:endParaRPr sz="2100">
              <a:latin typeface="Lexend"/>
              <a:ea typeface="Lexend"/>
              <a:cs typeface="Lexend"/>
              <a:sym typeface="Lexend"/>
            </a:endParaRPr>
          </a:p>
        </p:txBody>
      </p:sp>
      <p:sp>
        <p:nvSpPr>
          <p:cNvPr id="3591" name="Google Shape;3591;p290"/>
          <p:cNvSpPr txBox="1"/>
          <p:nvPr/>
        </p:nvSpPr>
        <p:spPr>
          <a:xfrm>
            <a:off x="329950" y="2316125"/>
            <a:ext cx="6542100" cy="10731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Sababtoo ah walxaha (Particles) dareeraha (liquid) aad bay isu dhow yihiin, si fudud ayay isku dhici karaan oo u gudbin karaan gariirka (vibrations).</a:t>
            </a:r>
            <a:r>
              <a:rPr lang="en-GB" sz="1400">
                <a:latin typeface="Lexend"/>
                <a:ea typeface="Lexend"/>
                <a:cs typeface="Lexend"/>
                <a:sym typeface="Lexend"/>
              </a:rPr>
              <a:t/>
            </a:r>
            <a:endParaRPr sz="2100">
              <a:latin typeface="Lexend"/>
              <a:ea typeface="Lexend"/>
              <a:cs typeface="Lexend"/>
              <a:sym typeface="Lexend"/>
            </a:endParaRPr>
          </a:p>
        </p:txBody>
      </p:sp>
      <p:sp>
        <p:nvSpPr>
          <p:cNvPr id="3592" name="Google Shape;3592;p290"/>
          <p:cNvSpPr txBox="1"/>
          <p:nvPr/>
        </p:nvSpPr>
        <p:spPr>
          <a:xfrm>
            <a:off x="329950" y="3611525"/>
            <a:ext cx="8490000" cy="741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Tani waa sababta mowjadaha codka (Sound waves) uga dhakhso badan yihiin dareeraha (liquids) marka loo eego gaasaska (gases).</a:t>
            </a:r>
            <a:r>
              <a:rPr lang="en-GB" sz="1400">
                <a:latin typeface="Lexend"/>
                <a:ea typeface="Lexend"/>
                <a:cs typeface="Lexend"/>
                <a:sym typeface="Lexend"/>
              </a:rPr>
              <a:t/>
            </a:r>
            <a:r>
              <a:rPr b="1" lang="en-GB" sz="1400">
                <a:latin typeface="Lexend"/>
                <a:ea typeface="Lexend"/>
                <a:cs typeface="Lexend"/>
                <a:sym typeface="Lexend"/>
              </a:rPr>
              <a:t/>
            </a:r>
            <a:r>
              <a:rPr lang="en-GB" sz="1400">
                <a:latin typeface="Lexend"/>
                <a:ea typeface="Lexend"/>
                <a:cs typeface="Lexend"/>
                <a:sym typeface="Lexend"/>
              </a:rPr>
              <a:t/>
            </a:r>
            <a:endParaRPr sz="2100">
              <a:latin typeface="Lexend"/>
              <a:ea typeface="Lexend"/>
              <a:cs typeface="Lexend"/>
              <a:sym typeface="Lexend"/>
            </a:endParaRPr>
          </a:p>
        </p:txBody>
      </p:sp>
      <p:grpSp>
        <p:nvGrpSpPr>
          <p:cNvPr id="3593" name="Google Shape;3593;p290"/>
          <p:cNvGrpSpPr/>
          <p:nvPr/>
        </p:nvGrpSpPr>
        <p:grpSpPr>
          <a:xfrm>
            <a:off x="6962510" y="1821865"/>
            <a:ext cx="1774703" cy="1499767"/>
            <a:chOff x="6604600" y="1712300"/>
            <a:chExt cx="2114000" cy="1786500"/>
          </a:xfrm>
        </p:grpSpPr>
        <p:sp>
          <p:nvSpPr>
            <p:cNvPr id="3594" name="Google Shape;3594;p290"/>
            <p:cNvSpPr/>
            <p:nvPr/>
          </p:nvSpPr>
          <p:spPr>
            <a:xfrm>
              <a:off x="6604600" y="1712300"/>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595" name="Google Shape;3595;p290"/>
            <p:cNvSpPr/>
            <p:nvPr/>
          </p:nvSpPr>
          <p:spPr>
            <a:xfrm>
              <a:off x="7453404" y="2212300"/>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596" name="Google Shape;3596;p290"/>
            <p:cNvSpPr/>
            <p:nvPr/>
          </p:nvSpPr>
          <p:spPr>
            <a:xfrm>
              <a:off x="7272831" y="1804528"/>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597" name="Google Shape;3597;p290"/>
            <p:cNvSpPr/>
            <p:nvPr/>
          </p:nvSpPr>
          <p:spPr>
            <a:xfrm>
              <a:off x="7787523" y="1827756"/>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598" name="Google Shape;3598;p290"/>
            <p:cNvSpPr/>
            <p:nvPr/>
          </p:nvSpPr>
          <p:spPr>
            <a:xfrm>
              <a:off x="8302200" y="1882729"/>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599" name="Google Shape;3599;p290"/>
            <p:cNvSpPr/>
            <p:nvPr/>
          </p:nvSpPr>
          <p:spPr>
            <a:xfrm>
              <a:off x="6680047" y="2216998"/>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600" name="Google Shape;3600;p290"/>
            <p:cNvSpPr/>
            <p:nvPr/>
          </p:nvSpPr>
          <p:spPr>
            <a:xfrm>
              <a:off x="7060626" y="2855563"/>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601" name="Google Shape;3601;p290"/>
            <p:cNvSpPr/>
            <p:nvPr/>
          </p:nvSpPr>
          <p:spPr>
            <a:xfrm>
              <a:off x="7787513" y="2237814"/>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602" name="Google Shape;3602;p290"/>
            <p:cNvSpPr/>
            <p:nvPr/>
          </p:nvSpPr>
          <p:spPr>
            <a:xfrm>
              <a:off x="6982520" y="2429967"/>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603" name="Google Shape;3603;p290"/>
            <p:cNvSpPr/>
            <p:nvPr/>
          </p:nvSpPr>
          <p:spPr>
            <a:xfrm>
              <a:off x="8294189" y="2326126"/>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604" name="Google Shape;3604;p290"/>
            <p:cNvSpPr/>
            <p:nvPr/>
          </p:nvSpPr>
          <p:spPr>
            <a:xfrm>
              <a:off x="6848436" y="2763313"/>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605" name="Google Shape;3605;p290"/>
            <p:cNvSpPr/>
            <p:nvPr/>
          </p:nvSpPr>
          <p:spPr>
            <a:xfrm>
              <a:off x="6947463" y="1943048"/>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606" name="Google Shape;3606;p290"/>
            <p:cNvSpPr/>
            <p:nvPr/>
          </p:nvSpPr>
          <p:spPr>
            <a:xfrm>
              <a:off x="7453400" y="2607700"/>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607" name="Google Shape;3607;p290"/>
            <p:cNvSpPr/>
            <p:nvPr/>
          </p:nvSpPr>
          <p:spPr>
            <a:xfrm>
              <a:off x="7877800" y="2607700"/>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608" name="Google Shape;3608;p290"/>
            <p:cNvSpPr/>
            <p:nvPr/>
          </p:nvSpPr>
          <p:spPr>
            <a:xfrm>
              <a:off x="7976828" y="2383847"/>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609" name="Google Shape;3609;p290"/>
            <p:cNvSpPr/>
            <p:nvPr/>
          </p:nvSpPr>
          <p:spPr>
            <a:xfrm>
              <a:off x="6604600" y="3055400"/>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610" name="Google Shape;3610;p290"/>
            <p:cNvSpPr/>
            <p:nvPr/>
          </p:nvSpPr>
          <p:spPr>
            <a:xfrm>
              <a:off x="7585998" y="3050680"/>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611" name="Google Shape;3611;p290"/>
            <p:cNvSpPr/>
            <p:nvPr/>
          </p:nvSpPr>
          <p:spPr>
            <a:xfrm>
              <a:off x="7412632" y="2763321"/>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612" name="Google Shape;3612;p290"/>
            <p:cNvSpPr/>
            <p:nvPr/>
          </p:nvSpPr>
          <p:spPr>
            <a:xfrm>
              <a:off x="7877800" y="2939944"/>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613" name="Google Shape;3613;p290"/>
            <p:cNvSpPr/>
            <p:nvPr/>
          </p:nvSpPr>
          <p:spPr>
            <a:xfrm>
              <a:off x="8220663" y="2855564"/>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7" name="Shape 3617"/>
        <p:cNvGrpSpPr/>
        <p:nvPr/>
      </p:nvGrpSpPr>
      <p:grpSpPr>
        <a:xfrm>
          <a:off x="0" y="0"/>
          <a:ext cx="0" cy="0"/>
          <a:chOff x="0" y="0"/>
          <a:chExt cx="0" cy="0"/>
        </a:xfrm>
      </p:grpSpPr>
      <p:sp>
        <p:nvSpPr>
          <p:cNvPr id="3618" name="Google Shape;3618;p2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Mowjadaha codka (Sound waves) ee adag, dareere, iyo gaas</a:t>
            </a:r>
            <a:endParaRPr/>
          </a:p>
        </p:txBody>
      </p:sp>
      <p:sp>
        <p:nvSpPr>
          <p:cNvPr id="3619" name="Google Shape;3619;p291"/>
          <p:cNvSpPr txBox="1"/>
          <p:nvPr/>
        </p:nvSpPr>
        <p:spPr>
          <a:xfrm>
            <a:off x="327000" y="881925"/>
            <a:ext cx="6795300" cy="3546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Hase yeeshee, mowjadaha codka (Sound waves) waxay ka dhakhso badan yihiin adkaha (solids) marka loo eego dareeraha (liquids).</a:t>
            </a:r>
            <a:r>
              <a:rPr b="1" lang="en-GB" sz="1400">
                <a:latin typeface="Lexend"/>
                <a:ea typeface="Lexend"/>
                <a:cs typeface="Lexend"/>
                <a:sym typeface="Lexend"/>
              </a:rPr>
              <a:t/>
            </a:r>
            <a:r>
              <a:rPr lang="en-GB" sz="1400">
                <a:latin typeface="Lexend"/>
                <a:ea typeface="Lexend"/>
                <a:cs typeface="Lexend"/>
                <a:sym typeface="Lexend"/>
              </a:rPr>
              <a:t/>
            </a:r>
            <a:endParaRPr sz="2200">
              <a:latin typeface="Lexend"/>
              <a:ea typeface="Lexend"/>
              <a:cs typeface="Lexend"/>
              <a:sym typeface="Lexend"/>
            </a:endParaRPr>
          </a:p>
          <a:p>
            <a:pPr indent="0" lvl="0" marL="0" rtl="0" algn="l">
              <a:lnSpc>
                <a:spcPct val="115000"/>
              </a:lnSpc>
              <a:spcBef>
                <a:spcPts val="0"/>
              </a:spcBef>
              <a:spcAft>
                <a:spcPts val="0"/>
              </a:spcAft>
              <a:buNone/>
            </a:pPr>
            <a:r>
              <a:rPr>
                <a:latin typeface="Lexend"/>
              </a:rPr>
              <a:t/>
            </a:r>
            <a:endParaRPr sz="2200">
              <a:latin typeface="Lexend"/>
              <a:ea typeface="Lexend"/>
              <a:cs typeface="Lexend"/>
              <a:sym typeface="Lexend"/>
            </a:endParaRPr>
          </a:p>
          <a:p>
            <a:pPr indent="0" lvl="0" marL="0" rtl="0" algn="l">
              <a:lnSpc>
                <a:spcPct val="115000"/>
              </a:lnSpc>
              <a:spcBef>
                <a:spcPts val="0"/>
              </a:spcBef>
              <a:spcAft>
                <a:spcPts val="0"/>
              </a:spcAft>
              <a:buNone/>
            </a:pPr>
            <a:r>
              <a:rPr b="1" lang="en-GB" sz="1400">
                <a:latin typeface="Lexend"/>
                <a:ea typeface="Lexend"/>
                <a:cs typeface="Lexend"/>
                <a:sym typeface="Lexend"/>
              </a:rPr>
              <a:t>Walxaha (Particles) dareeraha (liquid) kuma xidhna walxo kale, sida ay ku xidhan yihiin adkaha (solid).</a:t>
            </a:r>
            <a:r>
              <a:rPr lang="en-GB" sz="1400">
                <a:latin typeface="Lexend"/>
                <a:ea typeface="Lexend"/>
                <a:cs typeface="Lexend"/>
                <a:sym typeface="Lexend"/>
              </a:rPr>
              <a:t/>
            </a:r>
            <a:endParaRPr sz="2200">
              <a:latin typeface="Lexend"/>
              <a:ea typeface="Lexend"/>
              <a:cs typeface="Lexend"/>
              <a:sym typeface="Lexend"/>
            </a:endParaRPr>
          </a:p>
          <a:p>
            <a:pPr indent="0" lvl="0" marL="457200" rtl="0" algn="l">
              <a:lnSpc>
                <a:spcPct val="115000"/>
              </a:lnSpc>
              <a:spcBef>
                <a:spcPts val="0"/>
              </a:spcBef>
              <a:spcAft>
                <a:spcPts val="0"/>
              </a:spcAft>
              <a:buNone/>
            </a:pPr>
            <a:r>
              <a:rPr>
                <a:latin typeface="Lexend"/>
              </a:rPr>
              <a:t/>
            </a:r>
            <a:endParaRPr sz="2200">
              <a:latin typeface="Lexend"/>
              <a:ea typeface="Lexend"/>
              <a:cs typeface="Lexend"/>
              <a:sym typeface="Lexend"/>
            </a:endParaRPr>
          </a:p>
          <a:p>
            <a:pPr indent="0" lvl="0" marL="0" rtl="0" algn="l">
              <a:lnSpc>
                <a:spcPct val="115000"/>
              </a:lnSpc>
              <a:spcBef>
                <a:spcPts val="0"/>
              </a:spcBef>
              <a:spcAft>
                <a:spcPts val="0"/>
              </a:spcAft>
              <a:buNone/>
            </a:pPr>
            <a:r>
              <a:rPr lang="en-GB" sz="1400">
                <a:latin typeface="Lexend"/>
                <a:ea typeface="Lexend"/>
                <a:cs typeface="Lexend"/>
                <a:sym typeface="Lexend"/>
              </a:rPr>
              <a:t>Dareeraha (liquid), dhaqdhaqaaqa (movement) walxaha (particles) ee isku wareegaya wuxuu adkeeyaa gudbinta mowjadaha codka (sound waves).</a:t>
            </a:r>
            <a:r>
              <a:rPr lang="en-GB" sz="1400">
                <a:latin typeface="Lexend"/>
                <a:ea typeface="Lexend"/>
                <a:cs typeface="Lexend"/>
                <a:sym typeface="Lexend"/>
              </a:rPr>
              <a:t/>
            </a:r>
            <a:r>
              <a:rPr lang="en-GB" sz="1400">
                <a:latin typeface="Lexend"/>
                <a:ea typeface="Lexend"/>
                <a:cs typeface="Lexend"/>
                <a:sym typeface="Lexend"/>
              </a:rPr>
              <a:t/>
            </a:r>
            <a:r>
              <a:rPr lang="en-GB" sz="1400">
                <a:latin typeface="Lexend"/>
                <a:ea typeface="Lexend"/>
                <a:cs typeface="Lexend"/>
                <a:sym typeface="Lexend"/>
              </a:rPr>
              <a:t/>
            </a:r>
            <a:r>
              <a:rPr lang="en-GB" sz="1400">
                <a:latin typeface="Lexend"/>
                <a:ea typeface="Lexend"/>
                <a:cs typeface="Lexend"/>
                <a:sym typeface="Lexend"/>
              </a:rPr>
              <a:t/>
            </a:r>
            <a:endParaRPr sz="2200">
              <a:latin typeface="Lexend"/>
              <a:ea typeface="Lexend"/>
              <a:cs typeface="Lexend"/>
              <a:sym typeface="Lexend"/>
            </a:endParaRPr>
          </a:p>
        </p:txBody>
      </p:sp>
      <p:grpSp>
        <p:nvGrpSpPr>
          <p:cNvPr id="3620" name="Google Shape;3620;p291"/>
          <p:cNvGrpSpPr/>
          <p:nvPr/>
        </p:nvGrpSpPr>
        <p:grpSpPr>
          <a:xfrm>
            <a:off x="6962510" y="1821865"/>
            <a:ext cx="1774703" cy="1499767"/>
            <a:chOff x="6604600" y="1712300"/>
            <a:chExt cx="2114000" cy="1786500"/>
          </a:xfrm>
        </p:grpSpPr>
        <p:sp>
          <p:nvSpPr>
            <p:cNvPr id="3621" name="Google Shape;3621;p291"/>
            <p:cNvSpPr/>
            <p:nvPr/>
          </p:nvSpPr>
          <p:spPr>
            <a:xfrm>
              <a:off x="6604600" y="1712300"/>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622" name="Google Shape;3622;p291"/>
            <p:cNvSpPr/>
            <p:nvPr/>
          </p:nvSpPr>
          <p:spPr>
            <a:xfrm>
              <a:off x="7453404" y="2212300"/>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623" name="Google Shape;3623;p291"/>
            <p:cNvSpPr/>
            <p:nvPr/>
          </p:nvSpPr>
          <p:spPr>
            <a:xfrm>
              <a:off x="7272831" y="1804528"/>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624" name="Google Shape;3624;p291"/>
            <p:cNvSpPr/>
            <p:nvPr/>
          </p:nvSpPr>
          <p:spPr>
            <a:xfrm>
              <a:off x="7787523" y="1827756"/>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625" name="Google Shape;3625;p291"/>
            <p:cNvSpPr/>
            <p:nvPr/>
          </p:nvSpPr>
          <p:spPr>
            <a:xfrm>
              <a:off x="8302200" y="1882729"/>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626" name="Google Shape;3626;p291"/>
            <p:cNvSpPr/>
            <p:nvPr/>
          </p:nvSpPr>
          <p:spPr>
            <a:xfrm>
              <a:off x="6680047" y="2216998"/>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627" name="Google Shape;3627;p291"/>
            <p:cNvSpPr/>
            <p:nvPr/>
          </p:nvSpPr>
          <p:spPr>
            <a:xfrm>
              <a:off x="7060626" y="2855563"/>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628" name="Google Shape;3628;p291"/>
            <p:cNvSpPr/>
            <p:nvPr/>
          </p:nvSpPr>
          <p:spPr>
            <a:xfrm>
              <a:off x="7787513" y="2237814"/>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629" name="Google Shape;3629;p291"/>
            <p:cNvSpPr/>
            <p:nvPr/>
          </p:nvSpPr>
          <p:spPr>
            <a:xfrm>
              <a:off x="6982520" y="2429967"/>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630" name="Google Shape;3630;p291"/>
            <p:cNvSpPr/>
            <p:nvPr/>
          </p:nvSpPr>
          <p:spPr>
            <a:xfrm>
              <a:off x="8294189" y="2326126"/>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631" name="Google Shape;3631;p291"/>
            <p:cNvSpPr/>
            <p:nvPr/>
          </p:nvSpPr>
          <p:spPr>
            <a:xfrm>
              <a:off x="6848436" y="2763313"/>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632" name="Google Shape;3632;p291"/>
            <p:cNvSpPr/>
            <p:nvPr/>
          </p:nvSpPr>
          <p:spPr>
            <a:xfrm>
              <a:off x="6947463" y="1943048"/>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633" name="Google Shape;3633;p291"/>
            <p:cNvSpPr/>
            <p:nvPr/>
          </p:nvSpPr>
          <p:spPr>
            <a:xfrm>
              <a:off x="7453400" y="2607700"/>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634" name="Google Shape;3634;p291"/>
            <p:cNvSpPr/>
            <p:nvPr/>
          </p:nvSpPr>
          <p:spPr>
            <a:xfrm>
              <a:off x="7877800" y="2607700"/>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635" name="Google Shape;3635;p291"/>
            <p:cNvSpPr/>
            <p:nvPr/>
          </p:nvSpPr>
          <p:spPr>
            <a:xfrm>
              <a:off x="7976828" y="2383847"/>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636" name="Google Shape;3636;p291"/>
            <p:cNvSpPr/>
            <p:nvPr/>
          </p:nvSpPr>
          <p:spPr>
            <a:xfrm>
              <a:off x="6604600" y="3055400"/>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637" name="Google Shape;3637;p291"/>
            <p:cNvSpPr/>
            <p:nvPr/>
          </p:nvSpPr>
          <p:spPr>
            <a:xfrm>
              <a:off x="7585998" y="3050680"/>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638" name="Google Shape;3638;p291"/>
            <p:cNvSpPr/>
            <p:nvPr/>
          </p:nvSpPr>
          <p:spPr>
            <a:xfrm>
              <a:off x="7412632" y="2763321"/>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639" name="Google Shape;3639;p291"/>
            <p:cNvSpPr/>
            <p:nvPr/>
          </p:nvSpPr>
          <p:spPr>
            <a:xfrm>
              <a:off x="7877800" y="2939944"/>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sp>
          <p:nvSpPr>
            <p:cNvPr id="3640" name="Google Shape;3640;p291"/>
            <p:cNvSpPr/>
            <p:nvPr/>
          </p:nvSpPr>
          <p:spPr>
            <a:xfrm>
              <a:off x="8220663" y="2855564"/>
              <a:ext cx="416400" cy="443400"/>
            </a:xfrm>
            <a:prstGeom prst="ellipse">
              <a:avLst/>
            </a:prstGeom>
            <a:gradFill>
              <a:gsLst>
                <a:gs pos="0">
                  <a:srgbClr val="05BBBE"/>
                </a:gs>
                <a:gs pos="100000">
                  <a:srgbClr val="043A3B"/>
                </a:gs>
              </a:gsLst>
              <a:path path="circle">
                <a:fillToRect b="50%" l="50%" r="50%" t="50%"/>
              </a:path>
              <a:tileRect/>
            </a:gradFill>
            <a:ln cap="flat" cmpd="sng" w="8000">
              <a:solidFill>
                <a:schemeClr val="dk2"/>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latin typeface="Lexend"/>
                <a:ea typeface="Lexend"/>
                <a:cs typeface="Lexend"/>
                <a:sym typeface="Lexend"/>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4" name="Shape 3644"/>
        <p:cNvGrpSpPr/>
        <p:nvPr/>
      </p:nvGrpSpPr>
      <p:grpSpPr>
        <a:xfrm>
          <a:off x="0" y="0"/>
          <a:ext cx="0" cy="0"/>
          <a:chOff x="0" y="0"/>
          <a:chExt cx="0" cy="0"/>
        </a:xfrm>
      </p:grpSpPr>
      <p:sp>
        <p:nvSpPr>
          <p:cNvPr id="3645" name="Google Shape;3645;p292"/>
          <p:cNvSpPr txBox="1"/>
          <p:nvPr>
            <p:ph idx="1" type="body"/>
          </p:nvPr>
        </p:nvSpPr>
        <p:spPr>
          <a:xfrm>
            <a:off x="324000" y="1397450"/>
            <a:ext cx="8101800" cy="3194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Mowjadaha codka (Sound waves) waxay ugu gaabis badan yihiin dhex marista __________ . Mowjadaha codka (Sound waves) waxay ka dhakhso badan yihiin __________ iyo __________ sababtoo ah walxaha (particles) aad bay isu dhow yihiin, marka si fudud ayay isku dhici karaan si ay u gudbiyaan gariirka (vibrations).</a:t>
            </a:r>
            <a:r>
              <a:rPr lang="en-GB" sz="1100">
                <a:latin typeface="Lexend"/>
              </a:rPr>
              <a:t/>
            </a:r>
            <a:r>
              <a:rPr lang="en-GB" sz="1100" u="sng">
                <a:latin typeface="Lexend"/>
              </a:rPr>
              <a:t/>
            </a:r>
            <a:r>
              <a:rPr lang="en-GB" sz="1100">
                <a:latin typeface="Lexend"/>
              </a:rPr>
              <a:t/>
            </a:r>
            <a:br>
              <a:rPr lang="en-GB" sz="2000"/>
            </a:br>
            <a:r>
              <a:rPr lang="en-GB" sz="1100">
                <a:latin typeface="Lexend"/>
              </a:rPr>
              <a:t/>
            </a:r>
            <a:r>
              <a:rPr lang="en-GB" sz="1100" u="sng">
                <a:latin typeface="Lexend"/>
              </a:rPr>
              <a:t/>
            </a:r>
            <a:r>
              <a:rPr lang="en-GB" sz="1100">
                <a:latin typeface="Lexend"/>
              </a:rPr>
              <a:t/>
            </a:r>
            <a:r>
              <a:rPr lang="en-GB" sz="1100">
                <a:latin typeface="Lexend"/>
              </a:rPr>
              <a:t/>
            </a:r>
            <a:r>
              <a:rPr lang="en-GB" sz="1100" u="sng">
                <a:latin typeface="Lexend"/>
              </a:rPr>
              <a:t/>
            </a:r>
            <a:r>
              <a:rPr lang="en-GB" sz="1100">
                <a:latin typeface="Lexend"/>
              </a:rPr>
              <a:t/>
            </a:r>
            <a:br>
              <a:rPr lang="en-GB" sz="2000"/>
            </a:br>
            <a:r>
              <a:rPr lang="en-GB" sz="1100">
                <a:latin typeface="Lexend"/>
              </a:rPr>
              <a:t/>
            </a:r>
            <a:r>
              <a:rPr lang="en-GB" sz="1100">
                <a:latin typeface="Lexend"/>
              </a:rPr>
              <a:t/>
            </a:r>
            <a:br>
              <a:rPr lang="en-GB" sz="2000"/>
            </a:br>
            <a:r>
              <a:rPr lang="en-GB" sz="1100">
                <a:latin typeface="Lexend"/>
              </a:rPr>
              <a:t/>
            </a:r>
            <a:endParaRPr sz="2000"/>
          </a:p>
          <a:p>
            <a:pPr indent="0" lvl="0" marL="0" rtl="0" algn="l">
              <a:spcBef>
                <a:spcPts val="0"/>
              </a:spcBef>
              <a:spcAft>
                <a:spcPts val="0"/>
              </a:spcAft>
              <a:buNone/>
            </a:pPr>
            <a:r>
              <a:rPr lang="en-GB" sz="1100">
                <a:latin typeface="Lexend"/>
              </a:rPr>
              <a:t>Mowjadaha codka (Sound waves) waxay ugu dhakhso badan yihiin dhex marista __________ sababtoo ah walxaha (particles) waa kuwo isku xidhan.</a:t>
            </a:r>
            <a:r>
              <a:rPr lang="en-GB" sz="1100" u="sng">
                <a:latin typeface="Lexend"/>
              </a:rPr>
              <a:t/>
            </a:r>
            <a:r>
              <a:rPr lang="en-GB" sz="1100">
                <a:latin typeface="Lexend"/>
              </a:rPr>
              <a:t/>
            </a:r>
            <a:br>
              <a:rPr lang="en-GB" sz="2000"/>
            </a:br>
            <a:r>
              <a:rPr lang="en-GB" sz="1100">
                <a:latin typeface="Lexend"/>
              </a:rPr>
              <a:t/>
            </a:r>
            <a:endParaRPr sz="2000"/>
          </a:p>
          <a:p>
            <a:pPr indent="0" lvl="0" marL="0" rtl="0" algn="l">
              <a:spcBef>
                <a:spcPts val="0"/>
              </a:spcBef>
              <a:spcAft>
                <a:spcPts val="0"/>
              </a:spcAft>
              <a:buNone/>
            </a:pPr>
            <a:r>
              <a:rPr lang="en-GB" sz="1100">
                <a:latin typeface="Lexend"/>
              </a:rPr>
              <a:t>__________ iyo __________ walxaha (particles) kuma xidhna, taas oo adkeyneysa sida gariirka (vibrations) loo gudbin karo.</a:t>
            </a:r>
            <a:r>
              <a:rPr lang="en-GB" sz="1100" u="sng">
                <a:latin typeface="Lexend"/>
              </a:rPr>
              <a:t/>
            </a:r>
            <a:r>
              <a:rPr lang="en-GB" sz="1100">
                <a:latin typeface="Lexend"/>
              </a:rPr>
              <a:t/>
            </a:r>
            <a:r>
              <a:rPr lang="en-GB" sz="1100" u="sng">
                <a:latin typeface="Lexend"/>
              </a:rPr>
              <a:t/>
            </a:r>
            <a:r>
              <a:rPr lang="en-GB" sz="1100">
                <a:latin typeface="Lexend"/>
              </a:rPr>
              <a:t/>
            </a:r>
            <a:br>
              <a:rPr lang="en-GB" sz="2000"/>
            </a:br>
            <a:r>
              <a:rPr lang="en-GB" sz="1100">
                <a:latin typeface="Lexend"/>
              </a:rPr>
              <a:t/>
            </a:r>
            <a:endParaRPr sz="2000"/>
          </a:p>
          <a:p>
            <a:pPr indent="0" lvl="0" marL="0" rtl="0" algn="l">
              <a:spcBef>
                <a:spcPts val="0"/>
              </a:spcBef>
              <a:spcAft>
                <a:spcPts val="0"/>
              </a:spcAft>
              <a:buClr>
                <a:schemeClr val="dk1"/>
              </a:buClr>
              <a:buSzPts val="1100"/>
              <a:buFont typeface="Arial"/>
              <a:buNone/>
            </a:pPr>
            <a:r>
              <a:rPr lang="en-GB" sz="1800">
                <a:latin typeface="Lexend"/>
              </a:rPr>
              <a:t> </a:t>
            </a:r>
            <a:endParaRPr sz="2000"/>
          </a:p>
        </p:txBody>
      </p:sp>
      <p:sp>
        <p:nvSpPr>
          <p:cNvPr id="3646" name="Google Shape;3646;p2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Mowjadaha codka (Sound waves) ee adag, dareere, iyo gaas</a:t>
            </a:r>
            <a:endParaRPr/>
          </a:p>
        </p:txBody>
      </p:sp>
      <p:sp>
        <p:nvSpPr>
          <p:cNvPr id="3647" name="Google Shape;3647;p292"/>
          <p:cNvSpPr txBox="1"/>
          <p:nvPr>
            <p:ph idx="1" type="body"/>
          </p:nvPr>
        </p:nvSpPr>
        <p:spPr>
          <a:xfrm>
            <a:off x="324000" y="805450"/>
            <a:ext cx="7135200" cy="307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Buuxi meelaha bannaan adigoo isticmaalaya ereyada: adkaha (solids), dareerayaasha (liquids), neefaha (gases).</a:t>
            </a:r>
            <a:endParaRPr sz="2000"/>
          </a:p>
        </p:txBody>
      </p:sp>
      <p:sp>
        <p:nvSpPr>
          <p:cNvPr id="3648" name="Google Shape;3648;p292"/>
          <p:cNvSpPr txBox="1"/>
          <p:nvPr/>
        </p:nvSpPr>
        <p:spPr>
          <a:xfrm>
            <a:off x="411480" y="4389120"/>
            <a:ext cx="910500" cy="492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100">
                <a:solidFill>
                  <a:schemeClr val="dk1"/>
                </a:solidFill>
                <a:latin typeface="Kalam"/>
                <a:ea typeface="Kalam"/>
                <a:cs typeface="Kalam"/>
                <a:sym typeface="Kalam"/>
              </a:rPr>
              <a:t>neefaha (gases)</a:t>
            </a:r>
            <a:endParaRPr/>
          </a:p>
        </p:txBody>
      </p:sp>
      <p:sp>
        <p:nvSpPr>
          <p:cNvPr id="3649" name="Google Shape;3649;p292"/>
          <p:cNvSpPr txBox="1"/>
          <p:nvPr/>
        </p:nvSpPr>
        <p:spPr>
          <a:xfrm>
            <a:off x="1578012" y="4389120"/>
            <a:ext cx="3597900" cy="492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100">
                <a:solidFill>
                  <a:schemeClr val="dk1"/>
                </a:solidFill>
                <a:latin typeface="Kalam"/>
                <a:ea typeface="Kalam"/>
                <a:cs typeface="Kalam"/>
                <a:sym typeface="Kalam"/>
              </a:rPr>
              <a:t>adkaha (solids) dareerayaasha (liquids)</a:t>
            </a:r>
            <a:r>
              <a:rPr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3650" name="Google Shape;3650;p292"/>
          <p:cNvSpPr txBox="1"/>
          <p:nvPr/>
        </p:nvSpPr>
        <p:spPr>
          <a:xfrm>
            <a:off x="5431944" y="4389120"/>
            <a:ext cx="996900" cy="492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100">
                <a:solidFill>
                  <a:schemeClr val="dk1"/>
                </a:solidFill>
                <a:latin typeface="Kalam"/>
                <a:ea typeface="Kalam"/>
                <a:cs typeface="Kalam"/>
                <a:sym typeface="Kalam"/>
              </a:rPr>
              <a:t>adkaha (solids)</a:t>
            </a:r>
            <a:endParaRPr sz="2000">
              <a:solidFill>
                <a:schemeClr val="dk1"/>
              </a:solidFill>
              <a:latin typeface="Kalam"/>
              <a:ea typeface="Kalam"/>
              <a:cs typeface="Kalam"/>
              <a:sym typeface="Kalam"/>
            </a:endParaRPr>
          </a:p>
        </p:txBody>
      </p:sp>
      <p:sp>
        <p:nvSpPr>
          <p:cNvPr id="3651" name="Google Shape;3651;p292"/>
          <p:cNvSpPr txBox="1"/>
          <p:nvPr/>
        </p:nvSpPr>
        <p:spPr>
          <a:xfrm>
            <a:off x="411480" y="4663440"/>
            <a:ext cx="3359400" cy="492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100">
                <a:solidFill>
                  <a:schemeClr val="dk1"/>
                </a:solidFill>
                <a:latin typeface="Kalam"/>
                <a:ea typeface="Kalam"/>
                <a:cs typeface="Kalam"/>
                <a:sym typeface="Kalam"/>
              </a:rPr>
              <a:t>dareerayaasha (liquids) neefaha (gases)</a:t>
            </a:r>
            <a:r>
              <a:rPr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3652" name="TextBox 3651"/>
          <p:cNvSpPr txBox="1"/>
          <p:nvPr/>
        </p:nvSpPr>
        <p:spPr>
          <a:xfrm>
            <a:off x="411480" y="4114800"/>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5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5" name="Shape 3655"/>
        <p:cNvGrpSpPr/>
        <p:nvPr/>
      </p:nvGrpSpPr>
      <p:grpSpPr>
        <a:xfrm>
          <a:off x="0" y="0"/>
          <a:ext cx="0" cy="0"/>
          <a:chOff x="0" y="0"/>
          <a:chExt cx="0" cy="0"/>
        </a:xfrm>
      </p:grpSpPr>
      <p:sp>
        <p:nvSpPr>
          <p:cNvPr id="3656" name="Google Shape;3656;p293"/>
          <p:cNvSpPr txBox="1"/>
          <p:nvPr/>
        </p:nvSpPr>
        <p:spPr>
          <a:xfrm>
            <a:off x="2293800" y="810000"/>
            <a:ext cx="5165400" cy="726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Shay bir ah ayaa ku xidhan xadhig. Wuxuu sameeyaa dhawaq (sound) marka si khafiif ah loo taabto.</a:t>
            </a:r>
            <a:br>
              <a:rPr lang="en-GB" sz="19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endParaRPr sz="1900">
              <a:solidFill>
                <a:srgbClr val="000000"/>
              </a:solidFill>
              <a:latin typeface="Lexend"/>
              <a:ea typeface="Lexend"/>
              <a:cs typeface="Lexend"/>
              <a:sym typeface="Lexend"/>
            </a:endParaRPr>
          </a:p>
        </p:txBody>
      </p:sp>
      <p:sp>
        <p:nvSpPr>
          <p:cNvPr id="3657" name="Google Shape;3657;p293"/>
          <p:cNvSpPr txBox="1"/>
          <p:nvPr/>
        </p:nvSpPr>
        <p:spPr>
          <a:xfrm>
            <a:off x="2263200" y="1532138"/>
            <a:ext cx="4175100" cy="993000"/>
          </a:xfrm>
          <a:prstGeom prst="rect">
            <a:avLst/>
          </a:prstGeom>
          <a:noFill/>
          <a:ln>
            <a:noFill/>
          </a:ln>
        </p:spPr>
        <p:txBody>
          <a:bodyPr anchorCtr="0" anchor="t" bIns="91425" lIns="0" spcFirstLastPara="1" rIns="91425" wrap="square" tIns="0">
            <a:normAutofit/>
          </a:bodyPr>
          <a:lstStyle/>
          <a:p>
            <a:pPr indent="-361950" lvl="0" marL="361950" rtl="0" algn="l">
              <a:lnSpc>
                <a:spcPct val="115000"/>
              </a:lnSpc>
              <a:spcBef>
                <a:spcPts val="0"/>
              </a:spcBef>
              <a:spcAft>
                <a:spcPts val="0"/>
              </a:spcAft>
              <a:buNone/>
            </a:pPr>
            <a:r>
              <a:rPr lang="en-GB" sz="1100">
                <a:latin typeface="Lexend"/>
                <a:ea typeface="Lexend"/>
                <a:cs typeface="Lexend"/>
                <a:sym typeface="Lexend"/>
              </a:rPr>
              <a:t>1) Saadaali waxa aad u malaynaysid inay dhawaqa (sound) ku dhici doonaan haddii aad fartaa dhigto dhegtaada.</a:t>
            </a:r>
            <a:r>
              <a:rPr lang="en-GB" sz="1100">
                <a:latin typeface="Lexend"/>
                <a:ea typeface="Lexend"/>
                <a:cs typeface="Lexend"/>
                <a:sym typeface="Lexend"/>
              </a:rPr>
              <a:t/>
            </a:r>
            <a:r>
              <a:rPr lang="en-GB" sz="1100">
                <a:latin typeface="Lexend"/>
                <a:ea typeface="Lexend"/>
                <a:cs typeface="Lexend"/>
                <a:sym typeface="Lexend"/>
              </a:rPr>
              <a:t/>
            </a:r>
            <a:endParaRPr sz="1900">
              <a:solidFill>
                <a:srgbClr val="000000"/>
              </a:solidFill>
              <a:latin typeface="Lexend"/>
              <a:ea typeface="Lexend"/>
              <a:cs typeface="Lexend"/>
              <a:sym typeface="Lexend"/>
            </a:endParaRPr>
          </a:p>
        </p:txBody>
      </p:sp>
      <p:sp>
        <p:nvSpPr>
          <p:cNvPr id="3658" name="Google Shape;3658;p293"/>
          <p:cNvSpPr txBox="1"/>
          <p:nvPr/>
        </p:nvSpPr>
        <p:spPr>
          <a:xfrm>
            <a:off x="2263326" y="3334913"/>
            <a:ext cx="3937500" cy="337200"/>
          </a:xfrm>
          <a:prstGeom prst="rect">
            <a:avLst/>
          </a:prstGeom>
          <a:noFill/>
          <a:ln>
            <a:noFill/>
          </a:ln>
        </p:spPr>
        <p:txBody>
          <a:bodyPr anchorCtr="0" anchor="t" bIns="91425" lIns="0" spcFirstLastPara="1" rIns="91425" wrap="square" tIns="0">
            <a:normAutofit/>
          </a:bodyPr>
          <a:lstStyle/>
          <a:p>
            <a:pPr indent="-360000" lvl="0" marL="360000" rtl="0" algn="l">
              <a:lnSpc>
                <a:spcPct val="115000"/>
              </a:lnSpc>
              <a:spcBef>
                <a:spcPts val="0"/>
              </a:spcBef>
              <a:spcAft>
                <a:spcPts val="0"/>
              </a:spcAft>
              <a:buNone/>
            </a:pPr>
            <a:r>
              <a:rPr lang="en-GB" sz="1100">
                <a:latin typeface="Lexend"/>
                <a:ea typeface="Lexend"/>
                <a:cs typeface="Lexend"/>
                <a:sym typeface="Lexend"/>
              </a:rPr>
              <a:t>3) Daawo muujin (demonstration).</a:t>
            </a:r>
            <a:endParaRPr sz="1900">
              <a:solidFill>
                <a:srgbClr val="000000"/>
              </a:solidFill>
              <a:latin typeface="Lexend"/>
              <a:ea typeface="Lexend"/>
              <a:cs typeface="Lexend"/>
              <a:sym typeface="Lexend"/>
            </a:endParaRPr>
          </a:p>
        </p:txBody>
      </p:sp>
      <p:sp>
        <p:nvSpPr>
          <p:cNvPr id="3659" name="Google Shape;3659;p293"/>
          <p:cNvSpPr txBox="1"/>
          <p:nvPr/>
        </p:nvSpPr>
        <p:spPr>
          <a:xfrm>
            <a:off x="2253275" y="3744150"/>
            <a:ext cx="6566700" cy="603600"/>
          </a:xfrm>
          <a:prstGeom prst="rect">
            <a:avLst/>
          </a:prstGeom>
          <a:noFill/>
          <a:ln>
            <a:noFill/>
          </a:ln>
        </p:spPr>
        <p:txBody>
          <a:bodyPr anchorCtr="0" anchor="t" bIns="91425" lIns="0" spcFirstLastPara="1" rIns="91425" wrap="square" tIns="0">
            <a:normAutofit/>
          </a:bodyPr>
          <a:lstStyle/>
          <a:p>
            <a:pPr indent="-360000" lvl="0" marL="360000" rtl="0" algn="l">
              <a:lnSpc>
                <a:spcPct val="115000"/>
              </a:lnSpc>
              <a:spcBef>
                <a:spcPts val="0"/>
              </a:spcBef>
              <a:spcAft>
                <a:spcPts val="0"/>
              </a:spcAft>
              <a:buNone/>
            </a:pPr>
            <a:r>
              <a:rPr lang="en-GB" sz="1100">
                <a:latin typeface="Lexend"/>
                <a:ea typeface="Lexend"/>
                <a:cs typeface="Lexend"/>
                <a:sym typeface="Lexend"/>
              </a:rPr>
              <a:t>4) Ma sax baa saadaashaada iyo sharaxaadaadu?</a:t>
            </a:r>
            <a:endParaRPr sz="1900">
              <a:latin typeface="Lexend"/>
              <a:ea typeface="Lexend"/>
              <a:cs typeface="Lexend"/>
              <a:sym typeface="Lexend"/>
            </a:endParaRPr>
          </a:p>
          <a:p>
            <a:pPr indent="0" lvl="0" marL="360000" rtl="0" algn="l">
              <a:lnSpc>
                <a:spcPct val="115000"/>
              </a:lnSpc>
              <a:spcBef>
                <a:spcPts val="0"/>
              </a:spcBef>
              <a:spcAft>
                <a:spcPts val="0"/>
              </a:spcAft>
              <a:buNone/>
            </a:pPr>
            <a:r>
              <a:rPr lang="en-GB" sz="1100">
                <a:solidFill>
                  <a:srgbClr val="000000"/>
                </a:solidFill>
                <a:latin typeface="Lexend"/>
                <a:ea typeface="Lexend"/>
                <a:cs typeface="Lexend"/>
                <a:sym typeface="Lexend"/>
              </a:rPr>
              <a:t>Qor sharaxaad (explanation) horumaraysa oo ku saabsan waxa dhacay.</a:t>
            </a:r>
            <a:r>
              <a:rPr lang="en-GB" sz="1100">
                <a:latin typeface="Lexend"/>
                <a:ea typeface="Lexend"/>
                <a:cs typeface="Lexend"/>
                <a:sym typeface="Lexend"/>
              </a:rPr>
              <a:t/>
            </a:r>
            <a:endParaRPr sz="1900">
              <a:latin typeface="Lexend"/>
              <a:ea typeface="Lexend"/>
              <a:cs typeface="Lexend"/>
              <a:sym typeface="Lexend"/>
            </a:endParaRPr>
          </a:p>
        </p:txBody>
      </p:sp>
      <p:sp>
        <p:nvSpPr>
          <p:cNvPr id="3660" name="Google Shape;3660;p293"/>
          <p:cNvSpPr txBox="1"/>
          <p:nvPr/>
        </p:nvSpPr>
        <p:spPr>
          <a:xfrm>
            <a:off x="2263325" y="2597175"/>
            <a:ext cx="4302300" cy="665700"/>
          </a:xfrm>
          <a:prstGeom prst="rect">
            <a:avLst/>
          </a:prstGeom>
          <a:noFill/>
          <a:ln>
            <a:noFill/>
          </a:ln>
        </p:spPr>
        <p:txBody>
          <a:bodyPr anchorCtr="0" anchor="t" bIns="91425" lIns="0" spcFirstLastPara="1" rIns="91425" wrap="square" tIns="0">
            <a:normAutofit/>
          </a:bodyPr>
          <a:lstStyle/>
          <a:p>
            <a:pPr indent="-360000" lvl="0" marL="360000" rtl="0" algn="l">
              <a:lnSpc>
                <a:spcPct val="115000"/>
              </a:lnSpc>
              <a:spcBef>
                <a:spcPts val="0"/>
              </a:spcBef>
              <a:spcAft>
                <a:spcPts val="0"/>
              </a:spcAft>
              <a:buNone/>
            </a:pPr>
            <a:r>
              <a:rPr lang="en-GB" sz="1100">
                <a:latin typeface="Lexend"/>
                <a:ea typeface="Lexend"/>
                <a:cs typeface="Lexend"/>
                <a:sym typeface="Lexend"/>
              </a:rPr>
              <a:t>2) Sharax sababta aad u malaynaysid inay tani dhacayso.</a:t>
            </a:r>
            <a:endParaRPr sz="1900">
              <a:solidFill>
                <a:srgbClr val="000000"/>
              </a:solidFill>
              <a:latin typeface="Lexend"/>
              <a:ea typeface="Lexend"/>
              <a:cs typeface="Lexend"/>
              <a:sym typeface="Lexend"/>
            </a:endParaRPr>
          </a:p>
        </p:txBody>
      </p:sp>
      <p:pic>
        <p:nvPicPr>
          <p:cNvPr id="3661" name="Google Shape;3661;p293"/>
          <p:cNvPicPr preferRelativeResize="0"/>
          <p:nvPr/>
        </p:nvPicPr>
        <p:blipFill>
          <a:blip r:embed="rId3">
            <a:alphaModFix/>
          </a:blip>
          <a:stretch>
            <a:fillRect/>
          </a:stretch>
        </p:blipFill>
        <p:spPr>
          <a:xfrm>
            <a:off x="388797" y="809992"/>
            <a:ext cx="1684799" cy="3397808"/>
          </a:xfrm>
          <a:prstGeom prst="rect">
            <a:avLst/>
          </a:prstGeom>
          <a:noFill/>
          <a:ln>
            <a:noFill/>
          </a:ln>
        </p:spPr>
      </p:pic>
      <p:pic>
        <p:nvPicPr>
          <p:cNvPr id="3662" name="Google Shape;3662;p293"/>
          <p:cNvPicPr preferRelativeResize="0"/>
          <p:nvPr/>
        </p:nvPicPr>
        <p:blipFill>
          <a:blip r:embed="rId4">
            <a:alphaModFix/>
          </a:blip>
          <a:stretch>
            <a:fillRect/>
          </a:stretch>
        </p:blipFill>
        <p:spPr>
          <a:xfrm>
            <a:off x="7340126" y="1645549"/>
            <a:ext cx="1412725" cy="2065549"/>
          </a:xfrm>
          <a:prstGeom prst="rect">
            <a:avLst/>
          </a:prstGeom>
          <a:noFill/>
          <a:ln>
            <a:noFill/>
          </a:ln>
        </p:spPr>
      </p:pic>
      <p:cxnSp>
        <p:nvCxnSpPr>
          <p:cNvPr id="3663" name="Google Shape;3663;p293"/>
          <p:cNvCxnSpPr>
            <a:stCxn id="3657" idx="3"/>
          </p:cNvCxnSpPr>
          <p:nvPr/>
        </p:nvCxnSpPr>
        <p:spPr>
          <a:xfrm>
            <a:off x="6438300" y="2028638"/>
            <a:ext cx="980700" cy="373800"/>
          </a:xfrm>
          <a:prstGeom prst="straightConnector1">
            <a:avLst/>
          </a:prstGeom>
          <a:noFill/>
          <a:ln cap="flat" cmpd="sng" w="38100">
            <a:solidFill>
              <a:srgbClr val="0B5FA5"/>
            </a:solidFill>
            <a:prstDash val="solid"/>
            <a:round/>
            <a:headEnd len="med" w="med" type="none"/>
            <a:tailEnd len="med" w="med" type="none"/>
          </a:ln>
        </p:spPr>
      </p:cxnSp>
      <p:sp>
        <p:nvSpPr>
          <p:cNvPr id="3664" name="Google Shape;3664;p293"/>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Mowjadaha dhawaqa (Sound waves) ee adkaha (solids), dareerayaasha (liquids) iyo neefaha (gases)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8" name="Shape 3668"/>
        <p:cNvGrpSpPr/>
        <p:nvPr/>
      </p:nvGrpSpPr>
      <p:grpSpPr>
        <a:xfrm>
          <a:off x="0" y="0"/>
          <a:ext cx="0" cy="0"/>
          <a:chOff x="0" y="0"/>
          <a:chExt cx="0" cy="0"/>
        </a:xfrm>
      </p:grpSpPr>
      <p:sp>
        <p:nvSpPr>
          <p:cNvPr id="3669" name="Google Shape;3669;p294"/>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Mowjadaha dhawaqa (Sound waves) ee adkaha (solids), dareerayaasha (liquids) iyo neefaha (gases)</a:t>
            </a:r>
            <a:endParaRPr/>
          </a:p>
        </p:txBody>
      </p:sp>
      <p:sp>
        <p:nvSpPr>
          <p:cNvPr id="3670" name="Google Shape;3670;p294"/>
          <p:cNvSpPr txBox="1"/>
          <p:nvPr/>
        </p:nvSpPr>
        <p:spPr>
          <a:xfrm>
            <a:off x="324000" y="1086598"/>
            <a:ext cx="7735500" cy="400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Saadaal (Prediction):</a:t>
            </a:r>
            <a:endParaRPr sz="2000">
              <a:solidFill>
                <a:srgbClr val="000000"/>
              </a:solidFill>
              <a:latin typeface="Lexend"/>
              <a:ea typeface="Lexend"/>
              <a:cs typeface="Lexend"/>
              <a:sym typeface="Lexend"/>
            </a:endParaRPr>
          </a:p>
        </p:txBody>
      </p:sp>
      <p:sp>
        <p:nvSpPr>
          <p:cNvPr id="3671" name="Google Shape;3671;p294"/>
          <p:cNvSpPr txBox="1"/>
          <p:nvPr/>
        </p:nvSpPr>
        <p:spPr>
          <a:xfrm>
            <a:off x="324100" y="1379548"/>
            <a:ext cx="8496000" cy="637500"/>
          </a:xfrm>
          <a:prstGeom prst="rect">
            <a:avLst/>
          </a:prstGeom>
          <a:noFill/>
          <a:ln>
            <a:noFill/>
          </a:ln>
        </p:spPr>
        <p:txBody>
          <a:bodyPr anchorCtr="0" anchor="t" bIns="91425" lIns="0" spcFirstLastPara="1" rIns="91425" wrap="square" tIns="0">
            <a:normAutofit/>
          </a:bodyPr>
          <a:lstStyle/>
          <a:p>
            <a:pPr indent="0" lvl="0" marL="0" rtl="0" algn="l">
              <a:lnSpc>
                <a:spcPct val="100000"/>
              </a:lnSpc>
              <a:spcBef>
                <a:spcPts val="0"/>
              </a:spcBef>
              <a:spcAft>
                <a:spcPts val="0"/>
              </a:spcAft>
              <a:buNone/>
            </a:pPr>
            <a:r>
              <a:rPr lang="en-GB" sz="1100">
                <a:solidFill>
                  <a:schemeClr val="dk1"/>
                </a:solidFill>
                <a:latin typeface="Kalam"/>
                <a:ea typeface="Kalam"/>
                <a:cs typeface="Kalam"/>
                <a:sym typeface="Kalam"/>
              </a:rPr>
              <a:t>Marka aan fartayda dhigto dhegta, waxaan maqli doonaa dhawaqa (sound) si cad oo laga yaabo inuu ka sii dheereeyo.</a:t>
            </a:r>
            <a:endParaRPr sz="2000">
              <a:solidFill>
                <a:schemeClr val="dk1"/>
              </a:solidFill>
              <a:latin typeface="Kalam"/>
              <a:ea typeface="Kalam"/>
              <a:cs typeface="Kalam"/>
              <a:sym typeface="Kalam"/>
            </a:endParaRPr>
          </a:p>
        </p:txBody>
      </p:sp>
      <p:sp>
        <p:nvSpPr>
          <p:cNvPr id="3672" name="Google Shape;3672;p294"/>
          <p:cNvSpPr txBox="1"/>
          <p:nvPr/>
        </p:nvSpPr>
        <p:spPr>
          <a:xfrm>
            <a:off x="324000" y="2016900"/>
            <a:ext cx="3380100" cy="400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Sharaxaad (Sharraxaad):</a:t>
            </a:r>
            <a:endParaRPr sz="2000">
              <a:solidFill>
                <a:srgbClr val="000000"/>
              </a:solidFill>
              <a:latin typeface="Lexend"/>
              <a:ea typeface="Lexend"/>
              <a:cs typeface="Lexend"/>
              <a:sym typeface="Lexend"/>
            </a:endParaRPr>
          </a:p>
        </p:txBody>
      </p:sp>
      <p:sp>
        <p:nvSpPr>
          <p:cNvPr id="3673" name="Google Shape;3673;p294"/>
          <p:cNvSpPr txBox="1"/>
          <p:nvPr/>
        </p:nvSpPr>
        <p:spPr>
          <a:xfrm>
            <a:off x="313200" y="769647"/>
            <a:ext cx="6603300" cy="393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Jawaabaha tusaale ahaan:</a:t>
            </a:r>
            <a:endParaRPr sz="2000">
              <a:solidFill>
                <a:srgbClr val="000000"/>
              </a:solidFill>
              <a:latin typeface="Lexend"/>
              <a:ea typeface="Lexend"/>
              <a:cs typeface="Lexend"/>
              <a:sym typeface="Lexend"/>
            </a:endParaRPr>
          </a:p>
        </p:txBody>
      </p:sp>
      <p:sp>
        <p:nvSpPr>
          <p:cNvPr id="3674" name="Google Shape;3674;p294"/>
          <p:cNvSpPr txBox="1"/>
          <p:nvPr/>
        </p:nvSpPr>
        <p:spPr>
          <a:xfrm>
            <a:off x="324100" y="2386050"/>
            <a:ext cx="8496000" cy="1323600"/>
          </a:xfrm>
          <a:prstGeom prst="rect">
            <a:avLst/>
          </a:prstGeom>
          <a:noFill/>
          <a:ln>
            <a:noFill/>
          </a:ln>
        </p:spPr>
        <p:txBody>
          <a:bodyPr anchorCtr="0" anchor="t" bIns="91425" lIns="0" spcFirstLastPara="1" rIns="91425" wrap="square" tIns="0">
            <a:normAutofit/>
          </a:bodyPr>
          <a:lstStyle/>
          <a:p>
            <a:pPr indent="0" lvl="0" marL="0" rtl="0" algn="l">
              <a:lnSpc>
                <a:spcPct val="100000"/>
              </a:lnSpc>
              <a:spcBef>
                <a:spcPts val="0"/>
              </a:spcBef>
              <a:spcAft>
                <a:spcPts val="0"/>
              </a:spcAft>
              <a:buClr>
                <a:srgbClr val="000000"/>
              </a:buClr>
              <a:buSzPts val="1100"/>
              <a:buFont typeface="Arial"/>
              <a:buNone/>
            </a:pPr>
            <a:r>
              <a:rPr lang="en-GB" sz="1100">
                <a:solidFill>
                  <a:schemeClr val="dk1"/>
                </a:solidFill>
                <a:latin typeface="Kalam"/>
                <a:ea typeface="Kalam"/>
                <a:cs typeface="Kalam"/>
                <a:sym typeface="Kalam"/>
              </a:rPr>
              <a:t>Fartayda la'aan dhegta waxaan maqlay dhawaqa (sound) hawada (neef - gas) dhexdeeda. Fartayda dhegta ku jirta waxaan maqlay dhawaqa (sound) xadhigga (adke - solid) iyo fartayda dhexdeeda. Mowjadaha dhawaqa (Sound waves) waxay si fiican u socdaan adkaha (solids) marka loo eego neefaha (gases), sidaa darteed dhawaqu wuu caddaystay oo dheeraaday.</a:t>
            </a:r>
            <a:endParaRPr sz="2000">
              <a:solidFill>
                <a:schemeClr val="dk1"/>
              </a:solidFill>
              <a:latin typeface="Kalam"/>
              <a:ea typeface="Kalam"/>
              <a:cs typeface="Kalam"/>
              <a:sym typeface="Kalam"/>
            </a:endParaRPr>
          </a:p>
        </p:txBody>
      </p:sp>
      <p:sp>
        <p:nvSpPr>
          <p:cNvPr id="3675" name="Google Shape;3675;p294"/>
          <p:cNvSpPr txBox="1"/>
          <p:nvPr/>
        </p:nvSpPr>
        <p:spPr>
          <a:xfrm>
            <a:off x="324000" y="3621000"/>
            <a:ext cx="8058000" cy="1231500"/>
          </a:xfrm>
          <a:prstGeom prst="rect">
            <a:avLst/>
          </a:prstGeom>
          <a:noFill/>
          <a:ln>
            <a:noFill/>
          </a:ln>
        </p:spPr>
        <p:txBody>
          <a:bodyPr anchorCtr="0" anchor="t" bIns="0" lIns="0" spcFirstLastPara="1" rIns="91425" wrap="square" tIns="0">
            <a:normAutofit/>
          </a:bodyPr>
          <a:lstStyle/>
          <a:p>
            <a:pPr indent="0" lvl="0" marL="0" rtl="0" algn="l">
              <a:lnSpc>
                <a:spcPct val="100000"/>
              </a:lnSpc>
              <a:spcBef>
                <a:spcPts val="0"/>
              </a:spcBef>
              <a:spcAft>
                <a:spcPts val="0"/>
              </a:spcAft>
              <a:buClr>
                <a:srgbClr val="000000"/>
              </a:buClr>
              <a:buSzPts val="1100"/>
              <a:buFont typeface="Arial"/>
              <a:buNone/>
            </a:pPr>
            <a:r>
              <a:rPr lang="en-GB" sz="1100">
                <a:solidFill>
                  <a:schemeClr val="dk1"/>
                </a:solidFill>
                <a:latin typeface="Kalam"/>
                <a:ea typeface="Kalam"/>
                <a:cs typeface="Kalam"/>
                <a:sym typeface="Kalam"/>
              </a:rPr>
              <a:t>Adke (solid) dhexdiisa, walxaha (particles) waa isku dhow yihiin oo waa isku xidhan yihiin; gariirrada (vibrations) waxaa si fudud loo gudbiyaa walxaha (particles) dhexdooda. Neef (gas) dhexdiisa, walxaha (particles) waa kala fog yihiin oo iskuma xidhna, taasoo ka dhigaysa mid adag in gariirradu (vibrations) socdaan.</a:t>
            </a:r>
            <a:endParaRPr sz="2000">
              <a:solidFill>
                <a:schemeClr val="dk1"/>
              </a:solidFill>
              <a:latin typeface="Kalam"/>
              <a:ea typeface="Kalam"/>
              <a:cs typeface="Kalam"/>
              <a:sym typeface="Kalam"/>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9" name="Shape 3679"/>
        <p:cNvGrpSpPr/>
        <p:nvPr/>
      </p:nvGrpSpPr>
      <p:grpSpPr>
        <a:xfrm>
          <a:off x="0" y="0"/>
          <a:ext cx="0" cy="0"/>
          <a:chOff x="0" y="0"/>
          <a:chExt cx="0" cy="0"/>
        </a:xfrm>
      </p:grpSpPr>
      <p:pic>
        <p:nvPicPr>
          <p:cNvPr id="3680" name="Google Shape;3680;p295"/>
          <p:cNvPicPr preferRelativeResize="0"/>
          <p:nvPr/>
        </p:nvPicPr>
        <p:blipFill>
          <a:blip r:embed="rId3">
            <a:alphaModFix/>
          </a:blip>
          <a:stretch>
            <a:fillRect/>
          </a:stretch>
        </p:blipFill>
        <p:spPr>
          <a:xfrm>
            <a:off x="412621" y="3697698"/>
            <a:ext cx="450575" cy="446750"/>
          </a:xfrm>
          <a:prstGeom prst="rect">
            <a:avLst/>
          </a:prstGeom>
          <a:noFill/>
          <a:ln>
            <a:noFill/>
          </a:ln>
        </p:spPr>
      </p:pic>
      <p:sp>
        <p:nvSpPr>
          <p:cNvPr id="3681" name="Google Shape;3681;p295"/>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Dhawaqyadu (Sounds) way ka sii xun yihiin marka laga sii fogaado</a:t>
            </a:r>
            <a:endParaRPr/>
          </a:p>
        </p:txBody>
      </p:sp>
      <p:sp>
        <p:nvSpPr>
          <p:cNvPr id="3682" name="Google Shape;3682;p295"/>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Meel faaruq ah (vacuum)</a:t>
            </a:r>
            <a:endParaRPr/>
          </a:p>
        </p:txBody>
      </p:sp>
      <p:sp>
        <p:nvSpPr>
          <p:cNvPr id="3683" name="Google Shape;3683;p295"/>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Dhawaqa (Sound) socda</a:t>
            </a:r>
            <a:endParaRPr/>
          </a:p>
        </p:txBody>
      </p:sp>
      <p:sp>
        <p:nvSpPr>
          <p:cNvPr id="3684" name="Google Shape;3684;p295"/>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Mowjadaha codka (Sound waves) ee adkaha, dareeraha iyo gaasaska</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8" name="Shape 3688"/>
        <p:cNvGrpSpPr/>
        <p:nvPr/>
      </p:nvGrpSpPr>
      <p:grpSpPr>
        <a:xfrm>
          <a:off x="0" y="0"/>
          <a:ext cx="0" cy="0"/>
          <a:chOff x="0" y="0"/>
          <a:chExt cx="0" cy="0"/>
        </a:xfrm>
      </p:grpSpPr>
      <p:sp>
        <p:nvSpPr>
          <p:cNvPr id="3689" name="Google Shape;3689;p29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Meel faaruq ah (vacuum)</a:t>
            </a:r>
            <a:endParaRPr/>
          </a:p>
        </p:txBody>
      </p:sp>
      <p:sp>
        <p:nvSpPr>
          <p:cNvPr id="3690" name="Google Shape;3690;p296"/>
          <p:cNvSpPr txBox="1"/>
          <p:nvPr/>
        </p:nvSpPr>
        <p:spPr>
          <a:xfrm>
            <a:off x="324000" y="818950"/>
            <a:ext cx="8496000" cy="1209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Meel faaruq (vacuum) waxay ka dhigan tahay meel gabi ahaanba madhan. Ma jiraan wax gabi ah oo ku jira meel faaruq ah (ma jiraan adke, dareere ama gaas).</a:t>
            </a:r>
            <a:r>
              <a:rPr lang="en-GB" sz="1100">
                <a:latin typeface="Lexend"/>
                <a:ea typeface="Lexend"/>
                <a:cs typeface="Lexend"/>
                <a:sym typeface="Lexend"/>
              </a:rPr>
              <a:t/>
            </a:r>
            <a:r>
              <a:rPr lang="en-GB" sz="1100">
                <a:latin typeface="Lexend"/>
                <a:ea typeface="Lexend"/>
                <a:cs typeface="Lexend"/>
                <a:sym typeface="Lexend"/>
              </a:rPr>
              <a:t/>
            </a:r>
            <a:br>
              <a:rPr lang="en-GB" sz="2200">
                <a:latin typeface="Lexend"/>
                <a:ea typeface="Lexend"/>
                <a:cs typeface="Lexend"/>
                <a:sym typeface="Lexend"/>
              </a:rPr>
            </a:br>
            <a:r>
              <a:rPr lang="en-GB" sz="1100">
                <a:latin typeface="Lexend"/>
                <a:ea typeface="Lexend"/>
                <a:cs typeface="Lexend"/>
                <a:sym typeface="Lexend"/>
              </a:rPr>
              <a:t/>
            </a:r>
            <a:endParaRPr sz="2200">
              <a:latin typeface="Lexend"/>
              <a:ea typeface="Lexend"/>
              <a:cs typeface="Lexend"/>
              <a:sym typeface="Lexend"/>
            </a:endParaRPr>
          </a:p>
          <a:p>
            <a:pPr indent="0" lvl="0" marL="0" rtl="0" algn="l">
              <a:lnSpc>
                <a:spcPct val="115000"/>
              </a:lnSpc>
              <a:spcBef>
                <a:spcPts val="0"/>
              </a:spcBef>
              <a:spcAft>
                <a:spcPts val="0"/>
              </a:spcAft>
              <a:buNone/>
            </a:pPr>
            <a:r>
              <a:rPr lang="en-GB" sz="1100">
                <a:latin typeface="Lexend"/>
                <a:ea typeface="Lexend"/>
                <a:cs typeface="Lexend"/>
                <a:sym typeface="Lexend"/>
              </a:rPr>
              <a:t>Ma jiraan walxo (particles) ku jira meel faaruq ah (vacuum).</a:t>
            </a:r>
            <a:r>
              <a:rPr lang="en-GB" sz="1100">
                <a:latin typeface="Lexend"/>
                <a:ea typeface="Lexend"/>
                <a:cs typeface="Lexend"/>
                <a:sym typeface="Lexend"/>
              </a:rPr>
              <a:t/>
            </a:r>
            <a:r>
              <a:rPr lang="en-GB" sz="1100">
                <a:latin typeface="Lexend"/>
                <a:ea typeface="Lexend"/>
                <a:cs typeface="Lexend"/>
                <a:sym typeface="Lexend"/>
              </a:rPr>
              <a:t/>
            </a:r>
            <a:endParaRPr sz="2200">
              <a:solidFill>
                <a:srgbClr val="000000"/>
              </a:solidFill>
              <a:latin typeface="Lexend"/>
              <a:ea typeface="Lexend"/>
              <a:cs typeface="Lexend"/>
              <a:sym typeface="Lexend"/>
            </a:endParaRPr>
          </a:p>
        </p:txBody>
      </p:sp>
      <p:sp>
        <p:nvSpPr>
          <p:cNvPr id="3691" name="Google Shape;3691;p296"/>
          <p:cNvSpPr txBox="1"/>
          <p:nvPr/>
        </p:nvSpPr>
        <p:spPr>
          <a:xfrm>
            <a:off x="324000" y="2442888"/>
            <a:ext cx="3775500" cy="1599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Animation-ku wuxuu muujinayaa gaas ku fidsanaya meel faaruq ah (vacuum). Dhamaadka, meesha faaruqa ah (vacuum) ma jirto.</a:t>
            </a:r>
            <a:br>
              <a:rPr lang="en-GB" sz="2200">
                <a:latin typeface="Lexend"/>
                <a:ea typeface="Lexend"/>
                <a:cs typeface="Lexend"/>
                <a:sym typeface="Lexend"/>
              </a:rPr>
            </a:br>
            <a:r>
              <a:rPr lang="en-GB" sz="1100">
                <a:latin typeface="Lexend"/>
                <a:ea typeface="Lexend"/>
                <a:cs typeface="Lexend"/>
                <a:sym typeface="Lexend"/>
              </a:rPr>
              <a:t/>
            </a:r>
            <a:endParaRPr sz="2200">
              <a:latin typeface="Lexend"/>
              <a:ea typeface="Lexend"/>
              <a:cs typeface="Lexend"/>
              <a:sym typeface="Lexend"/>
            </a:endParaRPr>
          </a:p>
        </p:txBody>
      </p:sp>
      <p:sp>
        <p:nvSpPr>
          <p:cNvPr id="3692" name="Google Shape;3692;p296"/>
          <p:cNvSpPr txBox="1"/>
          <p:nvPr/>
        </p:nvSpPr>
        <p:spPr>
          <a:xfrm>
            <a:off x="324000" y="4820400"/>
            <a:ext cx="7809300" cy="2655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808080"/>
                </a:solidFill>
                <a:latin typeface="Lexend"/>
                <a:ea typeface="Lexend"/>
                <a:cs typeface="Lexend"/>
                <a:sym typeface="Lexend"/>
              </a:rPr>
              <a:t>Jilitaanka PhET Interactive Simulations, Jaamacadda Colorado Boulder, oo shatiyeysan CC-BY-4.0 (https://phet.colorado.edu).</a:t>
            </a:r>
            <a:r>
              <a:rPr lang="en-GB" sz="1100">
                <a:solidFill>
                  <a:srgbClr val="808080"/>
                </a:solidFill>
                <a:uFill>
                  <a:noFill/>
                </a:uFill>
                <a:latin typeface="Lexend"/>
                <a:ea typeface="Lexend"/>
                <a:cs typeface="Lexend"/>
                <a:sym typeface="Lexend"/>
                <a:hlinkClick r:id="rId3">
                  <a:extLst>
                    <a:ext uri="{A12FA001-AC4F-418D-AE19-62706E023703}">
                      <ahyp:hlinkClr val="tx"/>
                    </a:ext>
                  </a:extLst>
                </a:hlinkClick>
              </a:rPr>
              <a:t/>
            </a:r>
            <a:r>
              <a:rPr lang="en-GB" sz="1100">
                <a:solidFill>
                  <a:srgbClr val="808080"/>
                </a:solidFill>
                <a:latin typeface="Lexend"/>
                <a:ea typeface="Lexend"/>
                <a:cs typeface="Lexend"/>
                <a:sym typeface="Lexend"/>
              </a:rPr>
              <a:t/>
            </a:r>
            <a:r>
              <a:rPr lang="en-GB" sz="1100">
                <a:solidFill>
                  <a:srgbClr val="808080"/>
                </a:solidFill>
                <a:uFill>
                  <a:noFill/>
                </a:uFill>
                <a:latin typeface="Lexend"/>
                <a:ea typeface="Lexend"/>
                <a:cs typeface="Lexend"/>
                <a:sym typeface="Lexend"/>
                <a:hlinkClick r:id="rId4">
                  <a:extLst>
                    <a:ext uri="{A12FA001-AC4F-418D-AE19-62706E023703}">
                      <ahyp:hlinkClr val="tx"/>
                    </a:ext>
                  </a:extLst>
                </a:hlinkClick>
              </a:rPr>
              <a:t/>
            </a:r>
            <a:r>
              <a:rPr lang="en-GB" sz="1100">
                <a:solidFill>
                  <a:srgbClr val="808080"/>
                </a:solidFill>
                <a:latin typeface="Lexend"/>
                <a:ea typeface="Lexend"/>
                <a:cs typeface="Lexend"/>
                <a:sym typeface="Lexend"/>
              </a:rPr>
              <a:t/>
            </a:r>
            <a:endParaRPr sz="600">
              <a:solidFill>
                <a:srgbClr val="808080"/>
              </a:solidFill>
              <a:latin typeface="Lexend"/>
              <a:ea typeface="Lexend"/>
              <a:cs typeface="Lexend"/>
              <a:sym typeface="Lexend"/>
            </a:endParaRPr>
          </a:p>
        </p:txBody>
      </p:sp>
      <p:pic>
        <p:nvPicPr>
          <p:cNvPr id="3693" name="Google Shape;3693;p296"/>
          <p:cNvPicPr preferRelativeResize="0"/>
          <p:nvPr/>
        </p:nvPicPr>
        <p:blipFill>
          <a:blip r:embed="rId5">
            <a:alphaModFix/>
          </a:blip>
          <a:stretch>
            <a:fillRect/>
          </a:stretch>
        </p:blipFill>
        <p:spPr>
          <a:xfrm>
            <a:off x="4595350" y="2093650"/>
            <a:ext cx="3984574" cy="229777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7" name="Shape 3697"/>
        <p:cNvGrpSpPr/>
        <p:nvPr/>
      </p:nvGrpSpPr>
      <p:grpSpPr>
        <a:xfrm>
          <a:off x="0" y="0"/>
          <a:ext cx="0" cy="0"/>
          <a:chOff x="0" y="0"/>
          <a:chExt cx="0" cy="0"/>
        </a:xfrm>
      </p:grpSpPr>
      <p:sp>
        <p:nvSpPr>
          <p:cNvPr id="3698" name="Google Shape;3698;p29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Meel faaruq ah (vacuum)</a:t>
            </a:r>
            <a:endParaRPr/>
          </a:p>
        </p:txBody>
      </p:sp>
      <p:sp>
        <p:nvSpPr>
          <p:cNvPr id="3699" name="Google Shape;3699;p297"/>
          <p:cNvSpPr txBox="1"/>
          <p:nvPr/>
        </p:nvSpPr>
        <p:spPr>
          <a:xfrm>
            <a:off x="329950" y="2555650"/>
            <a:ext cx="8490000" cy="733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Mowjadaha codka (Sound waves) ma mari karaan meel faaruq ah (vacuum), sababtoo ah meel faaruq ah ma jiraan walxo (particles) la gariirin karo.</a:t>
            </a:r>
            <a:endParaRPr sz="2200">
              <a:latin typeface="Lexend"/>
              <a:ea typeface="Lexend"/>
              <a:cs typeface="Lexend"/>
              <a:sym typeface="Lexend"/>
            </a:endParaRPr>
          </a:p>
          <a:p>
            <a:pPr indent="0" lvl="0" marL="0" rtl="0" algn="l">
              <a:lnSpc>
                <a:spcPct val="115000"/>
              </a:lnSpc>
              <a:spcBef>
                <a:spcPts val="1000"/>
              </a:spcBef>
              <a:spcAft>
                <a:spcPts val="0"/>
              </a:spcAft>
              <a:buNone/>
            </a:pPr>
            <a:r>
              <a:rPr lang="en-GB" sz="1100">
                <a:latin typeface="Lexend"/>
                <a:ea typeface="Lexend"/>
                <a:cs typeface="Lexend"/>
                <a:sym typeface="Lexend"/>
              </a:rPr>
              <a:t>Mowjadaha codka (Sound waves) waxay u baahan yihiin dhexdhexaad (medium) ay ku maraan.</a:t>
            </a:r>
            <a:r>
              <a:rPr b="1" lang="en-GB" sz="1100">
                <a:latin typeface="Lexend"/>
                <a:ea typeface="Lexend"/>
                <a:cs typeface="Lexend"/>
                <a:sym typeface="Lexend"/>
              </a:rPr>
              <a:t/>
            </a:r>
            <a:r>
              <a:rPr lang="en-GB" sz="1100">
                <a:latin typeface="Lexend"/>
                <a:ea typeface="Lexend"/>
                <a:cs typeface="Lexend"/>
                <a:sym typeface="Lexend"/>
              </a:rPr>
              <a:t/>
            </a:r>
            <a:endParaRPr sz="2200">
              <a:solidFill>
                <a:srgbClr val="000000"/>
              </a:solidFill>
              <a:latin typeface="Lexend"/>
              <a:ea typeface="Lexend"/>
              <a:cs typeface="Lexend"/>
              <a:sym typeface="Lexend"/>
            </a:endParaRPr>
          </a:p>
        </p:txBody>
      </p:sp>
      <p:sp>
        <p:nvSpPr>
          <p:cNvPr id="3700" name="Google Shape;3700;p297"/>
          <p:cNvSpPr txBox="1"/>
          <p:nvPr/>
        </p:nvSpPr>
        <p:spPr>
          <a:xfrm>
            <a:off x="329950" y="844125"/>
            <a:ext cx="7129200" cy="402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b="1" lang="en-GB" sz="1100">
                <a:latin typeface="Lexend"/>
                <a:ea typeface="Lexend"/>
                <a:cs typeface="Lexend"/>
                <a:sym typeface="Lexend"/>
              </a:rPr>
              <a:t>Mowjadaha codka (Sound waves) waxay ka kooban yihiin walxo (particles) oo gariiraya.</a:t>
            </a:r>
            <a:r>
              <a:rPr lang="en-GB" sz="1100">
                <a:latin typeface="Lexend"/>
                <a:ea typeface="Lexend"/>
                <a:cs typeface="Lexend"/>
                <a:sym typeface="Lexend"/>
              </a:rPr>
              <a:t/>
            </a:r>
            <a:r>
              <a:rPr b="1" lang="en-GB" sz="1100">
                <a:latin typeface="Lexend"/>
                <a:ea typeface="Lexend"/>
                <a:cs typeface="Lexend"/>
                <a:sym typeface="Lexend"/>
              </a:rPr>
              <a:t/>
            </a:r>
            <a:endParaRPr b="1" sz="2200">
              <a:solidFill>
                <a:srgbClr val="000000"/>
              </a:solidFill>
              <a:latin typeface="Lexend"/>
              <a:ea typeface="Lexend"/>
              <a:cs typeface="Lexend"/>
              <a:sym typeface="Lexend"/>
            </a:endParaRPr>
          </a:p>
        </p:txBody>
      </p:sp>
      <p:sp>
        <p:nvSpPr>
          <p:cNvPr id="3701" name="Google Shape;3701;p297"/>
          <p:cNvSpPr txBox="1"/>
          <p:nvPr/>
        </p:nvSpPr>
        <p:spPr>
          <a:xfrm>
            <a:off x="324000" y="4026350"/>
            <a:ext cx="6562500" cy="479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Ka sarreeya jawiga dhulka, meesha bannaan (space) waa meel faaruq ah (vacuum).</a:t>
            </a:r>
            <a:endParaRPr sz="2200">
              <a:solidFill>
                <a:srgbClr val="000000"/>
              </a:solidFill>
              <a:latin typeface="Lexend"/>
              <a:ea typeface="Lexend"/>
              <a:cs typeface="Lexend"/>
              <a:sym typeface="Lexend"/>
            </a:endParaRPr>
          </a:p>
        </p:txBody>
      </p:sp>
      <p:pic>
        <p:nvPicPr>
          <p:cNvPr id="3702" name="Google Shape;3702;p297"/>
          <p:cNvPicPr preferRelativeResize="0"/>
          <p:nvPr/>
        </p:nvPicPr>
        <p:blipFill>
          <a:blip r:embed="rId3">
            <a:alphaModFix/>
          </a:blip>
          <a:stretch>
            <a:fillRect/>
          </a:stretch>
        </p:blipFill>
        <p:spPr>
          <a:xfrm>
            <a:off x="2326200" y="1374615"/>
            <a:ext cx="4491600" cy="913266"/>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6" name="Shape 3706"/>
        <p:cNvGrpSpPr/>
        <p:nvPr/>
      </p:nvGrpSpPr>
      <p:grpSpPr>
        <a:xfrm>
          <a:off x="0" y="0"/>
          <a:ext cx="0" cy="0"/>
          <a:chOff x="0" y="0"/>
          <a:chExt cx="0" cy="0"/>
        </a:xfrm>
      </p:grpSpPr>
      <p:grpSp>
        <p:nvGrpSpPr>
          <p:cNvPr id="3707" name="Google Shape;3707;p298"/>
          <p:cNvGrpSpPr/>
          <p:nvPr/>
        </p:nvGrpSpPr>
        <p:grpSpPr>
          <a:xfrm>
            <a:off x="355695" y="3328552"/>
            <a:ext cx="8464291" cy="346195"/>
            <a:chOff x="339050" y="3440560"/>
            <a:chExt cx="9035324" cy="346195"/>
          </a:xfrm>
        </p:grpSpPr>
        <p:grpSp>
          <p:nvGrpSpPr>
            <p:cNvPr id="3708" name="Google Shape;3708;p298"/>
            <p:cNvGrpSpPr/>
            <p:nvPr/>
          </p:nvGrpSpPr>
          <p:grpSpPr>
            <a:xfrm>
              <a:off x="339050" y="3440560"/>
              <a:ext cx="344325" cy="343500"/>
              <a:chOff x="1020925" y="1442092"/>
              <a:chExt cx="344325" cy="343500"/>
            </a:xfrm>
          </p:grpSpPr>
          <p:pic>
            <p:nvPicPr>
              <p:cNvPr id="3709" name="Google Shape;3709;p298"/>
              <p:cNvPicPr preferRelativeResize="0"/>
              <p:nvPr/>
            </p:nvPicPr>
            <p:blipFill>
              <a:blip r:embed="rId3">
                <a:alphaModFix/>
              </a:blip>
              <a:stretch>
                <a:fillRect/>
              </a:stretch>
            </p:blipFill>
            <p:spPr>
              <a:xfrm>
                <a:off x="1020925" y="1442092"/>
                <a:ext cx="344325" cy="343500"/>
              </a:xfrm>
              <a:prstGeom prst="rect">
                <a:avLst/>
              </a:prstGeom>
              <a:noFill/>
              <a:ln>
                <a:noFill/>
              </a:ln>
            </p:spPr>
          </p:pic>
          <p:sp>
            <p:nvSpPr>
              <p:cNvPr id="3710" name="Google Shape;3710;p298"/>
              <p:cNvSpPr txBox="1"/>
              <p:nvPr/>
            </p:nvSpPr>
            <p:spPr>
              <a:xfrm>
                <a:off x="1039461" y="1505437"/>
                <a:ext cx="307200" cy="20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3711" name="Google Shape;3711;p298"/>
            <p:cNvSpPr txBox="1"/>
            <p:nvPr/>
          </p:nvSpPr>
          <p:spPr>
            <a:xfrm>
              <a:off x="836974" y="3448355"/>
              <a:ext cx="8537400" cy="3384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400">
                  <a:latin typeface="Lexend"/>
                  <a:ea typeface="Lexend"/>
                  <a:cs typeface="Lexend"/>
                  <a:sym typeface="Lexend"/>
                </a:rPr>
                <a:t>Ma jiraan walxo (particles) u dhexeeya labada cirbixiyeen ee la gariirin karo.</a:t>
              </a:r>
              <a:r>
                <a:rPr lang="en-GB" sz="1400">
                  <a:latin typeface="Lexend"/>
                  <a:ea typeface="Lexend"/>
                  <a:cs typeface="Lexend"/>
                  <a:sym typeface="Lexend"/>
                </a:rPr>
                <a:t/>
              </a:r>
              <a:r>
                <a:rPr lang="en-GB" sz="1400">
                  <a:latin typeface="Lexend"/>
                  <a:ea typeface="Lexend"/>
                  <a:cs typeface="Lexend"/>
                  <a:sym typeface="Lexend"/>
                </a:rPr>
                <a:t/>
              </a:r>
              <a:r>
                <a:rPr lang="en-GB" sz="1400">
                  <a:latin typeface="Lexend"/>
                  <a:ea typeface="Lexend"/>
                  <a:cs typeface="Lexend"/>
                  <a:sym typeface="Lexend"/>
                </a:rPr>
                <a:t/>
              </a:r>
              <a:endParaRPr sz="2000">
                <a:latin typeface="Lexend"/>
                <a:ea typeface="Lexend"/>
                <a:cs typeface="Lexend"/>
                <a:sym typeface="Lexend"/>
              </a:endParaRPr>
            </a:p>
          </p:txBody>
        </p:sp>
      </p:grpSp>
      <p:sp>
        <p:nvSpPr>
          <p:cNvPr id="3712" name="Google Shape;3712;p29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Meel faaruq ah (vacuum)</a:t>
            </a:r>
            <a:endParaRPr/>
          </a:p>
        </p:txBody>
      </p:sp>
      <p:sp>
        <p:nvSpPr>
          <p:cNvPr id="3713" name="Google Shape;3713;p298"/>
          <p:cNvSpPr txBox="1"/>
          <p:nvPr/>
        </p:nvSpPr>
        <p:spPr>
          <a:xfrm>
            <a:off x="324000" y="810000"/>
            <a:ext cx="4957200" cy="400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Labo cirbixiyeen ayaa ku socda socod bannaan (spacewalk).</a:t>
            </a:r>
            <a:endParaRPr sz="2000">
              <a:solidFill>
                <a:srgbClr val="000000"/>
              </a:solidFill>
              <a:latin typeface="Lexend"/>
              <a:ea typeface="Lexend"/>
              <a:cs typeface="Lexend"/>
              <a:sym typeface="Lexend"/>
            </a:endParaRPr>
          </a:p>
        </p:txBody>
      </p:sp>
      <p:sp>
        <p:nvSpPr>
          <p:cNvPr id="3714" name="Google Shape;3714;p298"/>
          <p:cNvSpPr txBox="1"/>
          <p:nvPr/>
        </p:nvSpPr>
        <p:spPr>
          <a:xfrm>
            <a:off x="324000" y="1229100"/>
            <a:ext cx="5054400" cy="400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Mid ka mid ah cirbixiyeenka ayaa isku garaacaya laba qalab.</a:t>
            </a:r>
            <a:endParaRPr sz="2000">
              <a:solidFill>
                <a:srgbClr val="000000"/>
              </a:solidFill>
              <a:latin typeface="Lexend"/>
              <a:ea typeface="Lexend"/>
              <a:cs typeface="Lexend"/>
              <a:sym typeface="Lexend"/>
            </a:endParaRPr>
          </a:p>
        </p:txBody>
      </p:sp>
      <p:pic>
        <p:nvPicPr>
          <p:cNvPr id="3715" name="Google Shape;3715;p298"/>
          <p:cNvPicPr preferRelativeResize="0"/>
          <p:nvPr/>
        </p:nvPicPr>
        <p:blipFill>
          <a:blip r:embed="rId4">
            <a:alphaModFix/>
          </a:blip>
          <a:stretch>
            <a:fillRect/>
          </a:stretch>
        </p:blipFill>
        <p:spPr>
          <a:xfrm>
            <a:off x="5378533" y="1054538"/>
            <a:ext cx="3441468" cy="1431013"/>
          </a:xfrm>
          <a:prstGeom prst="rect">
            <a:avLst/>
          </a:prstGeom>
          <a:noFill/>
          <a:ln>
            <a:noFill/>
          </a:ln>
        </p:spPr>
      </p:pic>
      <p:sp>
        <p:nvSpPr>
          <p:cNvPr id="3716" name="Google Shape;3716;p298"/>
          <p:cNvSpPr txBox="1"/>
          <p:nvPr/>
        </p:nvSpPr>
        <p:spPr>
          <a:xfrm>
            <a:off x="324000" y="1648200"/>
            <a:ext cx="5054400" cy="754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Kee ayaa sharxaya sababta cirbixiyeenka kale uusan u maqlin cod?</a:t>
            </a:r>
            <a:endParaRPr sz="2000">
              <a:solidFill>
                <a:srgbClr val="000000"/>
              </a:solidFill>
              <a:latin typeface="Lexend"/>
              <a:ea typeface="Lexend"/>
              <a:cs typeface="Lexend"/>
              <a:sym typeface="Lexend"/>
            </a:endParaRPr>
          </a:p>
        </p:txBody>
      </p:sp>
      <p:grpSp>
        <p:nvGrpSpPr>
          <p:cNvPr id="3717" name="Google Shape;3717;p298"/>
          <p:cNvGrpSpPr/>
          <p:nvPr/>
        </p:nvGrpSpPr>
        <p:grpSpPr>
          <a:xfrm>
            <a:off x="355708" y="2656105"/>
            <a:ext cx="8464317" cy="362020"/>
            <a:chOff x="339050" y="3440560"/>
            <a:chExt cx="8464317" cy="362020"/>
          </a:xfrm>
        </p:grpSpPr>
        <p:grpSp>
          <p:nvGrpSpPr>
            <p:cNvPr id="3718" name="Google Shape;3718;p298"/>
            <p:cNvGrpSpPr/>
            <p:nvPr/>
          </p:nvGrpSpPr>
          <p:grpSpPr>
            <a:xfrm>
              <a:off x="339050" y="3440560"/>
              <a:ext cx="344325" cy="343500"/>
              <a:chOff x="1020925" y="1442092"/>
              <a:chExt cx="344325" cy="343500"/>
            </a:xfrm>
          </p:grpSpPr>
          <p:pic>
            <p:nvPicPr>
              <p:cNvPr id="3719" name="Google Shape;3719;p298"/>
              <p:cNvPicPr preferRelativeResize="0"/>
              <p:nvPr/>
            </p:nvPicPr>
            <p:blipFill>
              <a:blip r:embed="rId3">
                <a:alphaModFix/>
              </a:blip>
              <a:stretch>
                <a:fillRect/>
              </a:stretch>
            </p:blipFill>
            <p:spPr>
              <a:xfrm>
                <a:off x="1020925" y="1442092"/>
                <a:ext cx="344325" cy="343500"/>
              </a:xfrm>
              <a:prstGeom prst="rect">
                <a:avLst/>
              </a:prstGeom>
              <a:noFill/>
              <a:ln>
                <a:noFill/>
              </a:ln>
            </p:spPr>
          </p:pic>
          <p:sp>
            <p:nvSpPr>
              <p:cNvPr id="3720" name="Google Shape;3720;p298"/>
              <p:cNvSpPr txBox="1"/>
              <p:nvPr/>
            </p:nvSpPr>
            <p:spPr>
              <a:xfrm>
                <a:off x="1039461" y="1505437"/>
                <a:ext cx="307200" cy="20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sp>
          <p:nvSpPr>
            <p:cNvPr id="3721" name="Google Shape;3721;p298"/>
            <p:cNvSpPr txBox="1"/>
            <p:nvPr/>
          </p:nvSpPr>
          <p:spPr>
            <a:xfrm>
              <a:off x="819168" y="3459080"/>
              <a:ext cx="7984200" cy="3435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400">
                  <a:latin typeface="Lexend"/>
                  <a:ea typeface="Lexend"/>
                  <a:cs typeface="Lexend"/>
                  <a:sym typeface="Lexend"/>
                </a:rPr>
                <a:t>Ma jiraan daloollo ku jira suudhkooda bannaan (space suit), marka codku ma soo geli karo.</a:t>
              </a:r>
              <a:endParaRPr sz="2000">
                <a:latin typeface="Lexend"/>
                <a:ea typeface="Lexend"/>
                <a:cs typeface="Lexend"/>
                <a:sym typeface="Lexend"/>
              </a:endParaRPr>
            </a:p>
            <a:p>
              <a:pPr indent="0" lvl="0" marL="0" rtl="0" algn="l">
                <a:lnSpc>
                  <a:spcPct val="115000"/>
                </a:lnSpc>
                <a:spcBef>
                  <a:spcPts val="0"/>
                </a:spcBef>
                <a:spcAft>
                  <a:spcPts val="0"/>
                </a:spcAft>
                <a:buNone/>
              </a:pPr>
              <a:r>
                <a:t/>
              </a:r>
              <a:endParaRPr sz="2000">
                <a:latin typeface="Lexend"/>
                <a:ea typeface="Lexend"/>
                <a:cs typeface="Lexend"/>
                <a:sym typeface="Lexend"/>
              </a:endParaRPr>
            </a:p>
          </p:txBody>
        </p:sp>
      </p:grpSp>
      <p:pic>
        <p:nvPicPr>
          <p:cNvPr id="3722" name="Google Shape;3722;p298"/>
          <p:cNvPicPr preferRelativeResize="0"/>
          <p:nvPr/>
        </p:nvPicPr>
        <p:blipFill>
          <a:blip r:embed="rId5">
            <a:alphaModFix/>
          </a:blip>
          <a:stretch>
            <a:fillRect/>
          </a:stretch>
        </p:blipFill>
        <p:spPr>
          <a:xfrm>
            <a:off x="8423909" y="3341075"/>
            <a:ext cx="396000" cy="419100"/>
          </a:xfrm>
          <a:prstGeom prst="rect">
            <a:avLst/>
          </a:prstGeom>
          <a:noFill/>
          <a:ln>
            <a:noFill/>
          </a:ln>
        </p:spPr>
      </p:pic>
      <p:grpSp>
        <p:nvGrpSpPr>
          <p:cNvPr id="3723" name="Google Shape;3723;p298"/>
          <p:cNvGrpSpPr/>
          <p:nvPr/>
        </p:nvGrpSpPr>
        <p:grpSpPr>
          <a:xfrm>
            <a:off x="355708" y="3985175"/>
            <a:ext cx="8068192" cy="362025"/>
            <a:chOff x="339050" y="3440560"/>
            <a:chExt cx="8068192" cy="362025"/>
          </a:xfrm>
        </p:grpSpPr>
        <p:grpSp>
          <p:nvGrpSpPr>
            <p:cNvPr id="3724" name="Google Shape;3724;p298"/>
            <p:cNvGrpSpPr/>
            <p:nvPr/>
          </p:nvGrpSpPr>
          <p:grpSpPr>
            <a:xfrm>
              <a:off x="339050" y="3440560"/>
              <a:ext cx="344325" cy="343500"/>
              <a:chOff x="1020925" y="1442092"/>
              <a:chExt cx="344325" cy="343500"/>
            </a:xfrm>
          </p:grpSpPr>
          <p:pic>
            <p:nvPicPr>
              <p:cNvPr id="3725" name="Google Shape;3725;p298"/>
              <p:cNvPicPr preferRelativeResize="0"/>
              <p:nvPr/>
            </p:nvPicPr>
            <p:blipFill>
              <a:blip r:embed="rId3">
                <a:alphaModFix/>
              </a:blip>
              <a:stretch>
                <a:fillRect/>
              </a:stretch>
            </p:blipFill>
            <p:spPr>
              <a:xfrm>
                <a:off x="1020925" y="1442092"/>
                <a:ext cx="344325" cy="343500"/>
              </a:xfrm>
              <a:prstGeom prst="rect">
                <a:avLst/>
              </a:prstGeom>
              <a:noFill/>
              <a:ln>
                <a:noFill/>
              </a:ln>
            </p:spPr>
          </p:pic>
          <p:sp>
            <p:nvSpPr>
              <p:cNvPr id="3726" name="Google Shape;3726;p298"/>
              <p:cNvSpPr txBox="1"/>
              <p:nvPr/>
            </p:nvSpPr>
            <p:spPr>
              <a:xfrm>
                <a:off x="1039461" y="1505437"/>
                <a:ext cx="307200" cy="20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3727" name="Google Shape;3727;p298"/>
            <p:cNvSpPr txBox="1"/>
            <p:nvPr/>
          </p:nvSpPr>
          <p:spPr>
            <a:xfrm>
              <a:off x="773742" y="3459085"/>
              <a:ext cx="7633500" cy="3435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400">
                  <a:latin typeface="Lexend"/>
                  <a:ea typeface="Lexend"/>
                  <a:cs typeface="Lexend"/>
                  <a:sym typeface="Lexend"/>
                </a:rPr>
                <a:t>Ma jiraan walxo (particles) u dhexeeya labada cirbixiyeen si ay codka u riixaan.</a:t>
              </a:r>
              <a:r>
                <a:rPr lang="en-GB" sz="1400">
                  <a:latin typeface="Lexend"/>
                  <a:ea typeface="Lexend"/>
                  <a:cs typeface="Lexend"/>
                  <a:sym typeface="Lexend"/>
                </a:rPr>
                <a:t/>
              </a:r>
              <a:endParaRPr sz="2000">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1" name="Shape 3731"/>
        <p:cNvGrpSpPr/>
        <p:nvPr/>
      </p:nvGrpSpPr>
      <p:grpSpPr>
        <a:xfrm>
          <a:off x="0" y="0"/>
          <a:ext cx="0" cy="0"/>
          <a:chOff x="0" y="0"/>
          <a:chExt cx="0" cy="0"/>
        </a:xfrm>
      </p:grpSpPr>
      <p:sp>
        <p:nvSpPr>
          <p:cNvPr id="3732" name="Google Shape;3732;p299"/>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Meel faaruq ah (vacuum)</a:t>
            </a:r>
            <a:endParaRPr/>
          </a:p>
        </p:txBody>
      </p:sp>
      <p:pic>
        <p:nvPicPr>
          <p:cNvPr id="3733" name="Google Shape;3733;p299"/>
          <p:cNvPicPr preferRelativeResize="0"/>
          <p:nvPr/>
        </p:nvPicPr>
        <p:blipFill>
          <a:blip r:embed="rId3">
            <a:alphaModFix/>
          </a:blip>
          <a:stretch>
            <a:fillRect/>
          </a:stretch>
        </p:blipFill>
        <p:spPr>
          <a:xfrm>
            <a:off x="5454175" y="1487885"/>
            <a:ext cx="3286066" cy="1981250"/>
          </a:xfrm>
          <a:prstGeom prst="rect">
            <a:avLst/>
          </a:prstGeom>
          <a:noFill/>
          <a:ln>
            <a:noFill/>
          </a:ln>
        </p:spPr>
      </p:pic>
      <p:sp>
        <p:nvSpPr>
          <p:cNvPr id="3734" name="Google Shape;3734;p299"/>
          <p:cNvSpPr txBox="1"/>
          <p:nvPr/>
        </p:nvSpPr>
        <p:spPr>
          <a:xfrm>
            <a:off x="6037500" y="1837835"/>
            <a:ext cx="687900" cy="337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biino (pins)</a:t>
            </a:r>
            <a:endParaRPr sz="1800">
              <a:solidFill>
                <a:srgbClr val="000000"/>
              </a:solidFill>
              <a:latin typeface="Lexend"/>
              <a:ea typeface="Lexend"/>
              <a:cs typeface="Lexend"/>
              <a:sym typeface="Lexend"/>
            </a:endParaRPr>
          </a:p>
        </p:txBody>
      </p:sp>
      <p:sp>
        <p:nvSpPr>
          <p:cNvPr id="3735" name="Google Shape;3735;p299"/>
          <p:cNvSpPr txBox="1"/>
          <p:nvPr/>
        </p:nvSpPr>
        <p:spPr>
          <a:xfrm>
            <a:off x="5408240" y="3623215"/>
            <a:ext cx="1813500" cy="337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hawada la soo saaray</a:t>
            </a:r>
            <a:endParaRPr sz="1800">
              <a:solidFill>
                <a:srgbClr val="000000"/>
              </a:solidFill>
              <a:latin typeface="Lexend"/>
              <a:ea typeface="Lexend"/>
              <a:cs typeface="Lexend"/>
              <a:sym typeface="Lexend"/>
            </a:endParaRPr>
          </a:p>
        </p:txBody>
      </p:sp>
      <p:sp>
        <p:nvSpPr>
          <p:cNvPr id="3736" name="Google Shape;3736;p299"/>
          <p:cNvSpPr/>
          <p:nvPr/>
        </p:nvSpPr>
        <p:spPr>
          <a:xfrm>
            <a:off x="6158182" y="3362747"/>
            <a:ext cx="100500" cy="201300"/>
          </a:xfrm>
          <a:prstGeom prst="downArrow">
            <a:avLst>
              <a:gd fmla="val 50000" name="adj1"/>
              <a:gd fmla="val 50000" name="adj2"/>
            </a:avLst>
          </a:prstGeom>
          <a:solidFill>
            <a:schemeClr val="accent2"/>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3737" name="Google Shape;3737;p299"/>
          <p:cNvSpPr txBox="1"/>
          <p:nvPr/>
        </p:nvSpPr>
        <p:spPr>
          <a:xfrm>
            <a:off x="341200" y="1964100"/>
            <a:ext cx="4175100" cy="721200"/>
          </a:xfrm>
          <a:prstGeom prst="rect">
            <a:avLst/>
          </a:prstGeom>
          <a:noFill/>
          <a:ln>
            <a:noFill/>
          </a:ln>
        </p:spPr>
        <p:txBody>
          <a:bodyPr anchorCtr="0" anchor="t" bIns="91425" lIns="0" spcFirstLastPara="1" rIns="91425" wrap="square" tIns="0">
            <a:normAutofit/>
          </a:bodyPr>
          <a:lstStyle/>
          <a:p>
            <a:pPr indent="-361950" lvl="0" marL="361950" rtl="0" algn="l">
              <a:lnSpc>
                <a:spcPct val="115000"/>
              </a:lnSpc>
              <a:spcBef>
                <a:spcPts val="0"/>
              </a:spcBef>
              <a:spcAft>
                <a:spcPts val="0"/>
              </a:spcAft>
              <a:buNone/>
            </a:pPr>
            <a:r>
              <a:rPr lang="en-GB" sz="1100">
                <a:latin typeface="Lexend"/>
                <a:ea typeface="Lexend"/>
                <a:cs typeface="Lexend"/>
                <a:sym typeface="Lexend"/>
              </a:rPr>
              <a:t>1) Saadaali waxa aad u malaynayso inaad maqli doonto marka buufinku qarxo.</a:t>
            </a:r>
            <a:endParaRPr sz="1900">
              <a:solidFill>
                <a:srgbClr val="000000"/>
              </a:solidFill>
              <a:latin typeface="Lexend"/>
              <a:ea typeface="Lexend"/>
              <a:cs typeface="Lexend"/>
              <a:sym typeface="Lexend"/>
            </a:endParaRPr>
          </a:p>
        </p:txBody>
      </p:sp>
      <p:sp>
        <p:nvSpPr>
          <p:cNvPr id="3738" name="Google Shape;3738;p299"/>
          <p:cNvSpPr txBox="1"/>
          <p:nvPr/>
        </p:nvSpPr>
        <p:spPr>
          <a:xfrm>
            <a:off x="341314" y="3617200"/>
            <a:ext cx="3937500" cy="384900"/>
          </a:xfrm>
          <a:prstGeom prst="rect">
            <a:avLst/>
          </a:prstGeom>
          <a:noFill/>
          <a:ln>
            <a:noFill/>
          </a:ln>
        </p:spPr>
        <p:txBody>
          <a:bodyPr anchorCtr="0" anchor="t" bIns="91425" lIns="0" spcFirstLastPara="1" rIns="91425" wrap="square" tIns="0">
            <a:normAutofit/>
          </a:bodyPr>
          <a:lstStyle/>
          <a:p>
            <a:pPr indent="-360000" lvl="0" marL="360000" rtl="0" algn="l">
              <a:lnSpc>
                <a:spcPct val="115000"/>
              </a:lnSpc>
              <a:spcBef>
                <a:spcPts val="0"/>
              </a:spcBef>
              <a:spcAft>
                <a:spcPts val="0"/>
              </a:spcAft>
              <a:buNone/>
            </a:pPr>
            <a:r>
              <a:rPr lang="en-GB" sz="1100">
                <a:latin typeface="Lexend"/>
                <a:ea typeface="Lexend"/>
                <a:cs typeface="Lexend"/>
                <a:sym typeface="Lexend"/>
              </a:rPr>
              <a:t>3) Daawo muujin (demonstration).</a:t>
            </a:r>
            <a:endParaRPr sz="1900">
              <a:solidFill>
                <a:srgbClr val="000000"/>
              </a:solidFill>
              <a:latin typeface="Lexend"/>
              <a:ea typeface="Lexend"/>
              <a:cs typeface="Lexend"/>
              <a:sym typeface="Lexend"/>
            </a:endParaRPr>
          </a:p>
        </p:txBody>
      </p:sp>
      <p:sp>
        <p:nvSpPr>
          <p:cNvPr id="3739" name="Google Shape;3739;p299"/>
          <p:cNvSpPr txBox="1"/>
          <p:nvPr/>
        </p:nvSpPr>
        <p:spPr>
          <a:xfrm>
            <a:off x="331275" y="4125150"/>
            <a:ext cx="6665700" cy="721200"/>
          </a:xfrm>
          <a:prstGeom prst="rect">
            <a:avLst/>
          </a:prstGeom>
          <a:noFill/>
          <a:ln>
            <a:noFill/>
          </a:ln>
        </p:spPr>
        <p:txBody>
          <a:bodyPr anchorCtr="0" anchor="t" bIns="91425" lIns="0" spcFirstLastPara="1" rIns="91425" wrap="square" tIns="0">
            <a:normAutofit/>
          </a:bodyPr>
          <a:lstStyle/>
          <a:p>
            <a:pPr indent="-360000" lvl="0" marL="360000" rtl="0" algn="l">
              <a:lnSpc>
                <a:spcPct val="115000"/>
              </a:lnSpc>
              <a:spcBef>
                <a:spcPts val="0"/>
              </a:spcBef>
              <a:spcAft>
                <a:spcPts val="0"/>
              </a:spcAft>
              <a:buNone/>
            </a:pPr>
            <a:r>
              <a:rPr lang="en-GB" sz="1100">
                <a:latin typeface="Lexend"/>
                <a:ea typeface="Lexend"/>
                <a:cs typeface="Lexend"/>
                <a:sym typeface="Lexend"/>
              </a:rPr>
              <a:t>4) Ma sax ahayd saadaasha (prediction) iyo sharaxaaddaada (explanation)?</a:t>
            </a:r>
            <a:endParaRPr sz="1900">
              <a:latin typeface="Lexend"/>
              <a:ea typeface="Lexend"/>
              <a:cs typeface="Lexend"/>
              <a:sym typeface="Lexend"/>
            </a:endParaRPr>
          </a:p>
          <a:p>
            <a:pPr indent="0" lvl="0" marL="360000" rtl="0" algn="l">
              <a:lnSpc>
                <a:spcPct val="115000"/>
              </a:lnSpc>
              <a:spcBef>
                <a:spcPts val="0"/>
              </a:spcBef>
              <a:spcAft>
                <a:spcPts val="0"/>
              </a:spcAft>
              <a:buNone/>
            </a:pPr>
            <a:r>
              <a:rPr lang="en-GB" sz="1100">
                <a:solidFill>
                  <a:srgbClr val="000000"/>
                </a:solidFill>
                <a:latin typeface="Lexend"/>
                <a:ea typeface="Lexend"/>
                <a:cs typeface="Lexend"/>
                <a:sym typeface="Lexend"/>
              </a:rPr>
              <a:t>Qor sharaxaad (explanation) hagaagsan oo ku saabsan waxa dhacay.</a:t>
            </a:r>
            <a:r>
              <a:rPr lang="en-GB" sz="1100">
                <a:latin typeface="Lexend"/>
                <a:ea typeface="Lexend"/>
                <a:cs typeface="Lexend"/>
                <a:sym typeface="Lexend"/>
              </a:rPr>
              <a:t/>
            </a:r>
            <a:endParaRPr sz="1900">
              <a:latin typeface="Lexend"/>
              <a:ea typeface="Lexend"/>
              <a:cs typeface="Lexend"/>
              <a:sym typeface="Lexend"/>
            </a:endParaRPr>
          </a:p>
        </p:txBody>
      </p:sp>
      <p:sp>
        <p:nvSpPr>
          <p:cNvPr id="3740" name="Google Shape;3740;p299"/>
          <p:cNvSpPr txBox="1"/>
          <p:nvPr/>
        </p:nvSpPr>
        <p:spPr>
          <a:xfrm>
            <a:off x="341313" y="2790650"/>
            <a:ext cx="4302300" cy="721200"/>
          </a:xfrm>
          <a:prstGeom prst="rect">
            <a:avLst/>
          </a:prstGeom>
          <a:noFill/>
          <a:ln>
            <a:noFill/>
          </a:ln>
        </p:spPr>
        <p:txBody>
          <a:bodyPr anchorCtr="0" anchor="t" bIns="91425" lIns="0" spcFirstLastPara="1" rIns="91425" wrap="square" tIns="0">
            <a:normAutofit/>
          </a:bodyPr>
          <a:lstStyle/>
          <a:p>
            <a:pPr indent="-360000" lvl="0" marL="360000" rtl="0" algn="l">
              <a:lnSpc>
                <a:spcPct val="115000"/>
              </a:lnSpc>
              <a:spcBef>
                <a:spcPts val="0"/>
              </a:spcBef>
              <a:spcAft>
                <a:spcPts val="0"/>
              </a:spcAft>
              <a:buNone/>
            </a:pPr>
            <a:r>
              <a:rPr lang="en-GB" sz="1100">
                <a:latin typeface="Lexend"/>
                <a:ea typeface="Lexend"/>
                <a:cs typeface="Lexend"/>
                <a:sym typeface="Lexend"/>
              </a:rPr>
              <a:t>2) Sharax sababta aad u malaynayso inaad maqli doonto tan.</a:t>
            </a:r>
            <a:endParaRPr sz="1900">
              <a:solidFill>
                <a:srgbClr val="000000"/>
              </a:solidFill>
              <a:latin typeface="Lexend"/>
              <a:ea typeface="Lexend"/>
              <a:cs typeface="Lexend"/>
              <a:sym typeface="Lexend"/>
            </a:endParaRPr>
          </a:p>
        </p:txBody>
      </p:sp>
      <p:sp>
        <p:nvSpPr>
          <p:cNvPr id="3741" name="Google Shape;3741;p299"/>
          <p:cNvSpPr txBox="1"/>
          <p:nvPr/>
        </p:nvSpPr>
        <p:spPr>
          <a:xfrm>
            <a:off x="329950" y="818950"/>
            <a:ext cx="8490000" cy="1057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Buufin (balloon) yar oo buuxinaysa ayaa la geliyay weel (jar) xiran, sida jaantuska (diagram) ku cad. Hawada (air) ayaa laga soo saaray weelka (jar) oo buufintu (balloon) way weynaataa.</a:t>
            </a:r>
            <a:br>
              <a:rPr lang="en-GB" sz="1900">
                <a:latin typeface="Lexend"/>
                <a:ea typeface="Lexend"/>
                <a:cs typeface="Lexend"/>
                <a:sym typeface="Lexend"/>
              </a:rPr>
            </a:b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endParaRPr sz="1900">
              <a:latin typeface="Lexend"/>
              <a:ea typeface="Lexend"/>
              <a:cs typeface="Lexend"/>
              <a:sym typeface="Lexend"/>
            </a:endParaRPr>
          </a:p>
          <a:p>
            <a:pPr indent="0" lvl="0" marL="0" rtl="0" algn="l">
              <a:lnSpc>
                <a:spcPct val="115000"/>
              </a:lnSpc>
              <a:spcBef>
                <a:spcPts val="0"/>
              </a:spcBef>
              <a:spcAft>
                <a:spcPts val="0"/>
              </a:spcAft>
              <a:buNone/>
            </a:pPr>
            <a:r>
              <a:rPr lang="en-GB" sz="1100">
                <a:latin typeface="Lexend"/>
                <a:ea typeface="Lexend"/>
                <a:cs typeface="Lexend"/>
                <a:sym typeface="Lexend"/>
              </a:rPr>
              <a:t>Biinanka (pins) ayaa buufinta (balloon) qarxin doona.</a:t>
            </a:r>
            <a:endParaRPr sz="1900">
              <a:solidFill>
                <a:srgbClr val="000000"/>
              </a:solidFill>
              <a:latin typeface="Lexend"/>
              <a:ea typeface="Lexend"/>
              <a:cs typeface="Lexend"/>
              <a:sym typeface="Lexen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5" name="Shape 3745"/>
        <p:cNvGrpSpPr/>
        <p:nvPr/>
      </p:nvGrpSpPr>
      <p:grpSpPr>
        <a:xfrm>
          <a:off x="0" y="0"/>
          <a:ext cx="0" cy="0"/>
          <a:chOff x="0" y="0"/>
          <a:chExt cx="0" cy="0"/>
        </a:xfrm>
      </p:grpSpPr>
      <p:sp>
        <p:nvSpPr>
          <p:cNvPr id="3746" name="Google Shape;3746;p300"/>
          <p:cNvSpPr txBox="1"/>
          <p:nvPr/>
        </p:nvSpPr>
        <p:spPr>
          <a:xfrm>
            <a:off x="324000" y="1220642"/>
            <a:ext cx="7735500" cy="400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Saadaal (Prediction):</a:t>
            </a:r>
            <a:endParaRPr sz="2000">
              <a:solidFill>
                <a:srgbClr val="000000"/>
              </a:solidFill>
              <a:latin typeface="Lexend"/>
              <a:ea typeface="Lexend"/>
              <a:cs typeface="Lexend"/>
              <a:sym typeface="Lexend"/>
            </a:endParaRPr>
          </a:p>
        </p:txBody>
      </p:sp>
      <p:sp>
        <p:nvSpPr>
          <p:cNvPr id="3747" name="Google Shape;3747;p300"/>
          <p:cNvSpPr txBox="1"/>
          <p:nvPr/>
        </p:nvSpPr>
        <p:spPr>
          <a:xfrm>
            <a:off x="313200" y="845847"/>
            <a:ext cx="6603300" cy="393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Jawaabo tusaale (Example answers).</a:t>
            </a:r>
            <a:endParaRPr sz="2000">
              <a:solidFill>
                <a:srgbClr val="000000"/>
              </a:solidFill>
              <a:latin typeface="Lexend"/>
              <a:ea typeface="Lexend"/>
              <a:cs typeface="Lexend"/>
              <a:sym typeface="Lexend"/>
            </a:endParaRPr>
          </a:p>
        </p:txBody>
      </p:sp>
      <p:sp>
        <p:nvSpPr>
          <p:cNvPr id="3748" name="Google Shape;3748;p300"/>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Meel bannaan (vacuum)</a:t>
            </a:r>
            <a:endParaRPr/>
          </a:p>
        </p:txBody>
      </p:sp>
      <p:sp>
        <p:nvSpPr>
          <p:cNvPr id="3749" name="Google Shape;3749;p300"/>
          <p:cNvSpPr txBox="1"/>
          <p:nvPr/>
        </p:nvSpPr>
        <p:spPr>
          <a:xfrm>
            <a:off x="324000" y="1571436"/>
            <a:ext cx="8496000" cy="637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Marka buufintu (balloon) qarxdo, waxay sameyn doontaa dhawaq (noise) aad uga xasilloon kan ay samayn lahayd haddii ay hawada (air) ku qarxdo, ama laga yaabee inaysan dhawaq (noise) sameynin gabi ahaanba.</a:t>
            </a:r>
            <a:endParaRPr sz="2000">
              <a:latin typeface="Kalam"/>
              <a:ea typeface="Kalam"/>
              <a:cs typeface="Kalam"/>
              <a:sym typeface="Kalam"/>
            </a:endParaRPr>
          </a:p>
        </p:txBody>
      </p:sp>
      <p:sp>
        <p:nvSpPr>
          <p:cNvPr id="3750" name="Google Shape;3750;p300"/>
          <p:cNvSpPr txBox="1"/>
          <p:nvPr/>
        </p:nvSpPr>
        <p:spPr>
          <a:xfrm>
            <a:off x="324000" y="2342825"/>
            <a:ext cx="4500000" cy="393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Sharaxaad (Sharraxaad):</a:t>
            </a:r>
            <a:endParaRPr sz="2000">
              <a:solidFill>
                <a:srgbClr val="000000"/>
              </a:solidFill>
              <a:latin typeface="Lexend"/>
              <a:ea typeface="Lexend"/>
              <a:cs typeface="Lexend"/>
              <a:sym typeface="Lexend"/>
            </a:endParaRPr>
          </a:p>
        </p:txBody>
      </p:sp>
      <p:sp>
        <p:nvSpPr>
          <p:cNvPr id="3751" name="Google Shape;3751;p300"/>
          <p:cNvSpPr txBox="1"/>
          <p:nvPr/>
        </p:nvSpPr>
        <p:spPr>
          <a:xfrm>
            <a:off x="324000" y="2717625"/>
            <a:ext cx="8496000" cy="1944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Clr>
                <a:srgbClr val="000000"/>
              </a:buClr>
              <a:buSzPts val="1100"/>
              <a:buFont typeface="Arial"/>
              <a:buNone/>
            </a:pPr>
            <a:r>
              <a:rPr lang="en-GB" sz="1100">
                <a:latin typeface="Kalam"/>
                <a:ea typeface="Kalam"/>
                <a:cs typeface="Kalam"/>
                <a:sym typeface="Kalam"/>
              </a:rPr>
              <a:t>Soo saarista hawada (air) weelka (jar) waxay ka dhigan tahay inay jiraan walxo hawo (air particles) aad u yar oo ku jira weelka (jar). Gudaha weelka (jar) waxaa laga yaabaa inay u dhowdahay meel bannaan (vacuum).</a:t>
            </a:r>
            <a:r>
              <a:rPr lang="en-GB" sz="1100">
                <a:latin typeface="Kalam"/>
                <a:ea typeface="Kalam"/>
                <a:cs typeface="Kalam"/>
                <a:sym typeface="Kalam"/>
              </a:rPr>
              <a:t/>
            </a:r>
            <a:endParaRPr sz="2000">
              <a:latin typeface="Kalam"/>
              <a:ea typeface="Kalam"/>
              <a:cs typeface="Kalam"/>
              <a:sym typeface="Kalam"/>
            </a:endParaRPr>
          </a:p>
          <a:p>
            <a:pPr indent="0" lvl="0" marL="0" rtl="0" algn="l">
              <a:lnSpc>
                <a:spcPct val="115000"/>
              </a:lnSpc>
              <a:spcBef>
                <a:spcPts val="1000"/>
              </a:spcBef>
              <a:spcAft>
                <a:spcPts val="1000"/>
              </a:spcAft>
              <a:buClr>
                <a:srgbClr val="000000"/>
              </a:buClr>
              <a:buSzPts val="1100"/>
              <a:buFont typeface="Arial"/>
              <a:buNone/>
            </a:pPr>
            <a:r>
              <a:rPr lang="en-GB" sz="1100">
                <a:latin typeface="Kalam"/>
                <a:ea typeface="Kalam"/>
                <a:cs typeface="Kalam"/>
                <a:sym typeface="Kalam"/>
              </a:rPr>
              <a:t>Marka buufintu (balloon) qarxdo, waxaa jiri doona walxo (particles) aad u yar ama midna oo ku jira weelka (jar) si ay u gudbiyaan gariirrada (vibrations) dhanka derbiyada weelka (jar). Sidaa darteed, mowjadaha dhawaqa (sound waves) aad u yar ama midna kama baxayaan weelka (jar).</a:t>
            </a:r>
            <a:endParaRPr sz="2000">
              <a:latin typeface="Kalam"/>
              <a:ea typeface="Kalam"/>
              <a:cs typeface="Kalam"/>
              <a:sym typeface="Kalam"/>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5" name="Shape 3755"/>
        <p:cNvGrpSpPr/>
        <p:nvPr/>
      </p:nvGrpSpPr>
      <p:grpSpPr>
        <a:xfrm>
          <a:off x="0" y="0"/>
          <a:ext cx="0" cy="0"/>
          <a:chOff x="0" y="0"/>
          <a:chExt cx="0" cy="0"/>
        </a:xfrm>
      </p:grpSpPr>
      <p:sp>
        <p:nvSpPr>
          <p:cNvPr id="3756" name="Google Shape;3756;p301"/>
          <p:cNvSpPr txBox="1"/>
          <p:nvPr>
            <p:ph type="title"/>
          </p:nvPr>
        </p:nvSpPr>
        <p:spPr>
          <a:xfrm>
            <a:off x="1684800" y="157525"/>
            <a:ext cx="5741400" cy="3828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Socodka dhawaqa (Travelling sound)</a:t>
            </a:r>
            <a:endParaRPr/>
          </a:p>
        </p:txBody>
      </p:sp>
      <p:sp>
        <p:nvSpPr>
          <p:cNvPr id="3757" name="Google Shape;3757;p301"/>
          <p:cNvSpPr txBox="1"/>
          <p:nvPr>
            <p:ph idx="1" type="body"/>
          </p:nvPr>
        </p:nvSpPr>
        <p:spPr>
          <a:xfrm>
            <a:off x="324000" y="819150"/>
            <a:ext cx="7102200" cy="632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a:latin typeface="Lexend"/>
              </a:rPr>
              <a:t/>
            </a:r>
            <a:endParaRPr sz="1800"/>
          </a:p>
          <a:p>
            <a:pPr indent="0" lvl="0" marL="0" rtl="0" algn="l">
              <a:spcBef>
                <a:spcPts val="0"/>
              </a:spcBef>
              <a:spcAft>
                <a:spcPts val="0"/>
              </a:spcAft>
              <a:buNone/>
            </a:pPr>
            <a:r>
              <a:rPr>
                <a:latin typeface="Lexend"/>
              </a:rPr>
              <a:t/>
            </a:r>
            <a:endParaRPr sz="1800"/>
          </a:p>
        </p:txBody>
      </p:sp>
      <p:sp>
        <p:nvSpPr>
          <p:cNvPr id="3758" name="Google Shape;3758;p301"/>
          <p:cNvSpPr txBox="1"/>
          <p:nvPr>
            <p:ph idx="1" type="body"/>
          </p:nvPr>
        </p:nvSpPr>
        <p:spPr>
          <a:xfrm>
            <a:off x="324000" y="819150"/>
            <a:ext cx="8496000" cy="595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Dhawaqu (Sound) wuxuu ku faafaa (spreads out) markuu socdo. Meel ka fog xigta isha dhawaqa (source of sound), waxaa jira gariirro (vibrations) leh baaxad (amplitude) yar, codkuna (volume) wuu hooseeyaa.</a:t>
            </a:r>
            <a:r>
              <a:rPr lang="en-GB" sz="1100">
                <a:latin typeface="Lexend"/>
              </a:rPr>
              <a:t/>
            </a:r>
            <a:br>
              <a:rPr lang="en-GB" sz="1800"/>
            </a:br>
            <a:r>
              <a:rPr lang="en-GB" sz="1100">
                <a:latin typeface="Lexend"/>
              </a:rPr>
              <a:t/>
            </a:r>
            <a:r>
              <a:rPr b="1" lang="en-GB" sz="1100">
                <a:latin typeface="Lexend"/>
              </a:rPr>
              <a:t/>
            </a:r>
            <a:r>
              <a:rPr lang="en-GB" sz="1100">
                <a:latin typeface="Lexend"/>
              </a:rPr>
              <a:t/>
            </a:r>
            <a:endParaRPr sz="1800"/>
          </a:p>
        </p:txBody>
      </p:sp>
      <p:sp>
        <p:nvSpPr>
          <p:cNvPr id="3759" name="Google Shape;3759;p301"/>
          <p:cNvSpPr txBox="1"/>
          <p:nvPr>
            <p:ph idx="1" type="body"/>
          </p:nvPr>
        </p:nvSpPr>
        <p:spPr>
          <a:xfrm>
            <a:off x="324000" y="1653900"/>
            <a:ext cx="8496000" cy="2126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b="1" lang="en-GB" sz="1100">
                <a:latin typeface="Lexend"/>
              </a:rPr>
              <a:t>Mowjadaha dhawaqa (Sound waves) waxay mari karaan adkaha (solids), dareeraha (liquids) iyo gaasaska (gases). Walxaha (material) dhex mara waxaa loo yaqaan dhexdhexaadiyaha (medium).</a:t>
            </a:r>
            <a:r>
              <a:rPr lang="en-GB" sz="1100">
                <a:latin typeface="Lexend"/>
              </a:rPr>
              <a:t/>
            </a:r>
            <a:r>
              <a:rPr b="1" lang="en-GB" sz="1100">
                <a:latin typeface="Lexend"/>
              </a:rPr>
              <a:t/>
            </a:r>
            <a:r>
              <a:rPr lang="en-GB" sz="1100">
                <a:latin typeface="Lexend"/>
              </a:rPr>
              <a:t/>
            </a:r>
            <a:endParaRPr sz="1800"/>
          </a:p>
          <a:p>
            <a:pPr indent="0" lvl="0" marL="0" rtl="0" algn="l">
              <a:spcBef>
                <a:spcPts val="1000"/>
              </a:spcBef>
              <a:spcAft>
                <a:spcPts val="0"/>
              </a:spcAft>
              <a:buNone/>
            </a:pPr>
            <a:r>
              <a:rPr lang="en-GB" sz="1100">
                <a:latin typeface="Lexend"/>
              </a:rPr>
              <a:t>Mowjadaha dhawaqa (Sound waves) waxay ka dhaqso badan yihiin dareeraha (liquid) marka loo eego gaaska (gas), sababtoo ah walxaha (particles) ayaa isugu dhow dareeraha (liquid).</a:t>
            </a:r>
            <a:r>
              <a:rPr b="1" lang="en-GB" sz="1100">
                <a:latin typeface="Lexend"/>
              </a:rPr>
              <a:t/>
            </a:r>
            <a:r>
              <a:rPr lang="en-GB" sz="1100">
                <a:latin typeface="Lexend"/>
              </a:rPr>
              <a:t/>
            </a:r>
            <a:endParaRPr sz="1800"/>
          </a:p>
          <a:p>
            <a:pPr indent="0" lvl="0" marL="0" rtl="0" algn="l">
              <a:spcBef>
                <a:spcPts val="1000"/>
              </a:spcBef>
              <a:spcAft>
                <a:spcPts val="1000"/>
              </a:spcAft>
              <a:buNone/>
            </a:pPr>
            <a:r>
              <a:rPr lang="en-GB" sz="1100">
                <a:latin typeface="Lexend"/>
              </a:rPr>
              <a:t>Mowjadaha dhawaqa (Sound waves) waxay xitaa ka dhaqso badan yihiin adkaha (solids), sababtoo ah walxaha (particles) adkaha (solids) waa isku xidhan yihiin.</a:t>
            </a:r>
            <a:endParaRPr sz="1800"/>
          </a:p>
        </p:txBody>
      </p:sp>
      <p:sp>
        <p:nvSpPr>
          <p:cNvPr id="3760" name="Google Shape;3760;p301"/>
          <p:cNvSpPr txBox="1"/>
          <p:nvPr>
            <p:ph idx="1" type="body"/>
          </p:nvPr>
        </p:nvSpPr>
        <p:spPr>
          <a:xfrm>
            <a:off x="324000" y="4019550"/>
            <a:ext cx="8110800" cy="595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Mowjadaha dhawaqa (Sound waves) ma mari karaan meel bannaan (vacuum) sababtoo ah meel bannaan (vacuum) ma jiraan walxo (particles) si ay u gariiraan (vibrate).</a:t>
            </a:r>
            <a:r>
              <a:rPr lang="en-GB" sz="1100">
                <a:latin typeface="Lexend"/>
              </a:rPr>
              <a:t/>
            </a:r>
            <a:r>
              <a:rPr lang="en-GB" sz="1100">
                <a:latin typeface="Lexend"/>
              </a:rPr>
              <a:t/>
            </a:r>
            <a:r>
              <a:rPr b="1" lang="en-GB" sz="1100">
                <a:latin typeface="Lexend"/>
              </a:rPr>
              <a:t/>
            </a:r>
            <a:r>
              <a:rPr lang="en-GB" sz="1100">
                <a:latin typeface="Lexend"/>
              </a:rPr>
              <a:t/>
            </a:r>
            <a:r>
              <a:rPr lang="en-GB" sz="1100">
                <a:latin typeface="Lexend"/>
              </a:rPr>
              <a:t/>
            </a:r>
            <a:endParaRPr sz="18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78787"/>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