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7"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2cfb618d282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2cfb618d28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2cfb618d28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2cfb618d28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2cfb618d282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1" name="Google Shape;941;g2cfb618d282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2cfb618d282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6" name="Google Shape;946;g2cfb618d282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2cfb618d282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8" name="Google Shape;958;g2cfb618d282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2cfb618d282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2cfb618d282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2d071854241_0_15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2d071854241_0_15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2d071854241_0_15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g2d071854241_0_15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g2db0ac4e685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9" name="Google Shape;999;g2db0ac4e68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g2d071854241_0_1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6" name="Google Shape;1026;g2d071854241_0_1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2d07185424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2d07185424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2d13c95ba86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2d13c95ba86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2cfb618d282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8" name="Google Shape;1068;g2cfb618d282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2cfb618d282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2cfb618d282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g2cfb618d282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8" name="Google Shape;1088;g2cfb618d282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5" name="Shape 1095"/>
        <p:cNvGrpSpPr/>
        <p:nvPr/>
      </p:nvGrpSpPr>
      <p:grpSpPr>
        <a:xfrm>
          <a:off x="0" y="0"/>
          <a:ext cx="0" cy="0"/>
          <a:chOff x="0" y="0"/>
          <a:chExt cx="0" cy="0"/>
        </a:xfrm>
      </p:grpSpPr>
      <p:sp>
        <p:nvSpPr>
          <p:cNvPr id="1096" name="Google Shape;1096;g2d076d7f012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7" name="Google Shape;1097;g2d076d7f012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g2cfb618d282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6" name="Google Shape;1146;g2cfb618d282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2" name="Shape 1192"/>
        <p:cNvGrpSpPr/>
        <p:nvPr/>
      </p:nvGrpSpPr>
      <p:grpSpPr>
        <a:xfrm>
          <a:off x="0" y="0"/>
          <a:ext cx="0" cy="0"/>
          <a:chOff x="0" y="0"/>
          <a:chExt cx="0" cy="0"/>
        </a:xfrm>
      </p:grpSpPr>
      <p:sp>
        <p:nvSpPr>
          <p:cNvPr id="1193" name="Google Shape;1193;g2d076d7f012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4" name="Google Shape;1194;g2d076d7f012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g2d076d7f012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3" name="Google Shape;1213;g2d076d7f012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2d076d7f012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2" name="Google Shape;1272;g2d076d7f012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g2d076d7f012_0_8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0" name="Google Shape;1310;g2d076d7f012_0_8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3" name="Shape 1323"/>
        <p:cNvGrpSpPr/>
        <p:nvPr/>
      </p:nvGrpSpPr>
      <p:grpSpPr>
        <a:xfrm>
          <a:off x="0" y="0"/>
          <a:ext cx="0" cy="0"/>
          <a:chOff x="0" y="0"/>
          <a:chExt cx="0" cy="0"/>
        </a:xfrm>
      </p:grpSpPr>
      <p:sp>
        <p:nvSpPr>
          <p:cNvPr id="1324" name="Google Shape;1324;g2d076d7f012_0_9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5" name="Google Shape;1325;g2d076d7f012_0_9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g2d076d7f012_0_7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4" name="Google Shape;1364;g2d076d7f012_0_7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7" name="Shape 1377"/>
        <p:cNvGrpSpPr/>
        <p:nvPr/>
      </p:nvGrpSpPr>
      <p:grpSpPr>
        <a:xfrm>
          <a:off x="0" y="0"/>
          <a:ext cx="0" cy="0"/>
          <a:chOff x="0" y="0"/>
          <a:chExt cx="0" cy="0"/>
        </a:xfrm>
      </p:grpSpPr>
      <p:sp>
        <p:nvSpPr>
          <p:cNvPr id="1378" name="Google Shape;1378;g2d076d7f012_0_8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9" name="Google Shape;1379;g2d076d7f012_0_8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2d076d7f012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4" name="Google Shape;1394;g2d076d7f012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8" name="Shape 1418"/>
        <p:cNvGrpSpPr/>
        <p:nvPr/>
      </p:nvGrpSpPr>
      <p:grpSpPr>
        <a:xfrm>
          <a:off x="0" y="0"/>
          <a:ext cx="0" cy="0"/>
          <a:chOff x="0" y="0"/>
          <a:chExt cx="0" cy="0"/>
        </a:xfrm>
      </p:grpSpPr>
      <p:sp>
        <p:nvSpPr>
          <p:cNvPr id="1419" name="Google Shape;1419;g2cfb618d282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0" name="Google Shape;1420;g2cfb618d282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g2cfb618d282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8" name="Google Shape;1438;g2cfb618d282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2cfb618d282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2cfb618d282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3" name="Shape 1453"/>
        <p:cNvGrpSpPr/>
        <p:nvPr/>
      </p:nvGrpSpPr>
      <p:grpSpPr>
        <a:xfrm>
          <a:off x="0" y="0"/>
          <a:ext cx="0" cy="0"/>
          <a:chOff x="0" y="0"/>
          <a:chExt cx="0" cy="0"/>
        </a:xfrm>
      </p:grpSpPr>
      <p:sp>
        <p:nvSpPr>
          <p:cNvPr id="1454" name="Google Shape;1454;g2dbb6acce0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5" name="Google Shape;1455;g2dbb6acce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3" name="Shape 1463"/>
        <p:cNvGrpSpPr/>
        <p:nvPr/>
      </p:nvGrpSpPr>
      <p:grpSpPr>
        <a:xfrm>
          <a:off x="0" y="0"/>
          <a:ext cx="0" cy="0"/>
          <a:chOff x="0" y="0"/>
          <a:chExt cx="0" cy="0"/>
        </a:xfrm>
      </p:grpSpPr>
      <p:sp>
        <p:nvSpPr>
          <p:cNvPr id="1464" name="Google Shape;1464;g2d076d7f012_0_9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5" name="Google Shape;1465;g2d076d7f012_0_9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4" name="Shape 1474"/>
        <p:cNvGrpSpPr/>
        <p:nvPr/>
      </p:nvGrpSpPr>
      <p:grpSpPr>
        <a:xfrm>
          <a:off x="0" y="0"/>
          <a:ext cx="0" cy="0"/>
          <a:chOff x="0" y="0"/>
          <a:chExt cx="0" cy="0"/>
        </a:xfrm>
      </p:grpSpPr>
      <p:sp>
        <p:nvSpPr>
          <p:cNvPr id="1475" name="Google Shape;1475;g2d076d7f012_0_9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6" name="Google Shape;1476;g2d076d7f012_0_9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2" name="Shape 1502"/>
        <p:cNvGrpSpPr/>
        <p:nvPr/>
      </p:nvGrpSpPr>
      <p:grpSpPr>
        <a:xfrm>
          <a:off x="0" y="0"/>
          <a:ext cx="0" cy="0"/>
          <a:chOff x="0" y="0"/>
          <a:chExt cx="0" cy="0"/>
        </a:xfrm>
      </p:grpSpPr>
      <p:sp>
        <p:nvSpPr>
          <p:cNvPr id="1503" name="Google Shape;1503;g2d076d7f012_0_9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4" name="Google Shape;1504;g2d076d7f012_0_9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2" name="Shape 1512"/>
        <p:cNvGrpSpPr/>
        <p:nvPr/>
      </p:nvGrpSpPr>
      <p:grpSpPr>
        <a:xfrm>
          <a:off x="0" y="0"/>
          <a:ext cx="0" cy="0"/>
          <a:chOff x="0" y="0"/>
          <a:chExt cx="0" cy="0"/>
        </a:xfrm>
      </p:grpSpPr>
      <p:sp>
        <p:nvSpPr>
          <p:cNvPr id="1513" name="Google Shape;1513;g2d076d7f012_0_10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4" name="Google Shape;1514;g2d076d7f012_0_10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3" name="Shape 1523"/>
        <p:cNvGrpSpPr/>
        <p:nvPr/>
      </p:nvGrpSpPr>
      <p:grpSpPr>
        <a:xfrm>
          <a:off x="0" y="0"/>
          <a:ext cx="0" cy="0"/>
          <a:chOff x="0" y="0"/>
          <a:chExt cx="0" cy="0"/>
        </a:xfrm>
      </p:grpSpPr>
      <p:sp>
        <p:nvSpPr>
          <p:cNvPr id="1524" name="Google Shape;1524;g2db0ac4e685_2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5" name="Google Shape;1525;g2db0ac4e685_2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4" name="Shape 1544"/>
        <p:cNvGrpSpPr/>
        <p:nvPr/>
      </p:nvGrpSpPr>
      <p:grpSpPr>
        <a:xfrm>
          <a:off x="0" y="0"/>
          <a:ext cx="0" cy="0"/>
          <a:chOff x="0" y="0"/>
          <a:chExt cx="0" cy="0"/>
        </a:xfrm>
      </p:grpSpPr>
      <p:sp>
        <p:nvSpPr>
          <p:cNvPr id="1545" name="Google Shape;1545;g2db0ac4e685_2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6" name="Google Shape;1546;g2db0ac4e685_2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g2cfb618d282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4" name="Google Shape;1584;g2cfb618d282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5" name="Shape 1595"/>
        <p:cNvGrpSpPr/>
        <p:nvPr/>
      </p:nvGrpSpPr>
      <p:grpSpPr>
        <a:xfrm>
          <a:off x="0" y="0"/>
          <a:ext cx="0" cy="0"/>
          <a:chOff x="0" y="0"/>
          <a:chExt cx="0" cy="0"/>
        </a:xfrm>
      </p:grpSpPr>
      <p:sp>
        <p:nvSpPr>
          <p:cNvPr id="1596" name="Google Shape;1596;g2d076d7f012_0_1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7" name="Google Shape;1597;g2d076d7f012_0_1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3" name="Shape 1603"/>
        <p:cNvGrpSpPr/>
        <p:nvPr/>
      </p:nvGrpSpPr>
      <p:grpSpPr>
        <a:xfrm>
          <a:off x="0" y="0"/>
          <a:ext cx="0" cy="0"/>
          <a:chOff x="0" y="0"/>
          <a:chExt cx="0" cy="0"/>
        </a:xfrm>
      </p:grpSpPr>
      <p:sp>
        <p:nvSpPr>
          <p:cNvPr id="1604" name="Google Shape;1604;g2d076d7f012_0_1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5" name="Google Shape;1605;g2d076d7f012_0_1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1" name="Shape 1611"/>
        <p:cNvGrpSpPr/>
        <p:nvPr/>
      </p:nvGrpSpPr>
      <p:grpSpPr>
        <a:xfrm>
          <a:off x="0" y="0"/>
          <a:ext cx="0" cy="0"/>
          <a:chOff x="0" y="0"/>
          <a:chExt cx="0" cy="0"/>
        </a:xfrm>
      </p:grpSpPr>
      <p:sp>
        <p:nvSpPr>
          <p:cNvPr id="1612" name="Google Shape;1612;g2d076d7f012_0_1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3" name="Google Shape;1613;g2d076d7f012_0_1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1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4.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2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33.png"/><Relationship Id="rId5" Type="http://schemas.openxmlformats.org/officeDocument/2006/relationships/image" Target="../media/image2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2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2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2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7.png"/><Relationship Id="rId5" Type="http://schemas.openxmlformats.org/officeDocument/2006/relationships/image" Target="../media/image2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2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30.png"/><Relationship Id="rId4" Type="http://schemas.openxmlformats.org/officeDocument/2006/relationships/image" Target="../media/image34.png"/><Relationship Id="rId5" Type="http://schemas.openxmlformats.org/officeDocument/2006/relationships/image" Target="../media/image29.png"/><Relationship Id="rId6" Type="http://schemas.openxmlformats.org/officeDocument/2006/relationships/image" Target="../media/image35.png"/><Relationship Id="rId7" Type="http://schemas.openxmlformats.org/officeDocument/2006/relationships/image" Target="../media/image3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6.png"/><Relationship Id="rId4" Type="http://schemas.openxmlformats.org/officeDocument/2006/relationships/image" Target="../media/image100.png"/><Relationship Id="rId5" Type="http://schemas.openxmlformats.org/officeDocument/2006/relationships/image" Target="../media/image38.png"/><Relationship Id="rId6" Type="http://schemas.openxmlformats.org/officeDocument/2006/relationships/image" Target="../media/image40.png"/><Relationship Id="rId7" Type="http://schemas.openxmlformats.org/officeDocument/2006/relationships/image" Target="../media/image3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100.png"/><Relationship Id="rId4" Type="http://schemas.openxmlformats.org/officeDocument/2006/relationships/image" Target="../media/image37.png"/><Relationship Id="rId5" Type="http://schemas.openxmlformats.org/officeDocument/2006/relationships/image" Target="../media/image36.png"/><Relationship Id="rId6" Type="http://schemas.openxmlformats.org/officeDocument/2006/relationships/image" Target="../media/image42.png"/><Relationship Id="rId7" Type="http://schemas.openxmlformats.org/officeDocument/2006/relationships/image" Target="../media/image38.png"/><Relationship Id="rId8" Type="http://schemas.openxmlformats.org/officeDocument/2006/relationships/image" Target="../media/image40.png"/><Relationship Id="rId9" Type="http://schemas.openxmlformats.org/officeDocument/2006/relationships/image" Target="../media/image3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100.png"/><Relationship Id="rId4" Type="http://schemas.openxmlformats.org/officeDocument/2006/relationships/image" Target="../media/image45.png"/><Relationship Id="rId5" Type="http://schemas.openxmlformats.org/officeDocument/2006/relationships/image" Target="../media/image37.png"/><Relationship Id="rId6" Type="http://schemas.openxmlformats.org/officeDocument/2006/relationships/image" Target="../media/image36.png"/><Relationship Id="rId7" Type="http://schemas.openxmlformats.org/officeDocument/2006/relationships/image" Target="../media/image42.png"/><Relationship Id="rId8" Type="http://schemas.openxmlformats.org/officeDocument/2006/relationships/image" Target="../media/image38.png"/><Relationship Id="rId9" Type="http://schemas.openxmlformats.org/officeDocument/2006/relationships/image" Target="../media/image40.png"/><Relationship Id="rId10" Type="http://schemas.openxmlformats.org/officeDocument/2006/relationships/image" Target="../media/image47.png"/><Relationship Id="rId11" Type="http://schemas.openxmlformats.org/officeDocument/2006/relationships/image" Target="../media/image3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8.png"/><Relationship Id="rId4" Type="http://schemas.openxmlformats.org/officeDocument/2006/relationships/image" Target="../media/image5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 Id="rId4" Type="http://schemas.openxmlformats.org/officeDocument/2006/relationships/image" Target="../media/image5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8.png"/><Relationship Id="rId4" Type="http://schemas.openxmlformats.org/officeDocument/2006/relationships/image" Target="../media/image5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 Id="rId4" Type="http://schemas.openxmlformats.org/officeDocument/2006/relationships/image" Target="../media/image5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51.png"/><Relationship Id="rId4" Type="http://schemas.openxmlformats.org/officeDocument/2006/relationships/image" Target="../media/image53.png"/><Relationship Id="rId5"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9.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9.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9.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9.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1.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7.png"/><Relationship Id="rId5" Type="http://schemas.openxmlformats.org/officeDocument/2006/relationships/image" Target="../media/image21.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9.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1.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9.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1.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9.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1.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 name="Google Shape;11;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 name="Google Shape;13;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 name="Google Shape;14;p2"/>
          <p:cNvGrpSpPr/>
          <p:nvPr/>
        </p:nvGrpSpPr>
        <p:grpSpPr>
          <a:xfrm>
            <a:off x="6156975" y="0"/>
            <a:ext cx="2987025" cy="3854074"/>
            <a:chOff x="6156975" y="0"/>
            <a:chExt cx="2987025" cy="3854074"/>
          </a:xfrm>
        </p:grpSpPr>
        <p:pic>
          <p:nvPicPr>
            <p:cNvPr id="15" name="Google Shape;15;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 name="Google Shape;16;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 name="Google Shape;17;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8" name="Google Shape;18;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9" name="Google Shape;19;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5" name="Google Shape;25;p3"/>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7" name="Google Shape;27;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32" name="Google Shape;32;p4"/>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4" name="Google Shape;34;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35" name="Google Shape;35;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sp>
        <p:nvSpPr>
          <p:cNvPr id="40" name="Google Shape;40;p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42" name="Google Shape;42;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3" name="Google Shape;43;p5"/>
          <p:cNvGrpSpPr/>
          <p:nvPr/>
        </p:nvGrpSpPr>
        <p:grpSpPr>
          <a:xfrm>
            <a:off x="6156975" y="0"/>
            <a:ext cx="2987025" cy="3854074"/>
            <a:chOff x="6156975" y="0"/>
            <a:chExt cx="2987025" cy="3854074"/>
          </a:xfrm>
        </p:grpSpPr>
        <p:pic>
          <p:nvPicPr>
            <p:cNvPr id="44" name="Google Shape;44;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5" name="Google Shape;45;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6" name="Google Shape;46;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sp>
        <p:nvSpPr>
          <p:cNvPr id="51" name="Google Shape;51;p6"/>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3" name="Google Shape;53;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54" name="Google Shape;54;p6"/>
          <p:cNvGrpSpPr/>
          <p:nvPr/>
        </p:nvGrpSpPr>
        <p:grpSpPr>
          <a:xfrm>
            <a:off x="6156975" y="0"/>
            <a:ext cx="2987025" cy="3854074"/>
            <a:chOff x="6156975" y="0"/>
            <a:chExt cx="2987025" cy="3854074"/>
          </a:xfrm>
        </p:grpSpPr>
        <p:pic>
          <p:nvPicPr>
            <p:cNvPr id="55" name="Google Shape;55;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6" name="Google Shape;56;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7" name="Google Shape;57;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sp>
        <p:nvSpPr>
          <p:cNvPr id="62" name="Google Shape;62;p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64" name="Google Shape;64;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65" name="Google Shape;65;p7"/>
          <p:cNvGrpSpPr/>
          <p:nvPr/>
        </p:nvGrpSpPr>
        <p:grpSpPr>
          <a:xfrm>
            <a:off x="6156975" y="0"/>
            <a:ext cx="2987025" cy="3854074"/>
            <a:chOff x="6156975" y="0"/>
            <a:chExt cx="2987025" cy="3854074"/>
          </a:xfrm>
        </p:grpSpPr>
        <p:pic>
          <p:nvPicPr>
            <p:cNvPr id="66" name="Google Shape;66;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7" name="Google Shape;67;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8" name="Google Shape;68;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8"/>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 name="Google Shape;75;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6" name="Google Shape;76;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sp>
        <p:nvSpPr>
          <p:cNvPr id="81" name="Google Shape;81;p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3" name="Google Shape;83;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4" name="Google Shape;84;p9"/>
          <p:cNvGrpSpPr/>
          <p:nvPr/>
        </p:nvGrpSpPr>
        <p:grpSpPr>
          <a:xfrm>
            <a:off x="6156975" y="0"/>
            <a:ext cx="2987025" cy="3854074"/>
            <a:chOff x="6156975" y="0"/>
            <a:chExt cx="2987025" cy="3854074"/>
          </a:xfrm>
        </p:grpSpPr>
        <p:pic>
          <p:nvPicPr>
            <p:cNvPr id="85" name="Google Shape;85;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6" name="Google Shape;86;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7" name="Google Shape;87;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3" name="Google Shape;93;p10"/>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5" name="Google Shape;95;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sp>
        <p:nvSpPr>
          <p:cNvPr id="100" name="Google Shape;100;p1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2" name="Google Shape;102;p1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3" name="Google Shape;103;p11"/>
          <p:cNvGrpSpPr/>
          <p:nvPr/>
        </p:nvGrpSpPr>
        <p:grpSpPr>
          <a:xfrm>
            <a:off x="6156975" y="0"/>
            <a:ext cx="2987025" cy="3854074"/>
            <a:chOff x="6156975" y="0"/>
            <a:chExt cx="2987025" cy="3854074"/>
          </a:xfrm>
        </p:grpSpPr>
        <p:pic>
          <p:nvPicPr>
            <p:cNvPr id="104" name="Google Shape;104;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5" name="Google Shape;105;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6" name="Google Shape;106;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111" name="Google Shape;111;p12"/>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13" name="Google Shape;113;p1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14" name="Google Shape;114;p12"/>
          <p:cNvGrpSpPr/>
          <p:nvPr/>
        </p:nvGrpSpPr>
        <p:grpSpPr>
          <a:xfrm>
            <a:off x="6156975" y="0"/>
            <a:ext cx="2987025" cy="3854074"/>
            <a:chOff x="6156975" y="0"/>
            <a:chExt cx="2987025" cy="3854074"/>
          </a:xfrm>
        </p:grpSpPr>
        <p:pic>
          <p:nvPicPr>
            <p:cNvPr id="115" name="Google Shape;115;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6" name="Google Shape;116;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 name="Google Shape;117;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122" name="Google Shape;122;p1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24" name="Google Shape;124;p1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25" name="Google Shape;125;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130" name="Google Shape;130;p14"/>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2" name="Google Shape;132;p1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33" name="Google Shape;133;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sp>
        <p:nvSpPr>
          <p:cNvPr id="138" name="Google Shape;138;p1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40" name="Google Shape;140;p1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1" name="Google Shape;141;p15"/>
          <p:cNvGrpSpPr/>
          <p:nvPr/>
        </p:nvGrpSpPr>
        <p:grpSpPr>
          <a:xfrm>
            <a:off x="6156975" y="0"/>
            <a:ext cx="2987025" cy="3854074"/>
            <a:chOff x="6156975" y="0"/>
            <a:chExt cx="2987025" cy="3854074"/>
          </a:xfrm>
        </p:grpSpPr>
        <p:pic>
          <p:nvPicPr>
            <p:cNvPr id="142" name="Google Shape;142;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3" name="Google Shape;143;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4" name="Google Shape;144;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149" name="Google Shape;149;p1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51" name="Google Shape;151;p1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2" name="Google Shape;152;p16"/>
          <p:cNvGrpSpPr/>
          <p:nvPr/>
        </p:nvGrpSpPr>
        <p:grpSpPr>
          <a:xfrm>
            <a:off x="6156975" y="0"/>
            <a:ext cx="2987025" cy="3854074"/>
            <a:chOff x="6156975" y="0"/>
            <a:chExt cx="2987025" cy="3854074"/>
          </a:xfrm>
        </p:grpSpPr>
        <p:pic>
          <p:nvPicPr>
            <p:cNvPr id="153" name="Google Shape;153;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4" name="Google Shape;154;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sp>
        <p:nvSpPr>
          <p:cNvPr id="160" name="Google Shape;160;p1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2" name="Google Shape;162;p1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3" name="Google Shape;163;p17"/>
          <p:cNvGrpSpPr/>
          <p:nvPr/>
        </p:nvGrpSpPr>
        <p:grpSpPr>
          <a:xfrm>
            <a:off x="6156975" y="0"/>
            <a:ext cx="2987025" cy="3854074"/>
            <a:chOff x="6156975" y="0"/>
            <a:chExt cx="2987025" cy="3854074"/>
          </a:xfrm>
        </p:grpSpPr>
        <p:pic>
          <p:nvPicPr>
            <p:cNvPr id="164" name="Google Shape;164;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5" name="Google Shape;165;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6" name="Google Shape;166;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sp>
        <p:nvSpPr>
          <p:cNvPr id="171" name="Google Shape;171;p18"/>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73" name="Google Shape;173;p1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74" name="Google Shape;174;p18"/>
          <p:cNvGrpSpPr/>
          <p:nvPr/>
        </p:nvGrpSpPr>
        <p:grpSpPr>
          <a:xfrm>
            <a:off x="6156975" y="0"/>
            <a:ext cx="2987025" cy="3854074"/>
            <a:chOff x="6156975" y="0"/>
            <a:chExt cx="2987025" cy="3854074"/>
          </a:xfrm>
        </p:grpSpPr>
        <p:pic>
          <p:nvPicPr>
            <p:cNvPr id="175" name="Google Shape;175;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6" name="Google Shape;176;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7" name="Google Shape;177;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sp>
        <p:nvSpPr>
          <p:cNvPr id="182" name="Google Shape;182;p1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84" name="Google Shape;184;p1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85" name="Google Shape;185;p19"/>
          <p:cNvGrpSpPr/>
          <p:nvPr/>
        </p:nvGrpSpPr>
        <p:grpSpPr>
          <a:xfrm>
            <a:off x="6156975" y="0"/>
            <a:ext cx="2987025" cy="3854074"/>
            <a:chOff x="6156975" y="0"/>
            <a:chExt cx="2987025" cy="3854074"/>
          </a:xfrm>
        </p:grpSpPr>
        <p:pic>
          <p:nvPicPr>
            <p:cNvPr id="186" name="Google Shape;186;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7" name="Google Shape;187;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8" name="Google Shape;188;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92" name="Google Shape;192;p2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94" name="Google Shape;194;p2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95" name="Google Shape;195;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6" name="Google Shape;196;p20"/>
          <p:cNvGrpSpPr/>
          <p:nvPr/>
        </p:nvGrpSpPr>
        <p:grpSpPr>
          <a:xfrm>
            <a:off x="6156975" y="0"/>
            <a:ext cx="2987025" cy="3854074"/>
            <a:chOff x="6156975" y="0"/>
            <a:chExt cx="2987025" cy="3854074"/>
          </a:xfrm>
        </p:grpSpPr>
        <p:pic>
          <p:nvPicPr>
            <p:cNvPr id="197" name="Google Shape;197;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8" name="Google Shape;198;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sp>
        <p:nvSpPr>
          <p:cNvPr id="204" name="Google Shape;204;p2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06" name="Google Shape;206;p2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07" name="Google Shape;207;p21"/>
          <p:cNvGrpSpPr/>
          <p:nvPr/>
        </p:nvGrpSpPr>
        <p:grpSpPr>
          <a:xfrm>
            <a:off x="6156975" y="0"/>
            <a:ext cx="2987025" cy="3854074"/>
            <a:chOff x="6156975" y="0"/>
            <a:chExt cx="2987025" cy="3854074"/>
          </a:xfrm>
        </p:grpSpPr>
        <p:pic>
          <p:nvPicPr>
            <p:cNvPr id="208" name="Google Shape;208;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9" name="Google Shape;209;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10" name="Google Shape;210;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13" name="Google Shape;413;p39"/>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7" name="Google Shape;417;p3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9" name="Google Shape;419;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428" name="Shape 428"/>
        <p:cNvGrpSpPr/>
        <p:nvPr/>
      </p:nvGrpSpPr>
      <p:grpSpPr>
        <a:xfrm>
          <a:off x="0" y="0"/>
          <a:ext cx="0" cy="0"/>
          <a:chOff x="0" y="0"/>
          <a:chExt cx="0" cy="0"/>
        </a:xfrm>
      </p:grpSpPr>
      <p:pic>
        <p:nvPicPr>
          <p:cNvPr id="429" name="Google Shape;429;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34" name="Google Shape;434;p4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5" name="Google Shape;435;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9" name="Google Shape;439;p4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0" name="Google Shape;440;p4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47" name="Google Shape;447;p4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451" name="Shape 451"/>
        <p:cNvGrpSpPr/>
        <p:nvPr/>
      </p:nvGrpSpPr>
      <p:grpSpPr>
        <a:xfrm>
          <a:off x="0" y="0"/>
          <a:ext cx="0" cy="0"/>
          <a:chOff x="0" y="0"/>
          <a:chExt cx="0" cy="0"/>
        </a:xfrm>
      </p:grpSpPr>
      <p:pic>
        <p:nvPicPr>
          <p:cNvPr id="452" name="Google Shape;45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57" name="Google Shape;457;p4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8" name="Google Shape;458;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2" name="Google Shape;462;p4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4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70" name="Google Shape;470;p4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474" name="Shape 474"/>
        <p:cNvGrpSpPr/>
        <p:nvPr/>
      </p:nvGrpSpPr>
      <p:grpSpPr>
        <a:xfrm>
          <a:off x="0" y="0"/>
          <a:ext cx="0" cy="0"/>
          <a:chOff x="0" y="0"/>
          <a:chExt cx="0" cy="0"/>
        </a:xfrm>
      </p:grpSpPr>
      <p:pic>
        <p:nvPicPr>
          <p:cNvPr id="475" name="Google Shape;475;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80" name="Google Shape;480;p4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93" name="Google Shape;493;p4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97" name="Shape 497"/>
        <p:cNvGrpSpPr/>
        <p:nvPr/>
      </p:nvGrpSpPr>
      <p:grpSpPr>
        <a:xfrm>
          <a:off x="0" y="0"/>
          <a:ext cx="0" cy="0"/>
          <a:chOff x="0" y="0"/>
          <a:chExt cx="0" cy="0"/>
        </a:xfrm>
      </p:grpSpPr>
      <p:pic>
        <p:nvPicPr>
          <p:cNvPr id="498" name="Google Shape;498;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1" name="Google Shape;50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3" name="Google Shape;50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4" name="Google Shape;504;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5" name="Google Shape;505;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16" name="Shape 516"/>
        <p:cNvGrpSpPr/>
        <p:nvPr/>
      </p:nvGrpSpPr>
      <p:grpSpPr>
        <a:xfrm>
          <a:off x="0" y="0"/>
          <a:ext cx="0" cy="0"/>
          <a:chOff x="0" y="0"/>
          <a:chExt cx="0" cy="0"/>
        </a:xfrm>
      </p:grpSpPr>
      <p:pic>
        <p:nvPicPr>
          <p:cNvPr id="517" name="Google Shape;51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0" name="Google Shape;52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2" name="Google Shape;52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3" name="Google Shape;523;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4" name="Google Shape;524;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5" name="Google Shape;525;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35" name="Shape 535"/>
        <p:cNvGrpSpPr/>
        <p:nvPr/>
      </p:nvGrpSpPr>
      <p:grpSpPr>
        <a:xfrm>
          <a:off x="0" y="0"/>
          <a:ext cx="0" cy="0"/>
          <a:chOff x="0" y="0"/>
          <a:chExt cx="0" cy="0"/>
        </a:xfrm>
      </p:grpSpPr>
      <p:pic>
        <p:nvPicPr>
          <p:cNvPr id="536" name="Google Shape;53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9" name="Google Shape;53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1" name="Google Shape;54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2" name="Google Shape;542;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3" name="Google Shape;543;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4" name="Google Shape;544;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54" name="Shape 554"/>
        <p:cNvGrpSpPr/>
        <p:nvPr/>
      </p:nvGrpSpPr>
      <p:grpSpPr>
        <a:xfrm>
          <a:off x="0" y="0"/>
          <a:ext cx="0" cy="0"/>
          <a:chOff x="0" y="0"/>
          <a:chExt cx="0" cy="0"/>
        </a:xfrm>
      </p:grpSpPr>
      <p:pic>
        <p:nvPicPr>
          <p:cNvPr id="555" name="Google Shape;55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8" name="Google Shape;55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0" name="Google Shape;560;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2" name="Google Shape;562;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3" name="Google Shape;563;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73" name="Shape 573"/>
        <p:cNvGrpSpPr/>
        <p:nvPr/>
      </p:nvGrpSpPr>
      <p:grpSpPr>
        <a:xfrm>
          <a:off x="0" y="0"/>
          <a:ext cx="0" cy="0"/>
          <a:chOff x="0" y="0"/>
          <a:chExt cx="0" cy="0"/>
        </a:xfrm>
      </p:grpSpPr>
      <p:pic>
        <p:nvPicPr>
          <p:cNvPr id="574" name="Google Shape;574;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77" name="Google Shape;577;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9" name="Google Shape;579;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0" name="Google Shape;580;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1" name="Google Shape;581;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2" name="Google Shape;582;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83" name="Google Shape;583;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96" name="Shape 596"/>
        <p:cNvGrpSpPr/>
        <p:nvPr/>
      </p:nvGrpSpPr>
      <p:grpSpPr>
        <a:xfrm>
          <a:off x="0" y="0"/>
          <a:ext cx="0" cy="0"/>
          <a:chOff x="0" y="0"/>
          <a:chExt cx="0" cy="0"/>
        </a:xfrm>
      </p:grpSpPr>
      <p:pic>
        <p:nvPicPr>
          <p:cNvPr id="597" name="Google Shape;597;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0" name="Google Shape;60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2" name="Google Shape;602;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3" name="Google Shape;603;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4" name="Google Shape;604;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5" name="Google Shape;605;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6" name="Google Shape;606;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19" name="Shape 619"/>
        <p:cNvGrpSpPr/>
        <p:nvPr/>
      </p:nvGrpSpPr>
      <p:grpSpPr>
        <a:xfrm>
          <a:off x="0" y="0"/>
          <a:ext cx="0" cy="0"/>
          <a:chOff x="0" y="0"/>
          <a:chExt cx="0" cy="0"/>
        </a:xfrm>
      </p:grpSpPr>
      <p:pic>
        <p:nvPicPr>
          <p:cNvPr id="620" name="Google Shape;620;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3" name="Google Shape;623;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5" name="Google Shape;625;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6" name="Google Shape;626;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7" name="Google Shape;627;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42" name="Shape 642"/>
        <p:cNvGrpSpPr/>
        <p:nvPr/>
      </p:nvGrpSpPr>
      <p:grpSpPr>
        <a:xfrm>
          <a:off x="0" y="0"/>
          <a:ext cx="0" cy="0"/>
          <a:chOff x="0" y="0"/>
          <a:chExt cx="0" cy="0"/>
        </a:xfrm>
      </p:grpSpPr>
      <p:pic>
        <p:nvPicPr>
          <p:cNvPr id="643" name="Google Shape;643;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6" name="Google Shape;646;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9" name="Google Shape;649;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0" name="Google Shape;650;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1" name="Google Shape;651;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2" name="Google Shape;652;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65" name="Shape 665"/>
        <p:cNvGrpSpPr/>
        <p:nvPr/>
      </p:nvGrpSpPr>
      <p:grpSpPr>
        <a:xfrm>
          <a:off x="0" y="0"/>
          <a:ext cx="0" cy="0"/>
          <a:chOff x="0" y="0"/>
          <a:chExt cx="0" cy="0"/>
        </a:xfrm>
      </p:grpSpPr>
      <p:pic>
        <p:nvPicPr>
          <p:cNvPr id="666" name="Google Shape;666;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9" name="Google Shape;669;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1" name="Google Shape;671;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2" name="Google Shape;672;p51"/>
          <p:cNvSpPr/>
          <p:nvPr>
            <p:ph idx="3" type="pic"/>
          </p:nvPr>
        </p:nvSpPr>
        <p:spPr>
          <a:xfrm>
            <a:off x="324000" y="1893950"/>
            <a:ext cx="2555400" cy="1939500"/>
          </a:xfrm>
          <a:prstGeom prst="rect">
            <a:avLst/>
          </a:prstGeom>
          <a:noFill/>
          <a:ln>
            <a:noFill/>
          </a:ln>
        </p:spPr>
        <p:txBody>
          <a:bodyPr/>
          <a:p/>
        </p:txBody>
      </p:sp>
      <p:sp>
        <p:nvSpPr>
          <p:cNvPr id="673" name="Google Shape;673;p51"/>
          <p:cNvSpPr/>
          <p:nvPr>
            <p:ph idx="4" type="pic"/>
          </p:nvPr>
        </p:nvSpPr>
        <p:spPr>
          <a:xfrm>
            <a:off x="6256800" y="1893950"/>
            <a:ext cx="2555400" cy="1939500"/>
          </a:xfrm>
          <a:prstGeom prst="rect">
            <a:avLst/>
          </a:prstGeom>
          <a:noFill/>
          <a:ln>
            <a:noFill/>
          </a:ln>
        </p:spPr>
        <p:txBody>
          <a:bodyPr/>
          <a:p/>
        </p:txBody>
      </p:sp>
      <p:sp>
        <p:nvSpPr>
          <p:cNvPr id="674" name="Google Shape;674;p51"/>
          <p:cNvSpPr/>
          <p:nvPr>
            <p:ph idx="5" type="pic"/>
          </p:nvPr>
        </p:nvSpPr>
        <p:spPr>
          <a:xfrm>
            <a:off x="3294300" y="1893950"/>
            <a:ext cx="2555400" cy="1939500"/>
          </a:xfrm>
          <a:prstGeom prst="rect">
            <a:avLst/>
          </a:prstGeom>
          <a:noFill/>
          <a:ln>
            <a:noFill/>
          </a:ln>
        </p:spPr>
        <p:txBody>
          <a:bodyPr/>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84" name="Shape 684"/>
        <p:cNvGrpSpPr/>
        <p:nvPr/>
      </p:nvGrpSpPr>
      <p:grpSpPr>
        <a:xfrm>
          <a:off x="0" y="0"/>
          <a:ext cx="0" cy="0"/>
          <a:chOff x="0" y="0"/>
          <a:chExt cx="0" cy="0"/>
        </a:xfrm>
      </p:grpSpPr>
      <p:pic>
        <p:nvPicPr>
          <p:cNvPr id="685" name="Google Shape;685;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88" name="Google Shape;688;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0" name="Google Shape;690;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1" name="Google Shape;691;p52"/>
          <p:cNvSpPr/>
          <p:nvPr>
            <p:ph idx="3" type="pic"/>
          </p:nvPr>
        </p:nvSpPr>
        <p:spPr>
          <a:xfrm>
            <a:off x="324000" y="1893950"/>
            <a:ext cx="2555400" cy="1939500"/>
          </a:xfrm>
          <a:prstGeom prst="rect">
            <a:avLst/>
          </a:prstGeom>
          <a:noFill/>
          <a:ln>
            <a:noFill/>
          </a:ln>
        </p:spPr>
        <p:txBody>
          <a:bodyPr/>
          <a:p/>
        </p:txBody>
      </p:sp>
      <p:sp>
        <p:nvSpPr>
          <p:cNvPr id="692" name="Google Shape;692;p52"/>
          <p:cNvSpPr/>
          <p:nvPr>
            <p:ph idx="4" type="pic"/>
          </p:nvPr>
        </p:nvSpPr>
        <p:spPr>
          <a:xfrm>
            <a:off x="6256800" y="1893950"/>
            <a:ext cx="2555400" cy="1939500"/>
          </a:xfrm>
          <a:prstGeom prst="rect">
            <a:avLst/>
          </a:prstGeom>
          <a:noFill/>
          <a:ln>
            <a:noFill/>
          </a:ln>
        </p:spPr>
        <p:txBody>
          <a:bodyPr/>
          <a:p/>
        </p:txBody>
      </p:sp>
      <p:sp>
        <p:nvSpPr>
          <p:cNvPr id="693" name="Google Shape;693;p52"/>
          <p:cNvSpPr/>
          <p:nvPr>
            <p:ph idx="5" type="pic"/>
          </p:nvPr>
        </p:nvSpPr>
        <p:spPr>
          <a:xfrm>
            <a:off x="3294300" y="1893950"/>
            <a:ext cx="2555400" cy="1939500"/>
          </a:xfrm>
          <a:prstGeom prst="rect">
            <a:avLst/>
          </a:prstGeom>
          <a:noFill/>
          <a:ln>
            <a:noFill/>
          </a:ln>
        </p:spPr>
        <p:txBody>
          <a:bodyPr/>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07" name="Google Shape;70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9" name="Google Shape;709;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0" name="Google Shape;710;p53"/>
          <p:cNvSpPr/>
          <p:nvPr>
            <p:ph idx="3" type="pic"/>
          </p:nvPr>
        </p:nvSpPr>
        <p:spPr>
          <a:xfrm>
            <a:off x="324000" y="1893950"/>
            <a:ext cx="2555400" cy="1939500"/>
          </a:xfrm>
          <a:prstGeom prst="rect">
            <a:avLst/>
          </a:prstGeom>
          <a:noFill/>
          <a:ln>
            <a:noFill/>
          </a:ln>
        </p:spPr>
        <p:txBody>
          <a:bodyPr/>
          <a:p/>
        </p:txBody>
      </p:sp>
      <p:sp>
        <p:nvSpPr>
          <p:cNvPr id="711" name="Google Shape;711;p53"/>
          <p:cNvSpPr/>
          <p:nvPr>
            <p:ph idx="4" type="pic"/>
          </p:nvPr>
        </p:nvSpPr>
        <p:spPr>
          <a:xfrm>
            <a:off x="6256800" y="1893950"/>
            <a:ext cx="2555400" cy="1939500"/>
          </a:xfrm>
          <a:prstGeom prst="rect">
            <a:avLst/>
          </a:prstGeom>
          <a:noFill/>
          <a:ln>
            <a:noFill/>
          </a:ln>
        </p:spPr>
        <p:txBody>
          <a:bodyPr/>
          <a:p/>
        </p:txBody>
      </p:sp>
      <p:sp>
        <p:nvSpPr>
          <p:cNvPr id="712" name="Google Shape;712;p53"/>
          <p:cNvSpPr/>
          <p:nvPr>
            <p:ph idx="5" type="pic"/>
          </p:nvPr>
        </p:nvSpPr>
        <p:spPr>
          <a:xfrm>
            <a:off x="3294300" y="1893950"/>
            <a:ext cx="2555400" cy="1939500"/>
          </a:xfrm>
          <a:prstGeom prst="rect">
            <a:avLst/>
          </a:prstGeom>
          <a:noFill/>
          <a:ln>
            <a:noFill/>
          </a:ln>
        </p:spPr>
        <p:txBody>
          <a:bodyPr/>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22" name="Shape 722"/>
        <p:cNvGrpSpPr/>
        <p:nvPr/>
      </p:nvGrpSpPr>
      <p:grpSpPr>
        <a:xfrm>
          <a:off x="0" y="0"/>
          <a:ext cx="0" cy="0"/>
          <a:chOff x="0" y="0"/>
          <a:chExt cx="0" cy="0"/>
        </a:xfrm>
      </p:grpSpPr>
      <p:pic>
        <p:nvPicPr>
          <p:cNvPr id="723" name="Google Shape;723;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9" name="Google Shape;729;p54"/>
          <p:cNvSpPr/>
          <p:nvPr>
            <p:ph idx="3" type="pic"/>
          </p:nvPr>
        </p:nvSpPr>
        <p:spPr>
          <a:xfrm>
            <a:off x="324000" y="1893950"/>
            <a:ext cx="2555400" cy="1939500"/>
          </a:xfrm>
          <a:prstGeom prst="rect">
            <a:avLst/>
          </a:prstGeom>
          <a:noFill/>
          <a:ln>
            <a:noFill/>
          </a:ln>
        </p:spPr>
        <p:txBody>
          <a:bodyPr/>
          <a:p/>
        </p:txBody>
      </p:sp>
      <p:sp>
        <p:nvSpPr>
          <p:cNvPr id="730" name="Google Shape;730;p54"/>
          <p:cNvSpPr/>
          <p:nvPr>
            <p:ph idx="4" type="pic"/>
          </p:nvPr>
        </p:nvSpPr>
        <p:spPr>
          <a:xfrm>
            <a:off x="6256800" y="1893950"/>
            <a:ext cx="2555400" cy="1939500"/>
          </a:xfrm>
          <a:prstGeom prst="rect">
            <a:avLst/>
          </a:prstGeom>
          <a:noFill/>
          <a:ln>
            <a:noFill/>
          </a:ln>
        </p:spPr>
        <p:txBody>
          <a:bodyPr/>
          <a:p/>
        </p:txBody>
      </p:sp>
      <p:sp>
        <p:nvSpPr>
          <p:cNvPr id="731" name="Google Shape;731;p54"/>
          <p:cNvSpPr/>
          <p:nvPr>
            <p:ph idx="5" type="pic"/>
          </p:nvPr>
        </p:nvSpPr>
        <p:spPr>
          <a:xfrm>
            <a:off x="3294300" y="1893950"/>
            <a:ext cx="2555400" cy="1939500"/>
          </a:xfrm>
          <a:prstGeom prst="rect">
            <a:avLst/>
          </a:prstGeom>
          <a:noFill/>
          <a:ln>
            <a:noFill/>
          </a:ln>
        </p:spPr>
        <p:txBody>
          <a:bodyPr/>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41" name="Shape 741"/>
        <p:cNvGrpSpPr/>
        <p:nvPr/>
      </p:nvGrpSpPr>
      <p:grpSpPr>
        <a:xfrm>
          <a:off x="0" y="0"/>
          <a:ext cx="0" cy="0"/>
          <a:chOff x="0" y="0"/>
          <a:chExt cx="0" cy="0"/>
        </a:xfrm>
      </p:grpSpPr>
      <p:pic>
        <p:nvPicPr>
          <p:cNvPr id="742" name="Google Shape;742;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48" name="Shape 748"/>
        <p:cNvGrpSpPr/>
        <p:nvPr/>
      </p:nvGrpSpPr>
      <p:grpSpPr>
        <a:xfrm>
          <a:off x="0" y="0"/>
          <a:ext cx="0" cy="0"/>
          <a:chOff x="0" y="0"/>
          <a:chExt cx="0" cy="0"/>
        </a:xfrm>
      </p:grpSpPr>
      <p:pic>
        <p:nvPicPr>
          <p:cNvPr id="749" name="Google Shape;749;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2" name="Google Shape;752;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55" name="Shape 755"/>
        <p:cNvGrpSpPr/>
        <p:nvPr/>
      </p:nvGrpSpPr>
      <p:grpSpPr>
        <a:xfrm>
          <a:off x="0" y="0"/>
          <a:ext cx="0" cy="0"/>
          <a:chOff x="0" y="0"/>
          <a:chExt cx="0" cy="0"/>
        </a:xfrm>
      </p:grpSpPr>
      <p:pic>
        <p:nvPicPr>
          <p:cNvPr id="756" name="Google Shape;756;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59" name="Google Shape;759;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62" name="Shape 762"/>
        <p:cNvGrpSpPr/>
        <p:nvPr/>
      </p:nvGrpSpPr>
      <p:grpSpPr>
        <a:xfrm>
          <a:off x="0" y="0"/>
          <a:ext cx="0" cy="0"/>
          <a:chOff x="0" y="0"/>
          <a:chExt cx="0" cy="0"/>
        </a:xfrm>
      </p:grpSpPr>
      <p:pic>
        <p:nvPicPr>
          <p:cNvPr id="763" name="Google Shape;763;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69" name="Shape 769"/>
        <p:cNvGrpSpPr/>
        <p:nvPr/>
      </p:nvGrpSpPr>
      <p:grpSpPr>
        <a:xfrm>
          <a:off x="0" y="0"/>
          <a:ext cx="0" cy="0"/>
          <a:chOff x="0" y="0"/>
          <a:chExt cx="0" cy="0"/>
        </a:xfrm>
      </p:grpSpPr>
      <p:pic>
        <p:nvPicPr>
          <p:cNvPr id="770" name="Google Shape;770;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76" name="Google Shape;776;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77" name="Shape 777"/>
        <p:cNvGrpSpPr/>
        <p:nvPr/>
      </p:nvGrpSpPr>
      <p:grpSpPr>
        <a:xfrm>
          <a:off x="0" y="0"/>
          <a:ext cx="0" cy="0"/>
          <a:chOff x="0" y="0"/>
          <a:chExt cx="0" cy="0"/>
        </a:xfrm>
      </p:grpSpPr>
      <p:pic>
        <p:nvPicPr>
          <p:cNvPr id="778" name="Google Shape;778;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82" name="Google Shape;782;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84" name="Google Shape;784;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85" name="Shape 785"/>
        <p:cNvGrpSpPr/>
        <p:nvPr/>
      </p:nvGrpSpPr>
      <p:grpSpPr>
        <a:xfrm>
          <a:off x="0" y="0"/>
          <a:ext cx="0" cy="0"/>
          <a:chOff x="0" y="0"/>
          <a:chExt cx="0" cy="0"/>
        </a:xfrm>
      </p:grpSpPr>
      <p:pic>
        <p:nvPicPr>
          <p:cNvPr id="786" name="Google Shape;786;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0" name="Google Shape;790;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93" name="Shape 793"/>
        <p:cNvGrpSpPr/>
        <p:nvPr/>
      </p:nvGrpSpPr>
      <p:grpSpPr>
        <a:xfrm>
          <a:off x="0" y="0"/>
          <a:ext cx="0" cy="0"/>
          <a:chOff x="0" y="0"/>
          <a:chExt cx="0" cy="0"/>
        </a:xfrm>
      </p:grpSpPr>
      <p:pic>
        <p:nvPicPr>
          <p:cNvPr id="794" name="Google Shape;79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8" name="Google Shape;798;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01" name="Shape 801"/>
        <p:cNvGrpSpPr/>
        <p:nvPr/>
      </p:nvGrpSpPr>
      <p:grpSpPr>
        <a:xfrm>
          <a:off x="0" y="0"/>
          <a:ext cx="0" cy="0"/>
          <a:chOff x="0" y="0"/>
          <a:chExt cx="0" cy="0"/>
        </a:xfrm>
      </p:grpSpPr>
      <p:pic>
        <p:nvPicPr>
          <p:cNvPr id="802" name="Google Shape;802;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805" name="Google Shape;805;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8" name="Google Shape;808;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09" name="Shape 809"/>
        <p:cNvGrpSpPr/>
        <p:nvPr/>
      </p:nvGrpSpPr>
      <p:grpSpPr>
        <a:xfrm>
          <a:off x="0" y="0"/>
          <a:ext cx="0" cy="0"/>
          <a:chOff x="0" y="0"/>
          <a:chExt cx="0" cy="0"/>
        </a:xfrm>
      </p:grpSpPr>
      <p:pic>
        <p:nvPicPr>
          <p:cNvPr id="810" name="Google Shape;810;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3" name="Google Shape;813;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14" name="Google Shape;81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16" name="Google Shape;81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17" name="Shape 817"/>
        <p:cNvGrpSpPr/>
        <p:nvPr/>
      </p:nvGrpSpPr>
      <p:grpSpPr>
        <a:xfrm>
          <a:off x="0" y="0"/>
          <a:ext cx="0" cy="0"/>
          <a:chOff x="0" y="0"/>
          <a:chExt cx="0" cy="0"/>
        </a:xfrm>
      </p:grpSpPr>
      <p:pic>
        <p:nvPicPr>
          <p:cNvPr id="818" name="Google Shape;818;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22" name="Google Shape;822;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24" name="Google Shape;824;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25" name="Shape 825"/>
        <p:cNvGrpSpPr/>
        <p:nvPr/>
      </p:nvGrpSpPr>
      <p:grpSpPr>
        <a:xfrm>
          <a:off x="0" y="0"/>
          <a:ext cx="0" cy="0"/>
          <a:chOff x="0" y="0"/>
          <a:chExt cx="0" cy="0"/>
        </a:xfrm>
      </p:grpSpPr>
      <p:pic>
        <p:nvPicPr>
          <p:cNvPr id="826" name="Google Shape;826;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30" name="Google Shape;830;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33" name="Shape 833"/>
        <p:cNvGrpSpPr/>
        <p:nvPr/>
      </p:nvGrpSpPr>
      <p:grpSpPr>
        <a:xfrm>
          <a:off x="0" y="0"/>
          <a:ext cx="0" cy="0"/>
          <a:chOff x="0" y="0"/>
          <a:chExt cx="0" cy="0"/>
        </a:xfrm>
      </p:grpSpPr>
      <p:sp>
        <p:nvSpPr>
          <p:cNvPr id="834" name="Google Shape;834;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5" name="Google Shape;835;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36" name="Google Shape;836;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7" name="Google Shape;837;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39" name="Shape 839"/>
        <p:cNvGrpSpPr/>
        <p:nvPr/>
      </p:nvGrpSpPr>
      <p:grpSpPr>
        <a:xfrm>
          <a:off x="0" y="0"/>
          <a:ext cx="0" cy="0"/>
          <a:chOff x="0" y="0"/>
          <a:chExt cx="0" cy="0"/>
        </a:xfrm>
      </p:grpSpPr>
      <p:sp>
        <p:nvSpPr>
          <p:cNvPr id="840" name="Google Shape;840;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42" name="Google Shape;842;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45" name="Shape 845"/>
        <p:cNvGrpSpPr/>
        <p:nvPr/>
      </p:nvGrpSpPr>
      <p:grpSpPr>
        <a:xfrm>
          <a:off x="0" y="0"/>
          <a:ext cx="0" cy="0"/>
          <a:chOff x="0" y="0"/>
          <a:chExt cx="0" cy="0"/>
        </a:xfrm>
      </p:grpSpPr>
      <p:sp>
        <p:nvSpPr>
          <p:cNvPr id="847" name="Google Shape;847;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48" name="Shape 848"/>
        <p:cNvGrpSpPr/>
        <p:nvPr/>
      </p:nvGrpSpPr>
      <p:grpSpPr>
        <a:xfrm>
          <a:off x="0" y="0"/>
          <a:ext cx="0" cy="0"/>
          <a:chOff x="0" y="0"/>
          <a:chExt cx="0" cy="0"/>
        </a:xfrm>
      </p:grpSpPr>
      <p:sp>
        <p:nvSpPr>
          <p:cNvPr id="849" name="Google Shape;849;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58" name="Shape 858"/>
        <p:cNvGrpSpPr/>
        <p:nvPr/>
      </p:nvGrpSpPr>
      <p:grpSpPr>
        <a:xfrm>
          <a:off x="0" y="0"/>
          <a:ext cx="0" cy="0"/>
          <a:chOff x="0" y="0"/>
          <a:chExt cx="0" cy="0"/>
        </a:xfrm>
      </p:grpSpPr>
      <p:pic>
        <p:nvPicPr>
          <p:cNvPr id="859" name="Google Shape;859;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60" name="Google Shape;860;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61" name="Shape 861"/>
        <p:cNvGrpSpPr/>
        <p:nvPr/>
      </p:nvGrpSpPr>
      <p:grpSpPr>
        <a:xfrm>
          <a:off x="0" y="0"/>
          <a:ext cx="0" cy="0"/>
          <a:chOff x="0" y="0"/>
          <a:chExt cx="0" cy="0"/>
        </a:xfrm>
      </p:grpSpPr>
      <p:sp>
        <p:nvSpPr>
          <p:cNvPr id="862" name="Google Shape;862;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1" showMasterSp="0">
  <p:cSld name="Title Slide 2_1_1_1_1_1_1_3">
    <p:bg>
      <p:bgPr>
        <a:solidFill>
          <a:srgbClr val="EBEDFE"/>
        </a:solidFill>
      </p:bgPr>
    </p:bg>
    <p:spTree>
      <p:nvGrpSpPr>
        <p:cNvPr id="863" name="Shape 863"/>
        <p:cNvGrpSpPr/>
        <p:nvPr/>
      </p:nvGrpSpPr>
      <p:grpSpPr>
        <a:xfrm>
          <a:off x="0" y="0"/>
          <a:ext cx="0" cy="0"/>
          <a:chOff x="0" y="0"/>
          <a:chExt cx="0" cy="0"/>
        </a:xfrm>
      </p:grpSpPr>
      <p:sp>
        <p:nvSpPr>
          <p:cNvPr id="864" name="Google Shape;864;p7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865" name="Google Shape;865;p73"/>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866" name="Google Shape;866;p73"/>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868" name="Google Shape;868;p7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69" name="Google Shape;869;p73"/>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870" name="Google Shape;870;p73"/>
          <p:cNvGrpSpPr/>
          <p:nvPr/>
        </p:nvGrpSpPr>
        <p:grpSpPr>
          <a:xfrm>
            <a:off x="6156975" y="0"/>
            <a:ext cx="2987025" cy="3854074"/>
            <a:chOff x="6156975" y="0"/>
            <a:chExt cx="2987025" cy="3854074"/>
          </a:xfrm>
        </p:grpSpPr>
        <p:pic>
          <p:nvPicPr>
            <p:cNvPr id="871" name="Google Shape;871;p7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72" name="Google Shape;872;p73"/>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3" name="Google Shape;873;p73"/>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1">
  <p:cSld name="TITLE_AND_TWO_COLUMNS_1_1_5_1_3_1_1_2">
    <p:spTree>
      <p:nvGrpSpPr>
        <p:cNvPr id="874" name="Shape 874"/>
        <p:cNvGrpSpPr/>
        <p:nvPr/>
      </p:nvGrpSpPr>
      <p:grpSpPr>
        <a:xfrm>
          <a:off x="0" y="0"/>
          <a:ext cx="0" cy="0"/>
          <a:chOff x="0" y="0"/>
          <a:chExt cx="0" cy="0"/>
        </a:xfrm>
      </p:grpSpPr>
      <p:pic>
        <p:nvPicPr>
          <p:cNvPr id="875" name="Google Shape;875;p7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76" name="Google Shape;876;p7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7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78" name="Google Shape;878;p74"/>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879" name="Google Shape;879;p7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880" name="Google Shape;880;p7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81" name="Google Shape;881;p7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1">
  <p:cSld name="TITLE_AND_TWO_COLUMNS_1_1_5_1_3_1_1_1_2">
    <p:bg>
      <p:bgPr>
        <a:solidFill>
          <a:srgbClr val="EBEDFE"/>
        </a:solidFill>
      </p:bgPr>
    </p:bg>
    <p:spTree>
      <p:nvGrpSpPr>
        <p:cNvPr id="882" name="Shape 882"/>
        <p:cNvGrpSpPr/>
        <p:nvPr/>
      </p:nvGrpSpPr>
      <p:grpSpPr>
        <a:xfrm>
          <a:off x="0" y="0"/>
          <a:ext cx="0" cy="0"/>
          <a:chOff x="0" y="0"/>
          <a:chExt cx="0" cy="0"/>
        </a:xfrm>
      </p:grpSpPr>
      <p:pic>
        <p:nvPicPr>
          <p:cNvPr id="883" name="Google Shape;883;p7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84" name="Google Shape;884;p7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7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86" name="Google Shape;886;p75"/>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887" name="Google Shape;887;p7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888" name="Google Shape;888;p7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89" name="Google Shape;889;p7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1">
  <p:cSld name="TITLE_AND_TWO_COLUMNS_1_1_5_1_3_1_1_1_1_3">
    <p:spTree>
      <p:nvGrpSpPr>
        <p:cNvPr id="890" name="Shape 890"/>
        <p:cNvGrpSpPr/>
        <p:nvPr/>
      </p:nvGrpSpPr>
      <p:grpSpPr>
        <a:xfrm>
          <a:off x="0" y="0"/>
          <a:ext cx="0" cy="0"/>
          <a:chOff x="0" y="0"/>
          <a:chExt cx="0" cy="0"/>
        </a:xfrm>
      </p:grpSpPr>
      <p:pic>
        <p:nvPicPr>
          <p:cNvPr id="891" name="Google Shape;891;p7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92" name="Google Shape;892;p7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7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94" name="Google Shape;894;p7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95" name="Google Shape;895;p76"/>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896" name="Google Shape;896;p7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897" name="Google Shape;897;p76"/>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1">
  <p:cSld name="TITLE_AND_TWO_COLUMNS_1_1_5_1_3_1_1_1_1_2_1">
    <p:bg>
      <p:bgPr>
        <a:solidFill>
          <a:srgbClr val="EBEDFE"/>
        </a:solidFill>
      </p:bgPr>
    </p:bg>
    <p:spTree>
      <p:nvGrpSpPr>
        <p:cNvPr id="898" name="Shape 898"/>
        <p:cNvGrpSpPr/>
        <p:nvPr/>
      </p:nvGrpSpPr>
      <p:grpSpPr>
        <a:xfrm>
          <a:off x="0" y="0"/>
          <a:ext cx="0" cy="0"/>
          <a:chOff x="0" y="0"/>
          <a:chExt cx="0" cy="0"/>
        </a:xfrm>
      </p:grpSpPr>
      <p:pic>
        <p:nvPicPr>
          <p:cNvPr id="899" name="Google Shape;899;p7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00" name="Google Shape;900;p7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7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02" name="Google Shape;902;p77"/>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903" name="Google Shape;903;p7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904" name="Google Shape;904;p7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905" name="Google Shape;905;p7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1">
  <p:cSld name="TITLE_AND_TWO_COLUMNS_1_1_5_1_3_1_2_2">
    <p:spTree>
      <p:nvGrpSpPr>
        <p:cNvPr id="906" name="Shape 906"/>
        <p:cNvGrpSpPr/>
        <p:nvPr/>
      </p:nvGrpSpPr>
      <p:grpSpPr>
        <a:xfrm>
          <a:off x="0" y="0"/>
          <a:ext cx="0" cy="0"/>
          <a:chOff x="0" y="0"/>
          <a:chExt cx="0" cy="0"/>
        </a:xfrm>
      </p:grpSpPr>
      <p:pic>
        <p:nvPicPr>
          <p:cNvPr id="907" name="Google Shape;907;p7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08" name="Google Shape;908;p7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7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10" name="Google Shape;910;p7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11" name="Google Shape;911;p78"/>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912" name="Google Shape;912;p7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913" name="Google Shape;913;p7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1">
  <p:cSld name="TITLE_AND_TWO_COLUMNS_1_1_5_1_3_1_2_1_1">
    <p:bg>
      <p:bgPr>
        <a:solidFill>
          <a:srgbClr val="EBEDFE"/>
        </a:solidFill>
      </p:bgPr>
    </p:bg>
    <p:spTree>
      <p:nvGrpSpPr>
        <p:cNvPr id="914" name="Shape 914"/>
        <p:cNvGrpSpPr/>
        <p:nvPr/>
      </p:nvGrpSpPr>
      <p:grpSpPr>
        <a:xfrm>
          <a:off x="0" y="0"/>
          <a:ext cx="0" cy="0"/>
          <a:chOff x="0" y="0"/>
          <a:chExt cx="0" cy="0"/>
        </a:xfrm>
      </p:grpSpPr>
      <p:pic>
        <p:nvPicPr>
          <p:cNvPr id="915" name="Google Shape;915;p7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16" name="Google Shape;916;p7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7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18" name="Google Shape;918;p79"/>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919" name="Google Shape;919;p79"/>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920" name="Google Shape;920;p7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921" name="Google Shape;921;p7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1">
  <p:cSld name="TITLE_AND_TWO_COLUMNS_1_1_5_1_2_1_2">
    <p:spTree>
      <p:nvGrpSpPr>
        <p:cNvPr id="922" name="Shape 922"/>
        <p:cNvGrpSpPr/>
        <p:nvPr/>
      </p:nvGrpSpPr>
      <p:grpSpPr>
        <a:xfrm>
          <a:off x="0" y="0"/>
          <a:ext cx="0" cy="0"/>
          <a:chOff x="0" y="0"/>
          <a:chExt cx="0" cy="0"/>
        </a:xfrm>
      </p:grpSpPr>
      <p:sp>
        <p:nvSpPr>
          <p:cNvPr id="923" name="Google Shape;923;p80"/>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4" name="Google Shape;924;p80"/>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925" name="Google Shape;925;p8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26" name="Google Shape;926;p80"/>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927" name="Google Shape;927;p80"/>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slideLayout" Target="../slideLayouts/slideLayout74.xml"/><Relationship Id="rId76" Type="http://schemas.openxmlformats.org/officeDocument/2006/relationships/slideLayout" Target="../slideLayouts/slideLayout75.xml"/><Relationship Id="rId77" Type="http://schemas.openxmlformats.org/officeDocument/2006/relationships/slideLayout" Target="../slideLayouts/slideLayout76.xml"/><Relationship Id="rId78" Type="http://schemas.openxmlformats.org/officeDocument/2006/relationships/slideLayout" Target="../slideLayouts/slideLayout77.xml"/><Relationship Id="rId79" Type="http://schemas.openxmlformats.org/officeDocument/2006/relationships/slideLayout" Target="../slideLayouts/slideLayout78.xml"/><Relationship Id="rId80" Type="http://schemas.openxmlformats.org/officeDocument/2006/relationships/slideLayout" Target="../slideLayouts/slideLayout79.xml"/><Relationship Id="rId8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 id="2147483720" r:id="rId74"/>
    <p:sldLayoutId id="2147483721" r:id="rId75"/>
    <p:sldLayoutId id="2147483722" r:id="rId76"/>
    <p:sldLayoutId id="2147483723" r:id="rId77"/>
    <p:sldLayoutId id="2147483724" r:id="rId78"/>
    <p:sldLayoutId id="2147483725" r:id="rId79"/>
    <p:sldLayoutId id="2147483726" r:id="rId8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7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78.gif"/><Relationship Id="rId4" Type="http://schemas.openxmlformats.org/officeDocument/2006/relationships/hyperlink" Target="https://creativecommons.org/licenses/by/4.0/" TargetMode="External"/><Relationship Id="rId5" Type="http://schemas.openxmlformats.org/officeDocument/2006/relationships/hyperlink" Target="https://phet.colorado.edu/"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74.jpg"/><Relationship Id="rId4" Type="http://schemas.openxmlformats.org/officeDocument/2006/relationships/image" Target="../media/image76.gif"/><Relationship Id="rId5" Type="http://schemas.openxmlformats.org/officeDocument/2006/relationships/hyperlink" Target="https://creativecommons.org/licenses/by/4.0/" TargetMode="External"/><Relationship Id="rId6" Type="http://schemas.openxmlformats.org/officeDocument/2006/relationships/hyperlink" Target="https://phet.colorado.edu/"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hyperlink" Target="https://creativecommons.org/licenses/by/4.0/" TargetMode="External"/><Relationship Id="rId4" Type="http://schemas.openxmlformats.org/officeDocument/2006/relationships/hyperlink" Target="https://phet.colorado.edu/" TargetMode="External"/><Relationship Id="rId5" Type="http://schemas.openxmlformats.org/officeDocument/2006/relationships/image" Target="../media/image77.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9.xml"/><Relationship Id="rId3" Type="http://schemas.openxmlformats.org/officeDocument/2006/relationships/image" Target="../media/image56.png"/><Relationship Id="rId4" Type="http://schemas.openxmlformats.org/officeDocument/2006/relationships/image" Target="../media/image7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hyperlink" Target="https://creativecommons.org/licenses/by/4.0/" TargetMode="External"/><Relationship Id="rId4" Type="http://schemas.openxmlformats.org/officeDocument/2006/relationships/hyperlink" Target="https://phet.colorado.edu/" TargetMode="External"/><Relationship Id="rId5" Type="http://schemas.openxmlformats.org/officeDocument/2006/relationships/image" Target="../media/image82.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80.gif"/><Relationship Id="rId4" Type="http://schemas.openxmlformats.org/officeDocument/2006/relationships/image" Target="../media/image81.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2.xml"/><Relationship Id="rId3" Type="http://schemas.openxmlformats.org/officeDocument/2006/relationships/image" Target="../media/image56.png"/><Relationship Id="rId4" Type="http://schemas.openxmlformats.org/officeDocument/2006/relationships/image" Target="../media/image7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13.xml"/><Relationship Id="rId3" Type="http://schemas.openxmlformats.org/officeDocument/2006/relationships/image" Target="../media/image7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4.xml"/><Relationship Id="rId3" Type="http://schemas.openxmlformats.org/officeDocument/2006/relationships/image" Target="../media/image7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5.xml"/><Relationship Id="rId3" Type="http://schemas.openxmlformats.org/officeDocument/2006/relationships/image" Target="../media/image7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8.xml"/><Relationship Id="rId3" Type="http://schemas.openxmlformats.org/officeDocument/2006/relationships/image" Target="../media/image56.png"/><Relationship Id="rId4" Type="http://schemas.openxmlformats.org/officeDocument/2006/relationships/image" Target="../media/image7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1.xml"/><Relationship Id="rId3" Type="http://schemas.openxmlformats.org/officeDocument/2006/relationships/image" Target="../media/image84.gi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2.xml"/><Relationship Id="rId3" Type="http://schemas.openxmlformats.org/officeDocument/2006/relationships/image" Target="../media/image56.png"/><Relationship Id="rId4" Type="http://schemas.openxmlformats.org/officeDocument/2006/relationships/image" Target="../media/image86.png"/><Relationship Id="rId5" Type="http://schemas.openxmlformats.org/officeDocument/2006/relationships/image" Target="../media/image85.png"/><Relationship Id="rId6" Type="http://schemas.openxmlformats.org/officeDocument/2006/relationships/image" Target="../media/image87.png"/><Relationship Id="rId7" Type="http://schemas.openxmlformats.org/officeDocument/2006/relationships/image" Target="../media/image90.png"/><Relationship Id="rId8" Type="http://schemas.openxmlformats.org/officeDocument/2006/relationships/image" Target="../media/image8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3.xml"/><Relationship Id="rId3" Type="http://schemas.openxmlformats.org/officeDocument/2006/relationships/image" Target="../media/image92.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4.xml"/><Relationship Id="rId3" Type="http://schemas.openxmlformats.org/officeDocument/2006/relationships/image" Target="../media/image91.png"/><Relationship Id="rId4" Type="http://schemas.openxmlformats.org/officeDocument/2006/relationships/image" Target="../media/image84.gif"/><Relationship Id="rId5" Type="http://schemas.openxmlformats.org/officeDocument/2006/relationships/hyperlink" Target="https://creativecommons.org/licenses/by/2.5/deed.en"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5.xml"/><Relationship Id="rId3" Type="http://schemas.openxmlformats.org/officeDocument/2006/relationships/image" Target="../media/image56.png"/><Relationship Id="rId4" Type="http://schemas.openxmlformats.org/officeDocument/2006/relationships/image" Target="../media/image73.png"/><Relationship Id="rId5" Type="http://schemas.openxmlformats.org/officeDocument/2006/relationships/image" Target="../media/image55.png"/><Relationship Id="rId6" Type="http://schemas.openxmlformats.org/officeDocument/2006/relationships/image" Target="../media/image9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6.xml"/><Relationship Id="rId3" Type="http://schemas.openxmlformats.org/officeDocument/2006/relationships/image" Target="../media/image9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8.xml"/><Relationship Id="rId3" Type="http://schemas.openxmlformats.org/officeDocument/2006/relationships/image" Target="../media/image7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9.xml"/><Relationship Id="rId3" Type="http://schemas.openxmlformats.org/officeDocument/2006/relationships/image" Target="../media/image78.gif"/><Relationship Id="rId4" Type="http://schemas.openxmlformats.org/officeDocument/2006/relationships/hyperlink" Target="https://creativecommons.org/licenses/by/4.0/" TargetMode="External"/><Relationship Id="rId5" Type="http://schemas.openxmlformats.org/officeDocument/2006/relationships/hyperlink" Target="https://phet.colorado.edu/"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0.xml"/><Relationship Id="rId3" Type="http://schemas.openxmlformats.org/officeDocument/2006/relationships/image" Target="../media/image78.gif"/><Relationship Id="rId4" Type="http://schemas.openxmlformats.org/officeDocument/2006/relationships/hyperlink" Target="https://creativecommons.org/licenses/by/4.0/" TargetMode="External"/><Relationship Id="rId5" Type="http://schemas.openxmlformats.org/officeDocument/2006/relationships/hyperlink" Target="https://phet.colorado.edu/"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1.xml"/><Relationship Id="rId3" Type="http://schemas.openxmlformats.org/officeDocument/2006/relationships/image" Target="../media/image56.png"/><Relationship Id="rId4" Type="http://schemas.openxmlformats.org/officeDocument/2006/relationships/image" Target="../media/image7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2.xml"/><Relationship Id="rId3" Type="http://schemas.openxmlformats.org/officeDocument/2006/relationships/image" Target="../media/image84.gi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3.xml"/><Relationship Id="rId3" Type="http://schemas.openxmlformats.org/officeDocument/2006/relationships/hyperlink" Target="https://creativecommons.org/licenses/by/4.0/" TargetMode="External"/><Relationship Id="rId4" Type="http://schemas.openxmlformats.org/officeDocument/2006/relationships/image" Target="../media/image96.gif"/><Relationship Id="rId5" Type="http://schemas.openxmlformats.org/officeDocument/2006/relationships/image" Target="../media/image99.gi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4.xml"/><Relationship Id="rId3" Type="http://schemas.openxmlformats.org/officeDocument/2006/relationships/image" Target="../media/image84.gif"/><Relationship Id="rId4" Type="http://schemas.openxmlformats.org/officeDocument/2006/relationships/image" Target="../media/image98.gi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5.xml"/><Relationship Id="rId3" Type="http://schemas.openxmlformats.org/officeDocument/2006/relationships/image" Target="../media/image56.png"/><Relationship Id="rId4" Type="http://schemas.openxmlformats.org/officeDocument/2006/relationships/image" Target="../media/image7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36.xml"/><Relationship Id="rId3" Type="http://schemas.openxmlformats.org/officeDocument/2006/relationships/image" Target="../media/image9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39.xml"/><Relationship Id="rId3" Type="http://schemas.openxmlformats.org/officeDocument/2006/relationships/image" Target="../media/image84.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81"/>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Gariirka safarka (Travelling vibrations)</a:t>
            </a:r>
            <a:endParaRPr/>
          </a:p>
        </p:txBody>
      </p:sp>
      <p:sp>
        <p:nvSpPr>
          <p:cNvPr id="933" name="Google Shape;933;p81"/>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Dhawaaqa, iftiinka iyo aragga (Sound, light and vision)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37" name="Shape 937"/>
        <p:cNvGrpSpPr/>
        <p:nvPr/>
      </p:nvGrpSpPr>
      <p:grpSpPr>
        <a:xfrm>
          <a:off x="0" y="0"/>
          <a:ext cx="0" cy="0"/>
          <a:chOff x="0" y="0"/>
          <a:chExt cx="0" cy="0"/>
        </a:xfrm>
      </p:grpSpPr>
      <p:sp>
        <p:nvSpPr>
          <p:cNvPr id="938" name="Google Shape;938;p82"/>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83"/>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sharxi karaa sida gariirka loogu gudbiyo hawada iyo hawada dhexdeeda, si dhawaaqa loo maqlo.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7" name="Shape 947"/>
        <p:cNvGrpSpPr/>
        <p:nvPr/>
      </p:nvGrpSpPr>
      <p:grpSpPr>
        <a:xfrm>
          <a:off x="0" y="0"/>
          <a:ext cx="0" cy="0"/>
          <a:chOff x="0" y="0"/>
          <a:chExt cx="0" cy="0"/>
        </a:xfrm>
      </p:grpSpPr>
      <p:sp>
        <p:nvSpPr>
          <p:cNvPr id="948" name="Google Shape;948;p84"/>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qaybaha yaryar (particles)</a:t>
            </a:r>
            <a:endParaRPr>
              <a:solidFill>
                <a:schemeClr val="dk1"/>
              </a:solidFill>
            </a:endParaRPr>
          </a:p>
        </p:txBody>
      </p:sp>
      <p:sp>
        <p:nvSpPr>
          <p:cNvPr id="949" name="Google Shape;949;p84"/>
          <p:cNvSpPr txBox="1"/>
          <p:nvPr>
            <p:ph idx="2" type="subTitle"/>
          </p:nvPr>
        </p:nvSpPr>
        <p:spPr>
          <a:xfrm>
            <a:off x="2699325" y="810000"/>
            <a:ext cx="47598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Waxa ay ka samaysan yihiin adkaha, dareeraha iyo gaasaska.</a:t>
            </a:r>
            <a:r>
              <a:rPr lang="en-GB" sz="1100">
                <a:solidFill>
                  <a:schemeClr val="dk1"/>
                </a:solidFill>
                <a:latin typeface="Lexend"/>
              </a:rPr>
              <a:t/>
            </a:r>
            <a:endParaRPr>
              <a:solidFill>
                <a:schemeClr val="dk1"/>
              </a:solidFill>
            </a:endParaRPr>
          </a:p>
        </p:txBody>
      </p:sp>
      <p:sp>
        <p:nvSpPr>
          <p:cNvPr id="950" name="Google Shape;950;p84"/>
          <p:cNvSpPr txBox="1"/>
          <p:nvPr>
            <p:ph idx="3" type="subTitle"/>
          </p:nvPr>
        </p:nvSpPr>
        <p:spPr>
          <a:xfrm>
            <a:off x="324000" y="2791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qaab cilmiyeed (scientific model)</a:t>
            </a:r>
            <a:endParaRPr>
              <a:solidFill>
                <a:schemeClr val="dk1"/>
              </a:solidFill>
            </a:endParaRPr>
          </a:p>
        </p:txBody>
      </p:sp>
      <p:sp>
        <p:nvSpPr>
          <p:cNvPr id="951" name="Google Shape;951;p84"/>
          <p:cNvSpPr txBox="1"/>
          <p:nvPr>
            <p:ph idx="4" type="subTitle"/>
          </p:nvPr>
        </p:nvSpPr>
        <p:spPr>
          <a:xfrm>
            <a:off x="2699325" y="2791200"/>
            <a:ext cx="6120600" cy="61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Hab kasta oo si sax ah u matala, sawira ama qiyaasa fikrad cilmiyeed.</a:t>
            </a:r>
            <a:r>
              <a:rPr lang="en-GB" sz="1100">
                <a:solidFill>
                  <a:schemeClr val="dk1"/>
                </a:solidFill>
                <a:latin typeface="Lexend"/>
              </a:rPr>
              <a:t/>
            </a:r>
            <a:endParaRPr>
              <a:solidFill>
                <a:schemeClr val="dk1"/>
              </a:solidFill>
            </a:endParaRPr>
          </a:p>
        </p:txBody>
      </p:sp>
      <p:sp>
        <p:nvSpPr>
          <p:cNvPr id="952" name="Google Shape;952;p84"/>
          <p:cNvSpPr txBox="1"/>
          <p:nvPr>
            <p:ph idx="7" type="subTitle"/>
          </p:nvPr>
        </p:nvSpPr>
        <p:spPr>
          <a:xfrm>
            <a:off x="324000" y="18006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gariir (vibrate)</a:t>
            </a:r>
            <a:endParaRPr>
              <a:solidFill>
                <a:schemeClr val="dk1"/>
              </a:solidFill>
            </a:endParaRPr>
          </a:p>
        </p:txBody>
      </p:sp>
      <p:sp>
        <p:nvSpPr>
          <p:cNvPr id="953" name="Google Shape;953;p84"/>
          <p:cNvSpPr txBox="1"/>
          <p:nvPr>
            <p:ph idx="8" type="subTitle"/>
          </p:nvPr>
        </p:nvSpPr>
        <p:spPr>
          <a:xfrm>
            <a:off x="2699325" y="1800600"/>
            <a:ext cx="51642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In si joogto ah oo soo noqnoqota dib iyo gadaal loo dhaqaaqo.</a:t>
            </a:r>
            <a:r>
              <a:rPr lang="en-GB" sz="1100">
                <a:solidFill>
                  <a:schemeClr val="dk1"/>
                </a:solidFill>
                <a:latin typeface="Lexend"/>
              </a:rPr>
              <a:t/>
            </a:r>
            <a:endParaRPr>
              <a:solidFill>
                <a:schemeClr val="dk1"/>
              </a:solidFill>
            </a:endParaRPr>
          </a:p>
        </p:txBody>
      </p:sp>
      <p:sp>
        <p:nvSpPr>
          <p:cNvPr id="954" name="Google Shape;954;p84"/>
          <p:cNvSpPr txBox="1"/>
          <p:nvPr>
            <p:ph idx="9" type="subTitle"/>
          </p:nvPr>
        </p:nvSpPr>
        <p:spPr>
          <a:xfrm>
            <a:off x="324000" y="37818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mowjad (wave)</a:t>
            </a:r>
            <a:endParaRPr>
              <a:solidFill>
                <a:schemeClr val="dk1"/>
              </a:solidFill>
            </a:endParaRPr>
          </a:p>
        </p:txBody>
      </p:sp>
      <p:sp>
        <p:nvSpPr>
          <p:cNvPr id="955" name="Google Shape;955;p84"/>
          <p:cNvSpPr txBox="1"/>
          <p:nvPr>
            <p:ph idx="13" type="subTitle"/>
          </p:nvPr>
        </p:nvSpPr>
        <p:spPr>
          <a:xfrm>
            <a:off x="2699325" y="3781800"/>
            <a:ext cx="59742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Khalkhal safar ah, sida hirarka biyaha (water) oo kale.</a:t>
            </a:r>
            <a:r>
              <a:rPr lang="en-GB" sz="1100">
                <a:solidFill>
                  <a:schemeClr val="dk1"/>
                </a:solidFill>
                <a:latin typeface="Lexend"/>
              </a:rPr>
              <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9" name="Shape 959"/>
        <p:cNvGrpSpPr/>
        <p:nvPr/>
      </p:nvGrpSpPr>
      <p:grpSpPr>
        <a:xfrm>
          <a:off x="0" y="0"/>
          <a:ext cx="0" cy="0"/>
          <a:chOff x="0" y="0"/>
          <a:chExt cx="0" cy="0"/>
        </a:xfrm>
      </p:grpSpPr>
      <p:sp>
        <p:nvSpPr>
          <p:cNvPr id="960" name="Google Shape;960;p85"/>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Gariirinta hawada</a:t>
            </a:r>
            <a:endParaRPr/>
          </a:p>
        </p:txBody>
      </p:sp>
      <p:sp>
        <p:nvSpPr>
          <p:cNvPr id="961" name="Google Shape;961;p85"/>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gariirku u safro</a:t>
            </a:r>
            <a:endParaRPr/>
          </a:p>
        </p:txBody>
      </p:sp>
      <p:sp>
        <p:nvSpPr>
          <p:cNvPr id="962" name="Google Shape;962;p85"/>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Moodooyinka dhawaaqa</a:t>
            </a:r>
            <a:endParaRPr/>
          </a:p>
        </p:txBody>
      </p:sp>
      <p:sp>
        <p:nvSpPr>
          <p:cNvPr id="963" name="Google Shape;963;p85"/>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Gariirka safarka (Travelling vibrations)</a:t>
            </a:r>
            <a:endParaRPr/>
          </a:p>
        </p:txBody>
      </p:sp>
      <p:pic>
        <p:nvPicPr>
          <p:cNvPr id="964" name="Google Shape;964;p85"/>
          <p:cNvPicPr preferRelativeResize="0"/>
          <p:nvPr/>
        </p:nvPicPr>
        <p:blipFill>
          <a:blip r:embed="rId3">
            <a:alphaModFix/>
          </a:blip>
          <a:stretch>
            <a:fillRect/>
          </a:stretch>
        </p:blipFill>
        <p:spPr>
          <a:xfrm>
            <a:off x="412621" y="1748896"/>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Gariirinta hawada</a:t>
            </a:r>
            <a:endParaRPr/>
          </a:p>
        </p:txBody>
      </p:sp>
      <p:sp>
        <p:nvSpPr>
          <p:cNvPr id="970" name="Google Shape;970;p86"/>
          <p:cNvSpPr txBox="1"/>
          <p:nvPr/>
        </p:nvSpPr>
        <p:spPr>
          <a:xfrm>
            <a:off x="329950" y="971350"/>
            <a:ext cx="4389900" cy="45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Hawadu waa isku dhaf gaasas.</a:t>
            </a:r>
            <a:endParaRPr sz="2200">
              <a:solidFill>
                <a:srgbClr val="000000"/>
              </a:solidFill>
              <a:latin typeface="Lexend"/>
              <a:ea typeface="Lexend"/>
              <a:cs typeface="Lexend"/>
              <a:sym typeface="Lexend"/>
            </a:endParaRPr>
          </a:p>
        </p:txBody>
      </p:sp>
      <p:sp>
        <p:nvSpPr>
          <p:cNvPr id="971" name="Google Shape;971;p86"/>
          <p:cNvSpPr txBox="1"/>
          <p:nvPr/>
        </p:nvSpPr>
        <p:spPr>
          <a:xfrm>
            <a:off x="329950" y="1657150"/>
            <a:ext cx="4494000" cy="1119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Hawadu waxay ka samaysan tahay qaybo aad u badan, oo ku dhaqaaqaya xawli iyo jihooyin kala duwan.</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endParaRPr sz="2200">
              <a:solidFill>
                <a:srgbClr val="000000"/>
              </a:solidFill>
              <a:latin typeface="Lexend"/>
              <a:ea typeface="Lexend"/>
              <a:cs typeface="Lexend"/>
              <a:sym typeface="Lexend"/>
            </a:endParaRPr>
          </a:p>
        </p:txBody>
      </p:sp>
      <p:pic>
        <p:nvPicPr>
          <p:cNvPr id="972" name="Google Shape;972;p86"/>
          <p:cNvPicPr preferRelativeResize="0"/>
          <p:nvPr/>
        </p:nvPicPr>
        <p:blipFill>
          <a:blip r:embed="rId3">
            <a:alphaModFix/>
          </a:blip>
          <a:stretch>
            <a:fillRect/>
          </a:stretch>
        </p:blipFill>
        <p:spPr>
          <a:xfrm>
            <a:off x="5587250" y="1118025"/>
            <a:ext cx="2617566" cy="2339450"/>
          </a:xfrm>
          <a:prstGeom prst="rect">
            <a:avLst/>
          </a:prstGeom>
          <a:noFill/>
          <a:ln>
            <a:noFill/>
          </a:ln>
        </p:spPr>
      </p:pic>
      <p:sp>
        <p:nvSpPr>
          <p:cNvPr id="973" name="Google Shape;973;p86"/>
          <p:cNvSpPr txBox="1"/>
          <p:nvPr/>
        </p:nvSpPr>
        <p:spPr>
          <a:xfrm>
            <a:off x="329250" y="4820400"/>
            <a:ext cx="7874700" cy="189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Jilitaanka PhET Interactive Simulations, Jaamacadda Colorado Boulder, oo shatiyeysan CC-BY-4.0 (https://phet.colorado.edu).</a:t>
            </a:r>
            <a:r>
              <a:rPr lang="en-GB" sz="1100" u="sng">
                <a:solidFill>
                  <a:schemeClr val="dk2"/>
                </a:solidFill>
                <a:latin typeface="Lexend"/>
                <a:ea typeface="Lexend"/>
                <a:cs typeface="Lexend"/>
                <a:sym typeface="Lexend"/>
                <a:hlinkClick r:id="rId4">
                  <a:extLst>
                    <a:ext uri="{A12FA001-AC4F-418D-AE19-62706E023703}">
                      <ahyp:hlinkClr val="tx"/>
                    </a:ext>
                  </a:extLst>
                </a:hlinkClick>
              </a:rPr>
              <a:t/>
            </a:r>
            <a:r>
              <a:rPr lang="en-GB" sz="1100">
                <a:solidFill>
                  <a:schemeClr val="dk2"/>
                </a:solidFill>
                <a:latin typeface="Lexend"/>
                <a:ea typeface="Lexend"/>
                <a:cs typeface="Lexend"/>
                <a:sym typeface="Lexend"/>
              </a:rPr>
              <a:t/>
            </a:r>
            <a:r>
              <a:rPr lang="en-GB" sz="1100">
                <a:solidFill>
                  <a:schemeClr val="dk2"/>
                </a:solidFill>
                <a:uFill>
                  <a:noFill/>
                </a:uFill>
                <a:latin typeface="Lexend"/>
                <a:ea typeface="Lexend"/>
                <a:cs typeface="Lexend"/>
                <a:sym typeface="Lexend"/>
                <a:hlinkClick r:id="rId5">
                  <a:extLst>
                    <a:ext uri="{A12FA001-AC4F-418D-AE19-62706E023703}">
                      <ahyp:hlinkClr val="tx"/>
                    </a:ext>
                  </a:extLst>
                </a:hlinkClick>
              </a:rPr>
              <a:t/>
            </a:r>
            <a:r>
              <a:rPr lang="en-GB" sz="1100">
                <a:solidFill>
                  <a:schemeClr val="dk2"/>
                </a:solidFill>
                <a:latin typeface="Lexend"/>
                <a:ea typeface="Lexend"/>
                <a:cs typeface="Lexend"/>
                <a:sym typeface="Lexend"/>
              </a:rPr>
              <a:t/>
            </a:r>
            <a:endParaRPr sz="600">
              <a:solidFill>
                <a:schemeClr val="dk2"/>
              </a:solidFill>
              <a:latin typeface="Lexend"/>
              <a:ea typeface="Lexend"/>
              <a:cs typeface="Lexend"/>
              <a:sym typeface="Lexend"/>
            </a:endParaRPr>
          </a:p>
        </p:txBody>
      </p:sp>
      <p:sp>
        <p:nvSpPr>
          <p:cNvPr id="974" name="Google Shape;974;p86"/>
          <p:cNvSpPr txBox="1"/>
          <p:nvPr/>
        </p:nvSpPr>
        <p:spPr>
          <a:xfrm>
            <a:off x="5587250" y="3537500"/>
            <a:ext cx="2617500" cy="687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matalaadda qaybaha hawada</a:t>
            </a:r>
            <a:endParaRPr sz="1800">
              <a:solidFill>
                <a:srgbClr val="000000"/>
              </a:solidFill>
              <a:latin typeface="Lexend"/>
              <a:ea typeface="Lexend"/>
              <a:cs typeface="Lexend"/>
              <a:sym typeface="Lexe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pic>
        <p:nvPicPr>
          <p:cNvPr id="979" name="Google Shape;979;p87"/>
          <p:cNvPicPr preferRelativeResize="0"/>
          <p:nvPr/>
        </p:nvPicPr>
        <p:blipFill rotWithShape="1">
          <a:blip r:embed="rId3">
            <a:alphaModFix/>
          </a:blip>
          <a:srcRect b="0" l="0" r="0" t="0"/>
          <a:stretch/>
        </p:blipFill>
        <p:spPr>
          <a:xfrm flipH="1">
            <a:off x="2310887" y="1752275"/>
            <a:ext cx="1390325" cy="1561504"/>
          </a:xfrm>
          <a:prstGeom prst="rect">
            <a:avLst/>
          </a:prstGeom>
          <a:noFill/>
          <a:ln>
            <a:noFill/>
          </a:ln>
        </p:spPr>
      </p:pic>
      <p:pic>
        <p:nvPicPr>
          <p:cNvPr id="980" name="Google Shape;980;p87"/>
          <p:cNvPicPr preferRelativeResize="0"/>
          <p:nvPr/>
        </p:nvPicPr>
        <p:blipFill>
          <a:blip r:embed="rId4">
            <a:alphaModFix/>
          </a:blip>
          <a:stretch>
            <a:fillRect/>
          </a:stretch>
        </p:blipFill>
        <p:spPr>
          <a:xfrm>
            <a:off x="5472876" y="1752275"/>
            <a:ext cx="1338437" cy="1491200"/>
          </a:xfrm>
          <a:prstGeom prst="rect">
            <a:avLst/>
          </a:prstGeom>
          <a:noFill/>
          <a:ln>
            <a:noFill/>
          </a:ln>
        </p:spPr>
      </p:pic>
      <p:sp>
        <p:nvSpPr>
          <p:cNvPr id="981" name="Google Shape;981;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Gariirinta hawada</a:t>
            </a:r>
            <a:endParaRPr/>
          </a:p>
        </p:txBody>
      </p:sp>
      <p:sp>
        <p:nvSpPr>
          <p:cNvPr id="982" name="Google Shape;982;p87"/>
          <p:cNvSpPr txBox="1"/>
          <p:nvPr/>
        </p:nvSpPr>
        <p:spPr>
          <a:xfrm>
            <a:off x="324000" y="4820400"/>
            <a:ext cx="7885200" cy="159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2"/>
                </a:solidFill>
                <a:latin typeface="Lexend"/>
                <a:ea typeface="Lexend"/>
                <a:cs typeface="Lexend"/>
                <a:sym typeface="Lexend"/>
              </a:rPr>
              <a:t>Sawirka Midig: Jilitaan (Simulation) by PhET Interactive Simulations, Jaamacadda Colorado Boulder, shatiyaysan CC-BY-4.0 (https://phet.colorado.edu).</a:t>
            </a:r>
            <a:r>
              <a:rPr lang="en-GB" sz="1100">
                <a:solidFill>
                  <a:schemeClr val="dk2"/>
                </a:solidFill>
                <a:latin typeface="Lexend"/>
                <a:ea typeface="Lexend"/>
                <a:cs typeface="Lexend"/>
                <a:sym typeface="Lexend"/>
              </a:rPr>
              <a:t/>
            </a:r>
            <a:r>
              <a:rPr lang="en-GB" sz="1100" u="sng">
                <a:solidFill>
                  <a:schemeClr val="dk2"/>
                </a:solidFill>
                <a:latin typeface="Lexend"/>
                <a:ea typeface="Lexend"/>
                <a:cs typeface="Lexend"/>
                <a:sym typeface="Lexend"/>
                <a:hlinkClick r:id="rId5">
                  <a:extLst>
                    <a:ext uri="{A12FA001-AC4F-418D-AE19-62706E023703}">
                      <ahyp:hlinkClr val="tx"/>
                    </a:ext>
                  </a:extLst>
                </a:hlinkClick>
              </a:rPr>
              <a:t/>
            </a:r>
            <a:r>
              <a:rPr lang="en-GB" sz="1100">
                <a:solidFill>
                  <a:schemeClr val="dk2"/>
                </a:solidFill>
                <a:latin typeface="Lexend"/>
                <a:ea typeface="Lexend"/>
                <a:cs typeface="Lexend"/>
                <a:sym typeface="Lexend"/>
              </a:rPr>
              <a:t/>
            </a:r>
            <a:r>
              <a:rPr lang="en-GB" sz="1100">
                <a:solidFill>
                  <a:schemeClr val="dk2"/>
                </a:solidFill>
                <a:uFill>
                  <a:noFill/>
                </a:uFill>
                <a:latin typeface="Lexend"/>
                <a:ea typeface="Lexend"/>
                <a:cs typeface="Lexend"/>
                <a:sym typeface="Lexend"/>
                <a:hlinkClick r:id="rId6">
                  <a:extLst>
                    <a:ext uri="{A12FA001-AC4F-418D-AE19-62706E023703}">
                      <ahyp:hlinkClr val="tx"/>
                    </a:ext>
                  </a:extLst>
                </a:hlinkClick>
              </a:rPr>
              <a:t/>
            </a:r>
            <a:r>
              <a:rPr lang="en-GB" sz="1100">
                <a:solidFill>
                  <a:schemeClr val="dk2"/>
                </a:solidFill>
                <a:latin typeface="Lexend"/>
                <a:ea typeface="Lexend"/>
                <a:cs typeface="Lexend"/>
                <a:sym typeface="Lexend"/>
              </a:rPr>
              <a:t/>
            </a:r>
            <a:endParaRPr sz="600">
              <a:solidFill>
                <a:schemeClr val="dk2"/>
              </a:solidFill>
              <a:latin typeface="Lexend"/>
              <a:ea typeface="Lexend"/>
              <a:cs typeface="Lexend"/>
              <a:sym typeface="Lexend"/>
            </a:endParaRPr>
          </a:p>
        </p:txBody>
      </p:sp>
      <p:sp>
        <p:nvSpPr>
          <p:cNvPr id="983" name="Google Shape;983;p87"/>
          <p:cNvSpPr txBox="1"/>
          <p:nvPr/>
        </p:nvSpPr>
        <p:spPr>
          <a:xfrm>
            <a:off x="329950" y="829925"/>
            <a:ext cx="7129200" cy="820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Hadal-hayayaashu (Speakers) waxay sameeyaan dhawaaq (sound) iyagoo gariiraya (vibrating).</a:t>
            </a:r>
            <a:r>
              <a:rPr b="1" lang="en-GB" sz="1100">
                <a:latin typeface="Lexend"/>
                <a:ea typeface="Lexend"/>
                <a:cs typeface="Lexend"/>
                <a:sym typeface="Lexend"/>
              </a:rPr>
              <a:t/>
            </a:r>
            <a:r>
              <a:rPr lang="en-GB" sz="1100">
                <a:latin typeface="Lexend"/>
                <a:ea typeface="Lexend"/>
                <a:cs typeface="Lexend"/>
                <a:sym typeface="Lexend"/>
              </a:rPr>
              <a:t/>
            </a:r>
            <a:endParaRPr sz="22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Gariirka (vibrations) badanaa waa yar yahay oo dhakhso badan in la arko.</a:t>
            </a:r>
            <a:endParaRPr sz="2200">
              <a:solidFill>
                <a:srgbClr val="000000"/>
              </a:solidFill>
              <a:latin typeface="Lexend"/>
              <a:ea typeface="Lexend"/>
              <a:cs typeface="Lexend"/>
              <a:sym typeface="Lexend"/>
            </a:endParaRPr>
          </a:p>
        </p:txBody>
      </p:sp>
      <p:sp>
        <p:nvSpPr>
          <p:cNvPr id="984" name="Google Shape;984;p87"/>
          <p:cNvSpPr txBox="1"/>
          <p:nvPr/>
        </p:nvSpPr>
        <p:spPr>
          <a:xfrm>
            <a:off x="329950" y="3649325"/>
            <a:ext cx="8254500" cy="431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Qaybta ugu weyn ee gariirta (vibrating) ee hadal-hayaha (speaker) waxaa loo yaqaan koontada (cone).</a:t>
            </a:r>
            <a:endParaRPr sz="2200">
              <a:solidFill>
                <a:srgbClr val="000000"/>
              </a:solidFill>
              <a:latin typeface="Lexend"/>
              <a:ea typeface="Lexend"/>
              <a:cs typeface="Lexend"/>
              <a:sym typeface="Lexend"/>
            </a:endParaRPr>
          </a:p>
        </p:txBody>
      </p:sp>
      <p:cxnSp>
        <p:nvCxnSpPr>
          <p:cNvPr id="985" name="Google Shape;985;p87"/>
          <p:cNvCxnSpPr/>
          <p:nvPr/>
        </p:nvCxnSpPr>
        <p:spPr>
          <a:xfrm flipH="1" rot="10800000">
            <a:off x="3067875" y="2776375"/>
            <a:ext cx="61800" cy="862800"/>
          </a:xfrm>
          <a:prstGeom prst="straightConnector1">
            <a:avLst/>
          </a:prstGeom>
          <a:noFill/>
          <a:ln cap="flat" cmpd="sng" w="38100">
            <a:solidFill>
              <a:schemeClr val="accent4"/>
            </a:solidFill>
            <a:prstDash val="solid"/>
            <a:round/>
            <a:headEnd len="med" w="med" type="none"/>
            <a:tailEnd len="med" w="med" type="none"/>
          </a:ln>
        </p:spPr>
      </p:cxnSp>
      <p:cxnSp>
        <p:nvCxnSpPr>
          <p:cNvPr id="986" name="Google Shape;986;p87"/>
          <p:cNvCxnSpPr/>
          <p:nvPr/>
        </p:nvCxnSpPr>
        <p:spPr>
          <a:xfrm flipH="1" rot="10800000">
            <a:off x="3074025" y="2659525"/>
            <a:ext cx="3111900" cy="973500"/>
          </a:xfrm>
          <a:prstGeom prst="straightConnector1">
            <a:avLst/>
          </a:prstGeom>
          <a:noFill/>
          <a:ln cap="flat" cmpd="sng" w="38100">
            <a:solidFill>
              <a:schemeClr val="accent4"/>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Gariirinta (Vibrating) hawada (air)</a:t>
            </a:r>
            <a:endParaRPr/>
          </a:p>
        </p:txBody>
      </p:sp>
      <p:sp>
        <p:nvSpPr>
          <p:cNvPr id="992" name="Google Shape;992;p88"/>
          <p:cNvSpPr txBox="1"/>
          <p:nvPr/>
        </p:nvSpPr>
        <p:spPr>
          <a:xfrm>
            <a:off x="329950" y="4820400"/>
            <a:ext cx="8002500" cy="265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2"/>
                </a:solidFill>
                <a:latin typeface="Lexend"/>
                <a:ea typeface="Lexend"/>
                <a:cs typeface="Lexend"/>
                <a:sym typeface="Lexend"/>
              </a:rPr>
              <a:t>Jilitaan (Simulation) by PhET Interactive Simulations, Jaamacadda Colorado Boulder, shatiyaysan CC-BY-4.0 (https://phet.colorado.edu).</a:t>
            </a:r>
            <a:r>
              <a:rPr lang="en-GB" sz="1100" u="sng">
                <a:solidFill>
                  <a:schemeClr val="dk2"/>
                </a:solidFill>
                <a:latin typeface="Lexend"/>
                <a:ea typeface="Lexend"/>
                <a:cs typeface="Lexend"/>
                <a:sym typeface="Lexend"/>
                <a:hlinkClick r:id="rId3">
                  <a:extLst>
                    <a:ext uri="{A12FA001-AC4F-418D-AE19-62706E023703}">
                      <ahyp:hlinkClr val="tx"/>
                    </a:ext>
                  </a:extLst>
                </a:hlinkClick>
              </a:rPr>
              <a:t/>
            </a:r>
            <a:r>
              <a:rPr lang="en-GB" sz="1100">
                <a:solidFill>
                  <a:schemeClr val="dk2"/>
                </a:solidFill>
                <a:latin typeface="Lexend"/>
                <a:ea typeface="Lexend"/>
                <a:cs typeface="Lexend"/>
                <a:sym typeface="Lexend"/>
              </a:rPr>
              <a:t/>
            </a:r>
            <a:r>
              <a:rPr lang="en-GB" sz="1100">
                <a:solidFill>
                  <a:schemeClr val="dk2"/>
                </a:solidFill>
                <a:uFill>
                  <a:noFill/>
                </a:uFill>
                <a:latin typeface="Lexend"/>
                <a:ea typeface="Lexend"/>
                <a:cs typeface="Lexend"/>
                <a:sym typeface="Lexend"/>
                <a:hlinkClick r:id="rId4">
                  <a:extLst>
                    <a:ext uri="{A12FA001-AC4F-418D-AE19-62706E023703}">
                      <ahyp:hlinkClr val="tx"/>
                    </a:ext>
                  </a:extLst>
                </a:hlinkClick>
              </a:rPr>
              <a:t/>
            </a:r>
            <a:r>
              <a:rPr lang="en-GB" sz="1100">
                <a:solidFill>
                  <a:schemeClr val="dk2"/>
                </a:solidFill>
                <a:latin typeface="Lexend"/>
                <a:ea typeface="Lexend"/>
                <a:cs typeface="Lexend"/>
                <a:sym typeface="Lexend"/>
              </a:rPr>
              <a:t/>
            </a:r>
            <a:endParaRPr sz="600">
              <a:solidFill>
                <a:schemeClr val="dk2"/>
              </a:solidFill>
              <a:latin typeface="Lexend"/>
              <a:ea typeface="Lexend"/>
              <a:cs typeface="Lexend"/>
              <a:sym typeface="Lexend"/>
            </a:endParaRPr>
          </a:p>
        </p:txBody>
      </p:sp>
      <p:sp>
        <p:nvSpPr>
          <p:cNvPr id="993" name="Google Shape;993;p88"/>
          <p:cNvSpPr txBox="1"/>
          <p:nvPr/>
        </p:nvSpPr>
        <p:spPr>
          <a:xfrm>
            <a:off x="329950" y="3904725"/>
            <a:ext cx="8460000" cy="431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Jilitaankan (animation) ma muujinayo dhaqdhaqaaqa (movement) buuxa ee walxaha hawada (air particles).</a:t>
            </a:r>
            <a:endParaRPr sz="2200">
              <a:solidFill>
                <a:srgbClr val="000000"/>
              </a:solidFill>
              <a:latin typeface="Lexend"/>
              <a:ea typeface="Lexend"/>
              <a:cs typeface="Lexend"/>
              <a:sym typeface="Lexend"/>
            </a:endParaRPr>
          </a:p>
        </p:txBody>
      </p:sp>
      <p:sp>
        <p:nvSpPr>
          <p:cNvPr id="994" name="Google Shape;994;p88"/>
          <p:cNvSpPr txBox="1"/>
          <p:nvPr/>
        </p:nvSpPr>
        <p:spPr>
          <a:xfrm>
            <a:off x="329950" y="829925"/>
            <a:ext cx="5444400" cy="1209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Jilitaanku (animation) wuxuu muujinayaa koontada (cone) hadal-hayaha (speaker) oo gariiraysa (vibrating) oo ka dhigaysa walxaha hawada (air particles) ku xeeran inay gariiraan (vibrate) sidoo kale.</a:t>
            </a:r>
            <a:r>
              <a:rPr b="1"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995" name="Google Shape;995;p88"/>
          <p:cNvSpPr txBox="1"/>
          <p:nvPr/>
        </p:nvSpPr>
        <p:spPr>
          <a:xfrm>
            <a:off x="329950" y="2367325"/>
            <a:ext cx="5444400" cy="1209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gariirku (vibration) bilaabmo, daawo dhaqdhaqaaqa (motion) mid ka mid ah walxaha hawada (air particles) la muujiyey.</a:t>
            </a:r>
            <a:r>
              <a:rPr lang="en-GB" sz="1100">
                <a:latin typeface="Lexend"/>
                <a:ea typeface="Lexend"/>
                <a:cs typeface="Lexend"/>
                <a:sym typeface="Lexend"/>
              </a:rPr>
              <a:t/>
            </a:r>
            <a:r>
              <a:rPr lang="en-GB" sz="1100">
                <a:latin typeface="Lexend"/>
                <a:ea typeface="Lexend"/>
                <a:cs typeface="Lexend"/>
                <a:sym typeface="Lexend"/>
              </a:rPr>
              <a:t/>
            </a:r>
            <a:endParaRPr sz="2200">
              <a:solidFill>
                <a:srgbClr val="000000"/>
              </a:solidFill>
              <a:latin typeface="Lexend"/>
              <a:ea typeface="Lexend"/>
              <a:cs typeface="Lexend"/>
              <a:sym typeface="Lexend"/>
            </a:endParaRPr>
          </a:p>
        </p:txBody>
      </p:sp>
      <p:pic>
        <p:nvPicPr>
          <p:cNvPr id="996" name="Google Shape;996;p88"/>
          <p:cNvPicPr preferRelativeResize="0"/>
          <p:nvPr/>
        </p:nvPicPr>
        <p:blipFill>
          <a:blip r:embed="rId5">
            <a:alphaModFix/>
          </a:blip>
          <a:stretch>
            <a:fillRect/>
          </a:stretch>
        </p:blipFill>
        <p:spPr>
          <a:xfrm>
            <a:off x="5926750" y="765900"/>
            <a:ext cx="3064850" cy="294126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0" name="Shape 1000"/>
        <p:cNvGrpSpPr/>
        <p:nvPr/>
      </p:nvGrpSpPr>
      <p:grpSpPr>
        <a:xfrm>
          <a:off x="0" y="0"/>
          <a:ext cx="0" cy="0"/>
          <a:chOff x="0" y="0"/>
          <a:chExt cx="0" cy="0"/>
        </a:xfrm>
      </p:grpSpPr>
      <p:grpSp>
        <p:nvGrpSpPr>
          <p:cNvPr id="1001" name="Google Shape;1001;p89"/>
          <p:cNvGrpSpPr/>
          <p:nvPr/>
        </p:nvGrpSpPr>
        <p:grpSpPr>
          <a:xfrm>
            <a:off x="339041" y="2511378"/>
            <a:ext cx="8216884" cy="465519"/>
            <a:chOff x="339041" y="1815925"/>
            <a:chExt cx="8216884" cy="465519"/>
          </a:xfrm>
        </p:grpSpPr>
        <p:grpSp>
          <p:nvGrpSpPr>
            <p:cNvPr id="1002" name="Google Shape;1002;p89"/>
            <p:cNvGrpSpPr/>
            <p:nvPr/>
          </p:nvGrpSpPr>
          <p:grpSpPr>
            <a:xfrm>
              <a:off x="339041" y="1815925"/>
              <a:ext cx="457200" cy="457200"/>
              <a:chOff x="1020916" y="1442088"/>
              <a:chExt cx="457200" cy="457200"/>
            </a:xfrm>
          </p:grpSpPr>
          <p:pic>
            <p:nvPicPr>
              <p:cNvPr id="1003" name="Google Shape;1003;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04" name="Google Shape;1004;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005" name="Google Shape;1005;p89"/>
            <p:cNvSpPr txBox="1"/>
            <p:nvPr/>
          </p:nvSpPr>
          <p:spPr>
            <a:xfrm>
              <a:off x="984825" y="1850344"/>
              <a:ext cx="7571100" cy="4311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Clr>
                  <a:schemeClr val="dk1"/>
                </a:buClr>
                <a:buSzPts val="1100"/>
                <a:buFont typeface="Arial"/>
                <a:buNone/>
              </a:pPr>
              <a:r>
                <a:rPr lang="en-GB" sz="1900">
                  <a:solidFill>
                    <a:schemeClr val="dk1"/>
                  </a:solidFill>
                  <a:latin typeface="Lexend"/>
                  <a:ea typeface="Lexend"/>
                  <a:cs typeface="Lexend"/>
                  <a:sym typeface="Lexend"/>
                </a:rPr>
                <a:t>gariiraan (vibrate) sidoo kale.</a:t>
              </a:r>
              <a:endParaRPr sz="2200">
                <a:solidFill>
                  <a:srgbClr val="000000"/>
                </a:solidFill>
                <a:latin typeface="Lexend"/>
                <a:ea typeface="Lexend"/>
                <a:cs typeface="Lexend"/>
                <a:sym typeface="Lexend"/>
              </a:endParaRPr>
            </a:p>
          </p:txBody>
        </p:sp>
      </p:grpSp>
      <p:sp>
        <p:nvSpPr>
          <p:cNvPr id="1006" name="Google Shape;1006;p89"/>
          <p:cNvSpPr txBox="1"/>
          <p:nvPr>
            <p:ph idx="4294967295" type="title"/>
          </p:nvPr>
        </p:nvSpPr>
        <p:spPr>
          <a:xfrm>
            <a:off x="324000" y="748763"/>
            <a:ext cx="8179200" cy="7281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b="0" lang="en-GB" sz="1400">
                <a:latin typeface="Lexend"/>
              </a:rPr>
              <a:t>Dhammeysti jumlada (sentence).</a:t>
            </a:r>
            <a:endParaRPr b="0"/>
          </a:p>
          <a:p>
            <a:pPr indent="0" lvl="0" marL="0" rtl="0" algn="l">
              <a:spcBef>
                <a:spcPts val="0"/>
              </a:spcBef>
              <a:spcAft>
                <a:spcPts val="0"/>
              </a:spcAft>
              <a:buClr>
                <a:schemeClr val="dk1"/>
              </a:buClr>
              <a:buSzPts val="1100"/>
              <a:buFont typeface="Arial"/>
              <a:buNone/>
              <a:defRPr/>
            </a:pPr>
            <a:r>
              <a:rPr b="0" lang="en-GB" sz="1400">
                <a:latin typeface="Lexend"/>
              </a:rPr>
              <a:t>Shay gariira (vibrating object) wuxuu sababaa walxaha hawada (air particles) ku dhow inay…</a:t>
            </a:r>
            <a:endParaRPr b="0"/>
          </a:p>
        </p:txBody>
      </p:sp>
      <p:sp>
        <p:nvSpPr>
          <p:cNvPr id="1007" name="Google Shape;1007;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Gariirinta (Vibrating) hawada (air)</a:t>
            </a:r>
            <a:endParaRPr/>
          </a:p>
        </p:txBody>
      </p:sp>
      <p:pic>
        <p:nvPicPr>
          <p:cNvPr id="1008" name="Google Shape;1008;p89"/>
          <p:cNvPicPr preferRelativeResize="0"/>
          <p:nvPr/>
        </p:nvPicPr>
        <p:blipFill>
          <a:blip r:embed="rId4">
            <a:alphaModFix/>
          </a:blip>
          <a:stretch>
            <a:fillRect/>
          </a:stretch>
        </p:blipFill>
        <p:spPr>
          <a:xfrm>
            <a:off x="2637208" y="2533938"/>
            <a:ext cx="396000" cy="419100"/>
          </a:xfrm>
          <a:prstGeom prst="rect">
            <a:avLst/>
          </a:prstGeom>
          <a:noFill/>
          <a:ln>
            <a:noFill/>
          </a:ln>
        </p:spPr>
      </p:pic>
      <p:grpSp>
        <p:nvGrpSpPr>
          <p:cNvPr id="1009" name="Google Shape;1009;p89"/>
          <p:cNvGrpSpPr/>
          <p:nvPr/>
        </p:nvGrpSpPr>
        <p:grpSpPr>
          <a:xfrm>
            <a:off x="339041" y="1726771"/>
            <a:ext cx="7393384" cy="464220"/>
            <a:chOff x="339041" y="3440555"/>
            <a:chExt cx="7393384" cy="464220"/>
          </a:xfrm>
        </p:grpSpPr>
        <p:grpSp>
          <p:nvGrpSpPr>
            <p:cNvPr id="1010" name="Google Shape;1010;p89"/>
            <p:cNvGrpSpPr/>
            <p:nvPr/>
          </p:nvGrpSpPr>
          <p:grpSpPr>
            <a:xfrm>
              <a:off x="339041" y="3440555"/>
              <a:ext cx="457200" cy="457200"/>
              <a:chOff x="1020916" y="1442088"/>
              <a:chExt cx="457200" cy="457200"/>
            </a:xfrm>
          </p:grpSpPr>
          <p:pic>
            <p:nvPicPr>
              <p:cNvPr id="1011" name="Google Shape;1011;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12" name="Google Shape;1012;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013" name="Google Shape;1013;p89"/>
            <p:cNvSpPr txBox="1"/>
            <p:nvPr/>
          </p:nvSpPr>
          <p:spPr>
            <a:xfrm>
              <a:off x="984825" y="3473675"/>
              <a:ext cx="6747600" cy="4311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Clr>
                  <a:schemeClr val="dk1"/>
                </a:buClr>
                <a:buSzPts val="1100"/>
                <a:buFont typeface="Arial"/>
                <a:buNone/>
              </a:pPr>
              <a:r>
                <a:rPr lang="en-GB" sz="1900">
                  <a:solidFill>
                    <a:schemeClr val="dk1"/>
                  </a:solidFill>
                  <a:latin typeface="Lexend"/>
                  <a:ea typeface="Lexend"/>
                  <a:cs typeface="Lexend"/>
                  <a:sym typeface="Lexend"/>
                </a:rPr>
                <a:t>safaraan (travel) meel fog oo ka fog hadal-hayaha (speaker).</a:t>
              </a:r>
              <a:endParaRPr sz="2200">
                <a:latin typeface="Lexend"/>
                <a:ea typeface="Lexend"/>
                <a:cs typeface="Lexend"/>
                <a:sym typeface="Lexend"/>
              </a:endParaRPr>
            </a:p>
          </p:txBody>
        </p:sp>
      </p:grpSp>
      <p:grpSp>
        <p:nvGrpSpPr>
          <p:cNvPr id="1014" name="Google Shape;1014;p89"/>
          <p:cNvGrpSpPr/>
          <p:nvPr/>
        </p:nvGrpSpPr>
        <p:grpSpPr>
          <a:xfrm>
            <a:off x="339041" y="3295984"/>
            <a:ext cx="8054909" cy="457200"/>
            <a:chOff x="339041" y="4210384"/>
            <a:chExt cx="8054909" cy="457200"/>
          </a:xfrm>
        </p:grpSpPr>
        <p:sp>
          <p:nvSpPr>
            <p:cNvPr id="1015" name="Google Shape;1015;p89"/>
            <p:cNvSpPr txBox="1"/>
            <p:nvPr/>
          </p:nvSpPr>
          <p:spPr>
            <a:xfrm>
              <a:off x="992650" y="4251187"/>
              <a:ext cx="7401300" cy="4002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Clr>
                  <a:schemeClr val="dk1"/>
                </a:buClr>
                <a:buSzPts val="1100"/>
                <a:buFont typeface="Arial"/>
                <a:buNone/>
              </a:pPr>
              <a:r>
                <a:rPr lang="en-GB" sz="2000">
                  <a:solidFill>
                    <a:schemeClr val="dk1"/>
                  </a:solidFill>
                  <a:latin typeface="Lexend"/>
                  <a:ea typeface="Lexend"/>
                  <a:cs typeface="Lexend"/>
                  <a:sym typeface="Lexend"/>
                </a:rPr>
                <a:t>dhaqaaqaan (move) si aan kala sooc lahayn (randomly).</a:t>
              </a:r>
              <a:endParaRPr sz="1900">
                <a:latin typeface="Lexend"/>
                <a:ea typeface="Lexend"/>
                <a:cs typeface="Lexend"/>
                <a:sym typeface="Lexend"/>
              </a:endParaRPr>
            </a:p>
          </p:txBody>
        </p:sp>
        <p:grpSp>
          <p:nvGrpSpPr>
            <p:cNvPr id="1016" name="Google Shape;1016;p89"/>
            <p:cNvGrpSpPr/>
            <p:nvPr/>
          </p:nvGrpSpPr>
          <p:grpSpPr>
            <a:xfrm>
              <a:off x="339041" y="4210384"/>
              <a:ext cx="457200" cy="457200"/>
              <a:chOff x="1020916" y="1442088"/>
              <a:chExt cx="457200" cy="457200"/>
            </a:xfrm>
          </p:grpSpPr>
          <p:pic>
            <p:nvPicPr>
              <p:cNvPr id="1017" name="Google Shape;1017;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18" name="Google Shape;1018;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grpSp>
        <p:nvGrpSpPr>
          <p:cNvPr id="1019" name="Google Shape;1019;p89"/>
          <p:cNvGrpSpPr/>
          <p:nvPr/>
        </p:nvGrpSpPr>
        <p:grpSpPr>
          <a:xfrm>
            <a:off x="339041" y="4134184"/>
            <a:ext cx="7870109" cy="457200"/>
            <a:chOff x="339041" y="4210384"/>
            <a:chExt cx="7870109" cy="457200"/>
          </a:xfrm>
        </p:grpSpPr>
        <p:sp>
          <p:nvSpPr>
            <p:cNvPr id="1020" name="Google Shape;1020;p89"/>
            <p:cNvSpPr txBox="1"/>
            <p:nvPr/>
          </p:nvSpPr>
          <p:spPr>
            <a:xfrm>
              <a:off x="992650" y="4251175"/>
              <a:ext cx="7216500" cy="4002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None/>
              </a:pPr>
              <a:r>
                <a:rPr lang="en-GB" sz="2000">
                  <a:solidFill>
                    <a:schemeClr val="dk1"/>
                  </a:solidFill>
                  <a:latin typeface="Lexend"/>
                  <a:ea typeface="Lexend"/>
                  <a:cs typeface="Lexend"/>
                  <a:sym typeface="Lexend"/>
                </a:rPr>
                <a:t>kala fogaadaan (move apart) (si dhawaaqa (sound) uu u maro).</a:t>
              </a:r>
              <a:endParaRPr sz="1900">
                <a:latin typeface="Lexend"/>
                <a:ea typeface="Lexend"/>
                <a:cs typeface="Lexend"/>
                <a:sym typeface="Lexend"/>
              </a:endParaRPr>
            </a:p>
          </p:txBody>
        </p:sp>
        <p:grpSp>
          <p:nvGrpSpPr>
            <p:cNvPr id="1021" name="Google Shape;1021;p89"/>
            <p:cNvGrpSpPr/>
            <p:nvPr/>
          </p:nvGrpSpPr>
          <p:grpSpPr>
            <a:xfrm>
              <a:off x="339041" y="4210384"/>
              <a:ext cx="457200" cy="457200"/>
              <a:chOff x="1020916" y="1442088"/>
              <a:chExt cx="457200" cy="457200"/>
            </a:xfrm>
          </p:grpSpPr>
          <p:pic>
            <p:nvPicPr>
              <p:cNvPr id="1022" name="Google Shape;1022;p8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23" name="Google Shape;1023;p8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7" name="Shape 1027"/>
        <p:cNvGrpSpPr/>
        <p:nvPr/>
      </p:nvGrpSpPr>
      <p:grpSpPr>
        <a:xfrm>
          <a:off x="0" y="0"/>
          <a:ext cx="0" cy="0"/>
          <a:chOff x="0" y="0"/>
          <a:chExt cx="0" cy="0"/>
        </a:xfrm>
      </p:grpSpPr>
      <p:sp>
        <p:nvSpPr>
          <p:cNvPr id="1028" name="Google Shape;1028;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Gariirinta (Vibrating) hawada (air)</a:t>
            </a:r>
            <a:endParaRPr/>
          </a:p>
        </p:txBody>
      </p:sp>
      <p:sp>
        <p:nvSpPr>
          <p:cNvPr id="1029" name="Google Shape;1029;p90"/>
          <p:cNvSpPr txBox="1"/>
          <p:nvPr/>
        </p:nvSpPr>
        <p:spPr>
          <a:xfrm>
            <a:off x="296700" y="4820400"/>
            <a:ext cx="8046600" cy="265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2"/>
                </a:solidFill>
                <a:latin typeface="Lexend"/>
                <a:ea typeface="Lexend"/>
                <a:cs typeface="Lexend"/>
                <a:sym typeface="Lexend"/>
              </a:rPr>
              <a:t>Jilitaan (Simulation) by PhET Interactive Simulations, Jaamacadda Colorado Boulder, shatiyaysan CC-BY-4.0 (https://phet.colorado.edu).</a:t>
            </a:r>
            <a:r>
              <a:rPr lang="en-GB" sz="1100" u="sng">
                <a:solidFill>
                  <a:schemeClr val="dk2"/>
                </a:solidFill>
                <a:latin typeface="Lexend"/>
                <a:ea typeface="Lexend"/>
                <a:cs typeface="Lexend"/>
                <a:sym typeface="Lexend"/>
                <a:hlinkClick r:id="rId3">
                  <a:extLst>
                    <a:ext uri="{A12FA001-AC4F-418D-AE19-62706E023703}">
                      <ahyp:hlinkClr val="tx"/>
                    </a:ext>
                  </a:extLst>
                </a:hlinkClick>
              </a:rPr>
              <a:t/>
            </a:r>
            <a:r>
              <a:rPr lang="en-GB" sz="1100">
                <a:solidFill>
                  <a:schemeClr val="dk2"/>
                </a:solidFill>
                <a:latin typeface="Lexend"/>
                <a:ea typeface="Lexend"/>
                <a:cs typeface="Lexend"/>
                <a:sym typeface="Lexend"/>
              </a:rPr>
              <a:t/>
            </a:r>
            <a:r>
              <a:rPr lang="en-GB" sz="1100">
                <a:solidFill>
                  <a:schemeClr val="dk2"/>
                </a:solidFill>
                <a:uFill>
                  <a:noFill/>
                </a:uFill>
                <a:latin typeface="Lexend"/>
                <a:ea typeface="Lexend"/>
                <a:cs typeface="Lexend"/>
                <a:sym typeface="Lexend"/>
                <a:hlinkClick r:id="rId4">
                  <a:extLst>
                    <a:ext uri="{A12FA001-AC4F-418D-AE19-62706E023703}">
                      <ahyp:hlinkClr val="tx"/>
                    </a:ext>
                  </a:extLst>
                </a:hlinkClick>
              </a:rPr>
              <a:t/>
            </a:r>
            <a:r>
              <a:rPr lang="en-GB" sz="1100">
                <a:solidFill>
                  <a:schemeClr val="dk2"/>
                </a:solidFill>
                <a:latin typeface="Lexend"/>
                <a:ea typeface="Lexend"/>
                <a:cs typeface="Lexend"/>
                <a:sym typeface="Lexend"/>
              </a:rPr>
              <a:t/>
            </a:r>
            <a:endParaRPr sz="600">
              <a:solidFill>
                <a:schemeClr val="dk2"/>
              </a:solidFill>
              <a:latin typeface="Lexend"/>
              <a:ea typeface="Lexend"/>
              <a:cs typeface="Lexend"/>
              <a:sym typeface="Lexend"/>
            </a:endParaRPr>
          </a:p>
        </p:txBody>
      </p:sp>
      <p:sp>
        <p:nvSpPr>
          <p:cNvPr id="1030" name="Google Shape;1030;p90"/>
          <p:cNvSpPr txBox="1"/>
          <p:nvPr/>
        </p:nvSpPr>
        <p:spPr>
          <a:xfrm>
            <a:off x="329950" y="829925"/>
            <a:ext cx="8490000" cy="820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koontada (cone) hadal-hayaha (speaker) oo gariiraysa (vibrating) ay horay u dhaqaaqdo (moves forwards), waxay riixdaa (pushes) walxaha hawada (air particles) ku dhow, iyadoo isku buufinaysa (squashing them together).</a:t>
            </a:r>
            <a:r>
              <a:rPr b="1" lang="en-GB" sz="1100">
                <a:latin typeface="Lexend"/>
                <a:ea typeface="Lexend"/>
                <a:cs typeface="Lexend"/>
                <a:sym typeface="Lexend"/>
              </a:rPr>
              <a:t/>
            </a:r>
            <a:r>
              <a:rPr lang="en-GB" sz="1100">
                <a:latin typeface="Lexend"/>
                <a:ea typeface="Lexend"/>
                <a:cs typeface="Lexend"/>
                <a:sym typeface="Lexend"/>
              </a:rPr>
              <a:t/>
            </a:r>
            <a:br>
              <a:rPr lang="en-GB" sz="2200">
                <a:latin typeface="Lexend"/>
                <a:ea typeface="Lexend"/>
                <a:cs typeface="Lexend"/>
                <a:sym typeface="Lexend"/>
              </a:rPr>
            </a:b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1031" name="Google Shape;1031;p90"/>
          <p:cNvSpPr txBox="1"/>
          <p:nvPr/>
        </p:nvSpPr>
        <p:spPr>
          <a:xfrm>
            <a:off x="329950" y="1898300"/>
            <a:ext cx="5444400" cy="820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koontada (cone) ay dib u dhaqaaqdo (moves backwards), waxay ka tagtaa boos (space) horteeda.</a:t>
            </a:r>
            <a:endParaRPr sz="2200">
              <a:solidFill>
                <a:srgbClr val="000000"/>
              </a:solidFill>
              <a:latin typeface="Lexend"/>
              <a:ea typeface="Lexend"/>
              <a:cs typeface="Lexend"/>
              <a:sym typeface="Lexend"/>
            </a:endParaRPr>
          </a:p>
        </p:txBody>
      </p:sp>
      <p:sp>
        <p:nvSpPr>
          <p:cNvPr id="1032" name="Google Shape;1032;p90"/>
          <p:cNvSpPr txBox="1"/>
          <p:nvPr/>
        </p:nvSpPr>
        <p:spPr>
          <a:xfrm>
            <a:off x="329950" y="2803575"/>
            <a:ext cx="5444400" cy="159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Qaar ka mid ah walxaha hawada (air particles) ayaa si dhakhso leh dib ugu soo noqda booska (space). Walxuhu (Particles) waxay u dhaqaaqaan (move) jihooyin kala duwan sidaas darteedna way kala firdhiyaan (spread out) si ay u buuxiyaan booska (space) la heli karo.</a:t>
            </a:r>
            <a:r>
              <a:rPr lang="en-GB" sz="1100">
                <a:latin typeface="Lexend"/>
                <a:ea typeface="Lexend"/>
                <a:cs typeface="Lexend"/>
                <a:sym typeface="Lexend"/>
              </a:rPr>
              <a:t/>
            </a:r>
            <a:r>
              <a:rPr lang="en-GB" sz="1100">
                <a:latin typeface="Lexend"/>
                <a:ea typeface="Lexend"/>
                <a:cs typeface="Lexend"/>
                <a:sym typeface="Lexend"/>
              </a:rPr>
              <a:t/>
            </a:r>
            <a:endParaRPr sz="2200">
              <a:solidFill>
                <a:srgbClr val="000000"/>
              </a:solidFill>
              <a:latin typeface="Lexend"/>
              <a:ea typeface="Lexend"/>
              <a:cs typeface="Lexend"/>
              <a:sym typeface="Lexend"/>
            </a:endParaRPr>
          </a:p>
        </p:txBody>
      </p:sp>
      <p:pic>
        <p:nvPicPr>
          <p:cNvPr id="1033" name="Google Shape;1033;p90"/>
          <p:cNvPicPr preferRelativeResize="0"/>
          <p:nvPr/>
        </p:nvPicPr>
        <p:blipFill rotWithShape="1">
          <a:blip r:embed="rId5">
            <a:alphaModFix/>
          </a:blip>
          <a:srcRect b="0" l="0" r="0" t="0"/>
          <a:stretch/>
        </p:blipFill>
        <p:spPr>
          <a:xfrm>
            <a:off x="6307800" y="1796125"/>
            <a:ext cx="2363800" cy="22685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Gariirinta (Vibrating) hawada (air)</a:t>
            </a:r>
            <a:endParaRPr/>
          </a:p>
        </p:txBody>
      </p:sp>
      <p:sp>
        <p:nvSpPr>
          <p:cNvPr id="1039" name="Google Shape;1039;p91"/>
          <p:cNvSpPr txBox="1"/>
          <p:nvPr/>
        </p:nvSpPr>
        <p:spPr>
          <a:xfrm>
            <a:off x="324000" y="818950"/>
            <a:ext cx="4758000" cy="1209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Dhammaan walxaha gariiraya waxay keenaan hawada ku xeeran inay u gariirto si la mid ah sida qolofka (speaker cone).</a:t>
            </a:r>
            <a:r>
              <a:rPr b="1"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1040" name="Google Shape;1040;p91"/>
          <p:cNvSpPr txBox="1"/>
          <p:nvPr/>
        </p:nvSpPr>
        <p:spPr>
          <a:xfrm>
            <a:off x="324000" y="2170054"/>
            <a:ext cx="4471800" cy="159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Waxay isku beddelaan inta ay isku buunshaan qaybaha hawada ku dhow, ka dibna u oggolaadaan inay kala fidaan.</a:t>
            </a:r>
            <a:endParaRPr sz="2200">
              <a:solidFill>
                <a:srgbClr val="000000"/>
              </a:solidFill>
              <a:latin typeface="Lexend"/>
              <a:ea typeface="Lexend"/>
              <a:cs typeface="Lexend"/>
              <a:sym typeface="Lexend"/>
            </a:endParaRPr>
          </a:p>
        </p:txBody>
      </p:sp>
      <p:sp>
        <p:nvSpPr>
          <p:cNvPr id="1041" name="Google Shape;1041;p91"/>
          <p:cNvSpPr txBox="1"/>
          <p:nvPr/>
        </p:nvSpPr>
        <p:spPr>
          <a:xfrm>
            <a:off x="324000" y="3962695"/>
            <a:ext cx="4471800" cy="820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Waxay la mid tahay waxa ku dhaca hawada ku jirta tuubadan.</a:t>
            </a:r>
            <a:r>
              <a:rPr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endParaRPr sz="2200">
              <a:solidFill>
                <a:srgbClr val="000000"/>
              </a:solidFill>
              <a:latin typeface="Lexend"/>
              <a:ea typeface="Lexend"/>
              <a:cs typeface="Lexend"/>
              <a:sym typeface="Lexend"/>
            </a:endParaRPr>
          </a:p>
        </p:txBody>
      </p:sp>
      <p:pic>
        <p:nvPicPr>
          <p:cNvPr id="1042" name="Google Shape;1042;p91"/>
          <p:cNvPicPr preferRelativeResize="0"/>
          <p:nvPr/>
        </p:nvPicPr>
        <p:blipFill>
          <a:blip r:embed="rId3">
            <a:alphaModFix/>
          </a:blip>
          <a:stretch>
            <a:fillRect/>
          </a:stretch>
        </p:blipFill>
        <p:spPr>
          <a:xfrm>
            <a:off x="5234400" y="765900"/>
            <a:ext cx="3101374" cy="2116550"/>
          </a:xfrm>
          <a:prstGeom prst="rect">
            <a:avLst/>
          </a:prstGeom>
          <a:noFill/>
          <a:ln>
            <a:noFill/>
          </a:ln>
        </p:spPr>
      </p:pic>
      <p:pic>
        <p:nvPicPr>
          <p:cNvPr id="1043" name="Google Shape;1043;p91"/>
          <p:cNvPicPr preferRelativeResize="0"/>
          <p:nvPr/>
        </p:nvPicPr>
        <p:blipFill>
          <a:blip r:embed="rId4">
            <a:alphaModFix/>
          </a:blip>
          <a:stretch>
            <a:fillRect/>
          </a:stretch>
        </p:blipFill>
        <p:spPr>
          <a:xfrm>
            <a:off x="5234400" y="3034850"/>
            <a:ext cx="3101375" cy="1804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Gariirinta hawada</a:t>
            </a:r>
            <a:endParaRPr/>
          </a:p>
        </p:txBody>
      </p:sp>
      <p:sp>
        <p:nvSpPr>
          <p:cNvPr id="1049" name="Google Shape;1049;p92"/>
          <p:cNvSpPr txBox="1"/>
          <p:nvPr/>
        </p:nvSpPr>
        <p:spPr>
          <a:xfrm>
            <a:off x="329950" y="807400"/>
            <a:ext cx="8490000" cy="1209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Marka shay gariiraya uu horay u dhaqaaqo, wuxuu riixaa qaybaha hawada ku dhow horay. Maxaa markaa keena in qaybuhu dib ugu noqdaan?</a:t>
            </a:r>
            <a:br>
              <a:rPr lang="en-GB" sz="22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br>
              <a:rPr lang="en-GB" sz="22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grpSp>
        <p:nvGrpSpPr>
          <p:cNvPr id="1050" name="Google Shape;1050;p92"/>
          <p:cNvGrpSpPr/>
          <p:nvPr/>
        </p:nvGrpSpPr>
        <p:grpSpPr>
          <a:xfrm>
            <a:off x="339041" y="3002996"/>
            <a:ext cx="8216884" cy="820500"/>
            <a:chOff x="339041" y="1774144"/>
            <a:chExt cx="8216884" cy="820500"/>
          </a:xfrm>
        </p:grpSpPr>
        <p:grpSp>
          <p:nvGrpSpPr>
            <p:cNvPr id="1051" name="Google Shape;1051;p92"/>
            <p:cNvGrpSpPr/>
            <p:nvPr/>
          </p:nvGrpSpPr>
          <p:grpSpPr>
            <a:xfrm>
              <a:off x="339041" y="1815925"/>
              <a:ext cx="457200" cy="457200"/>
              <a:chOff x="1020916" y="1442088"/>
              <a:chExt cx="457200" cy="457200"/>
            </a:xfrm>
          </p:grpSpPr>
          <p:pic>
            <p:nvPicPr>
              <p:cNvPr id="1052" name="Google Shape;1052;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53" name="Google Shape;1053;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054" name="Google Shape;1054;p92"/>
            <p:cNvSpPr txBox="1"/>
            <p:nvPr/>
          </p:nvSpPr>
          <p:spPr>
            <a:xfrm>
              <a:off x="984825" y="1774144"/>
              <a:ext cx="7571100" cy="8205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None/>
              </a:pPr>
              <a:r>
                <a:rPr lang="en-GB" sz="1200">
                  <a:latin typeface="Lexend"/>
                  <a:ea typeface="Lexend"/>
                  <a:cs typeface="Lexend"/>
                  <a:sym typeface="Lexend"/>
                </a:rPr>
                <a:t>Shayga gariiraya ayaa dib u soo jiidaya marka uu dib u dhaqaaqo.</a:t>
              </a:r>
              <a:endParaRPr sz="2200">
                <a:solidFill>
                  <a:srgbClr val="000000"/>
                </a:solidFill>
                <a:latin typeface="Lexend"/>
                <a:ea typeface="Lexend"/>
                <a:cs typeface="Lexend"/>
                <a:sym typeface="Lexend"/>
              </a:endParaRPr>
            </a:p>
          </p:txBody>
        </p:sp>
      </p:grpSp>
      <p:grpSp>
        <p:nvGrpSpPr>
          <p:cNvPr id="1055" name="Google Shape;1055;p92"/>
          <p:cNvGrpSpPr/>
          <p:nvPr/>
        </p:nvGrpSpPr>
        <p:grpSpPr>
          <a:xfrm>
            <a:off x="339041" y="2183971"/>
            <a:ext cx="8480884" cy="464229"/>
            <a:chOff x="339041" y="3440555"/>
            <a:chExt cx="8480884" cy="464229"/>
          </a:xfrm>
        </p:grpSpPr>
        <p:grpSp>
          <p:nvGrpSpPr>
            <p:cNvPr id="1056" name="Google Shape;1056;p92"/>
            <p:cNvGrpSpPr/>
            <p:nvPr/>
          </p:nvGrpSpPr>
          <p:grpSpPr>
            <a:xfrm>
              <a:off x="339041" y="3440555"/>
              <a:ext cx="457200" cy="457200"/>
              <a:chOff x="1020916" y="1442088"/>
              <a:chExt cx="457200" cy="457200"/>
            </a:xfrm>
          </p:grpSpPr>
          <p:pic>
            <p:nvPicPr>
              <p:cNvPr id="1057" name="Google Shape;1057;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58" name="Google Shape;1058;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059" name="Google Shape;1059;p92"/>
            <p:cNvSpPr txBox="1"/>
            <p:nvPr/>
          </p:nvSpPr>
          <p:spPr>
            <a:xfrm>
              <a:off x="984825" y="3473684"/>
              <a:ext cx="7835100" cy="4311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None/>
              </a:pPr>
              <a:r>
                <a:rPr lang="en-GB" sz="1200">
                  <a:latin typeface="Lexend"/>
                  <a:ea typeface="Lexend"/>
                  <a:cs typeface="Lexend"/>
                  <a:sym typeface="Lexend"/>
                </a:rPr>
                <a:t>Waxay dib u dhaqaaqaan sababtoo ah hadda way gariirayaan.</a:t>
              </a:r>
              <a:endParaRPr sz="2200">
                <a:latin typeface="Lexend"/>
                <a:ea typeface="Lexend"/>
                <a:cs typeface="Lexend"/>
                <a:sym typeface="Lexend"/>
              </a:endParaRPr>
            </a:p>
          </p:txBody>
        </p:sp>
      </p:grpSp>
      <p:grpSp>
        <p:nvGrpSpPr>
          <p:cNvPr id="1060" name="Google Shape;1060;p92"/>
          <p:cNvGrpSpPr/>
          <p:nvPr/>
        </p:nvGrpSpPr>
        <p:grpSpPr>
          <a:xfrm>
            <a:off x="339041" y="3905584"/>
            <a:ext cx="8054909" cy="861303"/>
            <a:chOff x="339041" y="4210384"/>
            <a:chExt cx="8054909" cy="861303"/>
          </a:xfrm>
        </p:grpSpPr>
        <p:sp>
          <p:nvSpPr>
            <p:cNvPr id="1061" name="Google Shape;1061;p92"/>
            <p:cNvSpPr txBox="1"/>
            <p:nvPr/>
          </p:nvSpPr>
          <p:spPr>
            <a:xfrm>
              <a:off x="992650" y="4251187"/>
              <a:ext cx="7401300" cy="8205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None/>
              </a:pPr>
              <a:r>
                <a:rPr lang="en-GB" sz="1200">
                  <a:latin typeface="Lexend"/>
                  <a:ea typeface="Lexend"/>
                  <a:cs typeface="Lexend"/>
                  <a:sym typeface="Lexend"/>
                </a:rPr>
                <a:t>Qaybaha hawadu waxay u dhaqaaqaan dhinacyo kala duwan, sidaas darteed qaar baa dib u dhaqaaqa.</a:t>
              </a:r>
              <a:r>
                <a:rPr lang="en-GB" sz="1200">
                  <a:latin typeface="Lexend"/>
                  <a:ea typeface="Lexend"/>
                  <a:cs typeface="Lexend"/>
                  <a:sym typeface="Lexend"/>
                </a:rPr>
                <a:t/>
              </a:r>
              <a:r>
                <a:rPr lang="en-GB" sz="1200">
                  <a:latin typeface="Lexend"/>
                  <a:ea typeface="Lexend"/>
                  <a:cs typeface="Lexend"/>
                  <a:sym typeface="Lexend"/>
                </a:rPr>
                <a:t/>
              </a:r>
              <a:endParaRPr sz="2200">
                <a:latin typeface="Lexend"/>
                <a:ea typeface="Lexend"/>
                <a:cs typeface="Lexend"/>
                <a:sym typeface="Lexend"/>
              </a:endParaRPr>
            </a:p>
          </p:txBody>
        </p:sp>
        <p:grpSp>
          <p:nvGrpSpPr>
            <p:cNvPr id="1062" name="Google Shape;1062;p92"/>
            <p:cNvGrpSpPr/>
            <p:nvPr/>
          </p:nvGrpSpPr>
          <p:grpSpPr>
            <a:xfrm>
              <a:off x="339041" y="4210384"/>
              <a:ext cx="457200" cy="457200"/>
              <a:chOff x="1020916" y="1442088"/>
              <a:chExt cx="457200" cy="457200"/>
            </a:xfrm>
          </p:grpSpPr>
          <p:pic>
            <p:nvPicPr>
              <p:cNvPr id="1063" name="Google Shape;1063;p9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64" name="Google Shape;1064;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pic>
        <p:nvPicPr>
          <p:cNvPr id="1065" name="Google Shape;1065;p92"/>
          <p:cNvPicPr preferRelativeResize="0"/>
          <p:nvPr/>
        </p:nvPicPr>
        <p:blipFill>
          <a:blip r:embed="rId4">
            <a:alphaModFix/>
          </a:blip>
          <a:stretch>
            <a:fillRect/>
          </a:stretch>
        </p:blipFill>
        <p:spPr>
          <a:xfrm>
            <a:off x="2608533" y="43200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9" name="Shape 1069"/>
        <p:cNvGrpSpPr/>
        <p:nvPr/>
      </p:nvGrpSpPr>
      <p:grpSpPr>
        <a:xfrm>
          <a:off x="0" y="0"/>
          <a:ext cx="0" cy="0"/>
          <a:chOff x="0" y="0"/>
          <a:chExt cx="0" cy="0"/>
        </a:xfrm>
      </p:grpSpPr>
      <p:sp>
        <p:nvSpPr>
          <p:cNvPr id="1070" name="Google Shape;1070;p9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Gariirinta hawada</a:t>
            </a:r>
            <a:endParaRPr/>
          </a:p>
        </p:txBody>
      </p:sp>
      <p:sp>
        <p:nvSpPr>
          <p:cNvPr id="1071" name="Google Shape;1071;p93"/>
          <p:cNvSpPr txBox="1"/>
          <p:nvPr/>
        </p:nvSpPr>
        <p:spPr>
          <a:xfrm>
            <a:off x="329950" y="818950"/>
            <a:ext cx="5943000" cy="743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Sharax waxa ku dhaca qaybaha hawada ku dhow marka qolofka (speaker cone) uu gariiro.</a:t>
            </a:r>
            <a:r>
              <a:rPr lang="en-GB" sz="1800">
                <a:latin typeface="Lexend"/>
                <a:ea typeface="Lexend"/>
                <a:cs typeface="Lexend"/>
                <a:sym typeface="Lexend"/>
              </a:rPr>
              <a:t/>
            </a:r>
            <a:r>
              <a:rPr lang="en-GB" sz="1800">
                <a:latin typeface="Lexend"/>
                <a:ea typeface="Lexend"/>
                <a:cs typeface="Lexend"/>
                <a:sym typeface="Lexend"/>
              </a:rPr>
              <a:t/>
            </a:r>
            <a:r>
              <a:rPr lang="en-GB" sz="18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1072" name="Google Shape;1072;p93"/>
          <p:cNvSpPr txBox="1"/>
          <p:nvPr/>
        </p:nvSpPr>
        <p:spPr>
          <a:xfrm>
            <a:off x="329950" y="1657150"/>
            <a:ext cx="5802000" cy="435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Sharax sababta ay tani u dhacdo.</a:t>
            </a:r>
            <a:endParaRPr sz="2200">
              <a:solidFill>
                <a:srgbClr val="000000"/>
              </a:solidFill>
              <a:latin typeface="Lexend"/>
              <a:ea typeface="Lexend"/>
              <a:cs typeface="Lexend"/>
              <a:sym typeface="Lexend"/>
            </a:endParaRPr>
          </a:p>
        </p:txBody>
      </p:sp>
      <p:pic>
        <p:nvPicPr>
          <p:cNvPr id="1073" name="Google Shape;1073;p93"/>
          <p:cNvPicPr preferRelativeResize="0"/>
          <p:nvPr/>
        </p:nvPicPr>
        <p:blipFill rotWithShape="1">
          <a:blip r:embed="rId3">
            <a:alphaModFix/>
          </a:blip>
          <a:srcRect b="0" l="0" r="0" t="0"/>
          <a:stretch/>
        </p:blipFill>
        <p:spPr>
          <a:xfrm>
            <a:off x="6044412" y="818950"/>
            <a:ext cx="1390325" cy="156150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7" name="Shape 1077"/>
        <p:cNvGrpSpPr/>
        <p:nvPr/>
      </p:nvGrpSpPr>
      <p:grpSpPr>
        <a:xfrm>
          <a:off x="0" y="0"/>
          <a:ext cx="0" cy="0"/>
          <a:chOff x="0" y="0"/>
          <a:chExt cx="0" cy="0"/>
        </a:xfrm>
      </p:grpSpPr>
      <p:sp>
        <p:nvSpPr>
          <p:cNvPr id="1078" name="Google Shape;1078;p9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a:latin typeface="Lexend"/>
              </a:rPr>
              <a:t>Gariirinta hawada</a:t>
            </a:r>
            <a:endParaRPr/>
          </a:p>
        </p:txBody>
      </p:sp>
      <p:sp>
        <p:nvSpPr>
          <p:cNvPr id="1079" name="Google Shape;1079;p94"/>
          <p:cNvSpPr txBox="1"/>
          <p:nvPr/>
        </p:nvSpPr>
        <p:spPr>
          <a:xfrm>
            <a:off x="329950" y="2114350"/>
            <a:ext cx="5398500" cy="435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Jawaab tusaale:</a:t>
            </a:r>
            <a:endParaRPr sz="2000">
              <a:solidFill>
                <a:srgbClr val="000000"/>
              </a:solidFill>
              <a:latin typeface="Kalam"/>
              <a:ea typeface="Kalam"/>
              <a:cs typeface="Kalam"/>
              <a:sym typeface="Kalam"/>
            </a:endParaRPr>
          </a:p>
        </p:txBody>
      </p:sp>
      <p:sp>
        <p:nvSpPr>
          <p:cNvPr id="1080" name="Google Shape;1080;p94"/>
          <p:cNvSpPr txBox="1"/>
          <p:nvPr/>
        </p:nvSpPr>
        <p:spPr>
          <a:xfrm>
            <a:off x="329950" y="2495350"/>
            <a:ext cx="8020800" cy="435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Qolofka (speaker cone) gariiraya wuxuu keenaa in qaybaha hawada ku dhow ay sidoo kale gariiraan.</a:t>
            </a:r>
            <a:endParaRPr sz="2000">
              <a:solidFill>
                <a:srgbClr val="000000"/>
              </a:solidFill>
              <a:latin typeface="Kalam"/>
              <a:ea typeface="Kalam"/>
              <a:cs typeface="Kalam"/>
              <a:sym typeface="Kalam"/>
            </a:endParaRPr>
          </a:p>
        </p:txBody>
      </p:sp>
      <p:sp>
        <p:nvSpPr>
          <p:cNvPr id="1081" name="Google Shape;1081;p94"/>
          <p:cNvSpPr txBox="1"/>
          <p:nvPr/>
        </p:nvSpPr>
        <p:spPr>
          <a:xfrm>
            <a:off x="329950" y="2818450"/>
            <a:ext cx="8020800" cy="743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Marka qolofka (speaker cone) uu horay u dhaqaaqo, wuxuu riixaa qaybaha hawada ku dhow, isagoo horay u riixaya. Waxay isku buunshaan ama 'isku ururaan'.</a:t>
            </a:r>
            <a:endParaRPr sz="2000">
              <a:solidFill>
                <a:srgbClr val="000000"/>
              </a:solidFill>
              <a:latin typeface="Kalam"/>
              <a:ea typeface="Kalam"/>
              <a:cs typeface="Kalam"/>
              <a:sym typeface="Kalam"/>
            </a:endParaRPr>
          </a:p>
        </p:txBody>
      </p:sp>
      <p:sp>
        <p:nvSpPr>
          <p:cNvPr id="1082" name="Google Shape;1082;p94"/>
          <p:cNvSpPr txBox="1"/>
          <p:nvPr/>
        </p:nvSpPr>
        <p:spPr>
          <a:xfrm>
            <a:off x="329950" y="3485950"/>
            <a:ext cx="8020800" cy="743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Marka qolofka (speaker cone) uu dib u dhaqaaqo, wuxuu abuuraa meel bannaan. Qaybaha hawada ku dhow waxay si degdeg ah ugu fidaan meesha bannaan (sababtoo ah dhaqdhaqaaqooda xorta ah ee dhinacyo kala duwan). Ka dib qolofka (speaker cone) wuxuu mar kale horay u dhaqaaqaa.</a:t>
            </a:r>
            <a:endParaRPr sz="2000">
              <a:solidFill>
                <a:srgbClr val="000000"/>
              </a:solidFill>
              <a:latin typeface="Kalam"/>
              <a:ea typeface="Kalam"/>
              <a:cs typeface="Kalam"/>
              <a:sym typeface="Kalam"/>
            </a:endParaRPr>
          </a:p>
        </p:txBody>
      </p:sp>
      <p:sp>
        <p:nvSpPr>
          <p:cNvPr id="1083" name="Google Shape;1083;p94"/>
          <p:cNvSpPr txBox="1"/>
          <p:nvPr/>
        </p:nvSpPr>
        <p:spPr>
          <a:xfrm>
            <a:off x="329950" y="818950"/>
            <a:ext cx="5943000" cy="743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Sharax waxa ku dhaca qaybaha hawada ku dhow marka qolofka (speaker cone) uu gariiro.</a:t>
            </a:r>
            <a:r>
              <a:rPr lang="en-GB" sz="1800">
                <a:latin typeface="Lexend"/>
                <a:ea typeface="Lexend"/>
                <a:cs typeface="Lexend"/>
                <a:sym typeface="Lexend"/>
              </a:rPr>
              <a:t/>
            </a:r>
            <a:r>
              <a:rPr lang="en-GB" sz="18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1084" name="Google Shape;1084;p94"/>
          <p:cNvSpPr txBox="1"/>
          <p:nvPr/>
        </p:nvSpPr>
        <p:spPr>
          <a:xfrm>
            <a:off x="329950" y="1657150"/>
            <a:ext cx="5802000" cy="435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Sharax sababta ay tani u dhacdo.</a:t>
            </a:r>
            <a:endParaRPr sz="2200">
              <a:solidFill>
                <a:srgbClr val="000000"/>
              </a:solidFill>
              <a:latin typeface="Lexend"/>
              <a:ea typeface="Lexend"/>
              <a:cs typeface="Lexend"/>
              <a:sym typeface="Lexend"/>
            </a:endParaRPr>
          </a:p>
        </p:txBody>
      </p:sp>
      <p:pic>
        <p:nvPicPr>
          <p:cNvPr id="1085" name="Google Shape;1085;p94"/>
          <p:cNvPicPr preferRelativeResize="0"/>
          <p:nvPr/>
        </p:nvPicPr>
        <p:blipFill rotWithShape="1">
          <a:blip r:embed="rId3">
            <a:alphaModFix/>
          </a:blip>
          <a:srcRect b="0" l="0" r="0" t="0"/>
          <a:stretch/>
        </p:blipFill>
        <p:spPr>
          <a:xfrm>
            <a:off x="6044412" y="818950"/>
            <a:ext cx="1390325" cy="156150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pic>
        <p:nvPicPr>
          <p:cNvPr id="1090" name="Google Shape;1090;p95"/>
          <p:cNvPicPr preferRelativeResize="0"/>
          <p:nvPr/>
        </p:nvPicPr>
        <p:blipFill>
          <a:blip r:embed="rId3">
            <a:alphaModFix/>
          </a:blip>
          <a:stretch>
            <a:fillRect/>
          </a:stretch>
        </p:blipFill>
        <p:spPr>
          <a:xfrm>
            <a:off x="412621" y="2772257"/>
            <a:ext cx="450575" cy="446750"/>
          </a:xfrm>
          <a:prstGeom prst="rect">
            <a:avLst/>
          </a:prstGeom>
          <a:noFill/>
          <a:ln>
            <a:noFill/>
          </a:ln>
        </p:spPr>
      </p:pic>
      <p:sp>
        <p:nvSpPr>
          <p:cNvPr id="1091" name="Google Shape;1091;p95"/>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Gariirinta hawada</a:t>
            </a:r>
            <a:endParaRPr/>
          </a:p>
        </p:txBody>
      </p:sp>
      <p:sp>
        <p:nvSpPr>
          <p:cNvPr id="1092" name="Google Shape;1092;p95"/>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gariirku u safro</a:t>
            </a:r>
            <a:endParaRPr/>
          </a:p>
        </p:txBody>
      </p:sp>
      <p:sp>
        <p:nvSpPr>
          <p:cNvPr id="1093" name="Google Shape;1093;p95"/>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Moodooyinka codka (Models of sound)</a:t>
            </a:r>
            <a:endParaRPr/>
          </a:p>
        </p:txBody>
      </p:sp>
      <p:sp>
        <p:nvSpPr>
          <p:cNvPr id="1094" name="Google Shape;1094;p95"/>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Gariirrada safraya</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sp>
        <p:nvSpPr>
          <p:cNvPr id="1099" name="Google Shape;1099;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gariirradu u safraan</a:t>
            </a:r>
            <a:endParaRPr/>
          </a:p>
        </p:txBody>
      </p:sp>
      <p:sp>
        <p:nvSpPr>
          <p:cNvPr id="1100" name="Google Shape;1100;p96"/>
          <p:cNvSpPr/>
          <p:nvPr/>
        </p:nvSpPr>
        <p:spPr>
          <a:xfrm>
            <a:off x="5062800" y="1075175"/>
            <a:ext cx="3305400" cy="1719600"/>
          </a:xfrm>
          <a:prstGeom prst="rect">
            <a:avLst/>
          </a:prstGeom>
          <a:noFill/>
          <a:ln cap="flat" cmpd="sng" w="19050">
            <a:solidFill>
              <a:srgbClr val="0B5FA5"/>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01" name="Google Shape;1101;p96"/>
          <p:cNvSpPr txBox="1"/>
          <p:nvPr/>
        </p:nvSpPr>
        <p:spPr>
          <a:xfrm>
            <a:off x="325100" y="1135325"/>
            <a:ext cx="4188600" cy="1599300"/>
          </a:xfrm>
          <a:prstGeom prst="rect">
            <a:avLst/>
          </a:prstGeom>
          <a:noFill/>
          <a:ln>
            <a:noFill/>
          </a:ln>
        </p:spPr>
        <p:txBody>
          <a:bodyPr anchorCtr="0" anchor="t" bIns="91425" lIns="0" spcFirstLastPara="1" rIns="91425" wrap="square" tIns="0">
            <a:normAutofit/>
          </a:bodyPr>
          <a:lstStyle/>
          <a:p>
            <a:pPr indent="0" lvl="0" marL="0" marR="0" rtl="0" algn="l">
              <a:lnSpc>
                <a:spcPct val="115000"/>
              </a:lnSpc>
              <a:spcBef>
                <a:spcPts val="0"/>
              </a:spcBef>
              <a:spcAft>
                <a:spcPts val="0"/>
              </a:spcAft>
              <a:buClr>
                <a:srgbClr val="000000"/>
              </a:buClr>
              <a:buSzPts val="2200"/>
              <a:buFont typeface="Arial"/>
              <a:buNone/>
            </a:pPr>
            <a:r>
              <a:rPr b="0" i="0" lang="en-GB" sz="1800" u="none" cap="none" strike="noStrike">
                <a:solidFill>
                  <a:srgbClr val="000000"/>
                </a:solidFill>
                <a:latin typeface="Lexend"/>
                <a:ea typeface="Lexend"/>
                <a:cs typeface="Lexend"/>
                <a:sym typeface="Lexend"/>
              </a:rPr>
              <a:t>Marka koontarada (speaker cone) uu horay u dhaqaaqo, waxay ku dhacdaa walxaha (particles) hawada ee u dhow, iyada oo horay u riixaysa.</a:t>
            </a:r>
            <a:r>
              <a:rPr b="1" i="0" lang="en-GB" sz="1800" u="none" cap="none" strike="noStrike">
                <a:solidFill>
                  <a:srgbClr val="000000"/>
                </a:solidFill>
                <a:latin typeface="Lexend"/>
                <a:ea typeface="Lexend"/>
                <a:cs typeface="Lexend"/>
                <a:sym typeface="Lexend"/>
              </a:rPr>
              <a:t/>
            </a:r>
            <a:r>
              <a:rPr b="0" i="0" lang="en-GB" sz="1800" u="none" cap="none" strike="noStrike">
                <a:solidFill>
                  <a:srgbClr val="000000"/>
                </a:solidFill>
                <a:latin typeface="Lexend"/>
                <a:ea typeface="Lexend"/>
                <a:cs typeface="Lexend"/>
                <a:sym typeface="Lexend"/>
              </a:rPr>
              <a:t/>
            </a:r>
            <a:endParaRPr b="0" i="0" sz="2200" u="none" cap="none" strike="noStrike">
              <a:solidFill>
                <a:srgbClr val="000000"/>
              </a:solidFill>
              <a:latin typeface="Lexend"/>
              <a:ea typeface="Lexend"/>
              <a:cs typeface="Lexend"/>
              <a:sym typeface="Lexend"/>
            </a:endParaRPr>
          </a:p>
        </p:txBody>
      </p:sp>
      <p:cxnSp>
        <p:nvCxnSpPr>
          <p:cNvPr id="1102" name="Google Shape;1102;p96"/>
          <p:cNvCxnSpPr/>
          <p:nvPr/>
        </p:nvCxnSpPr>
        <p:spPr>
          <a:xfrm flipH="1">
            <a:off x="5340049" y="1222852"/>
            <a:ext cx="309900" cy="758100"/>
          </a:xfrm>
          <a:prstGeom prst="straightConnector1">
            <a:avLst/>
          </a:prstGeom>
          <a:noFill/>
          <a:ln cap="flat" cmpd="sng" w="114300">
            <a:solidFill>
              <a:srgbClr val="000000"/>
            </a:solidFill>
            <a:prstDash val="solid"/>
            <a:round/>
            <a:headEnd len="sm" w="sm" type="none"/>
            <a:tailEnd len="sm" w="sm" type="none"/>
          </a:ln>
        </p:spPr>
      </p:cxnSp>
      <p:cxnSp>
        <p:nvCxnSpPr>
          <p:cNvPr id="1103" name="Google Shape;1103;p96"/>
          <p:cNvCxnSpPr/>
          <p:nvPr/>
        </p:nvCxnSpPr>
        <p:spPr>
          <a:xfrm rot="10800000">
            <a:off x="5340049" y="1936563"/>
            <a:ext cx="309900" cy="758100"/>
          </a:xfrm>
          <a:prstGeom prst="straightConnector1">
            <a:avLst/>
          </a:prstGeom>
          <a:noFill/>
          <a:ln cap="flat" cmpd="sng" w="114300">
            <a:solidFill>
              <a:srgbClr val="000000"/>
            </a:solidFill>
            <a:prstDash val="solid"/>
            <a:round/>
            <a:headEnd len="sm" w="sm" type="none"/>
            <a:tailEnd len="sm" w="sm" type="none"/>
          </a:ln>
        </p:spPr>
      </p:cxnSp>
      <p:sp>
        <p:nvSpPr>
          <p:cNvPr id="1104" name="Google Shape;1104;p96"/>
          <p:cNvSpPr/>
          <p:nvPr/>
        </p:nvSpPr>
        <p:spPr>
          <a:xfrm>
            <a:off x="5471975" y="174740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05" name="Google Shape;1105;p96"/>
          <p:cNvSpPr/>
          <p:nvPr/>
        </p:nvSpPr>
        <p:spPr>
          <a:xfrm>
            <a:off x="6106063" y="1899600"/>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06" name="Google Shape;1106;p96"/>
          <p:cNvSpPr/>
          <p:nvPr/>
        </p:nvSpPr>
        <p:spPr>
          <a:xfrm>
            <a:off x="6740150" y="1840625"/>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07" name="Google Shape;1107;p96"/>
          <p:cNvSpPr/>
          <p:nvPr/>
        </p:nvSpPr>
        <p:spPr>
          <a:xfrm>
            <a:off x="7456225" y="179945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08" name="Google Shape;1108;p96"/>
          <p:cNvSpPr/>
          <p:nvPr/>
        </p:nvSpPr>
        <p:spPr>
          <a:xfrm>
            <a:off x="7865925" y="123400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09" name="Google Shape;1109;p96"/>
          <p:cNvSpPr/>
          <p:nvPr/>
        </p:nvSpPr>
        <p:spPr>
          <a:xfrm>
            <a:off x="5694825" y="1296975"/>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10" name="Google Shape;1110;p96"/>
          <p:cNvSpPr/>
          <p:nvPr/>
        </p:nvSpPr>
        <p:spPr>
          <a:xfrm>
            <a:off x="6373125" y="1316213"/>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11" name="Google Shape;1111;p96"/>
          <p:cNvSpPr/>
          <p:nvPr/>
        </p:nvSpPr>
        <p:spPr>
          <a:xfrm>
            <a:off x="7051425" y="1370138"/>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12" name="Google Shape;1112;p96"/>
          <p:cNvSpPr/>
          <p:nvPr/>
        </p:nvSpPr>
        <p:spPr>
          <a:xfrm>
            <a:off x="5630250" y="2279988"/>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13" name="Google Shape;1113;p96"/>
          <p:cNvSpPr/>
          <p:nvPr/>
        </p:nvSpPr>
        <p:spPr>
          <a:xfrm>
            <a:off x="6471575" y="2339438"/>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14" name="Google Shape;1114;p96"/>
          <p:cNvSpPr/>
          <p:nvPr/>
        </p:nvSpPr>
        <p:spPr>
          <a:xfrm>
            <a:off x="7146313" y="233945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15" name="Google Shape;1115;p96"/>
          <p:cNvSpPr/>
          <p:nvPr/>
        </p:nvSpPr>
        <p:spPr>
          <a:xfrm>
            <a:off x="7940638" y="189960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16" name="Google Shape;1116;p96"/>
          <p:cNvSpPr/>
          <p:nvPr/>
        </p:nvSpPr>
        <p:spPr>
          <a:xfrm>
            <a:off x="5062791" y="1739560"/>
            <a:ext cx="309900" cy="438600"/>
          </a:xfrm>
          <a:prstGeom prst="rect">
            <a:avLst/>
          </a:prstGeom>
          <a:solidFill>
            <a:srgbClr val="000000"/>
          </a:solidFill>
          <a:ln>
            <a:noFill/>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17" name="Google Shape;1117;p96"/>
          <p:cNvSpPr/>
          <p:nvPr/>
        </p:nvSpPr>
        <p:spPr>
          <a:xfrm>
            <a:off x="7766113" y="2400425"/>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cxnSp>
        <p:nvCxnSpPr>
          <p:cNvPr id="1118" name="Google Shape;1118;p96"/>
          <p:cNvCxnSpPr/>
          <p:nvPr/>
        </p:nvCxnSpPr>
        <p:spPr>
          <a:xfrm rot="10800000">
            <a:off x="5700317" y="1453356"/>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119" name="Google Shape;1119;p96"/>
          <p:cNvCxnSpPr/>
          <p:nvPr/>
        </p:nvCxnSpPr>
        <p:spPr>
          <a:xfrm rot="10800000">
            <a:off x="5471810" y="1908950"/>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120" name="Google Shape;1120;p96"/>
          <p:cNvCxnSpPr/>
          <p:nvPr/>
        </p:nvCxnSpPr>
        <p:spPr>
          <a:xfrm rot="10800000">
            <a:off x="5637695" y="2434948"/>
            <a:ext cx="477000" cy="0"/>
          </a:xfrm>
          <a:prstGeom prst="straightConnector1">
            <a:avLst/>
          </a:prstGeom>
          <a:noFill/>
          <a:ln cap="flat" cmpd="sng" w="38100">
            <a:solidFill>
              <a:srgbClr val="CC0000"/>
            </a:solidFill>
            <a:prstDash val="solid"/>
            <a:round/>
            <a:headEnd len="med" w="med" type="triangle"/>
            <a:tailEnd len="sm" w="sm" type="none"/>
          </a:ln>
        </p:spPr>
      </p:cxnSp>
      <p:sp>
        <p:nvSpPr>
          <p:cNvPr id="1121" name="Google Shape;1121;p96"/>
          <p:cNvSpPr/>
          <p:nvPr/>
        </p:nvSpPr>
        <p:spPr>
          <a:xfrm>
            <a:off x="5084238" y="1770800"/>
            <a:ext cx="267000" cy="367200"/>
          </a:xfrm>
          <a:prstGeom prst="rightArrow">
            <a:avLst>
              <a:gd fmla="val 50000" name="adj1"/>
              <a:gd fmla="val 64813" name="adj2"/>
            </a:avLst>
          </a:prstGeom>
          <a:solidFill>
            <a:srgbClr val="CC0000"/>
          </a:solidFill>
          <a:ln>
            <a:noFill/>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grpSp>
        <p:nvGrpSpPr>
          <p:cNvPr id="1122" name="Google Shape;1122;p96"/>
          <p:cNvGrpSpPr/>
          <p:nvPr/>
        </p:nvGrpSpPr>
        <p:grpSpPr>
          <a:xfrm>
            <a:off x="329950" y="3046092"/>
            <a:ext cx="8038250" cy="1719600"/>
            <a:chOff x="329950" y="3046092"/>
            <a:chExt cx="8038250" cy="1719600"/>
          </a:xfrm>
        </p:grpSpPr>
        <p:sp>
          <p:nvSpPr>
            <p:cNvPr id="1123" name="Google Shape;1123;p96"/>
            <p:cNvSpPr/>
            <p:nvPr/>
          </p:nvSpPr>
          <p:spPr>
            <a:xfrm>
              <a:off x="5062800" y="3046092"/>
              <a:ext cx="3305400" cy="1719600"/>
            </a:xfrm>
            <a:prstGeom prst="rect">
              <a:avLst/>
            </a:prstGeom>
            <a:noFill/>
            <a:ln cap="flat" cmpd="sng" w="19050">
              <a:solidFill>
                <a:srgbClr val="0B5FA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24" name="Google Shape;1124;p96"/>
            <p:cNvSpPr/>
            <p:nvPr/>
          </p:nvSpPr>
          <p:spPr>
            <a:xfrm>
              <a:off x="6106063" y="3865142"/>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25" name="Google Shape;1125;p96"/>
            <p:cNvSpPr/>
            <p:nvPr/>
          </p:nvSpPr>
          <p:spPr>
            <a:xfrm>
              <a:off x="6740150" y="3806167"/>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26" name="Google Shape;1126;p96"/>
            <p:cNvSpPr/>
            <p:nvPr/>
          </p:nvSpPr>
          <p:spPr>
            <a:xfrm>
              <a:off x="7456225" y="3764992"/>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27" name="Google Shape;1127;p96"/>
            <p:cNvSpPr/>
            <p:nvPr/>
          </p:nvSpPr>
          <p:spPr>
            <a:xfrm>
              <a:off x="7865925" y="3199542"/>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28" name="Google Shape;1128;p96"/>
            <p:cNvSpPr/>
            <p:nvPr/>
          </p:nvSpPr>
          <p:spPr>
            <a:xfrm>
              <a:off x="6373125" y="3281755"/>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29" name="Google Shape;1129;p96"/>
            <p:cNvSpPr/>
            <p:nvPr/>
          </p:nvSpPr>
          <p:spPr>
            <a:xfrm>
              <a:off x="7051425" y="333568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30" name="Google Shape;1130;p96"/>
            <p:cNvSpPr/>
            <p:nvPr/>
          </p:nvSpPr>
          <p:spPr>
            <a:xfrm>
              <a:off x="6471575" y="4304980"/>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31" name="Google Shape;1131;p96"/>
            <p:cNvSpPr/>
            <p:nvPr/>
          </p:nvSpPr>
          <p:spPr>
            <a:xfrm>
              <a:off x="7146313" y="4304992"/>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32" name="Google Shape;1132;p96"/>
            <p:cNvSpPr/>
            <p:nvPr/>
          </p:nvSpPr>
          <p:spPr>
            <a:xfrm>
              <a:off x="7940638" y="3865142"/>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33" name="Google Shape;1133;p96"/>
            <p:cNvSpPr/>
            <p:nvPr/>
          </p:nvSpPr>
          <p:spPr>
            <a:xfrm>
              <a:off x="7766113" y="4365967"/>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cxnSp>
          <p:nvCxnSpPr>
            <p:cNvPr id="1134" name="Google Shape;1134;p96"/>
            <p:cNvCxnSpPr/>
            <p:nvPr/>
          </p:nvCxnSpPr>
          <p:spPr>
            <a:xfrm flipH="1">
              <a:off x="5681905" y="3188395"/>
              <a:ext cx="309900" cy="758100"/>
            </a:xfrm>
            <a:prstGeom prst="straightConnector1">
              <a:avLst/>
            </a:prstGeom>
            <a:noFill/>
            <a:ln cap="flat" cmpd="sng" w="114300">
              <a:solidFill>
                <a:srgbClr val="000000"/>
              </a:solidFill>
              <a:prstDash val="solid"/>
              <a:round/>
              <a:headEnd len="sm" w="sm" type="none"/>
              <a:tailEnd len="sm" w="sm" type="none"/>
            </a:ln>
          </p:spPr>
        </p:cxnSp>
        <p:cxnSp>
          <p:nvCxnSpPr>
            <p:cNvPr id="1135" name="Google Shape;1135;p96"/>
            <p:cNvCxnSpPr/>
            <p:nvPr/>
          </p:nvCxnSpPr>
          <p:spPr>
            <a:xfrm rot="10800000">
              <a:off x="5681905" y="3902106"/>
              <a:ext cx="309900" cy="758100"/>
            </a:xfrm>
            <a:prstGeom prst="straightConnector1">
              <a:avLst/>
            </a:prstGeom>
            <a:noFill/>
            <a:ln cap="flat" cmpd="sng" w="114300">
              <a:solidFill>
                <a:srgbClr val="000000"/>
              </a:solidFill>
              <a:prstDash val="solid"/>
              <a:round/>
              <a:headEnd len="sm" w="sm" type="none"/>
              <a:tailEnd len="sm" w="sm" type="none"/>
            </a:ln>
          </p:spPr>
        </p:cxnSp>
        <p:sp>
          <p:nvSpPr>
            <p:cNvPr id="1136" name="Google Shape;1136;p96"/>
            <p:cNvSpPr/>
            <p:nvPr/>
          </p:nvSpPr>
          <p:spPr>
            <a:xfrm>
              <a:off x="5821660" y="3720771"/>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37" name="Google Shape;1137;p96"/>
            <p:cNvSpPr/>
            <p:nvPr/>
          </p:nvSpPr>
          <p:spPr>
            <a:xfrm>
              <a:off x="6060167" y="3270346"/>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38" name="Google Shape;1138;p96"/>
            <p:cNvSpPr/>
            <p:nvPr/>
          </p:nvSpPr>
          <p:spPr>
            <a:xfrm>
              <a:off x="6161681" y="4248367"/>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39" name="Google Shape;1139;p96"/>
            <p:cNvSpPr/>
            <p:nvPr/>
          </p:nvSpPr>
          <p:spPr>
            <a:xfrm>
              <a:off x="5062803" y="3705092"/>
              <a:ext cx="651900" cy="4386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cxnSp>
          <p:nvCxnSpPr>
            <p:cNvPr id="1140" name="Google Shape;1140;p96"/>
            <p:cNvCxnSpPr/>
            <p:nvPr/>
          </p:nvCxnSpPr>
          <p:spPr>
            <a:xfrm rot="10800000">
              <a:off x="6388032" y="3439967"/>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141" name="Google Shape;1141;p96"/>
            <p:cNvCxnSpPr/>
            <p:nvPr/>
          </p:nvCxnSpPr>
          <p:spPr>
            <a:xfrm rot="10800000">
              <a:off x="6119657" y="4027665"/>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142" name="Google Shape;1142;p96"/>
            <p:cNvCxnSpPr/>
            <p:nvPr/>
          </p:nvCxnSpPr>
          <p:spPr>
            <a:xfrm rot="10800000">
              <a:off x="6481391" y="4454199"/>
              <a:ext cx="477000" cy="0"/>
            </a:xfrm>
            <a:prstGeom prst="straightConnector1">
              <a:avLst/>
            </a:prstGeom>
            <a:noFill/>
            <a:ln cap="flat" cmpd="sng" w="38100">
              <a:solidFill>
                <a:srgbClr val="CC0000"/>
              </a:solidFill>
              <a:prstDash val="solid"/>
              <a:round/>
              <a:headEnd len="med" w="med" type="triangle"/>
              <a:tailEnd len="sm" w="sm" type="none"/>
            </a:ln>
          </p:spPr>
        </p:cxnSp>
        <p:sp>
          <p:nvSpPr>
            <p:cNvPr id="1143" name="Google Shape;1143;p96"/>
            <p:cNvSpPr txBox="1"/>
            <p:nvPr/>
          </p:nvSpPr>
          <p:spPr>
            <a:xfrm>
              <a:off x="329950" y="3300950"/>
              <a:ext cx="4188600" cy="1209900"/>
            </a:xfrm>
            <a:prstGeom prst="rect">
              <a:avLst/>
            </a:prstGeom>
            <a:noFill/>
            <a:ln>
              <a:noFill/>
            </a:ln>
          </p:spPr>
          <p:txBody>
            <a:bodyPr anchorCtr="0" anchor="t" bIns="91425" lIns="0" spcFirstLastPara="1" rIns="91425"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GB" sz="1900" u="none" cap="none" strike="noStrike">
                  <a:solidFill>
                    <a:srgbClr val="000000"/>
                  </a:solidFill>
                  <a:latin typeface="Lexend"/>
                  <a:ea typeface="Lexend"/>
                  <a:cs typeface="Lexend"/>
                  <a:sym typeface="Lexend"/>
                </a:rPr>
                <a:t>Walxaha (particles) la riixay waxay ku dhacaan walxaha (particles) hawada ee hortooda ah.</a:t>
              </a:r>
              <a:endParaRPr b="0" i="0" sz="2200" u="none" cap="none" strike="noStrike">
                <a:solidFill>
                  <a:srgbClr val="000000"/>
                </a:solidFill>
                <a:latin typeface="Lexend"/>
                <a:ea typeface="Lexend"/>
                <a:cs typeface="Lexend"/>
                <a:sym typeface="Lexend"/>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sp>
        <p:nvSpPr>
          <p:cNvPr id="1148" name="Google Shape;1148;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gariirradu u safraan</a:t>
            </a:r>
            <a:endParaRPr/>
          </a:p>
        </p:txBody>
      </p:sp>
      <p:sp>
        <p:nvSpPr>
          <p:cNvPr id="1149" name="Google Shape;1149;p97"/>
          <p:cNvSpPr txBox="1"/>
          <p:nvPr/>
        </p:nvSpPr>
        <p:spPr>
          <a:xfrm>
            <a:off x="329950" y="3236350"/>
            <a:ext cx="3990000" cy="1209900"/>
          </a:xfrm>
          <a:prstGeom prst="rect">
            <a:avLst/>
          </a:prstGeom>
          <a:noFill/>
          <a:ln>
            <a:noFill/>
          </a:ln>
        </p:spPr>
        <p:txBody>
          <a:bodyPr anchorCtr="0" anchor="t" bIns="91425" lIns="0" spcFirstLastPara="1" rIns="91425" wrap="square" tIns="0">
            <a:normAutofit/>
          </a:bodyPr>
          <a:lstStyle/>
          <a:p>
            <a:pPr indent="0" lvl="0" marL="0" marR="0" rtl="0" algn="l">
              <a:lnSpc>
                <a:spcPct val="115000"/>
              </a:lnSpc>
              <a:spcBef>
                <a:spcPts val="0"/>
              </a:spcBef>
              <a:spcAft>
                <a:spcPts val="0"/>
              </a:spcAft>
              <a:buClr>
                <a:srgbClr val="000000"/>
              </a:buClr>
              <a:buSzPts val="2200"/>
              <a:buFont typeface="Arial"/>
              <a:buNone/>
            </a:pPr>
            <a:r>
              <a:rPr b="0" i="0" lang="en-GB" sz="1400" u="none" cap="none" strike="noStrike">
                <a:solidFill>
                  <a:srgbClr val="000000"/>
                </a:solidFill>
                <a:latin typeface="Lexend"/>
                <a:ea typeface="Lexend"/>
                <a:cs typeface="Lexend"/>
                <a:sym typeface="Lexend"/>
              </a:rPr>
              <a:t>Tani waa sida gariir (dhawaaq) uu horay ugu safro hawada (air).</a:t>
            </a:r>
            <a:r>
              <a:rPr b="1" i="0" lang="en-GB" sz="1400" u="none" cap="none" strike="noStrike">
                <a:solidFill>
                  <a:srgbClr val="000000"/>
                </a:solidFill>
                <a:latin typeface="Lexend"/>
                <a:ea typeface="Lexend"/>
                <a:cs typeface="Lexend"/>
                <a:sym typeface="Lexend"/>
              </a:rPr>
              <a:t/>
            </a:r>
            <a:r>
              <a:rPr b="0" i="0" lang="en-GB" sz="1400" u="none" cap="none" strike="noStrike">
                <a:solidFill>
                  <a:srgbClr val="000000"/>
                </a:solidFill>
                <a:latin typeface="Lexend"/>
                <a:ea typeface="Lexend"/>
                <a:cs typeface="Lexend"/>
                <a:sym typeface="Lexend"/>
              </a:rPr>
              <a:t/>
            </a:r>
            <a:endParaRPr b="0" i="0" sz="2200" u="none" cap="none" strike="noStrike">
              <a:solidFill>
                <a:srgbClr val="000000"/>
              </a:solidFill>
              <a:latin typeface="Lexend"/>
              <a:ea typeface="Lexend"/>
              <a:cs typeface="Lexend"/>
              <a:sym typeface="Lexend"/>
            </a:endParaRPr>
          </a:p>
        </p:txBody>
      </p:sp>
      <p:sp>
        <p:nvSpPr>
          <p:cNvPr id="1150" name="Google Shape;1150;p97"/>
          <p:cNvSpPr txBox="1"/>
          <p:nvPr/>
        </p:nvSpPr>
        <p:spPr>
          <a:xfrm>
            <a:off x="330050" y="1331350"/>
            <a:ext cx="3990000" cy="1209900"/>
          </a:xfrm>
          <a:prstGeom prst="rect">
            <a:avLst/>
          </a:prstGeom>
          <a:noFill/>
          <a:ln>
            <a:noFill/>
          </a:ln>
        </p:spPr>
        <p:txBody>
          <a:bodyPr anchorCtr="0" anchor="t" bIns="91425" lIns="0" spcFirstLastPara="1" rIns="91425" wrap="square" tIns="0">
            <a:normAutofit/>
          </a:bodyPr>
          <a:lstStyle/>
          <a:p>
            <a:pPr indent="0" lvl="0" marL="0" marR="0" rtl="0" algn="l">
              <a:lnSpc>
                <a:spcPct val="115000"/>
              </a:lnSpc>
              <a:spcBef>
                <a:spcPts val="0"/>
              </a:spcBef>
              <a:spcAft>
                <a:spcPts val="0"/>
              </a:spcAft>
              <a:buClr>
                <a:srgbClr val="000000"/>
              </a:buClr>
              <a:buSzPts val="2200"/>
              <a:buFont typeface="Arial"/>
              <a:buNone/>
            </a:pPr>
            <a:r>
              <a:rPr b="0" i="0" lang="en-GB" sz="1400" u="none" cap="none" strike="noStrike">
                <a:solidFill>
                  <a:srgbClr val="000000"/>
                </a:solidFill>
                <a:latin typeface="Lexend"/>
                <a:ea typeface="Lexend"/>
                <a:cs typeface="Lexend"/>
                <a:sym typeface="Lexend"/>
              </a:rPr>
              <a:t>Walxahan (particles) markaas waxay ku dhacaan walxaha (particles) hawada ee hortooda ah, iyo wixii la mid ah.</a:t>
            </a:r>
            <a:r>
              <a:rPr b="1" i="0" lang="en-GB" sz="1400" u="none" cap="none" strike="noStrike">
                <a:solidFill>
                  <a:srgbClr val="000000"/>
                </a:solidFill>
                <a:latin typeface="Lexend"/>
                <a:ea typeface="Lexend"/>
                <a:cs typeface="Lexend"/>
                <a:sym typeface="Lexend"/>
              </a:rPr>
              <a:t/>
            </a:r>
            <a:r>
              <a:rPr b="0" i="0" lang="en-GB" sz="1400" u="none" cap="none" strike="noStrike">
                <a:solidFill>
                  <a:srgbClr val="000000"/>
                </a:solidFill>
                <a:latin typeface="Lexend"/>
                <a:ea typeface="Lexend"/>
                <a:cs typeface="Lexend"/>
                <a:sym typeface="Lexend"/>
              </a:rPr>
              <a:t/>
            </a:r>
            <a:endParaRPr b="0" i="0" sz="2200" u="none" cap="none" strike="noStrike">
              <a:solidFill>
                <a:srgbClr val="000000"/>
              </a:solidFill>
              <a:latin typeface="Lexend"/>
              <a:ea typeface="Lexend"/>
              <a:cs typeface="Lexend"/>
              <a:sym typeface="Lexend"/>
            </a:endParaRPr>
          </a:p>
        </p:txBody>
      </p:sp>
      <p:sp>
        <p:nvSpPr>
          <p:cNvPr id="1151" name="Google Shape;1151;p97"/>
          <p:cNvSpPr/>
          <p:nvPr/>
        </p:nvSpPr>
        <p:spPr>
          <a:xfrm>
            <a:off x="5062800" y="1076494"/>
            <a:ext cx="3305400" cy="1719600"/>
          </a:xfrm>
          <a:prstGeom prst="rect">
            <a:avLst/>
          </a:prstGeom>
          <a:noFill/>
          <a:ln cap="flat" cmpd="sng" w="19050">
            <a:solidFill>
              <a:srgbClr val="0B5FA5"/>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cxnSp>
        <p:nvCxnSpPr>
          <p:cNvPr id="1152" name="Google Shape;1152;p97"/>
          <p:cNvCxnSpPr/>
          <p:nvPr/>
        </p:nvCxnSpPr>
        <p:spPr>
          <a:xfrm flipH="1">
            <a:off x="5340049" y="1222852"/>
            <a:ext cx="309900" cy="758100"/>
          </a:xfrm>
          <a:prstGeom prst="straightConnector1">
            <a:avLst/>
          </a:prstGeom>
          <a:noFill/>
          <a:ln cap="flat" cmpd="sng" w="114300">
            <a:solidFill>
              <a:srgbClr val="000000"/>
            </a:solidFill>
            <a:prstDash val="solid"/>
            <a:round/>
            <a:headEnd len="sm" w="sm" type="none"/>
            <a:tailEnd len="sm" w="sm" type="none"/>
          </a:ln>
        </p:spPr>
      </p:cxnSp>
      <p:cxnSp>
        <p:nvCxnSpPr>
          <p:cNvPr id="1153" name="Google Shape;1153;p97"/>
          <p:cNvCxnSpPr/>
          <p:nvPr/>
        </p:nvCxnSpPr>
        <p:spPr>
          <a:xfrm rot="10800000">
            <a:off x="5340049" y="1936563"/>
            <a:ext cx="309900" cy="758100"/>
          </a:xfrm>
          <a:prstGeom prst="straightConnector1">
            <a:avLst/>
          </a:prstGeom>
          <a:noFill/>
          <a:ln cap="flat" cmpd="sng" w="114300">
            <a:solidFill>
              <a:srgbClr val="000000"/>
            </a:solidFill>
            <a:prstDash val="solid"/>
            <a:round/>
            <a:headEnd len="sm" w="sm" type="none"/>
            <a:tailEnd len="sm" w="sm" type="none"/>
          </a:ln>
        </p:spPr>
      </p:cxnSp>
      <p:sp>
        <p:nvSpPr>
          <p:cNvPr id="1154" name="Google Shape;1154;p97"/>
          <p:cNvSpPr/>
          <p:nvPr/>
        </p:nvSpPr>
        <p:spPr>
          <a:xfrm>
            <a:off x="6426520" y="1899600"/>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55" name="Google Shape;1155;p97"/>
          <p:cNvSpPr/>
          <p:nvPr/>
        </p:nvSpPr>
        <p:spPr>
          <a:xfrm>
            <a:off x="6740150" y="1840625"/>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56" name="Google Shape;1156;p97"/>
          <p:cNvSpPr/>
          <p:nvPr/>
        </p:nvSpPr>
        <p:spPr>
          <a:xfrm>
            <a:off x="7456225" y="179945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57" name="Google Shape;1157;p97"/>
          <p:cNvSpPr/>
          <p:nvPr/>
        </p:nvSpPr>
        <p:spPr>
          <a:xfrm>
            <a:off x="7865925" y="123400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58" name="Google Shape;1158;p97"/>
          <p:cNvSpPr/>
          <p:nvPr/>
        </p:nvSpPr>
        <p:spPr>
          <a:xfrm>
            <a:off x="6709240" y="1308384"/>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59" name="Google Shape;1159;p97"/>
          <p:cNvSpPr/>
          <p:nvPr/>
        </p:nvSpPr>
        <p:spPr>
          <a:xfrm>
            <a:off x="7027939" y="135448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60" name="Google Shape;1160;p97"/>
          <p:cNvSpPr/>
          <p:nvPr/>
        </p:nvSpPr>
        <p:spPr>
          <a:xfrm>
            <a:off x="6807690" y="2339438"/>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61" name="Google Shape;1161;p97"/>
          <p:cNvSpPr/>
          <p:nvPr/>
        </p:nvSpPr>
        <p:spPr>
          <a:xfrm>
            <a:off x="7122826" y="233945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62" name="Google Shape;1162;p97"/>
          <p:cNvSpPr/>
          <p:nvPr/>
        </p:nvSpPr>
        <p:spPr>
          <a:xfrm>
            <a:off x="7940638" y="189960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63" name="Google Shape;1163;p97"/>
          <p:cNvSpPr/>
          <p:nvPr/>
        </p:nvSpPr>
        <p:spPr>
          <a:xfrm>
            <a:off x="5062791" y="1739560"/>
            <a:ext cx="309900" cy="438600"/>
          </a:xfrm>
          <a:prstGeom prst="rect">
            <a:avLst/>
          </a:prstGeom>
          <a:solidFill>
            <a:srgbClr val="000000"/>
          </a:solidFill>
          <a:ln>
            <a:noFill/>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64" name="Google Shape;1164;p97"/>
          <p:cNvSpPr/>
          <p:nvPr/>
        </p:nvSpPr>
        <p:spPr>
          <a:xfrm>
            <a:off x="7766113" y="2400425"/>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cxnSp>
        <p:nvCxnSpPr>
          <p:cNvPr id="1165" name="Google Shape;1165;p97"/>
          <p:cNvCxnSpPr/>
          <p:nvPr/>
        </p:nvCxnSpPr>
        <p:spPr>
          <a:xfrm rot="10800000">
            <a:off x="7026955" y="1503403"/>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166" name="Google Shape;1166;p97"/>
          <p:cNvCxnSpPr/>
          <p:nvPr/>
        </p:nvCxnSpPr>
        <p:spPr>
          <a:xfrm rot="10800000">
            <a:off x="6746723" y="1999486"/>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167" name="Google Shape;1167;p97"/>
          <p:cNvCxnSpPr/>
          <p:nvPr/>
        </p:nvCxnSpPr>
        <p:spPr>
          <a:xfrm rot="10800000">
            <a:off x="7128570" y="2502226"/>
            <a:ext cx="477000" cy="0"/>
          </a:xfrm>
          <a:prstGeom prst="straightConnector1">
            <a:avLst/>
          </a:prstGeom>
          <a:noFill/>
          <a:ln cap="flat" cmpd="sng" w="38100">
            <a:solidFill>
              <a:srgbClr val="CC0000"/>
            </a:solidFill>
            <a:prstDash val="solid"/>
            <a:round/>
            <a:headEnd len="med" w="med" type="triangle"/>
            <a:tailEnd len="sm" w="sm" type="none"/>
          </a:ln>
        </p:spPr>
      </p:cxnSp>
      <p:sp>
        <p:nvSpPr>
          <p:cNvPr id="1168" name="Google Shape;1168;p97"/>
          <p:cNvSpPr/>
          <p:nvPr/>
        </p:nvSpPr>
        <p:spPr>
          <a:xfrm>
            <a:off x="5813831" y="1781344"/>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69" name="Google Shape;1169;p97"/>
          <p:cNvSpPr/>
          <p:nvPr/>
        </p:nvSpPr>
        <p:spPr>
          <a:xfrm>
            <a:off x="6036681" y="1312633"/>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170" name="Google Shape;1170;p97"/>
          <p:cNvSpPr/>
          <p:nvPr/>
        </p:nvSpPr>
        <p:spPr>
          <a:xfrm>
            <a:off x="5972106" y="2295645"/>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grpSp>
        <p:nvGrpSpPr>
          <p:cNvPr id="1171" name="Google Shape;1171;p97"/>
          <p:cNvGrpSpPr/>
          <p:nvPr/>
        </p:nvGrpSpPr>
        <p:grpSpPr>
          <a:xfrm>
            <a:off x="5062791" y="2981494"/>
            <a:ext cx="3305409" cy="1719600"/>
            <a:chOff x="5062791" y="2981494"/>
            <a:chExt cx="3305409" cy="1719600"/>
          </a:xfrm>
        </p:grpSpPr>
        <p:sp>
          <p:nvSpPr>
            <p:cNvPr id="1172" name="Google Shape;1172;p97"/>
            <p:cNvSpPr/>
            <p:nvPr/>
          </p:nvSpPr>
          <p:spPr>
            <a:xfrm>
              <a:off x="5062800" y="2981494"/>
              <a:ext cx="3305400" cy="1719600"/>
            </a:xfrm>
            <a:prstGeom prst="rect">
              <a:avLst/>
            </a:prstGeom>
            <a:noFill/>
            <a:ln cap="flat" cmpd="sng" w="19050">
              <a:solidFill>
                <a:srgbClr val="0B5FA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cxnSp>
          <p:nvCxnSpPr>
            <p:cNvPr id="1173" name="Google Shape;1173;p97"/>
            <p:cNvCxnSpPr/>
            <p:nvPr/>
          </p:nvCxnSpPr>
          <p:spPr>
            <a:xfrm flipH="1">
              <a:off x="5340049" y="3127852"/>
              <a:ext cx="309900" cy="758100"/>
            </a:xfrm>
            <a:prstGeom prst="straightConnector1">
              <a:avLst/>
            </a:prstGeom>
            <a:noFill/>
            <a:ln cap="flat" cmpd="sng" w="114300">
              <a:solidFill>
                <a:srgbClr val="000000"/>
              </a:solidFill>
              <a:prstDash val="solid"/>
              <a:round/>
              <a:headEnd len="sm" w="sm" type="none"/>
              <a:tailEnd len="sm" w="sm" type="none"/>
            </a:ln>
          </p:spPr>
        </p:cxnSp>
        <p:cxnSp>
          <p:nvCxnSpPr>
            <p:cNvPr id="1174" name="Google Shape;1174;p97"/>
            <p:cNvCxnSpPr/>
            <p:nvPr/>
          </p:nvCxnSpPr>
          <p:spPr>
            <a:xfrm rot="10800000">
              <a:off x="5340049" y="3841563"/>
              <a:ext cx="309900" cy="758100"/>
            </a:xfrm>
            <a:prstGeom prst="straightConnector1">
              <a:avLst/>
            </a:prstGeom>
            <a:noFill/>
            <a:ln cap="flat" cmpd="sng" w="114300">
              <a:solidFill>
                <a:srgbClr val="000000"/>
              </a:solidFill>
              <a:prstDash val="solid"/>
              <a:round/>
              <a:headEnd len="sm" w="sm" type="none"/>
              <a:tailEnd len="sm" w="sm" type="none"/>
            </a:ln>
          </p:spPr>
        </p:cxnSp>
        <p:sp>
          <p:nvSpPr>
            <p:cNvPr id="1175" name="Google Shape;1175;p97"/>
            <p:cNvSpPr/>
            <p:nvPr/>
          </p:nvSpPr>
          <p:spPr>
            <a:xfrm>
              <a:off x="6426520" y="3804600"/>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76" name="Google Shape;1176;p97"/>
            <p:cNvSpPr/>
            <p:nvPr/>
          </p:nvSpPr>
          <p:spPr>
            <a:xfrm>
              <a:off x="7152465" y="3745625"/>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77" name="Google Shape;1177;p97"/>
            <p:cNvSpPr/>
            <p:nvPr/>
          </p:nvSpPr>
          <p:spPr>
            <a:xfrm>
              <a:off x="7456225" y="370445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78" name="Google Shape;1178;p97"/>
            <p:cNvSpPr/>
            <p:nvPr/>
          </p:nvSpPr>
          <p:spPr>
            <a:xfrm>
              <a:off x="7865925" y="313900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79" name="Google Shape;1179;p97"/>
            <p:cNvSpPr/>
            <p:nvPr/>
          </p:nvSpPr>
          <p:spPr>
            <a:xfrm>
              <a:off x="6709240" y="3213384"/>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80" name="Google Shape;1180;p97"/>
            <p:cNvSpPr/>
            <p:nvPr/>
          </p:nvSpPr>
          <p:spPr>
            <a:xfrm>
              <a:off x="7561339" y="3220336"/>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81" name="Google Shape;1181;p97"/>
            <p:cNvSpPr/>
            <p:nvPr/>
          </p:nvSpPr>
          <p:spPr>
            <a:xfrm>
              <a:off x="6807690" y="4244438"/>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82" name="Google Shape;1182;p97"/>
            <p:cNvSpPr/>
            <p:nvPr/>
          </p:nvSpPr>
          <p:spPr>
            <a:xfrm>
              <a:off x="7542970" y="424445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83" name="Google Shape;1183;p97"/>
            <p:cNvSpPr/>
            <p:nvPr/>
          </p:nvSpPr>
          <p:spPr>
            <a:xfrm>
              <a:off x="7940638" y="380460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84" name="Google Shape;1184;p97"/>
            <p:cNvSpPr/>
            <p:nvPr/>
          </p:nvSpPr>
          <p:spPr>
            <a:xfrm>
              <a:off x="5062791" y="3644560"/>
              <a:ext cx="309900" cy="4386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85" name="Google Shape;1185;p97"/>
            <p:cNvSpPr/>
            <p:nvPr/>
          </p:nvSpPr>
          <p:spPr>
            <a:xfrm>
              <a:off x="7842313" y="4305425"/>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cxnSp>
          <p:nvCxnSpPr>
            <p:cNvPr id="1186" name="Google Shape;1186;p97"/>
            <p:cNvCxnSpPr/>
            <p:nvPr/>
          </p:nvCxnSpPr>
          <p:spPr>
            <a:xfrm rot="10800000">
              <a:off x="7872763" y="3309610"/>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187" name="Google Shape;1187;p97"/>
            <p:cNvCxnSpPr/>
            <p:nvPr/>
          </p:nvCxnSpPr>
          <p:spPr>
            <a:xfrm rot="10800000">
              <a:off x="7458196" y="3856033"/>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188" name="Google Shape;1188;p97"/>
            <p:cNvCxnSpPr/>
            <p:nvPr/>
          </p:nvCxnSpPr>
          <p:spPr>
            <a:xfrm rot="10800000">
              <a:off x="7842912" y="4468205"/>
              <a:ext cx="477000" cy="0"/>
            </a:xfrm>
            <a:prstGeom prst="straightConnector1">
              <a:avLst/>
            </a:prstGeom>
            <a:noFill/>
            <a:ln cap="flat" cmpd="sng" w="38100">
              <a:solidFill>
                <a:srgbClr val="CC0000"/>
              </a:solidFill>
              <a:prstDash val="solid"/>
              <a:round/>
              <a:headEnd len="med" w="med" type="triangle"/>
              <a:tailEnd len="sm" w="sm" type="none"/>
            </a:ln>
          </p:spPr>
        </p:cxnSp>
        <p:sp>
          <p:nvSpPr>
            <p:cNvPr id="1189" name="Google Shape;1189;p97"/>
            <p:cNvSpPr/>
            <p:nvPr/>
          </p:nvSpPr>
          <p:spPr>
            <a:xfrm>
              <a:off x="5813831" y="3668058"/>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90" name="Google Shape;1190;p97"/>
            <p:cNvSpPr/>
            <p:nvPr/>
          </p:nvSpPr>
          <p:spPr>
            <a:xfrm>
              <a:off x="6036681" y="3217633"/>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191" name="Google Shape;1191;p97"/>
            <p:cNvSpPr/>
            <p:nvPr/>
          </p:nvSpPr>
          <p:spPr>
            <a:xfrm>
              <a:off x="5972106" y="4200645"/>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5" name="Shape 1195"/>
        <p:cNvGrpSpPr/>
        <p:nvPr/>
      </p:nvGrpSpPr>
      <p:grpSpPr>
        <a:xfrm>
          <a:off x="0" y="0"/>
          <a:ext cx="0" cy="0"/>
          <a:chOff x="0" y="0"/>
          <a:chExt cx="0" cy="0"/>
        </a:xfrm>
      </p:grpSpPr>
      <p:sp>
        <p:nvSpPr>
          <p:cNvPr id="1196" name="Google Shape;1196;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gariirradu u safraan</a:t>
            </a:r>
            <a:endParaRPr/>
          </a:p>
        </p:txBody>
      </p:sp>
      <p:sp>
        <p:nvSpPr>
          <p:cNvPr id="1197" name="Google Shape;1197;p98"/>
          <p:cNvSpPr txBox="1"/>
          <p:nvPr/>
        </p:nvSpPr>
        <p:spPr>
          <a:xfrm>
            <a:off x="329950" y="818950"/>
            <a:ext cx="7129200" cy="413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Mid ka mid ah kuwan soo socda waa inuu dhacaa si dhawaaqu u safro?</a:t>
            </a:r>
            <a:endParaRPr sz="2200">
              <a:solidFill>
                <a:srgbClr val="000000"/>
              </a:solidFill>
              <a:latin typeface="Lexend"/>
              <a:ea typeface="Lexend"/>
              <a:cs typeface="Lexend"/>
              <a:sym typeface="Lexend"/>
            </a:endParaRPr>
          </a:p>
        </p:txBody>
      </p:sp>
      <p:grpSp>
        <p:nvGrpSpPr>
          <p:cNvPr id="1198" name="Google Shape;1198;p98"/>
          <p:cNvGrpSpPr/>
          <p:nvPr/>
        </p:nvGrpSpPr>
        <p:grpSpPr>
          <a:xfrm>
            <a:off x="339041" y="1815925"/>
            <a:ext cx="457200" cy="457200"/>
            <a:chOff x="1020916" y="1442088"/>
            <a:chExt cx="457200" cy="457200"/>
          </a:xfrm>
        </p:grpSpPr>
        <p:pic>
          <p:nvPicPr>
            <p:cNvPr id="1199" name="Google Shape;1199;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00" name="Google Shape;1200;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1" name="Google Shape;1201;p98"/>
          <p:cNvGrpSpPr/>
          <p:nvPr/>
        </p:nvGrpSpPr>
        <p:grpSpPr>
          <a:xfrm>
            <a:off x="339041" y="2751675"/>
            <a:ext cx="457200" cy="457200"/>
            <a:chOff x="1020916" y="1442088"/>
            <a:chExt cx="457200" cy="457200"/>
          </a:xfrm>
        </p:grpSpPr>
        <p:pic>
          <p:nvPicPr>
            <p:cNvPr id="1202" name="Google Shape;1202;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03" name="Google Shape;1203;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04" name="Google Shape;1204;p98"/>
          <p:cNvGrpSpPr/>
          <p:nvPr/>
        </p:nvGrpSpPr>
        <p:grpSpPr>
          <a:xfrm>
            <a:off x="339041" y="3687425"/>
            <a:ext cx="457200" cy="457200"/>
            <a:chOff x="1020916" y="1442088"/>
            <a:chExt cx="457200" cy="457200"/>
          </a:xfrm>
        </p:grpSpPr>
        <p:pic>
          <p:nvPicPr>
            <p:cNvPr id="1205" name="Google Shape;1205;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206" name="Google Shape;1206;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207" name="Google Shape;1207;p98"/>
          <p:cNvSpPr txBox="1"/>
          <p:nvPr/>
        </p:nvSpPr>
        <p:spPr>
          <a:xfrm>
            <a:off x="984824" y="1831200"/>
            <a:ext cx="6747600" cy="405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Walxuhu (particles) waa inay isku dhacaan (markay gariiraan).</a:t>
            </a:r>
            <a:endParaRPr sz="2200">
              <a:solidFill>
                <a:srgbClr val="000000"/>
              </a:solidFill>
              <a:latin typeface="Lexend"/>
              <a:ea typeface="Lexend"/>
              <a:cs typeface="Lexend"/>
              <a:sym typeface="Lexend"/>
            </a:endParaRPr>
          </a:p>
        </p:txBody>
      </p:sp>
      <p:sp>
        <p:nvSpPr>
          <p:cNvPr id="1208" name="Google Shape;1208;p98"/>
          <p:cNvSpPr txBox="1"/>
          <p:nvPr/>
        </p:nvSpPr>
        <p:spPr>
          <a:xfrm>
            <a:off x="984825" y="2777775"/>
            <a:ext cx="7312800" cy="405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Walxuhu (particles) waa inay u safraan meesha dhawaaqa laga maqlo.</a:t>
            </a:r>
            <a:endParaRPr sz="2200">
              <a:latin typeface="Lexend"/>
              <a:ea typeface="Lexend"/>
              <a:cs typeface="Lexend"/>
              <a:sym typeface="Lexend"/>
            </a:endParaRPr>
          </a:p>
        </p:txBody>
      </p:sp>
      <p:sp>
        <p:nvSpPr>
          <p:cNvPr id="1209" name="Google Shape;1209;p98"/>
          <p:cNvSpPr txBox="1"/>
          <p:nvPr/>
        </p:nvSpPr>
        <p:spPr>
          <a:xfrm>
            <a:off x="984825" y="3581975"/>
            <a:ext cx="7396200" cy="820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Farqiga u dhexeeya walxaha (particles) waa inuu ku filan yahay si dhawaaqu u dhex maro.</a:t>
            </a:r>
            <a:r>
              <a:rPr lang="en-GB" sz="1800">
                <a:latin typeface="Lexend"/>
                <a:ea typeface="Lexend"/>
                <a:cs typeface="Lexend"/>
                <a:sym typeface="Lexend"/>
              </a:rPr>
              <a:t/>
            </a:r>
            <a:r>
              <a:rPr lang="en-GB" sz="1800">
                <a:latin typeface="Lexend"/>
                <a:ea typeface="Lexend"/>
                <a:cs typeface="Lexend"/>
                <a:sym typeface="Lexend"/>
              </a:rPr>
              <a:t/>
            </a:r>
            <a:endParaRPr sz="2200">
              <a:solidFill>
                <a:srgbClr val="000000"/>
              </a:solidFill>
              <a:latin typeface="Lexend"/>
              <a:ea typeface="Lexend"/>
              <a:cs typeface="Lexend"/>
              <a:sym typeface="Lexend"/>
            </a:endParaRPr>
          </a:p>
        </p:txBody>
      </p:sp>
      <p:pic>
        <p:nvPicPr>
          <p:cNvPr id="1210" name="Google Shape;1210;p98"/>
          <p:cNvPicPr preferRelativeResize="0"/>
          <p:nvPr/>
        </p:nvPicPr>
        <p:blipFill>
          <a:blip r:embed="rId4">
            <a:alphaModFix/>
          </a:blip>
          <a:stretch>
            <a:fillRect/>
          </a:stretch>
        </p:blipFill>
        <p:spPr>
          <a:xfrm>
            <a:off x="6657558" y="188818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sp>
        <p:nvSpPr>
          <p:cNvPr id="1215" name="Google Shape;1215;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gariirradu u safraan</a:t>
            </a:r>
            <a:endParaRPr/>
          </a:p>
        </p:txBody>
      </p:sp>
      <p:sp>
        <p:nvSpPr>
          <p:cNvPr id="1216" name="Google Shape;1216;p99"/>
          <p:cNvSpPr txBox="1"/>
          <p:nvPr/>
        </p:nvSpPr>
        <p:spPr>
          <a:xfrm>
            <a:off x="329950" y="1061675"/>
            <a:ext cx="4494000" cy="1816200"/>
          </a:xfrm>
          <a:prstGeom prst="rect">
            <a:avLst/>
          </a:prstGeom>
          <a:noFill/>
          <a:ln>
            <a:noFill/>
          </a:ln>
        </p:spPr>
        <p:txBody>
          <a:bodyPr anchorCtr="0" anchor="t" bIns="91425" lIns="0" spcFirstLastPara="1" rIns="91425" wrap="square" tIns="0">
            <a:normAutofit/>
          </a:bodyPr>
          <a:lstStyle/>
          <a:p>
            <a:pPr indent="0" lvl="0" marL="0" marR="0" rtl="0" algn="l">
              <a:lnSpc>
                <a:spcPct val="115000"/>
              </a:lnSpc>
              <a:spcBef>
                <a:spcPts val="0"/>
              </a:spcBef>
              <a:spcAft>
                <a:spcPts val="0"/>
              </a:spcAft>
              <a:buClr>
                <a:srgbClr val="000000"/>
              </a:buClr>
              <a:buSzPts val="2000"/>
              <a:buFont typeface="Arial"/>
              <a:buNone/>
            </a:pPr>
            <a:r>
              <a:rPr b="0" i="0" lang="en-GB" sz="1400" u="none" cap="none" strike="noStrike">
                <a:solidFill>
                  <a:srgbClr val="000000"/>
                </a:solidFill>
                <a:latin typeface="Lexend"/>
                <a:ea typeface="Lexend"/>
                <a:cs typeface="Lexend"/>
                <a:sym typeface="Lexend"/>
              </a:rPr>
              <a:t>Walxaha (particles) hawadu waxay u dhaqaaqayaan dhinacyo kala duwan. Marka koontarada (speaker cone) dib u dhaqaaqdo, waxay abuurtaa farqi (gap).</a:t>
            </a:r>
            <a:endParaRPr b="0" i="0" sz="2000" u="none" cap="none" strike="noStrike">
              <a:solidFill>
                <a:srgbClr val="000000"/>
              </a:solidFill>
              <a:latin typeface="Lexend"/>
              <a:ea typeface="Lexend"/>
              <a:cs typeface="Lexend"/>
              <a:sym typeface="Lexend"/>
            </a:endParaRPr>
          </a:p>
          <a:p>
            <a:pPr indent="0" lvl="0" marL="0" marR="0" rtl="0" algn="l">
              <a:lnSpc>
                <a:spcPct val="115000"/>
              </a:lnSpc>
              <a:spcBef>
                <a:spcPts val="0"/>
              </a:spcBef>
              <a:spcAft>
                <a:spcPts val="0"/>
              </a:spcAft>
              <a:buClr>
                <a:srgbClr val="000000"/>
              </a:buClr>
              <a:buSzPts val="2000"/>
              <a:buFont typeface="Arial"/>
              <a:buNone/>
            </a:pPr>
            <a:r>
              <a:rPr b="0" i="0" lang="en-GB" sz="1400" u="none" cap="none" strike="noStrike">
                <a:solidFill>
                  <a:srgbClr val="000000"/>
                </a:solidFill>
                <a:latin typeface="Lexend"/>
                <a:ea typeface="Lexend"/>
                <a:cs typeface="Lexend"/>
                <a:sym typeface="Lexend"/>
              </a:rPr>
              <a:t>Qaar ka mid ah walxaha (particles) hawada ee u dhow ayaa si degdeg ah dib ugu soo noqda booskan.</a:t>
            </a:r>
            <a:r>
              <a:rPr b="1" i="0" lang="en-GB" sz="1400" u="none" cap="none" strike="noStrike">
                <a:solidFill>
                  <a:srgbClr val="000000"/>
                </a:solidFill>
                <a:latin typeface="Lexend"/>
                <a:ea typeface="Lexend"/>
                <a:cs typeface="Lexend"/>
                <a:sym typeface="Lexend"/>
              </a:rPr>
              <a:t/>
            </a:r>
            <a:r>
              <a:rPr b="0" i="0" lang="en-GB" sz="1400" u="none" cap="none" strike="noStrike">
                <a:solidFill>
                  <a:srgbClr val="000000"/>
                </a:solidFill>
                <a:latin typeface="Lexend"/>
                <a:ea typeface="Lexend"/>
                <a:cs typeface="Lexend"/>
                <a:sym typeface="Lexend"/>
              </a:rPr>
              <a:t/>
            </a:r>
            <a:endParaRPr b="0" i="0" sz="2000" u="none" cap="none" strike="noStrike">
              <a:solidFill>
                <a:srgbClr val="000000"/>
              </a:solidFill>
              <a:latin typeface="Lexend"/>
              <a:ea typeface="Lexend"/>
              <a:cs typeface="Lexend"/>
              <a:sym typeface="Lexend"/>
            </a:endParaRPr>
          </a:p>
        </p:txBody>
      </p:sp>
      <p:sp>
        <p:nvSpPr>
          <p:cNvPr id="1217" name="Google Shape;1217;p99"/>
          <p:cNvSpPr/>
          <p:nvPr/>
        </p:nvSpPr>
        <p:spPr>
          <a:xfrm>
            <a:off x="5062800" y="1109975"/>
            <a:ext cx="3305400" cy="1719600"/>
          </a:xfrm>
          <a:prstGeom prst="rect">
            <a:avLst/>
          </a:prstGeom>
          <a:noFill/>
          <a:ln cap="flat" cmpd="sng" w="19050">
            <a:solidFill>
              <a:srgbClr val="0B5FA5"/>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218" name="Google Shape;1218;p99"/>
          <p:cNvSpPr/>
          <p:nvPr/>
        </p:nvSpPr>
        <p:spPr>
          <a:xfrm>
            <a:off x="6106063" y="1883942"/>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219" name="Google Shape;1219;p99"/>
          <p:cNvSpPr/>
          <p:nvPr/>
        </p:nvSpPr>
        <p:spPr>
          <a:xfrm>
            <a:off x="6740150" y="1824967"/>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220" name="Google Shape;1220;p99"/>
          <p:cNvSpPr/>
          <p:nvPr/>
        </p:nvSpPr>
        <p:spPr>
          <a:xfrm>
            <a:off x="7456225" y="1783792"/>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221" name="Google Shape;1221;p99"/>
          <p:cNvSpPr/>
          <p:nvPr/>
        </p:nvSpPr>
        <p:spPr>
          <a:xfrm>
            <a:off x="7865925" y="1218342"/>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222" name="Google Shape;1222;p99"/>
          <p:cNvSpPr/>
          <p:nvPr/>
        </p:nvSpPr>
        <p:spPr>
          <a:xfrm>
            <a:off x="6373125" y="1300555"/>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223" name="Google Shape;1223;p99"/>
          <p:cNvSpPr/>
          <p:nvPr/>
        </p:nvSpPr>
        <p:spPr>
          <a:xfrm>
            <a:off x="7051425" y="1354480"/>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224" name="Google Shape;1224;p99"/>
          <p:cNvSpPr/>
          <p:nvPr/>
        </p:nvSpPr>
        <p:spPr>
          <a:xfrm>
            <a:off x="6471575" y="2323780"/>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225" name="Google Shape;1225;p99"/>
          <p:cNvSpPr/>
          <p:nvPr/>
        </p:nvSpPr>
        <p:spPr>
          <a:xfrm>
            <a:off x="7146313" y="2323792"/>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226" name="Google Shape;1226;p99"/>
          <p:cNvSpPr/>
          <p:nvPr/>
        </p:nvSpPr>
        <p:spPr>
          <a:xfrm>
            <a:off x="7940638" y="1883942"/>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227" name="Google Shape;1227;p99"/>
          <p:cNvSpPr/>
          <p:nvPr/>
        </p:nvSpPr>
        <p:spPr>
          <a:xfrm>
            <a:off x="7766113" y="2384767"/>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228" name="Google Shape;1228;p99"/>
          <p:cNvSpPr/>
          <p:nvPr/>
        </p:nvSpPr>
        <p:spPr>
          <a:xfrm>
            <a:off x="5821660" y="1739571"/>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229" name="Google Shape;1229;p99"/>
          <p:cNvSpPr/>
          <p:nvPr/>
        </p:nvSpPr>
        <p:spPr>
          <a:xfrm>
            <a:off x="6060167" y="1289146"/>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
        <p:nvSpPr>
          <p:cNvPr id="1230" name="Google Shape;1230;p99"/>
          <p:cNvSpPr/>
          <p:nvPr/>
        </p:nvSpPr>
        <p:spPr>
          <a:xfrm>
            <a:off x="6161681" y="2267167"/>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grpSp>
        <p:nvGrpSpPr>
          <p:cNvPr id="1231" name="Google Shape;1231;p99"/>
          <p:cNvGrpSpPr/>
          <p:nvPr/>
        </p:nvGrpSpPr>
        <p:grpSpPr>
          <a:xfrm>
            <a:off x="6119657" y="1458767"/>
            <a:ext cx="838734" cy="1014232"/>
            <a:chOff x="6119657" y="1306367"/>
            <a:chExt cx="838734" cy="1014232"/>
          </a:xfrm>
        </p:grpSpPr>
        <p:cxnSp>
          <p:nvCxnSpPr>
            <p:cNvPr id="1232" name="Google Shape;1232;p99"/>
            <p:cNvCxnSpPr/>
            <p:nvPr/>
          </p:nvCxnSpPr>
          <p:spPr>
            <a:xfrm rot="10800000">
              <a:off x="6388032" y="1306367"/>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233" name="Google Shape;1233;p99"/>
            <p:cNvCxnSpPr/>
            <p:nvPr/>
          </p:nvCxnSpPr>
          <p:spPr>
            <a:xfrm rot="10800000">
              <a:off x="6119657" y="1894065"/>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234" name="Google Shape;1234;p99"/>
            <p:cNvCxnSpPr/>
            <p:nvPr/>
          </p:nvCxnSpPr>
          <p:spPr>
            <a:xfrm rot="10800000">
              <a:off x="6481391" y="2320599"/>
              <a:ext cx="477000" cy="0"/>
            </a:xfrm>
            <a:prstGeom prst="straightConnector1">
              <a:avLst/>
            </a:prstGeom>
            <a:noFill/>
            <a:ln cap="flat" cmpd="sng" w="38100">
              <a:solidFill>
                <a:srgbClr val="CC0000"/>
              </a:solidFill>
              <a:prstDash val="solid"/>
              <a:round/>
              <a:headEnd len="med" w="med" type="triangle"/>
              <a:tailEnd len="sm" w="sm" type="none"/>
            </a:ln>
          </p:spPr>
        </p:cxnSp>
      </p:grpSp>
      <p:cxnSp>
        <p:nvCxnSpPr>
          <p:cNvPr id="1235" name="Google Shape;1235;p99"/>
          <p:cNvCxnSpPr/>
          <p:nvPr/>
        </p:nvCxnSpPr>
        <p:spPr>
          <a:xfrm flipH="1">
            <a:off x="5340049" y="1212936"/>
            <a:ext cx="309900" cy="758100"/>
          </a:xfrm>
          <a:prstGeom prst="straightConnector1">
            <a:avLst/>
          </a:prstGeom>
          <a:noFill/>
          <a:ln cap="flat" cmpd="sng" w="114300">
            <a:solidFill>
              <a:srgbClr val="000000"/>
            </a:solidFill>
            <a:prstDash val="solid"/>
            <a:round/>
            <a:headEnd len="sm" w="sm" type="none"/>
            <a:tailEnd len="sm" w="sm" type="none"/>
          </a:ln>
        </p:spPr>
      </p:cxnSp>
      <p:cxnSp>
        <p:nvCxnSpPr>
          <p:cNvPr id="1236" name="Google Shape;1236;p99"/>
          <p:cNvCxnSpPr/>
          <p:nvPr/>
        </p:nvCxnSpPr>
        <p:spPr>
          <a:xfrm rot="10800000">
            <a:off x="5340049" y="1926647"/>
            <a:ext cx="309900" cy="758100"/>
          </a:xfrm>
          <a:prstGeom prst="straightConnector1">
            <a:avLst/>
          </a:prstGeom>
          <a:noFill/>
          <a:ln cap="flat" cmpd="sng" w="114300">
            <a:solidFill>
              <a:srgbClr val="000000"/>
            </a:solidFill>
            <a:prstDash val="solid"/>
            <a:round/>
            <a:headEnd len="sm" w="sm" type="none"/>
            <a:tailEnd len="sm" w="sm" type="none"/>
          </a:ln>
        </p:spPr>
      </p:cxnSp>
      <p:sp>
        <p:nvSpPr>
          <p:cNvPr id="1237" name="Google Shape;1237;p99"/>
          <p:cNvSpPr/>
          <p:nvPr/>
        </p:nvSpPr>
        <p:spPr>
          <a:xfrm>
            <a:off x="5062791" y="1729643"/>
            <a:ext cx="309900" cy="438600"/>
          </a:xfrm>
          <a:prstGeom prst="rect">
            <a:avLst/>
          </a:prstGeom>
          <a:solidFill>
            <a:srgbClr val="000000"/>
          </a:solidFill>
          <a:ln>
            <a:noFill/>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grpSp>
        <p:nvGrpSpPr>
          <p:cNvPr id="1238" name="Google Shape;1238;p99"/>
          <p:cNvGrpSpPr/>
          <p:nvPr/>
        </p:nvGrpSpPr>
        <p:grpSpPr>
          <a:xfrm>
            <a:off x="5645279" y="1458767"/>
            <a:ext cx="828727" cy="969347"/>
            <a:chOff x="5645279" y="1306367"/>
            <a:chExt cx="828727" cy="969347"/>
          </a:xfrm>
        </p:grpSpPr>
        <p:cxnSp>
          <p:nvCxnSpPr>
            <p:cNvPr id="1239" name="Google Shape;1239;p99"/>
            <p:cNvCxnSpPr/>
            <p:nvPr/>
          </p:nvCxnSpPr>
          <p:spPr>
            <a:xfrm>
              <a:off x="5881077" y="1306367"/>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240" name="Google Shape;1240;p99"/>
            <p:cNvCxnSpPr/>
            <p:nvPr/>
          </p:nvCxnSpPr>
          <p:spPr>
            <a:xfrm>
              <a:off x="5645279" y="1760976"/>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241" name="Google Shape;1241;p99"/>
            <p:cNvCxnSpPr/>
            <p:nvPr/>
          </p:nvCxnSpPr>
          <p:spPr>
            <a:xfrm>
              <a:off x="5997006" y="2275714"/>
              <a:ext cx="477000" cy="0"/>
            </a:xfrm>
            <a:prstGeom prst="straightConnector1">
              <a:avLst/>
            </a:prstGeom>
            <a:noFill/>
            <a:ln cap="flat" cmpd="sng" w="38100">
              <a:solidFill>
                <a:srgbClr val="CC0000"/>
              </a:solidFill>
              <a:prstDash val="solid"/>
              <a:round/>
              <a:headEnd len="med" w="med" type="triangle"/>
              <a:tailEnd len="sm" w="sm" type="none"/>
            </a:ln>
          </p:spPr>
        </p:cxnSp>
      </p:grpSp>
      <p:grpSp>
        <p:nvGrpSpPr>
          <p:cNvPr id="1242" name="Google Shape;1242;p99"/>
          <p:cNvGrpSpPr/>
          <p:nvPr/>
        </p:nvGrpSpPr>
        <p:grpSpPr>
          <a:xfrm>
            <a:off x="320550" y="3057694"/>
            <a:ext cx="8047650" cy="1719600"/>
            <a:chOff x="320550" y="2905294"/>
            <a:chExt cx="8047650" cy="1719600"/>
          </a:xfrm>
        </p:grpSpPr>
        <p:sp>
          <p:nvSpPr>
            <p:cNvPr id="1243" name="Google Shape;1243;p99"/>
            <p:cNvSpPr txBox="1"/>
            <p:nvPr/>
          </p:nvSpPr>
          <p:spPr>
            <a:xfrm>
              <a:off x="320550" y="3033994"/>
              <a:ext cx="4503300" cy="1462200"/>
            </a:xfrm>
            <a:prstGeom prst="rect">
              <a:avLst/>
            </a:prstGeom>
            <a:noFill/>
            <a:ln>
              <a:noFill/>
            </a:ln>
          </p:spPr>
          <p:txBody>
            <a:bodyPr anchorCtr="0" anchor="t" bIns="91425" lIns="0" spcFirstLastPara="1" rIns="91425" wrap="square" tIns="0">
              <a:spAutoFit/>
            </a:bodyPr>
            <a:lstStyle/>
            <a:p>
              <a:pPr indent="0" lvl="0" marL="0" marR="0" rtl="0" algn="l">
                <a:lnSpc>
                  <a:spcPct val="115000"/>
                </a:lnSpc>
                <a:spcBef>
                  <a:spcPts val="0"/>
                </a:spcBef>
                <a:spcAft>
                  <a:spcPts val="0"/>
                </a:spcAft>
                <a:buClr>
                  <a:srgbClr val="000000"/>
                </a:buClr>
                <a:buSzPts val="2000"/>
                <a:buFont typeface="Arial"/>
                <a:buNone/>
              </a:pPr>
              <a:r>
                <a:rPr b="0" i="0" lang="en-GB" sz="1500" u="none" cap="none" strike="noStrike">
                  <a:solidFill>
                    <a:srgbClr val="000000"/>
                  </a:solidFill>
                  <a:latin typeface="Lexend"/>
                  <a:ea typeface="Lexend"/>
                  <a:cs typeface="Lexend"/>
                  <a:sym typeface="Lexend"/>
                </a:rPr>
                <a:t>Tani waxay abuurtaa boos (space) dheeraad ah. Walxaha (particles) hore loo riixay ayaa dib ugu soo noqda booskan.</a:t>
              </a:r>
              <a:endParaRPr b="0" i="0" sz="2000" u="none" cap="none" strike="noStrike">
                <a:solidFill>
                  <a:srgbClr val="000000"/>
                </a:solidFill>
                <a:latin typeface="Lexend"/>
                <a:ea typeface="Lexend"/>
                <a:cs typeface="Lexend"/>
                <a:sym typeface="Lexend"/>
              </a:endParaRPr>
            </a:p>
          </p:txBody>
        </p:sp>
        <p:sp>
          <p:nvSpPr>
            <p:cNvPr id="1244" name="Google Shape;1244;p99"/>
            <p:cNvSpPr/>
            <p:nvPr/>
          </p:nvSpPr>
          <p:spPr>
            <a:xfrm>
              <a:off x="5062800" y="2905294"/>
              <a:ext cx="3305400" cy="1719600"/>
            </a:xfrm>
            <a:prstGeom prst="rect">
              <a:avLst/>
            </a:prstGeom>
            <a:noFill/>
            <a:ln cap="flat" cmpd="sng" w="19050">
              <a:solidFill>
                <a:srgbClr val="0B5FA5"/>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cxnSp>
          <p:nvCxnSpPr>
            <p:cNvPr id="1245" name="Google Shape;1245;p99"/>
            <p:cNvCxnSpPr/>
            <p:nvPr/>
          </p:nvCxnSpPr>
          <p:spPr>
            <a:xfrm flipH="1">
              <a:off x="5340049" y="3051652"/>
              <a:ext cx="309900" cy="758100"/>
            </a:xfrm>
            <a:prstGeom prst="straightConnector1">
              <a:avLst/>
            </a:prstGeom>
            <a:noFill/>
            <a:ln cap="flat" cmpd="sng" w="114300">
              <a:solidFill>
                <a:srgbClr val="000000"/>
              </a:solidFill>
              <a:prstDash val="solid"/>
              <a:round/>
              <a:headEnd len="sm" w="sm" type="none"/>
              <a:tailEnd len="sm" w="sm" type="none"/>
            </a:ln>
          </p:spPr>
        </p:cxnSp>
        <p:cxnSp>
          <p:nvCxnSpPr>
            <p:cNvPr id="1246" name="Google Shape;1246;p99"/>
            <p:cNvCxnSpPr/>
            <p:nvPr/>
          </p:nvCxnSpPr>
          <p:spPr>
            <a:xfrm rot="10800000">
              <a:off x="5340049" y="3765363"/>
              <a:ext cx="309900" cy="758100"/>
            </a:xfrm>
            <a:prstGeom prst="straightConnector1">
              <a:avLst/>
            </a:prstGeom>
            <a:noFill/>
            <a:ln cap="flat" cmpd="sng" w="114300">
              <a:solidFill>
                <a:srgbClr val="000000"/>
              </a:solidFill>
              <a:prstDash val="solid"/>
              <a:round/>
              <a:headEnd len="sm" w="sm" type="none"/>
              <a:tailEnd len="sm" w="sm" type="none"/>
            </a:ln>
          </p:spPr>
        </p:cxnSp>
        <p:sp>
          <p:nvSpPr>
            <p:cNvPr id="1247" name="Google Shape;1247;p99"/>
            <p:cNvSpPr/>
            <p:nvPr/>
          </p:nvSpPr>
          <p:spPr>
            <a:xfrm>
              <a:off x="5062791" y="3568360"/>
              <a:ext cx="309900" cy="438600"/>
            </a:xfrm>
            <a:prstGeom prst="rect">
              <a:avLst/>
            </a:prstGeom>
            <a:solidFill>
              <a:srgbClr val="00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248" name="Google Shape;1248;p99"/>
            <p:cNvSpPr/>
            <p:nvPr/>
          </p:nvSpPr>
          <p:spPr>
            <a:xfrm>
              <a:off x="5501202" y="3591858"/>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249" name="Google Shape;1249;p99"/>
            <p:cNvSpPr/>
            <p:nvPr/>
          </p:nvSpPr>
          <p:spPr>
            <a:xfrm>
              <a:off x="5724052" y="3141433"/>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250" name="Google Shape;1250;p99"/>
            <p:cNvSpPr/>
            <p:nvPr/>
          </p:nvSpPr>
          <p:spPr>
            <a:xfrm>
              <a:off x="5659477" y="4124445"/>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251" name="Google Shape;1251;p99"/>
            <p:cNvSpPr/>
            <p:nvPr/>
          </p:nvSpPr>
          <p:spPr>
            <a:xfrm>
              <a:off x="6426520" y="3720571"/>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252" name="Google Shape;1252;p99"/>
            <p:cNvSpPr/>
            <p:nvPr/>
          </p:nvSpPr>
          <p:spPr>
            <a:xfrm>
              <a:off x="6740150" y="3661596"/>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253" name="Google Shape;1253;p99"/>
            <p:cNvSpPr/>
            <p:nvPr/>
          </p:nvSpPr>
          <p:spPr>
            <a:xfrm>
              <a:off x="7456225" y="3620421"/>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254" name="Google Shape;1254;p99"/>
            <p:cNvSpPr/>
            <p:nvPr/>
          </p:nvSpPr>
          <p:spPr>
            <a:xfrm>
              <a:off x="7865925" y="3054971"/>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255" name="Google Shape;1255;p99"/>
            <p:cNvSpPr/>
            <p:nvPr/>
          </p:nvSpPr>
          <p:spPr>
            <a:xfrm>
              <a:off x="6709240" y="3129355"/>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256" name="Google Shape;1256;p99"/>
            <p:cNvSpPr/>
            <p:nvPr/>
          </p:nvSpPr>
          <p:spPr>
            <a:xfrm>
              <a:off x="7027939" y="3175451"/>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257" name="Google Shape;1257;p99"/>
            <p:cNvSpPr/>
            <p:nvPr/>
          </p:nvSpPr>
          <p:spPr>
            <a:xfrm>
              <a:off x="6807690" y="4160409"/>
              <a:ext cx="309900" cy="309900"/>
            </a:xfrm>
            <a:prstGeom prst="ellipse">
              <a:avLst/>
            </a:prstGeom>
            <a:solidFill>
              <a:srgbClr val="EBEDFE"/>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258" name="Google Shape;1258;p99"/>
            <p:cNvSpPr/>
            <p:nvPr/>
          </p:nvSpPr>
          <p:spPr>
            <a:xfrm>
              <a:off x="7122826" y="4160421"/>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259" name="Google Shape;1259;p99"/>
            <p:cNvSpPr/>
            <p:nvPr/>
          </p:nvSpPr>
          <p:spPr>
            <a:xfrm>
              <a:off x="7940638" y="3720571"/>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260" name="Google Shape;1260;p99"/>
            <p:cNvSpPr/>
            <p:nvPr/>
          </p:nvSpPr>
          <p:spPr>
            <a:xfrm>
              <a:off x="7766113" y="4221396"/>
              <a:ext cx="309900" cy="309900"/>
            </a:xfrm>
            <a:prstGeom prst="ellipse">
              <a:avLst/>
            </a:prstGeom>
            <a:solidFill>
              <a:srgbClr val="F0F0F0"/>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grpSp>
      <p:grpSp>
        <p:nvGrpSpPr>
          <p:cNvPr id="1261" name="Google Shape;1261;p99"/>
          <p:cNvGrpSpPr/>
          <p:nvPr/>
        </p:nvGrpSpPr>
        <p:grpSpPr>
          <a:xfrm>
            <a:off x="6746723" y="3476774"/>
            <a:ext cx="858847" cy="998824"/>
            <a:chOff x="6746723" y="3324374"/>
            <a:chExt cx="858847" cy="998824"/>
          </a:xfrm>
        </p:grpSpPr>
        <p:cxnSp>
          <p:nvCxnSpPr>
            <p:cNvPr id="1262" name="Google Shape;1262;p99"/>
            <p:cNvCxnSpPr/>
            <p:nvPr/>
          </p:nvCxnSpPr>
          <p:spPr>
            <a:xfrm rot="10800000">
              <a:off x="7026955" y="3324374"/>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263" name="Google Shape;1263;p99"/>
            <p:cNvCxnSpPr/>
            <p:nvPr/>
          </p:nvCxnSpPr>
          <p:spPr>
            <a:xfrm rot="10800000">
              <a:off x="6746723" y="3820458"/>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264" name="Google Shape;1264;p99"/>
            <p:cNvCxnSpPr/>
            <p:nvPr/>
          </p:nvCxnSpPr>
          <p:spPr>
            <a:xfrm rot="10800000">
              <a:off x="7128570" y="4323198"/>
              <a:ext cx="477000" cy="0"/>
            </a:xfrm>
            <a:prstGeom prst="straightConnector1">
              <a:avLst/>
            </a:prstGeom>
            <a:noFill/>
            <a:ln cap="flat" cmpd="sng" w="38100">
              <a:solidFill>
                <a:srgbClr val="CC0000"/>
              </a:solidFill>
              <a:prstDash val="solid"/>
              <a:round/>
              <a:headEnd len="med" w="med" type="triangle"/>
              <a:tailEnd len="sm" w="sm" type="none"/>
            </a:ln>
          </p:spPr>
        </p:cxnSp>
      </p:grpSp>
      <p:grpSp>
        <p:nvGrpSpPr>
          <p:cNvPr id="1265" name="Google Shape;1265;p99"/>
          <p:cNvGrpSpPr/>
          <p:nvPr/>
        </p:nvGrpSpPr>
        <p:grpSpPr>
          <a:xfrm>
            <a:off x="6253313" y="3453029"/>
            <a:ext cx="860775" cy="1022561"/>
            <a:chOff x="6253313" y="3300629"/>
            <a:chExt cx="860775" cy="1022561"/>
          </a:xfrm>
        </p:grpSpPr>
        <p:cxnSp>
          <p:nvCxnSpPr>
            <p:cNvPr id="1266" name="Google Shape;1266;p99"/>
            <p:cNvCxnSpPr/>
            <p:nvPr/>
          </p:nvCxnSpPr>
          <p:spPr>
            <a:xfrm>
              <a:off x="6535291" y="3300629"/>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267" name="Google Shape;1267;p99"/>
            <p:cNvCxnSpPr/>
            <p:nvPr/>
          </p:nvCxnSpPr>
          <p:spPr>
            <a:xfrm>
              <a:off x="6253313" y="3881000"/>
              <a:ext cx="477000" cy="0"/>
            </a:xfrm>
            <a:prstGeom prst="straightConnector1">
              <a:avLst/>
            </a:prstGeom>
            <a:noFill/>
            <a:ln cap="flat" cmpd="sng" w="38100">
              <a:solidFill>
                <a:srgbClr val="CC0000"/>
              </a:solidFill>
              <a:prstDash val="solid"/>
              <a:round/>
              <a:headEnd len="med" w="med" type="triangle"/>
              <a:tailEnd len="sm" w="sm" type="none"/>
            </a:ln>
          </p:spPr>
        </p:cxnSp>
        <p:cxnSp>
          <p:nvCxnSpPr>
            <p:cNvPr id="1268" name="Google Shape;1268;p99"/>
            <p:cNvCxnSpPr/>
            <p:nvPr/>
          </p:nvCxnSpPr>
          <p:spPr>
            <a:xfrm>
              <a:off x="6637088" y="4323190"/>
              <a:ext cx="477000" cy="0"/>
            </a:xfrm>
            <a:prstGeom prst="straightConnector1">
              <a:avLst/>
            </a:prstGeom>
            <a:noFill/>
            <a:ln cap="flat" cmpd="sng" w="38100">
              <a:solidFill>
                <a:srgbClr val="CC0000"/>
              </a:solidFill>
              <a:prstDash val="solid"/>
              <a:round/>
              <a:headEnd len="med" w="med" type="triangle"/>
              <a:tailEnd len="sm" w="sm" type="none"/>
            </a:ln>
          </p:spPr>
        </p:cxnSp>
      </p:grpSp>
      <p:sp>
        <p:nvSpPr>
          <p:cNvPr id="1269" name="Google Shape;1269;p99"/>
          <p:cNvSpPr/>
          <p:nvPr/>
        </p:nvSpPr>
        <p:spPr>
          <a:xfrm flipH="1">
            <a:off x="5092066" y="1768712"/>
            <a:ext cx="267000" cy="367200"/>
          </a:xfrm>
          <a:prstGeom prst="rightArrow">
            <a:avLst>
              <a:gd fmla="val 50000" name="adj1"/>
              <a:gd fmla="val 64813" name="adj2"/>
            </a:avLst>
          </a:prstGeom>
          <a:solidFill>
            <a:srgbClr val="CC0000"/>
          </a:solidFill>
          <a:ln>
            <a:noFill/>
          </a:ln>
        </p:spPr>
        <p:txBody>
          <a:bodyPr anchorCtr="0" anchor="ctr" bIns="91425" lIns="91425" spcFirstLastPara="1" rIns="91425" wrap="square" tIns="91425">
            <a:normAutofit/>
          </a:bodyPr>
          <a:lstStyle/>
          <a:p>
            <a:pPr indent="0" lvl="0" marL="0" marR="0" rtl="0" algn="ctr">
              <a:lnSpc>
                <a:spcPct val="100000"/>
              </a:lnSpc>
              <a:spcBef>
                <a:spcPts val="0"/>
              </a:spcBef>
              <a:spcAft>
                <a:spcPts val="0"/>
              </a:spcAft>
              <a:buClr>
                <a:srgbClr val="000000"/>
              </a:buClr>
              <a:buSzPts val="1400"/>
              <a:buFont typeface="Arial"/>
              <a:buNone/>
            </a:pPr>
            <a:r>
              <a:rPr>
                <a:latin typeface="Lexend"/>
              </a:rPr>
              <a:t/>
            </a:r>
            <a:endParaRPr b="0" i="0" sz="1400" u="none" cap="none" strike="noStrike">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6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sp>
        <p:nvSpPr>
          <p:cNvPr id="1274" name="Google Shape;1274;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gariirradu u safraan</a:t>
            </a:r>
            <a:endParaRPr/>
          </a:p>
        </p:txBody>
      </p:sp>
      <p:sp>
        <p:nvSpPr>
          <p:cNvPr id="1275" name="Google Shape;1275;p100"/>
          <p:cNvSpPr txBox="1"/>
          <p:nvPr/>
        </p:nvSpPr>
        <p:spPr>
          <a:xfrm>
            <a:off x="320550" y="2945450"/>
            <a:ext cx="8082000" cy="820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Marka, dhaqdhaqaaqa (movement) horay iyo dib ee walxaha (particles) wuu ku soo noqnoqdaa mar kasta oo koontarada (speaker cone) gariirto.</a:t>
            </a:r>
            <a:r>
              <a:rPr lang="en-GB" sz="1800">
                <a:latin typeface="Lexend"/>
                <a:ea typeface="Lexend"/>
                <a:cs typeface="Lexend"/>
                <a:sym typeface="Lexend"/>
              </a:rPr>
              <a:t/>
            </a:r>
            <a:endParaRPr sz="2200">
              <a:solidFill>
                <a:srgbClr val="000000"/>
              </a:solidFill>
              <a:latin typeface="Lexend"/>
              <a:ea typeface="Lexend"/>
              <a:cs typeface="Lexend"/>
              <a:sym typeface="Lexend"/>
            </a:endParaRPr>
          </a:p>
        </p:txBody>
      </p:sp>
      <p:cxnSp>
        <p:nvCxnSpPr>
          <p:cNvPr id="1276" name="Google Shape;1276;p100"/>
          <p:cNvCxnSpPr/>
          <p:nvPr/>
        </p:nvCxnSpPr>
        <p:spPr>
          <a:xfrm flipH="1">
            <a:off x="5340049" y="1222852"/>
            <a:ext cx="309900" cy="758100"/>
          </a:xfrm>
          <a:prstGeom prst="straightConnector1">
            <a:avLst/>
          </a:prstGeom>
          <a:noFill/>
          <a:ln cap="flat" cmpd="sng" w="114300">
            <a:solidFill>
              <a:schemeClr val="dk1"/>
            </a:solidFill>
            <a:prstDash val="solid"/>
            <a:round/>
            <a:headEnd len="med" w="med" type="none"/>
            <a:tailEnd len="med" w="med" type="none"/>
          </a:ln>
        </p:spPr>
      </p:cxnSp>
      <p:cxnSp>
        <p:nvCxnSpPr>
          <p:cNvPr id="1277" name="Google Shape;1277;p100"/>
          <p:cNvCxnSpPr/>
          <p:nvPr/>
        </p:nvCxnSpPr>
        <p:spPr>
          <a:xfrm rot="10800000">
            <a:off x="5340049" y="1936563"/>
            <a:ext cx="309900" cy="758100"/>
          </a:xfrm>
          <a:prstGeom prst="straightConnector1">
            <a:avLst/>
          </a:prstGeom>
          <a:noFill/>
          <a:ln cap="flat" cmpd="sng" w="114300">
            <a:solidFill>
              <a:schemeClr val="dk1"/>
            </a:solidFill>
            <a:prstDash val="solid"/>
            <a:round/>
            <a:headEnd len="med" w="med" type="none"/>
            <a:tailEnd len="med" w="med" type="none"/>
          </a:ln>
        </p:spPr>
      </p:cxnSp>
      <p:sp>
        <p:nvSpPr>
          <p:cNvPr id="1278" name="Google Shape;1278;p100"/>
          <p:cNvSpPr/>
          <p:nvPr/>
        </p:nvSpPr>
        <p:spPr>
          <a:xfrm>
            <a:off x="5062791" y="1739560"/>
            <a:ext cx="309900" cy="438600"/>
          </a:xfrm>
          <a:prstGeom prst="rect">
            <a:avLst/>
          </a:prstGeom>
          <a:solidFill>
            <a:schemeClr val="dk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9" name="Google Shape;1279;p100"/>
          <p:cNvSpPr/>
          <p:nvPr/>
        </p:nvSpPr>
        <p:spPr>
          <a:xfrm>
            <a:off x="5446401" y="1770886"/>
            <a:ext cx="309900" cy="309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0" name="Google Shape;1280;p100"/>
          <p:cNvSpPr/>
          <p:nvPr/>
        </p:nvSpPr>
        <p:spPr>
          <a:xfrm>
            <a:off x="5637936" y="1312633"/>
            <a:ext cx="309900" cy="309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1" name="Google Shape;1281;p100"/>
          <p:cNvSpPr/>
          <p:nvPr/>
        </p:nvSpPr>
        <p:spPr>
          <a:xfrm>
            <a:off x="5620334" y="2295645"/>
            <a:ext cx="309900" cy="309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2" name="Google Shape;1282;p100"/>
          <p:cNvSpPr/>
          <p:nvPr/>
        </p:nvSpPr>
        <p:spPr>
          <a:xfrm>
            <a:off x="7144636" y="1832796"/>
            <a:ext cx="309900" cy="309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3" name="Google Shape;1283;p100"/>
          <p:cNvSpPr/>
          <p:nvPr/>
        </p:nvSpPr>
        <p:spPr>
          <a:xfrm>
            <a:off x="7456225" y="1791621"/>
            <a:ext cx="309900" cy="309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4" name="Google Shape;1284;p100"/>
          <p:cNvSpPr/>
          <p:nvPr/>
        </p:nvSpPr>
        <p:spPr>
          <a:xfrm>
            <a:off x="7818952" y="1226171"/>
            <a:ext cx="309900" cy="309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5" name="Google Shape;1285;p100"/>
          <p:cNvSpPr/>
          <p:nvPr/>
        </p:nvSpPr>
        <p:spPr>
          <a:xfrm>
            <a:off x="7502884" y="1268364"/>
            <a:ext cx="309900" cy="309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6" name="Google Shape;1286;p100"/>
          <p:cNvSpPr/>
          <p:nvPr/>
        </p:nvSpPr>
        <p:spPr>
          <a:xfrm>
            <a:off x="7458941" y="2331621"/>
            <a:ext cx="309900" cy="309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7" name="Google Shape;1287;p100"/>
          <p:cNvSpPr/>
          <p:nvPr/>
        </p:nvSpPr>
        <p:spPr>
          <a:xfrm>
            <a:off x="7940638" y="1891771"/>
            <a:ext cx="309900" cy="309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8" name="Google Shape;1288;p100"/>
          <p:cNvSpPr/>
          <p:nvPr/>
        </p:nvSpPr>
        <p:spPr>
          <a:xfrm>
            <a:off x="7766113" y="2392596"/>
            <a:ext cx="309900" cy="309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9" name="Google Shape;1289;p100"/>
          <p:cNvSpPr/>
          <p:nvPr/>
        </p:nvSpPr>
        <p:spPr>
          <a:xfrm>
            <a:off x="5945834" y="1899600"/>
            <a:ext cx="309900" cy="309900"/>
          </a:xfrm>
          <a:prstGeom prst="ellipse">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0" name="Google Shape;1290;p100"/>
          <p:cNvSpPr/>
          <p:nvPr/>
        </p:nvSpPr>
        <p:spPr>
          <a:xfrm>
            <a:off x="6212896" y="1316213"/>
            <a:ext cx="309900" cy="309900"/>
          </a:xfrm>
          <a:prstGeom prst="ellipse">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1" name="Google Shape;1291;p100"/>
          <p:cNvSpPr/>
          <p:nvPr/>
        </p:nvSpPr>
        <p:spPr>
          <a:xfrm>
            <a:off x="6311346" y="2339438"/>
            <a:ext cx="309900" cy="309900"/>
          </a:xfrm>
          <a:prstGeom prst="ellipse">
            <a:avLst/>
          </a:prstGeom>
          <a:solidFill>
            <a:srgbClr val="EBEDFE"/>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292" name="Google Shape;1292;p100"/>
          <p:cNvGrpSpPr/>
          <p:nvPr/>
        </p:nvGrpSpPr>
        <p:grpSpPr>
          <a:xfrm>
            <a:off x="7459663" y="1385133"/>
            <a:ext cx="843118" cy="1170237"/>
            <a:chOff x="7459663" y="1385133"/>
            <a:chExt cx="843118" cy="1170237"/>
          </a:xfrm>
        </p:grpSpPr>
        <p:cxnSp>
          <p:nvCxnSpPr>
            <p:cNvPr id="1293" name="Google Shape;1293;p100"/>
            <p:cNvCxnSpPr/>
            <p:nvPr/>
          </p:nvCxnSpPr>
          <p:spPr>
            <a:xfrm rot="10800000">
              <a:off x="7825780" y="1385133"/>
              <a:ext cx="477000" cy="0"/>
            </a:xfrm>
            <a:prstGeom prst="straightConnector1">
              <a:avLst/>
            </a:prstGeom>
            <a:noFill/>
            <a:ln cap="flat" cmpd="sng" w="38100">
              <a:solidFill>
                <a:srgbClr val="CC0000"/>
              </a:solidFill>
              <a:prstDash val="solid"/>
              <a:round/>
              <a:headEnd len="med" w="med" type="triangle"/>
              <a:tailEnd len="med" w="med" type="none"/>
            </a:ln>
          </p:spPr>
        </p:cxnSp>
        <p:cxnSp>
          <p:nvCxnSpPr>
            <p:cNvPr id="1294" name="Google Shape;1294;p100"/>
            <p:cNvCxnSpPr/>
            <p:nvPr/>
          </p:nvCxnSpPr>
          <p:spPr>
            <a:xfrm rot="10800000">
              <a:off x="7459663" y="1954601"/>
              <a:ext cx="477000" cy="0"/>
            </a:xfrm>
            <a:prstGeom prst="straightConnector1">
              <a:avLst/>
            </a:prstGeom>
            <a:noFill/>
            <a:ln cap="flat" cmpd="sng" w="38100">
              <a:solidFill>
                <a:srgbClr val="CC0000"/>
              </a:solidFill>
              <a:prstDash val="solid"/>
              <a:round/>
              <a:headEnd len="med" w="med" type="triangle"/>
              <a:tailEnd len="med" w="med" type="none"/>
            </a:ln>
          </p:spPr>
        </p:cxnSp>
        <p:cxnSp>
          <p:nvCxnSpPr>
            <p:cNvPr id="1295" name="Google Shape;1295;p100"/>
            <p:cNvCxnSpPr/>
            <p:nvPr/>
          </p:nvCxnSpPr>
          <p:spPr>
            <a:xfrm rot="10800000">
              <a:off x="7773080" y="2555370"/>
              <a:ext cx="477000" cy="0"/>
            </a:xfrm>
            <a:prstGeom prst="straightConnector1">
              <a:avLst/>
            </a:prstGeom>
            <a:noFill/>
            <a:ln cap="flat" cmpd="sng" w="38100">
              <a:solidFill>
                <a:srgbClr val="CC0000"/>
              </a:solidFill>
              <a:prstDash val="solid"/>
              <a:round/>
              <a:headEnd len="med" w="med" type="triangle"/>
              <a:tailEnd len="med" w="med" type="none"/>
            </a:ln>
          </p:spPr>
        </p:cxnSp>
      </p:grpSp>
      <p:grpSp>
        <p:nvGrpSpPr>
          <p:cNvPr id="1296" name="Google Shape;1296;p100"/>
          <p:cNvGrpSpPr/>
          <p:nvPr/>
        </p:nvGrpSpPr>
        <p:grpSpPr>
          <a:xfrm>
            <a:off x="6987580" y="1416448"/>
            <a:ext cx="820169" cy="1070119"/>
            <a:chOff x="6979751" y="1416448"/>
            <a:chExt cx="820169" cy="1070119"/>
          </a:xfrm>
        </p:grpSpPr>
        <p:cxnSp>
          <p:nvCxnSpPr>
            <p:cNvPr id="1297" name="Google Shape;1297;p100"/>
            <p:cNvCxnSpPr/>
            <p:nvPr/>
          </p:nvCxnSpPr>
          <p:spPr>
            <a:xfrm>
              <a:off x="7322920" y="1416448"/>
              <a:ext cx="477000" cy="0"/>
            </a:xfrm>
            <a:prstGeom prst="straightConnector1">
              <a:avLst/>
            </a:prstGeom>
            <a:noFill/>
            <a:ln cap="flat" cmpd="sng" w="38100">
              <a:solidFill>
                <a:srgbClr val="CC0000"/>
              </a:solidFill>
              <a:prstDash val="solid"/>
              <a:round/>
              <a:headEnd len="med" w="med" type="triangle"/>
              <a:tailEnd len="med" w="med" type="none"/>
            </a:ln>
          </p:spPr>
        </p:cxnSp>
        <p:cxnSp>
          <p:nvCxnSpPr>
            <p:cNvPr id="1298" name="Google Shape;1298;p100"/>
            <p:cNvCxnSpPr/>
            <p:nvPr/>
          </p:nvCxnSpPr>
          <p:spPr>
            <a:xfrm>
              <a:off x="6979751" y="1978088"/>
              <a:ext cx="477000" cy="0"/>
            </a:xfrm>
            <a:prstGeom prst="straightConnector1">
              <a:avLst/>
            </a:prstGeom>
            <a:noFill/>
            <a:ln cap="flat" cmpd="sng" w="38100">
              <a:solidFill>
                <a:srgbClr val="CC0000"/>
              </a:solidFill>
              <a:prstDash val="solid"/>
              <a:round/>
              <a:headEnd len="med" w="med" type="triangle"/>
              <a:tailEnd len="med" w="med" type="none"/>
            </a:ln>
          </p:spPr>
        </p:cxnSp>
        <p:cxnSp>
          <p:nvCxnSpPr>
            <p:cNvPr id="1299" name="Google Shape;1299;p100"/>
            <p:cNvCxnSpPr/>
            <p:nvPr/>
          </p:nvCxnSpPr>
          <p:spPr>
            <a:xfrm>
              <a:off x="7282662" y="2486566"/>
              <a:ext cx="477000" cy="0"/>
            </a:xfrm>
            <a:prstGeom prst="straightConnector1">
              <a:avLst/>
            </a:prstGeom>
            <a:noFill/>
            <a:ln cap="flat" cmpd="sng" w="38100">
              <a:solidFill>
                <a:srgbClr val="CC0000"/>
              </a:solidFill>
              <a:prstDash val="solid"/>
              <a:round/>
              <a:headEnd len="med" w="med" type="triangle"/>
              <a:tailEnd len="med" w="med" type="none"/>
            </a:ln>
          </p:spPr>
        </p:cxnSp>
      </p:grpSp>
      <p:sp>
        <p:nvSpPr>
          <p:cNvPr id="1300" name="Google Shape;1300;p100"/>
          <p:cNvSpPr txBox="1"/>
          <p:nvPr/>
        </p:nvSpPr>
        <p:spPr>
          <a:xfrm>
            <a:off x="320550" y="1067900"/>
            <a:ext cx="4251300" cy="1209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Koontarada (speaker) markaas waxay horay u riixdaa walxaha (particles) kowaad si ay u soo saarto gariirka xiga.</a:t>
            </a:r>
            <a:r>
              <a:rPr b="1" lang="en-GB" sz="1800">
                <a:latin typeface="Lexend"/>
                <a:ea typeface="Lexend"/>
                <a:cs typeface="Lexend"/>
                <a:sym typeface="Lexend"/>
              </a:rPr>
              <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endParaRPr sz="2200">
              <a:solidFill>
                <a:srgbClr val="000000"/>
              </a:solidFill>
              <a:latin typeface="Lexend"/>
              <a:ea typeface="Lexend"/>
              <a:cs typeface="Lexend"/>
              <a:sym typeface="Lexend"/>
            </a:endParaRPr>
          </a:p>
        </p:txBody>
      </p:sp>
      <p:grpSp>
        <p:nvGrpSpPr>
          <p:cNvPr id="1301" name="Google Shape;1301;p100"/>
          <p:cNvGrpSpPr/>
          <p:nvPr/>
        </p:nvGrpSpPr>
        <p:grpSpPr>
          <a:xfrm>
            <a:off x="5084238" y="1469359"/>
            <a:ext cx="1034895" cy="989075"/>
            <a:chOff x="5084238" y="1469359"/>
            <a:chExt cx="1034895" cy="989075"/>
          </a:xfrm>
        </p:grpSpPr>
        <p:grpSp>
          <p:nvGrpSpPr>
            <p:cNvPr id="1302" name="Google Shape;1302;p100"/>
            <p:cNvGrpSpPr/>
            <p:nvPr/>
          </p:nvGrpSpPr>
          <p:grpSpPr>
            <a:xfrm>
              <a:off x="5443419" y="1469359"/>
              <a:ext cx="675714" cy="989075"/>
              <a:chOff x="5443419" y="1469359"/>
              <a:chExt cx="675714" cy="989075"/>
            </a:xfrm>
          </p:grpSpPr>
          <p:cxnSp>
            <p:nvCxnSpPr>
              <p:cNvPr id="1303" name="Google Shape;1303;p100"/>
              <p:cNvCxnSpPr/>
              <p:nvPr/>
            </p:nvCxnSpPr>
            <p:spPr>
              <a:xfrm rot="10800000">
                <a:off x="5642133" y="1469359"/>
                <a:ext cx="477000" cy="0"/>
              </a:xfrm>
              <a:prstGeom prst="straightConnector1">
                <a:avLst/>
              </a:prstGeom>
              <a:noFill/>
              <a:ln cap="flat" cmpd="sng" w="38100">
                <a:solidFill>
                  <a:srgbClr val="CC0000"/>
                </a:solidFill>
                <a:prstDash val="solid"/>
                <a:round/>
                <a:headEnd len="med" w="med" type="triangle"/>
                <a:tailEnd len="med" w="med" type="none"/>
              </a:ln>
            </p:spPr>
          </p:cxnSp>
          <p:cxnSp>
            <p:nvCxnSpPr>
              <p:cNvPr id="1304" name="Google Shape;1304;p100"/>
              <p:cNvCxnSpPr/>
              <p:nvPr/>
            </p:nvCxnSpPr>
            <p:spPr>
              <a:xfrm rot="10800000">
                <a:off x="5443419" y="1919715"/>
                <a:ext cx="477000" cy="0"/>
              </a:xfrm>
              <a:prstGeom prst="straightConnector1">
                <a:avLst/>
              </a:prstGeom>
              <a:noFill/>
              <a:ln cap="flat" cmpd="sng" w="38100">
                <a:solidFill>
                  <a:srgbClr val="CC0000"/>
                </a:solidFill>
                <a:prstDash val="solid"/>
                <a:round/>
                <a:headEnd len="med" w="med" type="triangle"/>
                <a:tailEnd len="med" w="med" type="none"/>
              </a:ln>
            </p:spPr>
          </p:cxnSp>
          <p:cxnSp>
            <p:nvCxnSpPr>
              <p:cNvPr id="1305" name="Google Shape;1305;p100"/>
              <p:cNvCxnSpPr/>
              <p:nvPr/>
            </p:nvCxnSpPr>
            <p:spPr>
              <a:xfrm rot="10800000">
                <a:off x="5626475" y="2458434"/>
                <a:ext cx="477000" cy="0"/>
              </a:xfrm>
              <a:prstGeom prst="straightConnector1">
                <a:avLst/>
              </a:prstGeom>
              <a:noFill/>
              <a:ln cap="flat" cmpd="sng" w="38100">
                <a:solidFill>
                  <a:srgbClr val="CC0000"/>
                </a:solidFill>
                <a:prstDash val="solid"/>
                <a:round/>
                <a:headEnd len="med" w="med" type="triangle"/>
                <a:tailEnd len="med" w="med" type="none"/>
              </a:ln>
            </p:spPr>
          </p:cxnSp>
        </p:grpSp>
        <p:sp>
          <p:nvSpPr>
            <p:cNvPr id="1306" name="Google Shape;1306;p100"/>
            <p:cNvSpPr/>
            <p:nvPr/>
          </p:nvSpPr>
          <p:spPr>
            <a:xfrm>
              <a:off x="5084238" y="1784370"/>
              <a:ext cx="267000" cy="367200"/>
            </a:xfrm>
            <a:prstGeom prst="rightArrow">
              <a:avLst>
                <a:gd fmla="val 50000" name="adj1"/>
                <a:gd fmla="val 64813" name="adj2"/>
              </a:avLst>
            </a:prstGeom>
            <a:solidFill>
              <a:srgbClr val="CC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307" name="Google Shape;1307;p100"/>
          <p:cNvSpPr txBox="1"/>
          <p:nvPr/>
        </p:nvSpPr>
        <p:spPr>
          <a:xfrm>
            <a:off x="329950" y="3938600"/>
            <a:ext cx="8082000" cy="820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Shay kasta oo gariira wuxuu sameeyaa in walxaha (particles) hawada ee ku xeeran ay sidoo kale gariiraan, si la mid ah koontarada (speaker cone).</a:t>
            </a:r>
            <a:r>
              <a:rPr lang="en-GB" sz="1800">
                <a:latin typeface="Lexend"/>
                <a:ea typeface="Lexend"/>
                <a:cs typeface="Lexend"/>
                <a:sym typeface="Lexend"/>
              </a:rPr>
              <a:t/>
            </a:r>
            <a:endParaRPr sz="22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9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1" name="Shape 1311"/>
        <p:cNvGrpSpPr/>
        <p:nvPr/>
      </p:nvGrpSpPr>
      <p:grpSpPr>
        <a:xfrm>
          <a:off x="0" y="0"/>
          <a:ext cx="0" cy="0"/>
          <a:chOff x="0" y="0"/>
          <a:chExt cx="0" cy="0"/>
        </a:xfrm>
      </p:grpSpPr>
      <p:sp>
        <p:nvSpPr>
          <p:cNvPr id="1312" name="Google Shape;1312;p10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gariirradu u safraan</a:t>
            </a:r>
            <a:endParaRPr/>
          </a:p>
        </p:txBody>
      </p:sp>
      <p:sp>
        <p:nvSpPr>
          <p:cNvPr id="1313" name="Google Shape;1313;p101"/>
          <p:cNvSpPr txBox="1"/>
          <p:nvPr/>
        </p:nvSpPr>
        <p:spPr>
          <a:xfrm>
            <a:off x="329950" y="814400"/>
            <a:ext cx="7082700" cy="450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Animation-ka hoose wuxuu muujinayaa saamaynta guud:</a:t>
            </a:r>
            <a:endParaRPr sz="2200">
              <a:solidFill>
                <a:schemeClr val="dk1"/>
              </a:solidFill>
              <a:latin typeface="Lexend"/>
              <a:ea typeface="Lexend"/>
              <a:cs typeface="Lexend"/>
              <a:sym typeface="Lexend"/>
            </a:endParaRPr>
          </a:p>
        </p:txBody>
      </p:sp>
      <p:sp>
        <p:nvSpPr>
          <p:cNvPr id="1314" name="Google Shape;1314;p101"/>
          <p:cNvSpPr txBox="1"/>
          <p:nvPr/>
        </p:nvSpPr>
        <p:spPr>
          <a:xfrm>
            <a:off x="329950" y="3710000"/>
            <a:ext cx="8393700" cy="332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Ma jiraan walxo (particles) hawada oo ka safraya isha dhawaaqa (sound source).</a:t>
            </a:r>
            <a:r>
              <a:rPr lang="en-GB" sz="1800">
                <a:latin typeface="Lexend"/>
                <a:ea typeface="Lexend"/>
                <a:cs typeface="Lexend"/>
                <a:sym typeface="Lexend"/>
              </a:rPr>
              <a:t/>
            </a:r>
            <a:r>
              <a:rPr b="1" lang="en-GB" sz="1800">
                <a:latin typeface="Lexend"/>
                <a:ea typeface="Lexend"/>
                <a:cs typeface="Lexend"/>
                <a:sym typeface="Lexend"/>
              </a:rPr>
              <a:t/>
            </a:r>
            <a:r>
              <a:rPr lang="en-GB" sz="1800">
                <a:latin typeface="Lexend"/>
                <a:ea typeface="Lexend"/>
                <a:cs typeface="Lexend"/>
                <a:sym typeface="Lexend"/>
              </a:rPr>
              <a:t/>
            </a:r>
            <a:endParaRPr sz="2200">
              <a:latin typeface="Lexend"/>
              <a:ea typeface="Lexend"/>
              <a:cs typeface="Lexend"/>
              <a:sym typeface="Lexend"/>
            </a:endParaRPr>
          </a:p>
        </p:txBody>
      </p:sp>
      <p:grpSp>
        <p:nvGrpSpPr>
          <p:cNvPr id="1315" name="Google Shape;1315;p101"/>
          <p:cNvGrpSpPr/>
          <p:nvPr/>
        </p:nvGrpSpPr>
        <p:grpSpPr>
          <a:xfrm>
            <a:off x="329950" y="2795600"/>
            <a:ext cx="8226000" cy="907800"/>
            <a:chOff x="329950" y="2719400"/>
            <a:chExt cx="8226000" cy="907800"/>
          </a:xfrm>
        </p:grpSpPr>
        <p:grpSp>
          <p:nvGrpSpPr>
            <p:cNvPr id="1316" name="Google Shape;1316;p101"/>
            <p:cNvGrpSpPr/>
            <p:nvPr/>
          </p:nvGrpSpPr>
          <p:grpSpPr>
            <a:xfrm>
              <a:off x="329950" y="2719400"/>
              <a:ext cx="8226000" cy="450600"/>
              <a:chOff x="329950" y="2719400"/>
              <a:chExt cx="8226000" cy="450600"/>
            </a:xfrm>
          </p:grpSpPr>
          <p:sp>
            <p:nvSpPr>
              <p:cNvPr id="1317" name="Google Shape;1317;p101"/>
              <p:cNvSpPr txBox="1"/>
              <p:nvPr/>
            </p:nvSpPr>
            <p:spPr>
              <a:xfrm>
                <a:off x="329950" y="2719400"/>
                <a:ext cx="8226000" cy="450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900">
                    <a:solidFill>
                      <a:schemeClr val="dk1"/>
                    </a:solidFill>
                    <a:latin typeface="Lexend"/>
                    <a:ea typeface="Lexend"/>
                    <a:cs typeface="Lexend"/>
                    <a:sym typeface="Lexend"/>
                  </a:rPr>
                  <a:t>Dhawaaqu wuxuu u socdaa jihadan.</a:t>
                </a:r>
                <a:r>
                  <a:rPr lang="en-GB" sz="19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cxnSp>
            <p:nvCxnSpPr>
              <p:cNvPr id="1318" name="Google Shape;1318;p101"/>
              <p:cNvCxnSpPr/>
              <p:nvPr/>
            </p:nvCxnSpPr>
            <p:spPr>
              <a:xfrm>
                <a:off x="4320000" y="2893675"/>
                <a:ext cx="1158600" cy="0"/>
              </a:xfrm>
              <a:prstGeom prst="straightConnector1">
                <a:avLst/>
              </a:prstGeom>
              <a:noFill/>
              <a:ln cap="flat" cmpd="sng" w="38100">
                <a:solidFill>
                  <a:schemeClr val="accent5"/>
                </a:solidFill>
                <a:prstDash val="solid"/>
                <a:round/>
                <a:headEnd len="med" w="med" type="none"/>
                <a:tailEnd len="med" w="med" type="triangle"/>
              </a:ln>
            </p:spPr>
          </p:cxnSp>
        </p:grpSp>
        <p:grpSp>
          <p:nvGrpSpPr>
            <p:cNvPr id="1319" name="Google Shape;1319;p101"/>
            <p:cNvGrpSpPr/>
            <p:nvPr/>
          </p:nvGrpSpPr>
          <p:grpSpPr>
            <a:xfrm>
              <a:off x="329950" y="3176600"/>
              <a:ext cx="8226000" cy="450600"/>
              <a:chOff x="329950" y="3176600"/>
              <a:chExt cx="8226000" cy="450600"/>
            </a:xfrm>
          </p:grpSpPr>
          <p:sp>
            <p:nvSpPr>
              <p:cNvPr id="1320" name="Google Shape;1320;p101"/>
              <p:cNvSpPr txBox="1"/>
              <p:nvPr/>
            </p:nvSpPr>
            <p:spPr>
              <a:xfrm>
                <a:off x="329950" y="3176600"/>
                <a:ext cx="8226000" cy="450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900">
                    <a:solidFill>
                      <a:schemeClr val="dk1"/>
                    </a:solidFill>
                    <a:latin typeface="Lexend"/>
                    <a:ea typeface="Lexend"/>
                    <a:cs typeface="Lexend"/>
                    <a:sym typeface="Lexend"/>
                  </a:rPr>
                  <a:t>Qayb kasta oo hawo (air particle) ah waxay kaliya gariirayaan.</a:t>
                </a:r>
                <a:r>
                  <a:rPr b="1" lang="en-GB" sz="1900">
                    <a:solidFill>
                      <a:schemeClr val="dk1"/>
                    </a:solidFill>
                    <a:latin typeface="Lexend"/>
                    <a:ea typeface="Lexend"/>
                    <a:cs typeface="Lexend"/>
                    <a:sym typeface="Lexend"/>
                  </a:rPr>
                  <a:t/>
                </a:r>
                <a:r>
                  <a:rPr lang="en-GB" sz="19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cxnSp>
            <p:nvCxnSpPr>
              <p:cNvPr id="1321" name="Google Shape;1321;p101"/>
              <p:cNvCxnSpPr/>
              <p:nvPr/>
            </p:nvCxnSpPr>
            <p:spPr>
              <a:xfrm>
                <a:off x="4953925" y="3350850"/>
                <a:ext cx="607800" cy="0"/>
              </a:xfrm>
              <a:prstGeom prst="straightConnector1">
                <a:avLst/>
              </a:prstGeom>
              <a:noFill/>
              <a:ln cap="flat" cmpd="sng" w="38100">
                <a:solidFill>
                  <a:schemeClr val="accent5"/>
                </a:solidFill>
                <a:prstDash val="solid"/>
                <a:round/>
                <a:headEnd len="med" w="med" type="triangle"/>
                <a:tailEnd len="med" w="med" type="triangle"/>
              </a:ln>
            </p:spPr>
          </p:cxnSp>
        </p:grpSp>
      </p:grpSp>
      <p:pic>
        <p:nvPicPr>
          <p:cNvPr id="1322" name="Google Shape;1322;p101"/>
          <p:cNvPicPr preferRelativeResize="0"/>
          <p:nvPr/>
        </p:nvPicPr>
        <p:blipFill>
          <a:blip r:embed="rId3">
            <a:alphaModFix/>
          </a:blip>
          <a:stretch>
            <a:fillRect/>
          </a:stretch>
        </p:blipFill>
        <p:spPr>
          <a:xfrm>
            <a:off x="1745113" y="1376100"/>
            <a:ext cx="5653770" cy="1149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6" name="Shape 1326"/>
        <p:cNvGrpSpPr/>
        <p:nvPr/>
      </p:nvGrpSpPr>
      <p:grpSpPr>
        <a:xfrm>
          <a:off x="0" y="0"/>
          <a:ext cx="0" cy="0"/>
          <a:chOff x="0" y="0"/>
          <a:chExt cx="0" cy="0"/>
        </a:xfrm>
      </p:grpSpPr>
      <p:sp>
        <p:nvSpPr>
          <p:cNvPr id="1327" name="Google Shape;1327;p10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gariirku u safro</a:t>
            </a:r>
            <a:endParaRPr/>
          </a:p>
        </p:txBody>
      </p:sp>
      <p:sp>
        <p:nvSpPr>
          <p:cNvPr id="1328" name="Google Shape;1328;p102"/>
          <p:cNvSpPr txBox="1"/>
          <p:nvPr/>
        </p:nvSpPr>
        <p:spPr>
          <a:xfrm>
            <a:off x="329950" y="818950"/>
            <a:ext cx="7129200" cy="457200"/>
          </a:xfrm>
          <a:prstGeom prst="rect">
            <a:avLst/>
          </a:prstGeom>
          <a:noFill/>
          <a:ln>
            <a:noFill/>
          </a:ln>
        </p:spPr>
        <p:txBody>
          <a:bodyPr anchorCtr="0" anchor="t" bIns="91425" lIns="0" spcFirstLastPara="1" rIns="91425" wrap="square" tIns="0">
            <a:normAutofit/>
          </a:bodyPr>
          <a:lstStyle/>
          <a:p>
            <a:pPr indent="0" lvl="0" marL="0" marR="0" rtl="0" algn="l">
              <a:lnSpc>
                <a:spcPct val="115000"/>
              </a:lnSpc>
              <a:spcBef>
                <a:spcPts val="0"/>
              </a:spcBef>
              <a:spcAft>
                <a:spcPts val="0"/>
              </a:spcAft>
              <a:buClr>
                <a:srgbClr val="000000"/>
              </a:buClr>
              <a:buSzPts val="2200"/>
              <a:buFont typeface="Arial"/>
              <a:buNone/>
            </a:pPr>
            <a:r>
              <a:rPr b="0" i="0" lang="en-GB" sz="1800" u="none" cap="none" strike="noStrike">
                <a:solidFill>
                  <a:srgbClr val="000000"/>
                </a:solidFill>
                <a:latin typeface="Lexend"/>
                <a:ea typeface="Lexend"/>
                <a:cs typeface="Lexend"/>
                <a:sym typeface="Lexend"/>
              </a:rPr>
              <a:t>Kee ka mid ah sawirada hoose ayaa si sax ah u muujiya dhawaaqa safraya hawada (air)?</a:t>
            </a:r>
            <a:endParaRPr b="0" i="0" sz="2200" u="none" cap="none" strike="noStrike">
              <a:solidFill>
                <a:srgbClr val="000000"/>
              </a:solidFill>
              <a:latin typeface="Lexend"/>
              <a:ea typeface="Lexend"/>
              <a:cs typeface="Lexend"/>
              <a:sym typeface="Lexend"/>
            </a:endParaRPr>
          </a:p>
        </p:txBody>
      </p:sp>
      <p:grpSp>
        <p:nvGrpSpPr>
          <p:cNvPr id="1329" name="Google Shape;1329;p102"/>
          <p:cNvGrpSpPr/>
          <p:nvPr/>
        </p:nvGrpSpPr>
        <p:grpSpPr>
          <a:xfrm>
            <a:off x="339041" y="1587325"/>
            <a:ext cx="457200" cy="457200"/>
            <a:chOff x="1020916" y="1442088"/>
            <a:chExt cx="457200" cy="457200"/>
          </a:xfrm>
        </p:grpSpPr>
        <p:pic>
          <p:nvPicPr>
            <p:cNvPr id="1330" name="Google Shape;1330;p102"/>
            <p:cNvPicPr preferRelativeResize="0"/>
            <p:nvPr/>
          </p:nvPicPr>
          <p:blipFill rotWithShape="1">
            <a:blip r:embed="rId3">
              <a:alphaModFix/>
            </a:blip>
            <a:srcRect b="0" l="0" r="0" t="0"/>
            <a:stretch/>
          </p:blipFill>
          <p:spPr>
            <a:xfrm>
              <a:off x="1020916" y="1442088"/>
              <a:ext cx="457200" cy="457200"/>
            </a:xfrm>
            <a:prstGeom prst="rect">
              <a:avLst/>
            </a:prstGeom>
            <a:noFill/>
            <a:ln>
              <a:noFill/>
            </a:ln>
          </p:spPr>
        </p:pic>
        <p:sp>
          <p:nvSpPr>
            <p:cNvPr id="1331" name="Google Shape;1331;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rgbClr val="FFFFFF"/>
                  </a:solidFill>
                  <a:latin typeface="Lexend"/>
                  <a:ea typeface="Lexend"/>
                  <a:cs typeface="Lexend"/>
                  <a:sym typeface="Lexend"/>
                </a:rPr>
                <a:t>a</a:t>
              </a:r>
              <a:endParaRPr b="1" i="0" sz="1800" u="none" cap="none" strike="noStrike">
                <a:solidFill>
                  <a:srgbClr val="FFFFFF"/>
                </a:solidFill>
                <a:latin typeface="Lexend"/>
                <a:ea typeface="Lexend"/>
                <a:cs typeface="Lexend"/>
                <a:sym typeface="Lexend"/>
              </a:endParaRPr>
            </a:p>
          </p:txBody>
        </p:sp>
      </p:grpSp>
      <p:grpSp>
        <p:nvGrpSpPr>
          <p:cNvPr id="1332" name="Google Shape;1332;p102"/>
          <p:cNvGrpSpPr/>
          <p:nvPr/>
        </p:nvGrpSpPr>
        <p:grpSpPr>
          <a:xfrm>
            <a:off x="5115841" y="1587325"/>
            <a:ext cx="457200" cy="457200"/>
            <a:chOff x="1020916" y="1442088"/>
            <a:chExt cx="457200" cy="457200"/>
          </a:xfrm>
        </p:grpSpPr>
        <p:pic>
          <p:nvPicPr>
            <p:cNvPr id="1333" name="Google Shape;1333;p102"/>
            <p:cNvPicPr preferRelativeResize="0"/>
            <p:nvPr/>
          </p:nvPicPr>
          <p:blipFill rotWithShape="1">
            <a:blip r:embed="rId3">
              <a:alphaModFix/>
            </a:blip>
            <a:srcRect b="0" l="0" r="0" t="0"/>
            <a:stretch/>
          </p:blipFill>
          <p:spPr>
            <a:xfrm>
              <a:off x="1020916" y="1442088"/>
              <a:ext cx="457200" cy="457200"/>
            </a:xfrm>
            <a:prstGeom prst="rect">
              <a:avLst/>
            </a:prstGeom>
            <a:noFill/>
            <a:ln>
              <a:noFill/>
            </a:ln>
          </p:spPr>
        </p:pic>
        <p:sp>
          <p:nvSpPr>
            <p:cNvPr id="1334" name="Google Shape;1334;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rgbClr val="FFFFFF"/>
                  </a:solidFill>
                  <a:latin typeface="Lexend"/>
                  <a:ea typeface="Lexend"/>
                  <a:cs typeface="Lexend"/>
                  <a:sym typeface="Lexend"/>
                </a:rPr>
                <a:t>b</a:t>
              </a:r>
              <a:endParaRPr b="1" i="0" sz="1800" u="none" cap="none" strike="noStrike">
                <a:solidFill>
                  <a:srgbClr val="FFFFFF"/>
                </a:solidFill>
                <a:latin typeface="Lexend"/>
                <a:ea typeface="Lexend"/>
                <a:cs typeface="Lexend"/>
                <a:sym typeface="Lexend"/>
              </a:endParaRPr>
            </a:p>
          </p:txBody>
        </p:sp>
      </p:grpSp>
      <p:grpSp>
        <p:nvGrpSpPr>
          <p:cNvPr id="1335" name="Google Shape;1335;p102"/>
          <p:cNvGrpSpPr/>
          <p:nvPr/>
        </p:nvGrpSpPr>
        <p:grpSpPr>
          <a:xfrm>
            <a:off x="367641" y="3263725"/>
            <a:ext cx="457200" cy="457200"/>
            <a:chOff x="1020916" y="1442088"/>
            <a:chExt cx="457200" cy="457200"/>
          </a:xfrm>
        </p:grpSpPr>
        <p:pic>
          <p:nvPicPr>
            <p:cNvPr id="1336" name="Google Shape;1336;p102"/>
            <p:cNvPicPr preferRelativeResize="0"/>
            <p:nvPr/>
          </p:nvPicPr>
          <p:blipFill rotWithShape="1">
            <a:blip r:embed="rId3">
              <a:alphaModFix/>
            </a:blip>
            <a:srcRect b="0" l="0" r="0" t="0"/>
            <a:stretch/>
          </p:blipFill>
          <p:spPr>
            <a:xfrm>
              <a:off x="1020916" y="1442088"/>
              <a:ext cx="457200" cy="457200"/>
            </a:xfrm>
            <a:prstGeom prst="rect">
              <a:avLst/>
            </a:prstGeom>
            <a:noFill/>
            <a:ln>
              <a:noFill/>
            </a:ln>
          </p:spPr>
        </p:pic>
        <p:sp>
          <p:nvSpPr>
            <p:cNvPr id="1337" name="Google Shape;1337;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rgbClr val="FFFFFF"/>
                  </a:solidFill>
                  <a:latin typeface="Lexend"/>
                  <a:ea typeface="Lexend"/>
                  <a:cs typeface="Lexend"/>
                  <a:sym typeface="Lexend"/>
                </a:rPr>
                <a:t>c</a:t>
              </a:r>
              <a:endParaRPr b="1" i="0" sz="1800" u="none" cap="none" strike="noStrike">
                <a:solidFill>
                  <a:srgbClr val="FFFFFF"/>
                </a:solidFill>
                <a:latin typeface="Lexend"/>
                <a:ea typeface="Lexend"/>
                <a:cs typeface="Lexend"/>
                <a:sym typeface="Lexend"/>
              </a:endParaRPr>
            </a:p>
          </p:txBody>
        </p:sp>
      </p:grpSp>
      <p:grpSp>
        <p:nvGrpSpPr>
          <p:cNvPr id="1338" name="Google Shape;1338;p102"/>
          <p:cNvGrpSpPr/>
          <p:nvPr/>
        </p:nvGrpSpPr>
        <p:grpSpPr>
          <a:xfrm>
            <a:off x="5172991" y="3263725"/>
            <a:ext cx="457200" cy="457200"/>
            <a:chOff x="1020916" y="1442088"/>
            <a:chExt cx="457200" cy="457200"/>
          </a:xfrm>
        </p:grpSpPr>
        <p:pic>
          <p:nvPicPr>
            <p:cNvPr id="1339" name="Google Shape;1339;p102"/>
            <p:cNvPicPr preferRelativeResize="0"/>
            <p:nvPr/>
          </p:nvPicPr>
          <p:blipFill rotWithShape="1">
            <a:blip r:embed="rId3">
              <a:alphaModFix/>
            </a:blip>
            <a:srcRect b="0" l="0" r="0" t="0"/>
            <a:stretch/>
          </p:blipFill>
          <p:spPr>
            <a:xfrm>
              <a:off x="1020916" y="1442088"/>
              <a:ext cx="457200" cy="457200"/>
            </a:xfrm>
            <a:prstGeom prst="rect">
              <a:avLst/>
            </a:prstGeom>
            <a:noFill/>
            <a:ln>
              <a:noFill/>
            </a:ln>
          </p:spPr>
        </p:pic>
        <p:sp>
          <p:nvSpPr>
            <p:cNvPr id="1340" name="Google Shape;1340;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GB" sz="1800" u="none" cap="none" strike="noStrike">
                  <a:solidFill>
                    <a:srgbClr val="FFFFFF"/>
                  </a:solidFill>
                  <a:latin typeface="Lexend"/>
                  <a:ea typeface="Lexend"/>
                  <a:cs typeface="Lexend"/>
                  <a:sym typeface="Lexend"/>
                </a:rPr>
                <a:t>d</a:t>
              </a:r>
              <a:endParaRPr b="1" i="0" sz="1800" u="none" cap="none" strike="noStrike">
                <a:solidFill>
                  <a:srgbClr val="FFFFFF"/>
                </a:solidFill>
                <a:latin typeface="Lexend"/>
                <a:ea typeface="Lexend"/>
                <a:cs typeface="Lexend"/>
                <a:sym typeface="Lexend"/>
              </a:endParaRPr>
            </a:p>
          </p:txBody>
        </p:sp>
      </p:grpSp>
      <p:pic>
        <p:nvPicPr>
          <p:cNvPr id="1341" name="Google Shape;1341;p102"/>
          <p:cNvPicPr preferRelativeResize="0"/>
          <p:nvPr/>
        </p:nvPicPr>
        <p:blipFill rotWithShape="1">
          <a:blip r:embed="rId4">
            <a:alphaModFix/>
          </a:blip>
          <a:srcRect b="0" l="0" r="0" t="0"/>
          <a:stretch/>
        </p:blipFill>
        <p:spPr>
          <a:xfrm>
            <a:off x="5774412" y="1614388"/>
            <a:ext cx="2382325" cy="1197675"/>
          </a:xfrm>
          <a:prstGeom prst="rect">
            <a:avLst/>
          </a:prstGeom>
          <a:noFill/>
          <a:ln>
            <a:noFill/>
          </a:ln>
        </p:spPr>
      </p:pic>
      <p:pic>
        <p:nvPicPr>
          <p:cNvPr id="1342" name="Google Shape;1342;p102"/>
          <p:cNvPicPr preferRelativeResize="0"/>
          <p:nvPr/>
        </p:nvPicPr>
        <p:blipFill rotWithShape="1">
          <a:blip r:embed="rId5">
            <a:alphaModFix/>
          </a:blip>
          <a:srcRect b="0" l="0" r="0" t="0"/>
          <a:stretch/>
        </p:blipFill>
        <p:spPr>
          <a:xfrm>
            <a:off x="5774400" y="3263725"/>
            <a:ext cx="2382325" cy="1041589"/>
          </a:xfrm>
          <a:prstGeom prst="rect">
            <a:avLst/>
          </a:prstGeom>
          <a:noFill/>
          <a:ln>
            <a:noFill/>
          </a:ln>
        </p:spPr>
      </p:pic>
      <p:grpSp>
        <p:nvGrpSpPr>
          <p:cNvPr id="1343" name="Google Shape;1343;p102"/>
          <p:cNvGrpSpPr/>
          <p:nvPr/>
        </p:nvGrpSpPr>
        <p:grpSpPr>
          <a:xfrm>
            <a:off x="1061675" y="1586425"/>
            <a:ext cx="2473675" cy="1197684"/>
            <a:chOff x="1061675" y="1891225"/>
            <a:chExt cx="2473675" cy="1197684"/>
          </a:xfrm>
        </p:grpSpPr>
        <p:sp>
          <p:nvSpPr>
            <p:cNvPr id="1344" name="Google Shape;1344;p102"/>
            <p:cNvSpPr/>
            <p:nvPr/>
          </p:nvSpPr>
          <p:spPr>
            <a:xfrm>
              <a:off x="3001050" y="1891225"/>
              <a:ext cx="534300" cy="11976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pic>
          <p:nvPicPr>
            <p:cNvPr id="1345" name="Google Shape;1345;p102"/>
            <p:cNvPicPr preferRelativeResize="0"/>
            <p:nvPr/>
          </p:nvPicPr>
          <p:blipFill rotWithShape="1">
            <a:blip r:embed="rId6">
              <a:alphaModFix/>
            </a:blip>
            <a:srcRect b="0" l="0" r="0" t="0"/>
            <a:stretch/>
          </p:blipFill>
          <p:spPr>
            <a:xfrm>
              <a:off x="1061675" y="1892125"/>
              <a:ext cx="2382325" cy="1196784"/>
            </a:xfrm>
            <a:prstGeom prst="rect">
              <a:avLst/>
            </a:prstGeom>
            <a:noFill/>
            <a:ln>
              <a:noFill/>
            </a:ln>
          </p:spPr>
        </p:pic>
      </p:grpSp>
      <p:cxnSp>
        <p:nvCxnSpPr>
          <p:cNvPr id="1346" name="Google Shape;1346;p102"/>
          <p:cNvCxnSpPr/>
          <p:nvPr/>
        </p:nvCxnSpPr>
        <p:spPr>
          <a:xfrm>
            <a:off x="2782040" y="2150413"/>
            <a:ext cx="212100" cy="0"/>
          </a:xfrm>
          <a:prstGeom prst="straightConnector1">
            <a:avLst/>
          </a:prstGeom>
          <a:noFill/>
          <a:ln cap="flat" cmpd="sng" w="19050">
            <a:solidFill>
              <a:srgbClr val="808080"/>
            </a:solidFill>
            <a:prstDash val="solid"/>
            <a:round/>
            <a:headEnd len="sm" w="sm" type="none"/>
            <a:tailEnd len="med" w="med" type="triangle"/>
          </a:ln>
        </p:spPr>
      </p:cxnSp>
      <p:cxnSp>
        <p:nvCxnSpPr>
          <p:cNvPr id="1347" name="Google Shape;1347;p102"/>
          <p:cNvCxnSpPr/>
          <p:nvPr/>
        </p:nvCxnSpPr>
        <p:spPr>
          <a:xfrm>
            <a:off x="2123678" y="2181771"/>
            <a:ext cx="227700" cy="0"/>
          </a:xfrm>
          <a:prstGeom prst="straightConnector1">
            <a:avLst/>
          </a:prstGeom>
          <a:noFill/>
          <a:ln cap="flat" cmpd="sng" w="19050">
            <a:solidFill>
              <a:srgbClr val="808080"/>
            </a:solidFill>
            <a:prstDash val="solid"/>
            <a:round/>
            <a:headEnd len="sm" w="sm" type="none"/>
            <a:tailEnd len="med" w="med" type="triangle"/>
          </a:ln>
        </p:spPr>
      </p:cxnSp>
      <p:cxnSp>
        <p:nvCxnSpPr>
          <p:cNvPr id="1348" name="Google Shape;1348;p102"/>
          <p:cNvCxnSpPr/>
          <p:nvPr/>
        </p:nvCxnSpPr>
        <p:spPr>
          <a:xfrm>
            <a:off x="3317395" y="2150429"/>
            <a:ext cx="217800" cy="0"/>
          </a:xfrm>
          <a:prstGeom prst="straightConnector1">
            <a:avLst/>
          </a:prstGeom>
          <a:noFill/>
          <a:ln cap="flat" cmpd="sng" w="19050">
            <a:solidFill>
              <a:srgbClr val="808080"/>
            </a:solidFill>
            <a:prstDash val="solid"/>
            <a:round/>
            <a:headEnd len="sm" w="sm" type="none"/>
            <a:tailEnd len="med" w="med" type="triangle"/>
          </a:ln>
        </p:spPr>
      </p:cxnSp>
      <p:pic>
        <p:nvPicPr>
          <p:cNvPr id="1349" name="Google Shape;1349;p102"/>
          <p:cNvPicPr preferRelativeResize="0"/>
          <p:nvPr/>
        </p:nvPicPr>
        <p:blipFill rotWithShape="1">
          <a:blip r:embed="rId7">
            <a:alphaModFix/>
          </a:blip>
          <a:srcRect b="0" l="0" r="0" t="0"/>
          <a:stretch/>
        </p:blipFill>
        <p:spPr>
          <a:xfrm>
            <a:off x="8240533" y="2003688"/>
            <a:ext cx="396000" cy="419100"/>
          </a:xfrm>
          <a:prstGeom prst="rect">
            <a:avLst/>
          </a:prstGeom>
          <a:noFill/>
          <a:ln>
            <a:noFill/>
          </a:ln>
        </p:spPr>
      </p:pic>
      <p:grpSp>
        <p:nvGrpSpPr>
          <p:cNvPr id="1350" name="Google Shape;1350;p102"/>
          <p:cNvGrpSpPr/>
          <p:nvPr/>
        </p:nvGrpSpPr>
        <p:grpSpPr>
          <a:xfrm>
            <a:off x="1061601" y="3262826"/>
            <a:ext cx="2473638" cy="1041637"/>
            <a:chOff x="1061601" y="3262826"/>
            <a:chExt cx="2473638" cy="1041637"/>
          </a:xfrm>
        </p:grpSpPr>
        <p:grpSp>
          <p:nvGrpSpPr>
            <p:cNvPr id="1351" name="Google Shape;1351;p102"/>
            <p:cNvGrpSpPr/>
            <p:nvPr/>
          </p:nvGrpSpPr>
          <p:grpSpPr>
            <a:xfrm>
              <a:off x="1061601" y="3262826"/>
              <a:ext cx="2473638" cy="1041637"/>
              <a:chOff x="1061675" y="3415000"/>
              <a:chExt cx="2675071" cy="1198800"/>
            </a:xfrm>
          </p:grpSpPr>
          <p:sp>
            <p:nvSpPr>
              <p:cNvPr id="1352" name="Google Shape;1352;p102"/>
              <p:cNvSpPr/>
              <p:nvPr/>
            </p:nvSpPr>
            <p:spPr>
              <a:xfrm>
                <a:off x="2994246" y="3415000"/>
                <a:ext cx="742500" cy="11967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pic>
            <p:nvPicPr>
              <p:cNvPr id="1353" name="Google Shape;1353;p102"/>
              <p:cNvPicPr preferRelativeResize="0"/>
              <p:nvPr/>
            </p:nvPicPr>
            <p:blipFill rotWithShape="1">
              <a:blip r:embed="rId8">
                <a:alphaModFix/>
              </a:blip>
              <a:srcRect b="0" l="0" r="-13700" t="0"/>
              <a:stretch/>
            </p:blipFill>
            <p:spPr>
              <a:xfrm>
                <a:off x="1061675" y="3416125"/>
                <a:ext cx="2382325" cy="1197675"/>
              </a:xfrm>
              <a:prstGeom prst="rect">
                <a:avLst/>
              </a:prstGeom>
              <a:noFill/>
              <a:ln>
                <a:noFill/>
              </a:ln>
            </p:spPr>
          </p:pic>
        </p:grpSp>
        <p:sp>
          <p:nvSpPr>
            <p:cNvPr id="1354" name="Google Shape;1354;p102"/>
            <p:cNvSpPr/>
            <p:nvPr/>
          </p:nvSpPr>
          <p:spPr>
            <a:xfrm>
              <a:off x="1494225" y="3294800"/>
              <a:ext cx="1650000" cy="998400"/>
            </a:xfrm>
            <a:prstGeom prst="rect">
              <a:avLst/>
            </a:prstGeom>
            <a:solidFill>
              <a:srgbClr val="FFFFFF"/>
            </a:solid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355" name="Google Shape;1355;p102"/>
            <p:cNvSpPr/>
            <p:nvPr/>
          </p:nvSpPr>
          <p:spPr>
            <a:xfrm>
              <a:off x="1761025" y="3454650"/>
              <a:ext cx="848772" cy="638496"/>
            </a:xfrm>
            <a:prstGeom prst="cloud">
              <a:avLst/>
            </a:prstGeom>
            <a:solidFill>
              <a:srgbClr val="FFFFFF"/>
            </a:solidFill>
            <a:ln cap="flat" cmpd="sng" w="1905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356" name="Google Shape;1356;p102"/>
            <p:cNvSpPr/>
            <p:nvPr/>
          </p:nvSpPr>
          <p:spPr>
            <a:xfrm>
              <a:off x="1601200" y="3559526"/>
              <a:ext cx="293100" cy="392400"/>
            </a:xfrm>
            <a:prstGeom prst="ellipse">
              <a:avLst/>
            </a:pr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grpSp>
          <p:nvGrpSpPr>
            <p:cNvPr id="1357" name="Google Shape;1357;p102"/>
            <p:cNvGrpSpPr/>
            <p:nvPr/>
          </p:nvGrpSpPr>
          <p:grpSpPr>
            <a:xfrm>
              <a:off x="1469975" y="3638636"/>
              <a:ext cx="730550" cy="232138"/>
              <a:chOff x="1469975" y="3638636"/>
              <a:chExt cx="730550" cy="232138"/>
            </a:xfrm>
          </p:grpSpPr>
          <p:cxnSp>
            <p:nvCxnSpPr>
              <p:cNvPr id="1358" name="Google Shape;1358;p102"/>
              <p:cNvCxnSpPr/>
              <p:nvPr/>
            </p:nvCxnSpPr>
            <p:spPr>
              <a:xfrm>
                <a:off x="1469975" y="3638636"/>
                <a:ext cx="544800" cy="0"/>
              </a:xfrm>
              <a:prstGeom prst="straightConnector1">
                <a:avLst/>
              </a:prstGeom>
              <a:noFill/>
              <a:ln cap="flat" cmpd="sng" w="19050">
                <a:solidFill>
                  <a:srgbClr val="6D9EEB"/>
                </a:solidFill>
                <a:prstDash val="solid"/>
                <a:round/>
                <a:headEnd len="sm" w="sm" type="none"/>
                <a:tailEnd len="sm" w="sm" type="none"/>
              </a:ln>
            </p:spPr>
          </p:cxnSp>
          <p:cxnSp>
            <p:nvCxnSpPr>
              <p:cNvPr id="1359" name="Google Shape;1359;p102"/>
              <p:cNvCxnSpPr/>
              <p:nvPr/>
            </p:nvCxnSpPr>
            <p:spPr>
              <a:xfrm>
                <a:off x="1570475" y="3720811"/>
                <a:ext cx="544800" cy="0"/>
              </a:xfrm>
              <a:prstGeom prst="straightConnector1">
                <a:avLst/>
              </a:prstGeom>
              <a:noFill/>
              <a:ln cap="flat" cmpd="sng" w="19050">
                <a:solidFill>
                  <a:srgbClr val="6D9EEB"/>
                </a:solidFill>
                <a:prstDash val="solid"/>
                <a:round/>
                <a:headEnd len="sm" w="sm" type="none"/>
                <a:tailEnd len="sm" w="sm" type="none"/>
              </a:ln>
            </p:spPr>
          </p:cxnSp>
          <p:cxnSp>
            <p:nvCxnSpPr>
              <p:cNvPr id="1360" name="Google Shape;1360;p102"/>
              <p:cNvCxnSpPr/>
              <p:nvPr/>
            </p:nvCxnSpPr>
            <p:spPr>
              <a:xfrm>
                <a:off x="1655725" y="3797749"/>
                <a:ext cx="544800" cy="0"/>
              </a:xfrm>
              <a:prstGeom prst="straightConnector1">
                <a:avLst/>
              </a:prstGeom>
              <a:noFill/>
              <a:ln cap="flat" cmpd="sng" w="19050">
                <a:solidFill>
                  <a:srgbClr val="6D9EEB"/>
                </a:solidFill>
                <a:prstDash val="solid"/>
                <a:round/>
                <a:headEnd len="sm" w="sm" type="none"/>
                <a:tailEnd len="sm" w="sm" type="none"/>
              </a:ln>
            </p:spPr>
          </p:cxnSp>
          <p:cxnSp>
            <p:nvCxnSpPr>
              <p:cNvPr id="1361" name="Google Shape;1361;p102"/>
              <p:cNvCxnSpPr/>
              <p:nvPr/>
            </p:nvCxnSpPr>
            <p:spPr>
              <a:xfrm>
                <a:off x="1498275" y="3870774"/>
                <a:ext cx="544800" cy="0"/>
              </a:xfrm>
              <a:prstGeom prst="straightConnector1">
                <a:avLst/>
              </a:prstGeom>
              <a:noFill/>
              <a:ln cap="flat" cmpd="sng" w="19050">
                <a:solidFill>
                  <a:srgbClr val="6D9EEB"/>
                </a:solidFill>
                <a:prstDash val="solid"/>
                <a:round/>
                <a:headEnd len="sm" w="sm" type="none"/>
                <a:tailEnd len="sm" w="sm" type="none"/>
              </a:ln>
            </p:spPr>
          </p:cxn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5" name="Shape 1365"/>
        <p:cNvGrpSpPr/>
        <p:nvPr/>
      </p:nvGrpSpPr>
      <p:grpSpPr>
        <a:xfrm>
          <a:off x="0" y="0"/>
          <a:ext cx="0" cy="0"/>
          <a:chOff x="0" y="0"/>
          <a:chExt cx="0" cy="0"/>
        </a:xfrm>
      </p:grpSpPr>
      <p:sp>
        <p:nvSpPr>
          <p:cNvPr id="1366" name="Google Shape;1366;p10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Sida gariirku u safro</a:t>
            </a:r>
            <a:endParaRPr/>
          </a:p>
        </p:txBody>
      </p:sp>
      <p:pic>
        <p:nvPicPr>
          <p:cNvPr id="1367" name="Google Shape;1367;p103"/>
          <p:cNvPicPr preferRelativeResize="0"/>
          <p:nvPr/>
        </p:nvPicPr>
        <p:blipFill>
          <a:blip r:embed="rId3">
            <a:alphaModFix/>
          </a:blip>
          <a:stretch>
            <a:fillRect/>
          </a:stretch>
        </p:blipFill>
        <p:spPr>
          <a:xfrm>
            <a:off x="290275" y="1874600"/>
            <a:ext cx="5715000" cy="1162050"/>
          </a:xfrm>
          <a:prstGeom prst="rect">
            <a:avLst/>
          </a:prstGeom>
          <a:noFill/>
          <a:ln>
            <a:noFill/>
          </a:ln>
        </p:spPr>
      </p:pic>
      <p:sp>
        <p:nvSpPr>
          <p:cNvPr id="1368" name="Google Shape;1368;p103"/>
          <p:cNvSpPr txBox="1"/>
          <p:nvPr/>
        </p:nvSpPr>
        <p:spPr>
          <a:xfrm>
            <a:off x="329950" y="738200"/>
            <a:ext cx="84900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Qaybaha hawadu (air particles) waxay ku gariiraan qaab. Qaabku wuxuu soo saaraa 'garaacyo' (pulses) socda oo hawo ah (loogu yeero cufis (compressions)).</a:t>
            </a:r>
            <a:r>
              <a:rPr b="1" lang="en-GB" sz="1100">
                <a:latin typeface="Lexend"/>
                <a:ea typeface="Lexend"/>
                <a:cs typeface="Lexend"/>
                <a:sym typeface="Lexend"/>
              </a:rPr>
              <a:t/>
            </a:r>
            <a:r>
              <a:rPr lang="en-GB" sz="1100">
                <a:latin typeface="Lexend"/>
                <a:ea typeface="Lexend"/>
                <a:cs typeface="Lexend"/>
                <a:sym typeface="Lexend"/>
              </a:rPr>
              <a:t/>
            </a:r>
            <a:br>
              <a:rPr lang="en-GB" sz="2200">
                <a:latin typeface="Lexend"/>
                <a:ea typeface="Lexend"/>
                <a:cs typeface="Lexend"/>
                <a:sym typeface="Lexend"/>
              </a:rPr>
            </a:br>
            <a:r>
              <a:rPr lang="en-GB" sz="1100">
                <a:latin typeface="Lexend"/>
                <a:ea typeface="Lexend"/>
                <a:cs typeface="Lexend"/>
                <a:sym typeface="Lexend"/>
              </a:rPr>
              <a:t/>
            </a:r>
            <a:endParaRPr sz="2200">
              <a:latin typeface="Lexend"/>
              <a:ea typeface="Lexend"/>
              <a:cs typeface="Lexend"/>
              <a:sym typeface="Lexend"/>
            </a:endParaRPr>
          </a:p>
        </p:txBody>
      </p:sp>
      <p:cxnSp>
        <p:nvCxnSpPr>
          <p:cNvPr id="1369" name="Google Shape;1369;p103"/>
          <p:cNvCxnSpPr/>
          <p:nvPr/>
        </p:nvCxnSpPr>
        <p:spPr>
          <a:xfrm>
            <a:off x="1260731" y="1780938"/>
            <a:ext cx="536400" cy="0"/>
          </a:xfrm>
          <a:prstGeom prst="straightConnector1">
            <a:avLst/>
          </a:prstGeom>
          <a:noFill/>
          <a:ln cap="flat" cmpd="sng" w="38100">
            <a:solidFill>
              <a:schemeClr val="accent5"/>
            </a:solidFill>
            <a:prstDash val="solid"/>
            <a:round/>
            <a:headEnd len="med" w="med" type="none"/>
            <a:tailEnd len="med" w="med" type="triangle"/>
          </a:ln>
        </p:spPr>
      </p:cxnSp>
      <p:cxnSp>
        <p:nvCxnSpPr>
          <p:cNvPr id="1370" name="Google Shape;1370;p103"/>
          <p:cNvCxnSpPr/>
          <p:nvPr/>
        </p:nvCxnSpPr>
        <p:spPr>
          <a:xfrm>
            <a:off x="2775331" y="1780938"/>
            <a:ext cx="536400" cy="0"/>
          </a:xfrm>
          <a:prstGeom prst="straightConnector1">
            <a:avLst/>
          </a:prstGeom>
          <a:noFill/>
          <a:ln cap="flat" cmpd="sng" w="38100">
            <a:solidFill>
              <a:schemeClr val="accent5"/>
            </a:solidFill>
            <a:prstDash val="solid"/>
            <a:round/>
            <a:headEnd len="med" w="med" type="none"/>
            <a:tailEnd len="med" w="med" type="triangle"/>
          </a:ln>
        </p:spPr>
      </p:cxnSp>
      <p:cxnSp>
        <p:nvCxnSpPr>
          <p:cNvPr id="1371" name="Google Shape;1371;p103"/>
          <p:cNvCxnSpPr/>
          <p:nvPr/>
        </p:nvCxnSpPr>
        <p:spPr>
          <a:xfrm>
            <a:off x="4327259" y="1780938"/>
            <a:ext cx="536400" cy="0"/>
          </a:xfrm>
          <a:prstGeom prst="straightConnector1">
            <a:avLst/>
          </a:prstGeom>
          <a:noFill/>
          <a:ln cap="flat" cmpd="sng" w="38100">
            <a:solidFill>
              <a:schemeClr val="accent5"/>
            </a:solidFill>
            <a:prstDash val="solid"/>
            <a:round/>
            <a:headEnd len="med" w="med" type="none"/>
            <a:tailEnd len="med" w="med" type="triangle"/>
          </a:ln>
        </p:spPr>
      </p:cxnSp>
      <p:grpSp>
        <p:nvGrpSpPr>
          <p:cNvPr id="1372" name="Google Shape;1372;p103"/>
          <p:cNvGrpSpPr/>
          <p:nvPr/>
        </p:nvGrpSpPr>
        <p:grpSpPr>
          <a:xfrm>
            <a:off x="1234051" y="1934331"/>
            <a:ext cx="3624958" cy="62700"/>
            <a:chOff x="1386451" y="1858131"/>
            <a:chExt cx="3624958" cy="62700"/>
          </a:xfrm>
        </p:grpSpPr>
        <p:sp>
          <p:nvSpPr>
            <p:cNvPr id="1373" name="Google Shape;1373;p103"/>
            <p:cNvSpPr/>
            <p:nvPr/>
          </p:nvSpPr>
          <p:spPr>
            <a:xfrm rot="5400000">
              <a:off x="1618651" y="1625931"/>
              <a:ext cx="62700" cy="527100"/>
            </a:xfrm>
            <a:prstGeom prst="leftBracket">
              <a:avLst>
                <a:gd fmla="val 8333"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4" name="Google Shape;1374;p103"/>
            <p:cNvSpPr/>
            <p:nvPr/>
          </p:nvSpPr>
          <p:spPr>
            <a:xfrm rot="5400000">
              <a:off x="3142651" y="1625931"/>
              <a:ext cx="62700" cy="527100"/>
            </a:xfrm>
            <a:prstGeom prst="leftBracket">
              <a:avLst>
                <a:gd fmla="val 8333"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75" name="Google Shape;1375;p103"/>
            <p:cNvSpPr/>
            <p:nvPr/>
          </p:nvSpPr>
          <p:spPr>
            <a:xfrm rot="5400000">
              <a:off x="4716509" y="1625931"/>
              <a:ext cx="62700" cy="527100"/>
            </a:xfrm>
            <a:prstGeom prst="leftBracket">
              <a:avLst>
                <a:gd fmla="val 8333" name="adj"/>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376" name="Google Shape;1376;p103"/>
          <p:cNvSpPr txBox="1"/>
          <p:nvPr/>
        </p:nvSpPr>
        <p:spPr>
          <a:xfrm>
            <a:off x="329950" y="3283025"/>
            <a:ext cx="8226000" cy="312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Waa 'garaacyada' (pulses) kuwa safra, ma aha qaybaha hawada (air particles).</a:t>
            </a:r>
            <a:endParaRPr sz="22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0" name="Shape 1380"/>
        <p:cNvGrpSpPr/>
        <p:nvPr/>
      </p:nvGrpSpPr>
      <p:grpSpPr>
        <a:xfrm>
          <a:off x="0" y="0"/>
          <a:ext cx="0" cy="0"/>
          <a:chOff x="0" y="0"/>
          <a:chExt cx="0" cy="0"/>
        </a:xfrm>
      </p:grpSpPr>
      <p:pic>
        <p:nvPicPr>
          <p:cNvPr id="1381" name="Google Shape;1381;p104"/>
          <p:cNvPicPr preferRelativeResize="0"/>
          <p:nvPr/>
        </p:nvPicPr>
        <p:blipFill>
          <a:blip r:embed="rId3">
            <a:alphaModFix/>
          </a:blip>
          <a:stretch>
            <a:fillRect/>
          </a:stretch>
        </p:blipFill>
        <p:spPr>
          <a:xfrm>
            <a:off x="6201625" y="1581407"/>
            <a:ext cx="2264351" cy="1748474"/>
          </a:xfrm>
          <a:prstGeom prst="rect">
            <a:avLst/>
          </a:prstGeom>
          <a:noFill/>
          <a:ln>
            <a:noFill/>
          </a:ln>
        </p:spPr>
      </p:pic>
      <p:pic>
        <p:nvPicPr>
          <p:cNvPr id="1382" name="Google Shape;1382;p104"/>
          <p:cNvPicPr preferRelativeResize="0"/>
          <p:nvPr/>
        </p:nvPicPr>
        <p:blipFill rotWithShape="1">
          <a:blip r:embed="rId3">
            <a:alphaModFix/>
          </a:blip>
          <a:srcRect b="0" l="0" r="74779" t="0"/>
          <a:stretch/>
        </p:blipFill>
        <p:spPr>
          <a:xfrm>
            <a:off x="6201625" y="1581388"/>
            <a:ext cx="571075" cy="1748474"/>
          </a:xfrm>
          <a:prstGeom prst="rect">
            <a:avLst/>
          </a:prstGeom>
          <a:noFill/>
          <a:ln>
            <a:noFill/>
          </a:ln>
        </p:spPr>
      </p:pic>
      <p:sp>
        <p:nvSpPr>
          <p:cNvPr id="1383" name="Google Shape;1383;p10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gariirku u safro</a:t>
            </a:r>
            <a:endParaRPr/>
          </a:p>
        </p:txBody>
      </p:sp>
      <p:sp>
        <p:nvSpPr>
          <p:cNvPr id="1384" name="Google Shape;1384;p104"/>
          <p:cNvSpPr txBox="1"/>
          <p:nvPr/>
        </p:nvSpPr>
        <p:spPr>
          <a:xfrm>
            <a:off x="324000" y="776775"/>
            <a:ext cx="8393700" cy="723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Dhawaaqa waxaa la maqlaa kaliya marka gariirku (garaacyada) yimaadaan dhegta qofka. Waxay qaataan waqti si ay halkaas u gaadhaan.</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br>
              <a:rPr lang="en-GB" sz="2200">
                <a:latin typeface="Lexend"/>
                <a:ea typeface="Lexend"/>
                <a:cs typeface="Lexend"/>
                <a:sym typeface="Lexend"/>
              </a:rPr>
            </a:br>
            <a:r>
              <a:rPr lang="en-GB" sz="1100">
                <a:latin typeface="Lexend"/>
                <a:ea typeface="Lexend"/>
                <a:cs typeface="Lexend"/>
                <a:sym typeface="Lexend"/>
              </a:rPr>
              <a:t/>
            </a:r>
            <a:endParaRPr sz="2200">
              <a:latin typeface="Lexend"/>
              <a:ea typeface="Lexend"/>
              <a:cs typeface="Lexend"/>
              <a:sym typeface="Lexend"/>
            </a:endParaRPr>
          </a:p>
        </p:txBody>
      </p:sp>
      <p:cxnSp>
        <p:nvCxnSpPr>
          <p:cNvPr id="1385" name="Google Shape;1385;p104"/>
          <p:cNvCxnSpPr/>
          <p:nvPr/>
        </p:nvCxnSpPr>
        <p:spPr>
          <a:xfrm>
            <a:off x="1413131" y="1780938"/>
            <a:ext cx="536400" cy="0"/>
          </a:xfrm>
          <a:prstGeom prst="straightConnector1">
            <a:avLst/>
          </a:prstGeom>
          <a:noFill/>
          <a:ln cap="flat" cmpd="sng" w="38100">
            <a:solidFill>
              <a:schemeClr val="accent5"/>
            </a:solidFill>
            <a:prstDash val="solid"/>
            <a:round/>
            <a:headEnd len="med" w="med" type="none"/>
            <a:tailEnd len="med" w="med" type="triangle"/>
          </a:ln>
        </p:spPr>
      </p:cxnSp>
      <p:cxnSp>
        <p:nvCxnSpPr>
          <p:cNvPr id="1386" name="Google Shape;1386;p104"/>
          <p:cNvCxnSpPr/>
          <p:nvPr/>
        </p:nvCxnSpPr>
        <p:spPr>
          <a:xfrm>
            <a:off x="2927731" y="1780938"/>
            <a:ext cx="536400" cy="0"/>
          </a:xfrm>
          <a:prstGeom prst="straightConnector1">
            <a:avLst/>
          </a:prstGeom>
          <a:noFill/>
          <a:ln cap="flat" cmpd="sng" w="38100">
            <a:solidFill>
              <a:schemeClr val="accent5"/>
            </a:solidFill>
            <a:prstDash val="solid"/>
            <a:round/>
            <a:headEnd len="med" w="med" type="none"/>
            <a:tailEnd len="med" w="med" type="triangle"/>
          </a:ln>
        </p:spPr>
      </p:cxnSp>
      <p:cxnSp>
        <p:nvCxnSpPr>
          <p:cNvPr id="1387" name="Google Shape;1387;p104"/>
          <p:cNvCxnSpPr/>
          <p:nvPr/>
        </p:nvCxnSpPr>
        <p:spPr>
          <a:xfrm>
            <a:off x="4479659" y="1780938"/>
            <a:ext cx="536400" cy="0"/>
          </a:xfrm>
          <a:prstGeom prst="straightConnector1">
            <a:avLst/>
          </a:prstGeom>
          <a:noFill/>
          <a:ln cap="flat" cmpd="sng" w="38100">
            <a:solidFill>
              <a:schemeClr val="accent5"/>
            </a:solidFill>
            <a:prstDash val="solid"/>
            <a:round/>
            <a:headEnd len="med" w="med" type="none"/>
            <a:tailEnd len="med" w="med" type="triangle"/>
          </a:ln>
        </p:spPr>
      </p:cxnSp>
      <p:sp>
        <p:nvSpPr>
          <p:cNvPr id="1388" name="Google Shape;1388;p104"/>
          <p:cNvSpPr txBox="1"/>
          <p:nvPr/>
        </p:nvSpPr>
        <p:spPr>
          <a:xfrm>
            <a:off x="324000" y="3596175"/>
            <a:ext cx="8016600" cy="723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Si aad u maqasho dhawaaq, qaybaha hawada (air particles) ee dhegtaada ku jira waa inay keenaan qaybo ka mid ah dhegta inay gariiraan (iyadoo la isku dhaco (collisions)).</a:t>
            </a:r>
            <a:r>
              <a:rPr b="1"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2200">
              <a:latin typeface="Lexend"/>
              <a:ea typeface="Lexend"/>
              <a:cs typeface="Lexend"/>
              <a:sym typeface="Lexend"/>
            </a:endParaRPr>
          </a:p>
        </p:txBody>
      </p:sp>
      <p:pic>
        <p:nvPicPr>
          <p:cNvPr id="1389" name="Google Shape;1389;p104"/>
          <p:cNvPicPr preferRelativeResize="0"/>
          <p:nvPr/>
        </p:nvPicPr>
        <p:blipFill>
          <a:blip r:embed="rId4">
            <a:alphaModFix/>
          </a:blip>
          <a:stretch>
            <a:fillRect/>
          </a:stretch>
        </p:blipFill>
        <p:spPr>
          <a:xfrm>
            <a:off x="497088" y="1974550"/>
            <a:ext cx="5653770" cy="1149600"/>
          </a:xfrm>
          <a:prstGeom prst="rect">
            <a:avLst/>
          </a:prstGeom>
          <a:noFill/>
          <a:ln>
            <a:noFill/>
          </a:ln>
        </p:spPr>
      </p:pic>
      <p:pic>
        <p:nvPicPr>
          <p:cNvPr id="1390" name="Google Shape;1390;p104"/>
          <p:cNvPicPr preferRelativeResize="0"/>
          <p:nvPr/>
        </p:nvPicPr>
        <p:blipFill>
          <a:blip r:embed="rId4">
            <a:alphaModFix/>
          </a:blip>
          <a:stretch>
            <a:fillRect/>
          </a:stretch>
        </p:blipFill>
        <p:spPr>
          <a:xfrm>
            <a:off x="6224200" y="2546800"/>
            <a:ext cx="1122326" cy="211650"/>
          </a:xfrm>
          <a:prstGeom prst="rect">
            <a:avLst/>
          </a:prstGeom>
          <a:noFill/>
          <a:ln>
            <a:noFill/>
          </a:ln>
        </p:spPr>
      </p:pic>
      <p:sp>
        <p:nvSpPr>
          <p:cNvPr id="1391" name="Google Shape;1391;p104"/>
          <p:cNvSpPr txBox="1"/>
          <p:nvPr/>
        </p:nvSpPr>
        <p:spPr>
          <a:xfrm>
            <a:off x="387100" y="4741425"/>
            <a:ext cx="7885200" cy="256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Qaab-dhismeedka Dhegta Bini'aadamka, Lars Chittka; Axel Brockmann, 2009, Laysinka CC-BY 2.5. Waa la gooyay oo la madoobaadiyay.</a:t>
            </a:r>
            <a:r>
              <a:rPr lang="en-GB" sz="1100" u="sng">
                <a:solidFill>
                  <a:schemeClr val="dk2"/>
                </a:solidFill>
                <a:latin typeface="Lexend"/>
                <a:ea typeface="Lexend"/>
                <a:cs typeface="Lexend"/>
                <a:sym typeface="Lexend"/>
                <a:hlinkClick r:id="rId5">
                  <a:extLst>
                    <a:ext uri="{A12FA001-AC4F-418D-AE19-62706E023703}">
                      <ahyp:hlinkClr val="tx"/>
                    </a:ext>
                  </a:extLst>
                </a:hlinkClick>
              </a:rPr>
              <a:t/>
            </a:r>
            <a:r>
              <a:rPr lang="en-GB" sz="1100">
                <a:solidFill>
                  <a:schemeClr val="dk2"/>
                </a:solidFill>
                <a:latin typeface="Lexend"/>
                <a:ea typeface="Lexend"/>
                <a:cs typeface="Lexend"/>
                <a:sym typeface="Lexend"/>
              </a:rPr>
              <a:t/>
            </a:r>
            <a:endParaRPr sz="600">
              <a:solidFill>
                <a:schemeClr val="dk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5" name="Shape 1395"/>
        <p:cNvGrpSpPr/>
        <p:nvPr/>
      </p:nvGrpSpPr>
      <p:grpSpPr>
        <a:xfrm>
          <a:off x="0" y="0"/>
          <a:ext cx="0" cy="0"/>
          <a:chOff x="0" y="0"/>
          <a:chExt cx="0" cy="0"/>
        </a:xfrm>
      </p:grpSpPr>
      <p:sp>
        <p:nvSpPr>
          <p:cNvPr id="1396" name="Google Shape;1396;p10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gariirku u safro</a:t>
            </a:r>
            <a:endParaRPr/>
          </a:p>
        </p:txBody>
      </p:sp>
      <p:sp>
        <p:nvSpPr>
          <p:cNvPr id="1397" name="Google Shape;1397;p105"/>
          <p:cNvSpPr txBox="1"/>
          <p:nvPr/>
        </p:nvSpPr>
        <p:spPr>
          <a:xfrm>
            <a:off x="329950" y="742750"/>
            <a:ext cx="7129200" cy="562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Hillaacu (Lightning) wuxuu sameeyaa dhawaaq aad u qaylo badan (onkod).</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grpSp>
        <p:nvGrpSpPr>
          <p:cNvPr id="1398" name="Google Shape;1398;p105"/>
          <p:cNvGrpSpPr/>
          <p:nvPr/>
        </p:nvGrpSpPr>
        <p:grpSpPr>
          <a:xfrm>
            <a:off x="339041" y="3568525"/>
            <a:ext cx="457200" cy="457200"/>
            <a:chOff x="1020916" y="1442088"/>
            <a:chExt cx="457200" cy="457200"/>
          </a:xfrm>
        </p:grpSpPr>
        <p:pic>
          <p:nvPicPr>
            <p:cNvPr id="1399" name="Google Shape;1399;p10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00" name="Google Shape;1400;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01" name="Google Shape;1401;p105"/>
          <p:cNvGrpSpPr/>
          <p:nvPr/>
        </p:nvGrpSpPr>
        <p:grpSpPr>
          <a:xfrm>
            <a:off x="367641" y="4178125"/>
            <a:ext cx="457200" cy="457200"/>
            <a:chOff x="1020916" y="1442088"/>
            <a:chExt cx="457200" cy="457200"/>
          </a:xfrm>
        </p:grpSpPr>
        <p:pic>
          <p:nvPicPr>
            <p:cNvPr id="1402" name="Google Shape;1402;p10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03" name="Google Shape;1403;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404" name="Google Shape;1404;p105"/>
          <p:cNvPicPr preferRelativeResize="0"/>
          <p:nvPr/>
        </p:nvPicPr>
        <p:blipFill>
          <a:blip r:embed="rId4">
            <a:alphaModFix/>
          </a:blip>
          <a:stretch>
            <a:fillRect/>
          </a:stretch>
        </p:blipFill>
        <p:spPr>
          <a:xfrm>
            <a:off x="3971458" y="2317888"/>
            <a:ext cx="396000" cy="419100"/>
          </a:xfrm>
          <a:prstGeom prst="rect">
            <a:avLst/>
          </a:prstGeom>
          <a:noFill/>
          <a:ln>
            <a:noFill/>
          </a:ln>
        </p:spPr>
      </p:pic>
      <p:sp>
        <p:nvSpPr>
          <p:cNvPr id="1405" name="Google Shape;1405;p105"/>
          <p:cNvSpPr txBox="1"/>
          <p:nvPr/>
        </p:nvSpPr>
        <p:spPr>
          <a:xfrm>
            <a:off x="329950" y="1504750"/>
            <a:ext cx="5926800" cy="562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Haddii hillaacu (Lightning) ku dhaco 3 km, waxaad maqli doontaa isla markiiba.</a:t>
            </a:r>
            <a:r>
              <a:rPr lang="en-GB" sz="1400">
                <a:latin typeface="Lexend"/>
                <a:ea typeface="Lexend"/>
                <a:cs typeface="Lexend"/>
                <a:sym typeface="Lexend"/>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406" name="Google Shape;1406;p105"/>
          <p:cNvSpPr txBox="1"/>
          <p:nvPr/>
        </p:nvSpPr>
        <p:spPr>
          <a:xfrm>
            <a:off x="939550" y="3562150"/>
            <a:ext cx="7717500" cy="321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Hillaacu (Lightning) waa qaylo badan, sidaas darteed gariirku wuxuu leeyahay baaxad (amplitude) aad u weyn.</a:t>
            </a:r>
            <a:endParaRPr sz="2000">
              <a:solidFill>
                <a:srgbClr val="000000"/>
              </a:solidFill>
              <a:latin typeface="Lexend"/>
              <a:ea typeface="Lexend"/>
              <a:cs typeface="Lexend"/>
              <a:sym typeface="Lexend"/>
            </a:endParaRPr>
          </a:p>
        </p:txBody>
      </p:sp>
      <p:sp>
        <p:nvSpPr>
          <p:cNvPr id="1407" name="Google Shape;1407;p105"/>
          <p:cNvSpPr txBox="1"/>
          <p:nvPr/>
        </p:nvSpPr>
        <p:spPr>
          <a:xfrm>
            <a:off x="939550" y="4247950"/>
            <a:ext cx="7047000" cy="321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Gariirku wuxuu qaataa waqti si uu kuugu gaadho hawada (air) dhexdeeda.</a:t>
            </a:r>
            <a:endParaRPr sz="2000">
              <a:solidFill>
                <a:srgbClr val="000000"/>
              </a:solidFill>
              <a:latin typeface="Lexend"/>
              <a:ea typeface="Lexend"/>
              <a:cs typeface="Lexend"/>
              <a:sym typeface="Lexend"/>
            </a:endParaRPr>
          </a:p>
        </p:txBody>
      </p:sp>
      <p:sp>
        <p:nvSpPr>
          <p:cNvPr id="1408" name="Google Shape;1408;p105"/>
          <p:cNvSpPr txBox="1"/>
          <p:nvPr/>
        </p:nvSpPr>
        <p:spPr>
          <a:xfrm>
            <a:off x="329950" y="1199950"/>
            <a:ext cx="6150000" cy="321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800">
                <a:latin typeface="Lexend"/>
                <a:ea typeface="Lexend"/>
                <a:cs typeface="Lexend"/>
                <a:sym typeface="Lexend"/>
              </a:rPr>
              <a:t>Run ama been?</a:t>
            </a:r>
            <a:endParaRPr b="1" sz="1800">
              <a:solidFill>
                <a:srgbClr val="000000"/>
              </a:solidFill>
              <a:latin typeface="Lexend"/>
              <a:ea typeface="Lexend"/>
              <a:cs typeface="Lexend"/>
              <a:sym typeface="Lexend"/>
            </a:endParaRPr>
          </a:p>
        </p:txBody>
      </p:sp>
      <p:sp>
        <p:nvSpPr>
          <p:cNvPr id="1409" name="Google Shape;1409;p105"/>
          <p:cNvSpPr txBox="1"/>
          <p:nvPr/>
        </p:nvSpPr>
        <p:spPr>
          <a:xfrm>
            <a:off x="887000" y="2340632"/>
            <a:ext cx="1289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800">
                <a:solidFill>
                  <a:srgbClr val="000000"/>
                </a:solidFill>
                <a:latin typeface="Lexend"/>
                <a:ea typeface="Lexend"/>
                <a:cs typeface="Lexend"/>
                <a:sym typeface="Lexend"/>
              </a:rPr>
              <a:t>Run</a:t>
            </a:r>
            <a:endParaRPr b="1" sz="1800">
              <a:solidFill>
                <a:srgbClr val="000000"/>
              </a:solidFill>
              <a:latin typeface="Lexend"/>
              <a:ea typeface="Lexend"/>
              <a:cs typeface="Lexend"/>
              <a:sym typeface="Lexend"/>
            </a:endParaRPr>
          </a:p>
        </p:txBody>
      </p:sp>
      <p:sp>
        <p:nvSpPr>
          <p:cNvPr id="1410" name="Google Shape;1410;p105"/>
          <p:cNvSpPr txBox="1"/>
          <p:nvPr/>
        </p:nvSpPr>
        <p:spPr>
          <a:xfrm>
            <a:off x="3292775" y="2317907"/>
            <a:ext cx="1060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800">
                <a:solidFill>
                  <a:srgbClr val="000000"/>
                </a:solidFill>
                <a:latin typeface="Lexend"/>
                <a:ea typeface="Lexend"/>
                <a:cs typeface="Lexend"/>
                <a:sym typeface="Lexend"/>
              </a:rPr>
              <a:t>Been</a:t>
            </a:r>
            <a:endParaRPr b="1" sz="1800">
              <a:solidFill>
                <a:srgbClr val="000000"/>
              </a:solidFill>
              <a:latin typeface="Lexend"/>
              <a:ea typeface="Lexend"/>
              <a:cs typeface="Lexend"/>
              <a:sym typeface="Lexend"/>
            </a:endParaRPr>
          </a:p>
        </p:txBody>
      </p:sp>
      <p:pic>
        <p:nvPicPr>
          <p:cNvPr id="1411" name="Google Shape;1411;p105"/>
          <p:cNvPicPr preferRelativeResize="0"/>
          <p:nvPr/>
        </p:nvPicPr>
        <p:blipFill>
          <a:blip r:embed="rId5">
            <a:alphaModFix/>
          </a:blip>
          <a:stretch>
            <a:fillRect/>
          </a:stretch>
        </p:blipFill>
        <p:spPr>
          <a:xfrm>
            <a:off x="291438" y="2243079"/>
            <a:ext cx="457425" cy="457425"/>
          </a:xfrm>
          <a:prstGeom prst="rect">
            <a:avLst/>
          </a:prstGeom>
          <a:noFill/>
          <a:ln>
            <a:noFill/>
          </a:ln>
        </p:spPr>
      </p:pic>
      <p:pic>
        <p:nvPicPr>
          <p:cNvPr id="1412" name="Google Shape;1412;p105"/>
          <p:cNvPicPr preferRelativeResize="0"/>
          <p:nvPr/>
        </p:nvPicPr>
        <p:blipFill>
          <a:blip r:embed="rId5">
            <a:alphaModFix/>
          </a:blip>
          <a:stretch>
            <a:fillRect/>
          </a:stretch>
        </p:blipFill>
        <p:spPr>
          <a:xfrm>
            <a:off x="2685663" y="2243079"/>
            <a:ext cx="457425" cy="457425"/>
          </a:xfrm>
          <a:prstGeom prst="rect">
            <a:avLst/>
          </a:prstGeom>
          <a:noFill/>
          <a:ln>
            <a:noFill/>
          </a:ln>
        </p:spPr>
      </p:pic>
      <p:sp>
        <p:nvSpPr>
          <p:cNvPr id="1413" name="Google Shape;1413;p105"/>
          <p:cNvSpPr txBox="1"/>
          <p:nvPr/>
        </p:nvSpPr>
        <p:spPr>
          <a:xfrm>
            <a:off x="316163" y="2333176"/>
            <a:ext cx="408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T</a:t>
            </a:r>
            <a:endParaRPr b="1" sz="1800">
              <a:solidFill>
                <a:srgbClr val="FFFFFF"/>
              </a:solidFill>
              <a:latin typeface="Lexend"/>
              <a:ea typeface="Lexend"/>
              <a:cs typeface="Lexend"/>
              <a:sym typeface="Lexend"/>
            </a:endParaRPr>
          </a:p>
        </p:txBody>
      </p:sp>
      <p:sp>
        <p:nvSpPr>
          <p:cNvPr id="1414" name="Google Shape;1414;p105"/>
          <p:cNvSpPr txBox="1"/>
          <p:nvPr/>
        </p:nvSpPr>
        <p:spPr>
          <a:xfrm>
            <a:off x="2710388" y="2333176"/>
            <a:ext cx="408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sp>
        <p:nvSpPr>
          <p:cNvPr id="1415" name="Google Shape;1415;p105"/>
          <p:cNvSpPr txBox="1"/>
          <p:nvPr/>
        </p:nvSpPr>
        <p:spPr>
          <a:xfrm>
            <a:off x="329950" y="3028750"/>
            <a:ext cx="6150000" cy="321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800">
                <a:latin typeface="Lexend"/>
                <a:ea typeface="Lexend"/>
                <a:cs typeface="Lexend"/>
                <a:sym typeface="Lexend"/>
              </a:rPr>
              <a:t>Sharax jawaabtaada.</a:t>
            </a:r>
            <a:endParaRPr b="1" sz="1800">
              <a:solidFill>
                <a:srgbClr val="000000"/>
              </a:solidFill>
              <a:latin typeface="Lexend"/>
              <a:ea typeface="Lexend"/>
              <a:cs typeface="Lexend"/>
              <a:sym typeface="Lexend"/>
            </a:endParaRPr>
          </a:p>
        </p:txBody>
      </p:sp>
      <p:pic>
        <p:nvPicPr>
          <p:cNvPr id="1416" name="Google Shape;1416;p105"/>
          <p:cNvPicPr preferRelativeResize="0"/>
          <p:nvPr/>
        </p:nvPicPr>
        <p:blipFill>
          <a:blip r:embed="rId4">
            <a:alphaModFix/>
          </a:blip>
          <a:stretch>
            <a:fillRect/>
          </a:stretch>
        </p:blipFill>
        <p:spPr>
          <a:xfrm>
            <a:off x="7590558" y="4197175"/>
            <a:ext cx="396000" cy="419100"/>
          </a:xfrm>
          <a:prstGeom prst="rect">
            <a:avLst/>
          </a:prstGeom>
          <a:noFill/>
          <a:ln>
            <a:noFill/>
          </a:ln>
        </p:spPr>
      </p:pic>
      <p:pic>
        <p:nvPicPr>
          <p:cNvPr id="1417" name="Google Shape;1417;p105"/>
          <p:cNvPicPr preferRelativeResize="0"/>
          <p:nvPr/>
        </p:nvPicPr>
        <p:blipFill rotWithShape="1">
          <a:blip r:embed="rId6">
            <a:alphaModFix/>
          </a:blip>
          <a:srcRect b="0" l="0" r="0" t="0"/>
          <a:stretch/>
        </p:blipFill>
        <p:spPr>
          <a:xfrm>
            <a:off x="6256800" y="1097600"/>
            <a:ext cx="2578775" cy="1718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1" name="Shape 1421"/>
        <p:cNvGrpSpPr/>
        <p:nvPr/>
      </p:nvGrpSpPr>
      <p:grpSpPr>
        <a:xfrm>
          <a:off x="0" y="0"/>
          <a:ext cx="0" cy="0"/>
          <a:chOff x="0" y="0"/>
          <a:chExt cx="0" cy="0"/>
        </a:xfrm>
      </p:grpSpPr>
      <p:sp>
        <p:nvSpPr>
          <p:cNvPr id="1422" name="Google Shape;1422;p106"/>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Sida gariirku u safro</a:t>
            </a:r>
            <a:endParaRPr/>
          </a:p>
        </p:txBody>
      </p:sp>
      <p:sp>
        <p:nvSpPr>
          <p:cNvPr id="1423" name="Google Shape;1423;p106"/>
          <p:cNvSpPr txBox="1"/>
          <p:nvPr/>
        </p:nvSpPr>
        <p:spPr>
          <a:xfrm>
            <a:off x="329950" y="814400"/>
            <a:ext cx="7129200" cy="431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Shumac shidan ayaa la hor dhigaa qalabka codka (speaker).</a:t>
            </a:r>
            <a:endParaRPr sz="2200">
              <a:latin typeface="Lexend"/>
              <a:ea typeface="Lexend"/>
              <a:cs typeface="Lexend"/>
              <a:sym typeface="Lexend"/>
            </a:endParaRPr>
          </a:p>
        </p:txBody>
      </p:sp>
      <p:sp>
        <p:nvSpPr>
          <p:cNvPr id="1424" name="Google Shape;1424;p106"/>
          <p:cNvSpPr txBox="1"/>
          <p:nvPr/>
        </p:nvSpPr>
        <p:spPr>
          <a:xfrm>
            <a:off x="358200" y="1496450"/>
            <a:ext cx="5898600" cy="820500"/>
          </a:xfrm>
          <a:prstGeom prst="rect">
            <a:avLst/>
          </a:prstGeom>
          <a:noFill/>
          <a:ln>
            <a:noFill/>
          </a:ln>
        </p:spPr>
        <p:txBody>
          <a:bodyPr anchorCtr="0" anchor="t" bIns="91425" lIns="0" spcFirstLastPara="1" rIns="91425" wrap="square" tIns="0">
            <a:normAutofit/>
          </a:bodyPr>
          <a:lstStyle/>
          <a:p>
            <a:pPr indent="-368300" lvl="0" marL="457200" rtl="0" algn="l">
              <a:lnSpc>
                <a:spcPct val="115000"/>
              </a:lnSpc>
              <a:spcBef>
                <a:spcPts val="0"/>
              </a:spcBef>
              <a:spcAft>
                <a:spcPts val="0"/>
              </a:spcAft>
              <a:buSzPts val="2200"/>
              <a:buFont typeface="Lexend"/>
              <a:buAutoNum type="arabicParenR"/>
            </a:pPr>
            <a:r>
              <a:rPr lang="en-GB" sz="1800">
                <a:latin typeface="Lexend"/>
                <a:ea typeface="Lexend"/>
                <a:cs typeface="Lexend"/>
                <a:sym typeface="Lexend"/>
              </a:rPr>
              <a:t>Saadaali waxa aad u malaynayso in la arki doono marka cod-baahiyaha (speaker) la shido.</a:t>
            </a:r>
            <a:endParaRPr sz="2200">
              <a:solidFill>
                <a:srgbClr val="000000"/>
              </a:solidFill>
              <a:latin typeface="Lexend"/>
              <a:ea typeface="Lexend"/>
              <a:cs typeface="Lexend"/>
              <a:sym typeface="Lexend"/>
            </a:endParaRPr>
          </a:p>
        </p:txBody>
      </p:sp>
      <p:sp>
        <p:nvSpPr>
          <p:cNvPr id="1425" name="Google Shape;1425;p106"/>
          <p:cNvSpPr txBox="1"/>
          <p:nvPr/>
        </p:nvSpPr>
        <p:spPr>
          <a:xfrm>
            <a:off x="358325" y="3023117"/>
            <a:ext cx="6479400" cy="431100"/>
          </a:xfrm>
          <a:prstGeom prst="rect">
            <a:avLst/>
          </a:prstGeom>
          <a:noFill/>
          <a:ln>
            <a:noFill/>
          </a:ln>
        </p:spPr>
        <p:txBody>
          <a:bodyPr anchorCtr="0" anchor="t" bIns="91425" lIns="0" spcFirstLastPara="1" rIns="91425" wrap="square" tIns="0">
            <a:normAutofit/>
          </a:bodyPr>
          <a:lstStyle/>
          <a:p>
            <a:pPr indent="-368300" lvl="0" marL="457200" rtl="0" algn="l">
              <a:lnSpc>
                <a:spcPct val="115000"/>
              </a:lnSpc>
              <a:spcBef>
                <a:spcPts val="0"/>
              </a:spcBef>
              <a:spcAft>
                <a:spcPts val="0"/>
              </a:spcAft>
              <a:buSzPts val="2200"/>
              <a:buFont typeface="Lexend"/>
              <a:buAutoNum type="arabicParenR" startAt="3"/>
            </a:pPr>
            <a:r>
              <a:rPr lang="en-GB" sz="1800">
                <a:latin typeface="Lexend"/>
                <a:ea typeface="Lexend"/>
                <a:cs typeface="Lexend"/>
                <a:sym typeface="Lexend"/>
              </a:rPr>
              <a:t>Daawo muujin (demonstration).</a:t>
            </a:r>
            <a:endParaRPr sz="2200">
              <a:solidFill>
                <a:srgbClr val="000000"/>
              </a:solidFill>
              <a:latin typeface="Lexend"/>
              <a:ea typeface="Lexend"/>
              <a:cs typeface="Lexend"/>
              <a:sym typeface="Lexend"/>
            </a:endParaRPr>
          </a:p>
        </p:txBody>
      </p:sp>
      <p:sp>
        <p:nvSpPr>
          <p:cNvPr id="1426" name="Google Shape;1426;p106"/>
          <p:cNvSpPr txBox="1"/>
          <p:nvPr/>
        </p:nvSpPr>
        <p:spPr>
          <a:xfrm>
            <a:off x="348275" y="3591750"/>
            <a:ext cx="8471700" cy="746100"/>
          </a:xfrm>
          <a:prstGeom prst="rect">
            <a:avLst/>
          </a:prstGeom>
          <a:noFill/>
          <a:ln>
            <a:noFill/>
          </a:ln>
        </p:spPr>
        <p:txBody>
          <a:bodyPr anchorCtr="0" anchor="t" bIns="18000" lIns="0" spcFirstLastPara="1" rIns="0" wrap="square" tIns="0">
            <a:normAutofit/>
          </a:bodyPr>
          <a:lstStyle/>
          <a:p>
            <a:pPr indent="-368300" lvl="0" marL="457200" rtl="0" algn="l">
              <a:lnSpc>
                <a:spcPct val="115000"/>
              </a:lnSpc>
              <a:spcBef>
                <a:spcPts val="0"/>
              </a:spcBef>
              <a:spcAft>
                <a:spcPts val="0"/>
              </a:spcAft>
              <a:buSzPts val="2200"/>
              <a:buFont typeface="Lexend"/>
              <a:buAutoNum type="arabicParenR" startAt="4"/>
            </a:pPr>
            <a:r>
              <a:rPr lang="en-GB" sz="1800">
                <a:latin typeface="Lexend"/>
                <a:ea typeface="Lexend"/>
                <a:cs typeface="Lexend"/>
                <a:sym typeface="Lexend"/>
              </a:rPr>
              <a:t>Ma sax baa saadaashii iyo sharaxaaddii?</a:t>
            </a:r>
            <a:endParaRPr sz="2200">
              <a:latin typeface="Lexend"/>
              <a:ea typeface="Lexend"/>
              <a:cs typeface="Lexend"/>
              <a:sym typeface="Lexend"/>
            </a:endParaRPr>
          </a:p>
          <a:p>
            <a:pPr indent="0" lvl="0" marL="457200" rtl="0" algn="l">
              <a:lnSpc>
                <a:spcPct val="115000"/>
              </a:lnSpc>
              <a:spcBef>
                <a:spcPts val="0"/>
              </a:spcBef>
              <a:spcAft>
                <a:spcPts val="0"/>
              </a:spcAft>
              <a:buNone/>
            </a:pPr>
            <a:r>
              <a:rPr lang="en-GB" sz="1800">
                <a:solidFill>
                  <a:srgbClr val="000000"/>
                </a:solidFill>
                <a:latin typeface="Lexend"/>
                <a:ea typeface="Lexend"/>
                <a:cs typeface="Lexend"/>
                <a:sym typeface="Lexend"/>
              </a:rPr>
              <a:t>Qor sharaxaad la hagaajiyay oo ku saabsan waxa aad aragtay inay dhacaan.</a:t>
            </a:r>
            <a:r>
              <a:rPr lang="en-GB" sz="1800">
                <a:latin typeface="Lexend"/>
                <a:ea typeface="Lexend"/>
                <a:cs typeface="Lexend"/>
                <a:sym typeface="Lexend"/>
              </a:rPr>
              <a:t/>
            </a:r>
            <a:endParaRPr sz="2200">
              <a:latin typeface="Lexend"/>
              <a:ea typeface="Lexend"/>
              <a:cs typeface="Lexend"/>
              <a:sym typeface="Lexend"/>
            </a:endParaRPr>
          </a:p>
        </p:txBody>
      </p:sp>
      <p:sp>
        <p:nvSpPr>
          <p:cNvPr id="1427" name="Google Shape;1427;p106"/>
          <p:cNvSpPr txBox="1"/>
          <p:nvPr/>
        </p:nvSpPr>
        <p:spPr>
          <a:xfrm>
            <a:off x="358325" y="2454483"/>
            <a:ext cx="5898600" cy="431100"/>
          </a:xfrm>
          <a:prstGeom prst="rect">
            <a:avLst/>
          </a:prstGeom>
          <a:noFill/>
          <a:ln>
            <a:noFill/>
          </a:ln>
        </p:spPr>
        <p:txBody>
          <a:bodyPr anchorCtr="0" anchor="t" bIns="91425" lIns="0" spcFirstLastPara="1" rIns="91425" wrap="square" tIns="0">
            <a:normAutofit/>
          </a:bodyPr>
          <a:lstStyle/>
          <a:p>
            <a:pPr indent="-368300" lvl="0" marL="457200" rtl="0" algn="l">
              <a:lnSpc>
                <a:spcPct val="115000"/>
              </a:lnSpc>
              <a:spcBef>
                <a:spcPts val="0"/>
              </a:spcBef>
              <a:spcAft>
                <a:spcPts val="0"/>
              </a:spcAft>
              <a:buSzPts val="2200"/>
              <a:buFont typeface="Lexend"/>
              <a:buAutoNum type="arabicParenR" startAt="2"/>
            </a:pPr>
            <a:r>
              <a:rPr lang="en-GB" sz="1800">
                <a:latin typeface="Lexend"/>
                <a:ea typeface="Lexend"/>
                <a:cs typeface="Lexend"/>
                <a:sym typeface="Lexend"/>
              </a:rPr>
              <a:t>Sharax sababta aad u malaynayso inaad tan arki doonto.</a:t>
            </a:r>
            <a:endParaRPr sz="2200">
              <a:solidFill>
                <a:srgbClr val="000000"/>
              </a:solidFill>
              <a:latin typeface="Lexend"/>
              <a:ea typeface="Lexend"/>
              <a:cs typeface="Lexend"/>
              <a:sym typeface="Lexend"/>
            </a:endParaRPr>
          </a:p>
        </p:txBody>
      </p:sp>
      <p:grpSp>
        <p:nvGrpSpPr>
          <p:cNvPr id="1428" name="Google Shape;1428;p106"/>
          <p:cNvGrpSpPr/>
          <p:nvPr/>
        </p:nvGrpSpPr>
        <p:grpSpPr>
          <a:xfrm flipH="1">
            <a:off x="6716251" y="846775"/>
            <a:ext cx="1858701" cy="2626450"/>
            <a:chOff x="348281" y="929100"/>
            <a:chExt cx="1858701" cy="2626450"/>
          </a:xfrm>
        </p:grpSpPr>
        <p:pic>
          <p:nvPicPr>
            <p:cNvPr id="1429" name="Google Shape;1429;p106"/>
            <p:cNvPicPr preferRelativeResize="0"/>
            <p:nvPr/>
          </p:nvPicPr>
          <p:blipFill rotWithShape="1">
            <a:blip r:embed="rId3">
              <a:alphaModFix/>
            </a:blip>
            <a:srcRect b="0" l="0" r="0" t="-1999"/>
            <a:stretch/>
          </p:blipFill>
          <p:spPr>
            <a:xfrm>
              <a:off x="348281" y="929100"/>
              <a:ext cx="1858701" cy="2626450"/>
            </a:xfrm>
            <a:prstGeom prst="rect">
              <a:avLst/>
            </a:prstGeom>
            <a:noFill/>
            <a:ln>
              <a:noFill/>
            </a:ln>
          </p:spPr>
        </p:pic>
        <p:grpSp>
          <p:nvGrpSpPr>
            <p:cNvPr id="1430" name="Google Shape;1430;p106"/>
            <p:cNvGrpSpPr/>
            <p:nvPr/>
          </p:nvGrpSpPr>
          <p:grpSpPr>
            <a:xfrm>
              <a:off x="1747420" y="2541451"/>
              <a:ext cx="245212" cy="879020"/>
              <a:chOff x="1439649" y="2827601"/>
              <a:chExt cx="381000" cy="1365786"/>
            </a:xfrm>
          </p:grpSpPr>
          <p:sp>
            <p:nvSpPr>
              <p:cNvPr id="1431" name="Google Shape;1431;p106"/>
              <p:cNvSpPr/>
              <p:nvPr/>
            </p:nvSpPr>
            <p:spPr>
              <a:xfrm rot="-2700000">
                <a:off x="1497991" y="2880851"/>
                <a:ext cx="264317" cy="274499"/>
              </a:xfrm>
              <a:prstGeom prst="teardrop">
                <a:avLst>
                  <a:gd fmla="val 165936" name="adj"/>
                </a:avLst>
              </a:prstGeom>
              <a:solidFill>
                <a:srgbClr val="FFFF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432" name="Google Shape;1432;p106"/>
              <p:cNvSpPr/>
              <p:nvPr/>
            </p:nvSpPr>
            <p:spPr>
              <a:xfrm>
                <a:off x="1463469" y="3160787"/>
                <a:ext cx="344400" cy="1032600"/>
              </a:xfrm>
              <a:prstGeom prst="can">
                <a:avLst>
                  <a:gd fmla="val 25000" name="adj"/>
                </a:avLst>
              </a:prstGeom>
              <a:solidFill>
                <a:srgbClr val="FFF2CC"/>
              </a:solidFill>
              <a:ln cap="flat" cmpd="sng" w="952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433" name="Google Shape;1433;p106"/>
              <p:cNvSpPr/>
              <p:nvPr/>
            </p:nvSpPr>
            <p:spPr>
              <a:xfrm rot="-2700000">
                <a:off x="1526909" y="2934387"/>
                <a:ext cx="204071" cy="211284"/>
              </a:xfrm>
              <a:prstGeom prst="teardrop">
                <a:avLst>
                  <a:gd fmla="val 165936" name="adj"/>
                </a:avLst>
              </a:prstGeom>
              <a:solidFill>
                <a:srgbClr val="FF99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434" name="Google Shape;1434;p106"/>
              <p:cNvSpPr/>
              <p:nvPr/>
            </p:nvSpPr>
            <p:spPr>
              <a:xfrm rot="-2700000">
                <a:off x="1567817" y="2983653"/>
                <a:ext cx="122188" cy="130673"/>
              </a:xfrm>
              <a:prstGeom prst="teardrop">
                <a:avLst>
                  <a:gd fmla="val 165936" name="adj"/>
                </a:avLst>
              </a:prstGeom>
              <a:solidFill>
                <a:srgbClr val="FF000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exend"/>
                  <a:ea typeface="Lexend"/>
                  <a:cs typeface="Lexend"/>
                  <a:sym typeface="Lexend"/>
                </a:endParaRPr>
              </a:p>
            </p:txBody>
          </p:sp>
          <p:sp>
            <p:nvSpPr>
              <p:cNvPr id="1435" name="Google Shape;1435;p106"/>
              <p:cNvSpPr/>
              <p:nvPr/>
            </p:nvSpPr>
            <p:spPr>
              <a:xfrm>
                <a:off x="1618729" y="3071676"/>
                <a:ext cx="11910" cy="122216"/>
              </a:xfrm>
              <a:custGeom>
                <a:rect b="b" l="l" r="r" t="t"/>
                <a:pathLst>
                  <a:path extrusionOk="0" h="2001" w="195">
                    <a:moveTo>
                      <a:pt x="147" y="2001"/>
                    </a:moveTo>
                    <a:cubicBezTo>
                      <a:pt x="123" y="1814"/>
                      <a:pt x="-4" y="1215"/>
                      <a:pt x="4" y="881"/>
                    </a:cubicBezTo>
                    <a:cubicBezTo>
                      <a:pt x="12" y="548"/>
                      <a:pt x="163" y="147"/>
                      <a:pt x="195" y="0"/>
                    </a:cubicBezTo>
                  </a:path>
                </a:pathLst>
              </a:cu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9" name="Shape 1439"/>
        <p:cNvGrpSpPr/>
        <p:nvPr/>
      </p:nvGrpSpPr>
      <p:grpSpPr>
        <a:xfrm>
          <a:off x="0" y="0"/>
          <a:ext cx="0" cy="0"/>
          <a:chOff x="0" y="0"/>
          <a:chExt cx="0" cy="0"/>
        </a:xfrm>
      </p:grpSpPr>
      <p:sp>
        <p:nvSpPr>
          <p:cNvPr id="1440" name="Google Shape;1440;p107"/>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Sida gariirrada (vibrations) u safraan</a:t>
            </a:r>
            <a:endParaRPr/>
          </a:p>
        </p:txBody>
      </p:sp>
      <p:sp>
        <p:nvSpPr>
          <p:cNvPr id="1441" name="Google Shape;1441;p107"/>
          <p:cNvSpPr txBox="1"/>
          <p:nvPr/>
        </p:nvSpPr>
        <p:spPr>
          <a:xfrm>
            <a:off x="324000" y="1199950"/>
            <a:ext cx="8496000" cy="637500"/>
          </a:xfrm>
          <a:prstGeom prst="rect">
            <a:avLst/>
          </a:prstGeom>
          <a:noFill/>
          <a:ln>
            <a:noFill/>
          </a:ln>
        </p:spPr>
        <p:txBody>
          <a:bodyPr anchorCtr="0" anchor="t" bIns="91425" lIns="0" spcFirstLastPara="1" rIns="91425" wrap="square" tIns="0">
            <a:normAutofit/>
          </a:bodyPr>
          <a:lstStyle/>
          <a:p>
            <a:pPr indent="-1710000" lvl="0" marL="1710000" rtl="0" algn="l">
              <a:lnSpc>
                <a:spcPct val="100000"/>
              </a:lnSpc>
              <a:spcBef>
                <a:spcPts val="0"/>
              </a:spcBef>
              <a:spcAft>
                <a:spcPts val="0"/>
              </a:spcAft>
              <a:buNone/>
            </a:pPr>
            <a:r>
              <a:rPr lang="en-GB" sz="1400">
                <a:latin typeface="Lexend"/>
                <a:ea typeface="Lexend"/>
                <a:cs typeface="Lexend"/>
                <a:sym typeface="Lexend"/>
              </a:rPr>
              <a:t>Saadaal: Marka cod-baahiyaha (speaker) la shido, ololka shumaca ayaa gariiri doona. Shumacdu wuu sii gubi doonaa.</a:t>
            </a:r>
            <a:r>
              <a:rPr lang="en-GB" sz="1100">
                <a:solidFill>
                  <a:schemeClr val="dk1"/>
                </a:solidFill>
                <a:latin typeface="Kalam"/>
                <a:ea typeface="Kalam"/>
                <a:cs typeface="Kalam"/>
                <a:sym typeface="Kalam"/>
              </a:rPr>
              <a:t/>
            </a:r>
            <a:r>
              <a:rPr lang="en-GB" sz="14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442" name="Google Shape;1442;p107"/>
          <p:cNvSpPr txBox="1"/>
          <p:nvPr/>
        </p:nvSpPr>
        <p:spPr>
          <a:xfrm>
            <a:off x="324000" y="1984450"/>
            <a:ext cx="8101200" cy="2759700"/>
          </a:xfrm>
          <a:prstGeom prst="rect">
            <a:avLst/>
          </a:prstGeom>
          <a:noFill/>
          <a:ln>
            <a:noFill/>
          </a:ln>
        </p:spPr>
        <p:txBody>
          <a:bodyPr anchorCtr="0" anchor="t" bIns="91425" lIns="0" spcFirstLastPara="1" rIns="91425" wrap="square" tIns="0">
            <a:normAutofit/>
          </a:bodyPr>
          <a:lstStyle/>
          <a:p>
            <a:pPr indent="-1714500" lvl="0" marL="1714500" rtl="0" algn="l">
              <a:lnSpc>
                <a:spcPct val="100000"/>
              </a:lnSpc>
              <a:spcBef>
                <a:spcPts val="0"/>
              </a:spcBef>
              <a:spcAft>
                <a:spcPts val="0"/>
              </a:spcAft>
              <a:buNone/>
            </a:pPr>
            <a:r>
              <a:rPr lang="en-GB" sz="1400">
                <a:latin typeface="Lexend"/>
                <a:ea typeface="Lexend"/>
                <a:cs typeface="Lexend"/>
                <a:sym typeface="Lexend"/>
              </a:rPr>
              <a:t>Sharaxaad: Marka cod-baahiyaha (speaker) uu sameeyo dhawaaq, wuu gariiraa (vibrates).</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0" lvl="0" marL="1710000" rtl="0" algn="l">
              <a:lnSpc>
                <a:spcPct val="100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Tani waxay sababtaa in qaybaha hawada (air particles) ee u dhow cod-baahiyaha (speaker) ay sidoo kale gariiraan. Qaybaha hawada ee gariiraya ayaa ku dhaca qaybaha ku xiga, iyagoo sidoo kale gariirinaya.</a:t>
            </a:r>
            <a:endParaRPr sz="2000">
              <a:solidFill>
                <a:schemeClr val="dk1"/>
              </a:solidFill>
              <a:latin typeface="Kalam"/>
              <a:ea typeface="Kalam"/>
              <a:cs typeface="Kalam"/>
              <a:sym typeface="Kalam"/>
            </a:endParaRPr>
          </a:p>
          <a:p>
            <a:pPr indent="0" lvl="0" marL="1710000" rtl="0" algn="l">
              <a:lnSpc>
                <a:spcPct val="100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Qaybaha hawada (air particles) ee ku wareegsan ololka shumaca ayaa ugu dambeyntii gariiri doona. Qaybahan hawada ee gariiraya ayaa sababa gariirka ololka. Shumacdu wuu sii gubaa sababtoo ah had iyo jeer waxaa jira oksijiin (oxygen) hawada ku dhow (dhawaaqu kama saaro tan ama wax kama firdhiyo).</a:t>
            </a:r>
            <a:endParaRPr sz="2000">
              <a:solidFill>
                <a:schemeClr val="dk1"/>
              </a:solidFill>
              <a:latin typeface="Kalam"/>
              <a:ea typeface="Kalam"/>
              <a:cs typeface="Kalam"/>
              <a:sym typeface="Kalam"/>
            </a:endParaRPr>
          </a:p>
          <a:p>
            <a:pPr indent="0" lvl="0" marL="0" rtl="0" algn="l">
              <a:lnSpc>
                <a:spcPct val="100000"/>
              </a:lnSpc>
              <a:spcBef>
                <a:spcPts val="0"/>
              </a:spcBef>
              <a:spcAft>
                <a:spcPts val="0"/>
              </a:spcAft>
              <a:buNone/>
            </a:pPr>
            <a:r>
              <a:rPr>
                <a:latin typeface="Lexend"/>
              </a:rPr>
              <a:t/>
            </a:r>
            <a:endParaRPr sz="2000">
              <a:latin typeface="Lexend"/>
              <a:ea typeface="Lexend"/>
              <a:cs typeface="Lexend"/>
              <a:sym typeface="Lexend"/>
            </a:endParaRPr>
          </a:p>
        </p:txBody>
      </p:sp>
      <p:sp>
        <p:nvSpPr>
          <p:cNvPr id="1443" name="Google Shape;1443;p107"/>
          <p:cNvSpPr txBox="1"/>
          <p:nvPr/>
        </p:nvSpPr>
        <p:spPr>
          <a:xfrm>
            <a:off x="313200" y="845847"/>
            <a:ext cx="6603300" cy="393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Jawaabaha tusaale ahaan:</a:t>
            </a:r>
            <a:endParaRPr sz="2000">
              <a:solidFill>
                <a:srgbClr val="000000"/>
              </a:solidFill>
              <a:latin typeface="Lexend"/>
              <a:ea typeface="Lexend"/>
              <a:cs typeface="Lexend"/>
              <a:sym typeface="Lexen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pic>
        <p:nvPicPr>
          <p:cNvPr id="1448" name="Google Shape;1448;p108"/>
          <p:cNvPicPr preferRelativeResize="0"/>
          <p:nvPr/>
        </p:nvPicPr>
        <p:blipFill>
          <a:blip r:embed="rId3">
            <a:alphaModFix/>
          </a:blip>
          <a:stretch>
            <a:fillRect/>
          </a:stretch>
        </p:blipFill>
        <p:spPr>
          <a:xfrm>
            <a:off x="412621" y="3697698"/>
            <a:ext cx="450575" cy="446750"/>
          </a:xfrm>
          <a:prstGeom prst="rect">
            <a:avLst/>
          </a:prstGeom>
          <a:noFill/>
          <a:ln>
            <a:noFill/>
          </a:ln>
        </p:spPr>
      </p:pic>
      <p:sp>
        <p:nvSpPr>
          <p:cNvPr id="1449" name="Google Shape;1449;p108"/>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Gariirinta hawada (air)</a:t>
            </a:r>
            <a:endParaRPr/>
          </a:p>
        </p:txBody>
      </p:sp>
      <p:sp>
        <p:nvSpPr>
          <p:cNvPr id="1450" name="Google Shape;1450;p108"/>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Sida gariirrada (vibrations) u safraan</a:t>
            </a:r>
            <a:endParaRPr/>
          </a:p>
        </p:txBody>
      </p:sp>
      <p:sp>
        <p:nvSpPr>
          <p:cNvPr id="1451" name="Google Shape;1451;p108"/>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Qaababka (models) dhawaaqa</a:t>
            </a:r>
            <a:endParaRPr/>
          </a:p>
        </p:txBody>
      </p:sp>
      <p:sp>
        <p:nvSpPr>
          <p:cNvPr id="1452" name="Google Shape;1452;p108"/>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Gariirrada (vibrations) safraya</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6" name="Shape 1456"/>
        <p:cNvGrpSpPr/>
        <p:nvPr/>
      </p:nvGrpSpPr>
      <p:grpSpPr>
        <a:xfrm>
          <a:off x="0" y="0"/>
          <a:ext cx="0" cy="0"/>
          <a:chOff x="0" y="0"/>
          <a:chExt cx="0" cy="0"/>
        </a:xfrm>
      </p:grpSpPr>
      <p:sp>
        <p:nvSpPr>
          <p:cNvPr id="1457" name="Google Shape;1457;p1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Qaababka (models) dhawaaqa</a:t>
            </a:r>
            <a:endParaRPr/>
          </a:p>
        </p:txBody>
      </p:sp>
      <p:sp>
        <p:nvSpPr>
          <p:cNvPr id="1458" name="Google Shape;1458;p109"/>
          <p:cNvSpPr txBox="1"/>
          <p:nvPr/>
        </p:nvSpPr>
        <p:spPr>
          <a:xfrm>
            <a:off x="329950" y="1016775"/>
            <a:ext cx="4974900" cy="159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Qaybaha hawada (air particles) waxaa lagu matali karaa goobo yaryar oo leh xawli iyo jihooyin kala duwan, oo beddela jihada markay isku dhacaan.</a:t>
            </a:r>
            <a:r>
              <a:rPr b="1" lang="en-GB" sz="1400">
                <a:latin typeface="Lexend"/>
                <a:ea typeface="Lexend"/>
                <a:cs typeface="Lexend"/>
                <a:sym typeface="Lexend"/>
              </a:rPr>
              <a:t/>
            </a:r>
            <a:r>
              <a:rPr lang="en-GB" sz="1400">
                <a:latin typeface="Lexend"/>
                <a:ea typeface="Lexend"/>
                <a:cs typeface="Lexend"/>
                <a:sym typeface="Lexend"/>
              </a:rPr>
              <a:t/>
            </a:r>
            <a:endParaRPr sz="2200">
              <a:solidFill>
                <a:srgbClr val="000000"/>
              </a:solidFill>
              <a:latin typeface="Lexend"/>
              <a:ea typeface="Lexend"/>
              <a:cs typeface="Lexend"/>
              <a:sym typeface="Lexend"/>
            </a:endParaRPr>
          </a:p>
        </p:txBody>
      </p:sp>
      <p:pic>
        <p:nvPicPr>
          <p:cNvPr id="1459" name="Google Shape;1459;p109"/>
          <p:cNvPicPr preferRelativeResize="0"/>
          <p:nvPr/>
        </p:nvPicPr>
        <p:blipFill>
          <a:blip r:embed="rId3">
            <a:alphaModFix/>
          </a:blip>
          <a:stretch>
            <a:fillRect/>
          </a:stretch>
        </p:blipFill>
        <p:spPr>
          <a:xfrm>
            <a:off x="5833662" y="1194225"/>
            <a:ext cx="2617566" cy="2339450"/>
          </a:xfrm>
          <a:prstGeom prst="rect">
            <a:avLst/>
          </a:prstGeom>
          <a:noFill/>
          <a:ln>
            <a:noFill/>
          </a:ln>
        </p:spPr>
      </p:pic>
      <p:sp>
        <p:nvSpPr>
          <p:cNvPr id="1460" name="Google Shape;1460;p109"/>
          <p:cNvSpPr txBox="1"/>
          <p:nvPr/>
        </p:nvSpPr>
        <p:spPr>
          <a:xfrm>
            <a:off x="5835350" y="3564775"/>
            <a:ext cx="2984700" cy="75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qaab (model) (representation) ee qaybaha hawada (air particles)</a:t>
            </a:r>
            <a:endParaRPr sz="2000">
              <a:solidFill>
                <a:srgbClr val="000000"/>
              </a:solidFill>
              <a:latin typeface="Lexend"/>
              <a:ea typeface="Lexend"/>
              <a:cs typeface="Lexend"/>
              <a:sym typeface="Lexend"/>
            </a:endParaRPr>
          </a:p>
        </p:txBody>
      </p:sp>
      <p:sp>
        <p:nvSpPr>
          <p:cNvPr id="1461" name="Google Shape;1461;p109"/>
          <p:cNvSpPr txBox="1"/>
          <p:nvPr/>
        </p:nvSpPr>
        <p:spPr>
          <a:xfrm>
            <a:off x="329950" y="2845575"/>
            <a:ext cx="5015400" cy="1599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Kani waa qaab cilmiyeed (scientific model). Qaabaynta hawada (iyo gaasaska kale) sidan ayaa naga caawin karta sharaxaadda iyo saadaalinta sifooyinkooda.</a:t>
            </a:r>
            <a:r>
              <a:rPr b="1" lang="en-GB" sz="1400">
                <a:latin typeface="Lexend"/>
                <a:ea typeface="Lexend"/>
                <a:cs typeface="Lexend"/>
                <a:sym typeface="Lexend"/>
              </a:rPr>
              <a:t/>
            </a:r>
            <a:r>
              <a:rPr lang="en-GB" sz="1400">
                <a:latin typeface="Lexend"/>
                <a:ea typeface="Lexend"/>
                <a:cs typeface="Lexend"/>
                <a:sym typeface="Lexend"/>
              </a:rPr>
              <a:t/>
            </a:r>
            <a:br>
              <a:rPr lang="en-GB" sz="2200">
                <a:latin typeface="Lexend"/>
                <a:ea typeface="Lexend"/>
                <a:cs typeface="Lexend"/>
                <a:sym typeface="Lexend"/>
              </a:rPr>
            </a:br>
            <a:r>
              <a:rPr lang="en-GB" sz="14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1462" name="Google Shape;1462;p109"/>
          <p:cNvSpPr txBox="1"/>
          <p:nvPr/>
        </p:nvSpPr>
        <p:spPr>
          <a:xfrm>
            <a:off x="329250" y="5143500"/>
            <a:ext cx="7874700" cy="189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Jilitaan (Simulation) by PhET Interactive Simulations, University of Colorado Boulder, licensed under CC-BY-4.0 (https://phet.colorado.edu).</a:t>
            </a:r>
            <a:r>
              <a:rPr lang="en-GB" sz="1100" u="sng">
                <a:solidFill>
                  <a:schemeClr val="dk2"/>
                </a:solidFill>
                <a:latin typeface="Lexend"/>
                <a:ea typeface="Lexend"/>
                <a:cs typeface="Lexend"/>
                <a:sym typeface="Lexend"/>
                <a:hlinkClick r:id="rId4">
                  <a:extLst>
                    <a:ext uri="{A12FA001-AC4F-418D-AE19-62706E023703}">
                      <ahyp:hlinkClr val="tx"/>
                    </a:ext>
                  </a:extLst>
                </a:hlinkClick>
              </a:rPr>
              <a:t/>
            </a:r>
            <a:r>
              <a:rPr lang="en-GB" sz="1100">
                <a:solidFill>
                  <a:schemeClr val="dk2"/>
                </a:solidFill>
                <a:latin typeface="Lexend"/>
                <a:ea typeface="Lexend"/>
                <a:cs typeface="Lexend"/>
                <a:sym typeface="Lexend"/>
              </a:rPr>
              <a:t/>
            </a:r>
            <a:r>
              <a:rPr lang="en-GB" sz="1100">
                <a:solidFill>
                  <a:schemeClr val="dk2"/>
                </a:solidFill>
                <a:uFill>
                  <a:noFill/>
                </a:uFill>
                <a:latin typeface="Lexend"/>
                <a:ea typeface="Lexend"/>
                <a:cs typeface="Lexend"/>
                <a:sym typeface="Lexend"/>
                <a:hlinkClick r:id="rId5">
                  <a:extLst>
                    <a:ext uri="{A12FA001-AC4F-418D-AE19-62706E023703}">
                      <ahyp:hlinkClr val="tx"/>
                    </a:ext>
                  </a:extLst>
                </a:hlinkClick>
              </a:rPr>
              <a:t/>
            </a:r>
            <a:r>
              <a:rPr lang="en-GB" sz="1100">
                <a:solidFill>
                  <a:schemeClr val="dk2"/>
                </a:solidFill>
                <a:latin typeface="Lexend"/>
                <a:ea typeface="Lexend"/>
                <a:cs typeface="Lexend"/>
                <a:sym typeface="Lexend"/>
              </a:rPr>
              <a:t/>
            </a:r>
            <a:endParaRPr sz="600">
              <a:solidFill>
                <a:schemeClr val="dk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6" name="Shape 1466"/>
        <p:cNvGrpSpPr/>
        <p:nvPr/>
      </p:nvGrpSpPr>
      <p:grpSpPr>
        <a:xfrm>
          <a:off x="0" y="0"/>
          <a:ext cx="0" cy="0"/>
          <a:chOff x="0" y="0"/>
          <a:chExt cx="0" cy="0"/>
        </a:xfrm>
      </p:grpSpPr>
      <p:sp>
        <p:nvSpPr>
          <p:cNvPr id="1467" name="Google Shape;1467;p1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Qaababka (models) dhawaaqa</a:t>
            </a:r>
            <a:endParaRPr/>
          </a:p>
        </p:txBody>
      </p:sp>
      <p:sp>
        <p:nvSpPr>
          <p:cNvPr id="1468" name="Google Shape;1468;p110"/>
          <p:cNvSpPr txBox="1"/>
          <p:nvPr/>
        </p:nvSpPr>
        <p:spPr>
          <a:xfrm>
            <a:off x="329950" y="1034050"/>
            <a:ext cx="5287500" cy="1209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400">
                <a:latin typeface="Lexend"/>
                <a:ea typeface="Lexend"/>
                <a:cs typeface="Lexend"/>
                <a:sym typeface="Lexend"/>
              </a:rPr>
              <a:t>Qaababka cilmiyeed (Scientific models) waxay si sax ah u muujin doonaan oo keliya qaybo ka mid ah waxa ay matalayaan.</a:t>
            </a:r>
            <a:r>
              <a:rPr b="1"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1469" name="Google Shape;1469;p110"/>
          <p:cNvSpPr txBox="1"/>
          <p:nvPr/>
        </p:nvSpPr>
        <p:spPr>
          <a:xfrm>
            <a:off x="329950" y="2495350"/>
            <a:ext cx="5287500" cy="820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Tusaale ahaan, moodelka kore ma muujinayo in hawadu tahay isku dhaf (mixture) oo gaasas (gases) ah.</a:t>
            </a:r>
            <a:endParaRPr sz="2200">
              <a:solidFill>
                <a:srgbClr val="000000"/>
              </a:solidFill>
              <a:latin typeface="Lexend"/>
              <a:ea typeface="Lexend"/>
              <a:cs typeface="Lexend"/>
              <a:sym typeface="Lexend"/>
            </a:endParaRPr>
          </a:p>
        </p:txBody>
      </p:sp>
      <p:pic>
        <p:nvPicPr>
          <p:cNvPr id="1470" name="Google Shape;1470;p110"/>
          <p:cNvPicPr preferRelativeResize="0"/>
          <p:nvPr/>
        </p:nvPicPr>
        <p:blipFill>
          <a:blip r:embed="rId3">
            <a:alphaModFix/>
          </a:blip>
          <a:stretch>
            <a:fillRect/>
          </a:stretch>
        </p:blipFill>
        <p:spPr>
          <a:xfrm>
            <a:off x="5833662" y="1194225"/>
            <a:ext cx="2617566" cy="2339450"/>
          </a:xfrm>
          <a:prstGeom prst="rect">
            <a:avLst/>
          </a:prstGeom>
          <a:noFill/>
          <a:ln>
            <a:noFill/>
          </a:ln>
        </p:spPr>
      </p:pic>
      <p:sp>
        <p:nvSpPr>
          <p:cNvPr id="1471" name="Google Shape;1471;p110"/>
          <p:cNvSpPr txBox="1"/>
          <p:nvPr/>
        </p:nvSpPr>
        <p:spPr>
          <a:xfrm>
            <a:off x="5850600" y="3564775"/>
            <a:ext cx="2969400" cy="75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moodel (matabax) ee qaybaha hawada (air particles)</a:t>
            </a:r>
            <a:endParaRPr sz="2000">
              <a:solidFill>
                <a:srgbClr val="000000"/>
              </a:solidFill>
              <a:latin typeface="Lexend"/>
              <a:ea typeface="Lexend"/>
              <a:cs typeface="Lexend"/>
              <a:sym typeface="Lexend"/>
            </a:endParaRPr>
          </a:p>
        </p:txBody>
      </p:sp>
      <p:sp>
        <p:nvSpPr>
          <p:cNvPr id="1472" name="Google Shape;1472;p110"/>
          <p:cNvSpPr txBox="1"/>
          <p:nvPr/>
        </p:nvSpPr>
        <p:spPr>
          <a:xfrm>
            <a:off x="329950" y="3562150"/>
            <a:ext cx="5287500" cy="1209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Moodelkan hawada/gaasaska ma sharxi karo sifo kasta oo hawada ama gaasasku leeyihiin.</a:t>
            </a:r>
            <a:endParaRPr sz="2200">
              <a:solidFill>
                <a:srgbClr val="000000"/>
              </a:solidFill>
              <a:latin typeface="Lexend"/>
              <a:ea typeface="Lexend"/>
              <a:cs typeface="Lexend"/>
              <a:sym typeface="Lexend"/>
            </a:endParaRPr>
          </a:p>
        </p:txBody>
      </p:sp>
      <p:sp>
        <p:nvSpPr>
          <p:cNvPr id="1473" name="Google Shape;1473;p110"/>
          <p:cNvSpPr txBox="1"/>
          <p:nvPr/>
        </p:nvSpPr>
        <p:spPr>
          <a:xfrm>
            <a:off x="329250" y="5098400"/>
            <a:ext cx="7874700" cy="189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2"/>
                </a:solidFill>
                <a:latin typeface="Lexend"/>
                <a:ea typeface="Lexend"/>
                <a:cs typeface="Lexend"/>
                <a:sym typeface="Lexend"/>
              </a:rPr>
              <a:t>Jilitaan (Simulation) by PhET Interactive Simulations, University of Colorado Boulder, licensed under CC-BY-4.0 (https://phet.colorado.edu).</a:t>
            </a:r>
            <a:r>
              <a:rPr lang="en-GB" sz="1100" u="sng">
                <a:solidFill>
                  <a:schemeClr val="dk2"/>
                </a:solidFill>
                <a:latin typeface="Lexend"/>
                <a:ea typeface="Lexend"/>
                <a:cs typeface="Lexend"/>
                <a:sym typeface="Lexend"/>
                <a:hlinkClick r:id="rId4">
                  <a:extLst>
                    <a:ext uri="{A12FA001-AC4F-418D-AE19-62706E023703}">
                      <ahyp:hlinkClr val="tx"/>
                    </a:ext>
                  </a:extLst>
                </a:hlinkClick>
              </a:rPr>
              <a:t/>
            </a:r>
            <a:r>
              <a:rPr lang="en-GB" sz="1100">
                <a:solidFill>
                  <a:schemeClr val="dk2"/>
                </a:solidFill>
                <a:latin typeface="Lexend"/>
                <a:ea typeface="Lexend"/>
                <a:cs typeface="Lexend"/>
                <a:sym typeface="Lexend"/>
              </a:rPr>
              <a:t/>
            </a:r>
            <a:r>
              <a:rPr lang="en-GB" sz="1100">
                <a:solidFill>
                  <a:schemeClr val="dk2"/>
                </a:solidFill>
                <a:uFill>
                  <a:noFill/>
                </a:uFill>
                <a:latin typeface="Lexend"/>
                <a:ea typeface="Lexend"/>
                <a:cs typeface="Lexend"/>
                <a:sym typeface="Lexend"/>
                <a:hlinkClick r:id="rId5">
                  <a:extLst>
                    <a:ext uri="{A12FA001-AC4F-418D-AE19-62706E023703}">
                      <ahyp:hlinkClr val="tx"/>
                    </a:ext>
                  </a:extLst>
                </a:hlinkClick>
              </a:rPr>
              <a:t/>
            </a:r>
            <a:r>
              <a:rPr lang="en-GB" sz="1100">
                <a:solidFill>
                  <a:schemeClr val="dk2"/>
                </a:solidFill>
                <a:latin typeface="Lexend"/>
                <a:ea typeface="Lexend"/>
                <a:cs typeface="Lexend"/>
                <a:sym typeface="Lexend"/>
              </a:rPr>
              <a:t/>
            </a:r>
            <a:endParaRPr sz="600">
              <a:solidFill>
                <a:schemeClr val="dk2"/>
              </a:solidFill>
              <a:latin typeface="Lexend"/>
              <a:ea typeface="Lexend"/>
              <a:cs typeface="Lexend"/>
              <a:sym typeface="Lexen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7" name="Shape 1477"/>
        <p:cNvGrpSpPr/>
        <p:nvPr/>
      </p:nvGrpSpPr>
      <p:grpSpPr>
        <a:xfrm>
          <a:off x="0" y="0"/>
          <a:ext cx="0" cy="0"/>
          <a:chOff x="0" y="0"/>
          <a:chExt cx="0" cy="0"/>
        </a:xfrm>
      </p:grpSpPr>
      <p:sp>
        <p:nvSpPr>
          <p:cNvPr id="1478" name="Google Shape;1478;p11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Moodello (Models) ee dhawaqa (sound)</a:t>
            </a:r>
            <a:endParaRPr/>
          </a:p>
        </p:txBody>
      </p:sp>
      <p:sp>
        <p:nvSpPr>
          <p:cNvPr id="1479" name="Google Shape;1479;p111"/>
          <p:cNvSpPr txBox="1"/>
          <p:nvPr/>
        </p:nvSpPr>
        <p:spPr>
          <a:xfrm>
            <a:off x="329950" y="742750"/>
            <a:ext cx="7129200" cy="75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Kee ka mid ah weedhahan ku saabsan moodellada sayniska (scientific models) waa sax?</a:t>
            </a:r>
            <a:endParaRPr sz="2000">
              <a:solidFill>
                <a:srgbClr val="000000"/>
              </a:solidFill>
              <a:latin typeface="Lexend"/>
              <a:ea typeface="Lexend"/>
              <a:cs typeface="Lexend"/>
              <a:sym typeface="Lexend"/>
            </a:endParaRPr>
          </a:p>
        </p:txBody>
      </p:sp>
      <p:grpSp>
        <p:nvGrpSpPr>
          <p:cNvPr id="1480" name="Google Shape;1480;p111"/>
          <p:cNvGrpSpPr/>
          <p:nvPr/>
        </p:nvGrpSpPr>
        <p:grpSpPr>
          <a:xfrm>
            <a:off x="339041" y="1465625"/>
            <a:ext cx="8480884" cy="678300"/>
            <a:chOff x="339041" y="1322377"/>
            <a:chExt cx="8480884" cy="678300"/>
          </a:xfrm>
        </p:grpSpPr>
        <p:grpSp>
          <p:nvGrpSpPr>
            <p:cNvPr id="1481" name="Google Shape;1481;p111"/>
            <p:cNvGrpSpPr/>
            <p:nvPr/>
          </p:nvGrpSpPr>
          <p:grpSpPr>
            <a:xfrm>
              <a:off x="339041" y="1434925"/>
              <a:ext cx="457200" cy="457200"/>
              <a:chOff x="1020916" y="1518288"/>
              <a:chExt cx="457200" cy="457200"/>
            </a:xfrm>
          </p:grpSpPr>
          <p:pic>
            <p:nvPicPr>
              <p:cNvPr id="1482" name="Google Shape;1482;p111"/>
              <p:cNvPicPr preferRelativeResize="0"/>
              <p:nvPr/>
            </p:nvPicPr>
            <p:blipFill>
              <a:blip r:embed="rId3">
                <a:alphaModFix/>
              </a:blip>
              <a:stretch>
                <a:fillRect/>
              </a:stretch>
            </p:blipFill>
            <p:spPr>
              <a:xfrm>
                <a:off x="1020916" y="1518288"/>
                <a:ext cx="457200" cy="457200"/>
              </a:xfrm>
              <a:prstGeom prst="rect">
                <a:avLst/>
              </a:prstGeom>
              <a:noFill/>
              <a:ln>
                <a:noFill/>
              </a:ln>
            </p:spPr>
          </p:pic>
          <p:sp>
            <p:nvSpPr>
              <p:cNvPr id="1483" name="Google Shape;1483;p111"/>
              <p:cNvSpPr txBox="1"/>
              <p:nvPr/>
            </p:nvSpPr>
            <p:spPr>
              <a:xfrm>
                <a:off x="1045528" y="16026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484" name="Google Shape;1484;p111"/>
            <p:cNvSpPr txBox="1"/>
            <p:nvPr/>
          </p:nvSpPr>
          <p:spPr>
            <a:xfrm>
              <a:off x="984825" y="1322377"/>
              <a:ext cx="7835100" cy="678300"/>
            </a:xfrm>
            <a:prstGeom prst="rect">
              <a:avLst/>
            </a:prstGeom>
            <a:noFill/>
            <a:ln>
              <a:noFill/>
            </a:ln>
          </p:spPr>
          <p:txBody>
            <a:bodyPr anchorCtr="0" anchor="t" bIns="91425" lIns="0" spcFirstLastPara="1" rIns="91425" wrap="square" tIns="0">
              <a:noAutofit/>
            </a:bodyPr>
            <a:lstStyle/>
            <a:p>
              <a:pPr indent="0" lvl="0" marL="0" rtl="0" algn="l">
                <a:lnSpc>
                  <a:spcPct val="100000"/>
                </a:lnSpc>
                <a:spcBef>
                  <a:spcPts val="0"/>
                </a:spcBef>
                <a:spcAft>
                  <a:spcPts val="0"/>
                </a:spcAft>
                <a:buNone/>
              </a:pPr>
              <a:r>
                <a:rPr lang="en-GB" sz="1800">
                  <a:latin typeface="Lexend"/>
                  <a:ea typeface="Lexend"/>
                  <a:cs typeface="Lexend"/>
                  <a:sym typeface="Lexend"/>
                </a:rPr>
                <a:t>Moodellada sayniska waa inay si sax ah u matalaan dhammaan qaybaha habka ama fikradda ay moodeelayaan.</a:t>
              </a:r>
              <a:endParaRPr sz="2000">
                <a:latin typeface="Lexend"/>
                <a:ea typeface="Lexend"/>
                <a:cs typeface="Lexend"/>
                <a:sym typeface="Lexend"/>
              </a:endParaRPr>
            </a:p>
            <a:p>
              <a:pPr indent="0" lvl="0" marL="0" rtl="0" algn="l">
                <a:lnSpc>
                  <a:spcPct val="100000"/>
                </a:lnSpc>
                <a:spcBef>
                  <a:spcPts val="0"/>
                </a:spcBef>
                <a:spcAft>
                  <a:spcPts val="0"/>
                </a:spcAft>
                <a:buNone/>
              </a:pPr>
              <a:r>
                <a:t/>
              </a:r>
              <a:endParaRPr sz="2000">
                <a:latin typeface="Lexend"/>
                <a:ea typeface="Lexend"/>
                <a:cs typeface="Lexend"/>
                <a:sym typeface="Lexend"/>
              </a:endParaRPr>
            </a:p>
          </p:txBody>
        </p:sp>
      </p:grpSp>
      <p:grpSp>
        <p:nvGrpSpPr>
          <p:cNvPr id="1485" name="Google Shape;1485;p111"/>
          <p:cNvGrpSpPr/>
          <p:nvPr/>
        </p:nvGrpSpPr>
        <p:grpSpPr>
          <a:xfrm>
            <a:off x="339041" y="2408669"/>
            <a:ext cx="8216884" cy="457200"/>
            <a:chOff x="339041" y="2297610"/>
            <a:chExt cx="8216884" cy="457200"/>
          </a:xfrm>
        </p:grpSpPr>
        <p:grpSp>
          <p:nvGrpSpPr>
            <p:cNvPr id="1486" name="Google Shape;1486;p111"/>
            <p:cNvGrpSpPr/>
            <p:nvPr/>
          </p:nvGrpSpPr>
          <p:grpSpPr>
            <a:xfrm>
              <a:off x="339041" y="2297610"/>
              <a:ext cx="457200" cy="457200"/>
              <a:chOff x="1020916" y="1442088"/>
              <a:chExt cx="457200" cy="457200"/>
            </a:xfrm>
          </p:grpSpPr>
          <p:pic>
            <p:nvPicPr>
              <p:cNvPr id="1487" name="Google Shape;1487;p11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88" name="Google Shape;1488;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489" name="Google Shape;1489;p111"/>
            <p:cNvSpPr txBox="1"/>
            <p:nvPr/>
          </p:nvSpPr>
          <p:spPr>
            <a:xfrm>
              <a:off x="984825" y="2324872"/>
              <a:ext cx="7571100" cy="4050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800">
                  <a:latin typeface="Lexend"/>
                  <a:ea typeface="Lexend"/>
                  <a:cs typeface="Lexend"/>
                  <a:sym typeface="Lexend"/>
                </a:rPr>
                <a:t>Moodellada sayniska had iyo jeer waa kuwo jireed (3D) ah.</a:t>
              </a:r>
              <a:endParaRPr sz="2000">
                <a:solidFill>
                  <a:srgbClr val="000000"/>
                </a:solidFill>
                <a:latin typeface="Lexend"/>
                <a:ea typeface="Lexend"/>
                <a:cs typeface="Lexend"/>
                <a:sym typeface="Lexend"/>
              </a:endParaRPr>
            </a:p>
          </p:txBody>
        </p:sp>
      </p:grpSp>
      <p:grpSp>
        <p:nvGrpSpPr>
          <p:cNvPr id="1490" name="Google Shape;1490;p111"/>
          <p:cNvGrpSpPr/>
          <p:nvPr/>
        </p:nvGrpSpPr>
        <p:grpSpPr>
          <a:xfrm>
            <a:off x="339041" y="3130612"/>
            <a:ext cx="8216884" cy="678300"/>
            <a:chOff x="339041" y="3053868"/>
            <a:chExt cx="8216884" cy="678300"/>
          </a:xfrm>
        </p:grpSpPr>
        <p:grpSp>
          <p:nvGrpSpPr>
            <p:cNvPr id="1491" name="Google Shape;1491;p111"/>
            <p:cNvGrpSpPr/>
            <p:nvPr/>
          </p:nvGrpSpPr>
          <p:grpSpPr>
            <a:xfrm>
              <a:off x="339041" y="3148261"/>
              <a:ext cx="457200" cy="457200"/>
              <a:chOff x="1020916" y="1442088"/>
              <a:chExt cx="457200" cy="457200"/>
            </a:xfrm>
          </p:grpSpPr>
          <p:pic>
            <p:nvPicPr>
              <p:cNvPr id="1492" name="Google Shape;1492;p11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93" name="Google Shape;1493;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494" name="Google Shape;1494;p111"/>
            <p:cNvSpPr txBox="1"/>
            <p:nvPr/>
          </p:nvSpPr>
          <p:spPr>
            <a:xfrm>
              <a:off x="984825" y="3053868"/>
              <a:ext cx="7571100" cy="6783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800">
                  <a:latin typeface="Lexend"/>
                  <a:ea typeface="Lexend"/>
                  <a:cs typeface="Lexend"/>
                  <a:sym typeface="Lexend"/>
                </a:rPr>
                <a:t>Moodellada sayniska waxay noqon karaan sawiro warqad ah, shaashadda, ama maskaxdeena.</a:t>
              </a:r>
              <a:r>
                <a:rPr lang="en-GB" sz="1800">
                  <a:latin typeface="Lexend"/>
                  <a:ea typeface="Lexend"/>
                  <a:cs typeface="Lexend"/>
                  <a:sym typeface="Lexend"/>
                </a:rPr>
                <a:t/>
              </a:r>
              <a:endParaRPr sz="2000">
                <a:solidFill>
                  <a:srgbClr val="000000"/>
                </a:solidFill>
                <a:latin typeface="Lexend"/>
                <a:ea typeface="Lexend"/>
                <a:cs typeface="Lexend"/>
                <a:sym typeface="Lexend"/>
              </a:endParaRPr>
            </a:p>
          </p:txBody>
        </p:sp>
      </p:grpSp>
      <p:grpSp>
        <p:nvGrpSpPr>
          <p:cNvPr id="1495" name="Google Shape;1495;p111"/>
          <p:cNvGrpSpPr/>
          <p:nvPr/>
        </p:nvGrpSpPr>
        <p:grpSpPr>
          <a:xfrm>
            <a:off x="339041" y="4073650"/>
            <a:ext cx="8102284" cy="678300"/>
            <a:chOff x="339041" y="3997450"/>
            <a:chExt cx="8102284" cy="678300"/>
          </a:xfrm>
        </p:grpSpPr>
        <p:grpSp>
          <p:nvGrpSpPr>
            <p:cNvPr id="1496" name="Google Shape;1496;p111"/>
            <p:cNvGrpSpPr/>
            <p:nvPr/>
          </p:nvGrpSpPr>
          <p:grpSpPr>
            <a:xfrm>
              <a:off x="339041" y="4073642"/>
              <a:ext cx="457200" cy="457200"/>
              <a:chOff x="1020916" y="1442088"/>
              <a:chExt cx="457200" cy="457200"/>
            </a:xfrm>
          </p:grpSpPr>
          <p:pic>
            <p:nvPicPr>
              <p:cNvPr id="1497" name="Google Shape;1497;p11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98" name="Google Shape;1498;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499" name="Google Shape;1499;p111"/>
            <p:cNvSpPr txBox="1"/>
            <p:nvPr/>
          </p:nvSpPr>
          <p:spPr>
            <a:xfrm>
              <a:off x="984825" y="3997450"/>
              <a:ext cx="7456500" cy="6783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800">
                  <a:latin typeface="Lexend"/>
                  <a:ea typeface="Lexend"/>
                  <a:cs typeface="Lexend"/>
                  <a:sym typeface="Lexend"/>
                </a:rPr>
                <a:t>Moodellada sayniska waxay soo saari karaan saadaalin (predictions), xog (data), sawiro (images), iyo muuqaallo (visualisations).</a:t>
              </a:r>
              <a:endParaRPr sz="2000">
                <a:solidFill>
                  <a:srgbClr val="000000"/>
                </a:solidFill>
                <a:latin typeface="Lexend"/>
                <a:ea typeface="Lexend"/>
                <a:cs typeface="Lexend"/>
                <a:sym typeface="Lexend"/>
              </a:endParaRPr>
            </a:p>
          </p:txBody>
        </p:sp>
      </p:grpSp>
      <p:pic>
        <p:nvPicPr>
          <p:cNvPr id="1500" name="Google Shape;1500;p111"/>
          <p:cNvPicPr preferRelativeResize="0"/>
          <p:nvPr/>
        </p:nvPicPr>
        <p:blipFill>
          <a:blip r:embed="rId4">
            <a:alphaModFix/>
          </a:blip>
          <a:stretch>
            <a:fillRect/>
          </a:stretch>
        </p:blipFill>
        <p:spPr>
          <a:xfrm>
            <a:off x="2311808" y="3439313"/>
            <a:ext cx="396000" cy="419100"/>
          </a:xfrm>
          <a:prstGeom prst="rect">
            <a:avLst/>
          </a:prstGeom>
          <a:noFill/>
          <a:ln>
            <a:noFill/>
          </a:ln>
        </p:spPr>
      </p:pic>
      <p:pic>
        <p:nvPicPr>
          <p:cNvPr id="1501" name="Google Shape;1501;p111"/>
          <p:cNvPicPr preferRelativeResize="0"/>
          <p:nvPr/>
        </p:nvPicPr>
        <p:blipFill>
          <a:blip r:embed="rId4">
            <a:alphaModFix/>
          </a:blip>
          <a:stretch>
            <a:fillRect/>
          </a:stretch>
        </p:blipFill>
        <p:spPr>
          <a:xfrm>
            <a:off x="3369608" y="44013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5" name="Shape 1505"/>
        <p:cNvGrpSpPr/>
        <p:nvPr/>
      </p:nvGrpSpPr>
      <p:grpSpPr>
        <a:xfrm>
          <a:off x="0" y="0"/>
          <a:ext cx="0" cy="0"/>
          <a:chOff x="0" y="0"/>
          <a:chExt cx="0" cy="0"/>
        </a:xfrm>
      </p:grpSpPr>
      <p:sp>
        <p:nvSpPr>
          <p:cNvPr id="1506" name="Google Shape;1506;p11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Moodello (Models) ee dhawaqa (sound)</a:t>
            </a:r>
            <a:endParaRPr/>
          </a:p>
        </p:txBody>
      </p:sp>
      <p:sp>
        <p:nvSpPr>
          <p:cNvPr id="1507" name="Google Shape;1507;p112"/>
          <p:cNvSpPr txBox="1"/>
          <p:nvPr/>
        </p:nvSpPr>
        <p:spPr>
          <a:xfrm>
            <a:off x="329950" y="818950"/>
            <a:ext cx="8490000" cy="682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Si loo moodeelo dhawaqa, waxaa fiican in la iska indhatiro dhaqdhaqaaqa (movement) caadiga ah ee qaybaha hawada, maxaa yeelay loogama baahna in lagu sharaxo dhawaqa.</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br>
              <a:rPr lang="en-GB" sz="21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100">
              <a:solidFill>
                <a:srgbClr val="000000"/>
              </a:solidFill>
              <a:latin typeface="Lexend"/>
              <a:ea typeface="Lexend"/>
              <a:cs typeface="Lexend"/>
              <a:sym typeface="Lexend"/>
            </a:endParaRPr>
          </a:p>
        </p:txBody>
      </p:sp>
      <p:sp>
        <p:nvSpPr>
          <p:cNvPr id="1508" name="Google Shape;1508;p112"/>
          <p:cNvSpPr txBox="1"/>
          <p:nvPr/>
        </p:nvSpPr>
        <p:spPr>
          <a:xfrm>
            <a:off x="329950" y="1733350"/>
            <a:ext cx="8490000" cy="682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Waxaan muujinaynaa oo kaliya dhaqdhaqaaqa (movement) gadaal iyo horay ee qaybaha marka dhawaqu dhex maro. Tani waxay ka dhigaysaa moodelkayaga mid cad.</a:t>
            </a:r>
            <a:r>
              <a:rPr lang="en-GB" sz="1100">
                <a:solidFill>
                  <a:schemeClr val="dk1"/>
                </a:solidFill>
                <a:latin typeface="Lexend"/>
                <a:ea typeface="Lexend"/>
                <a:cs typeface="Lexend"/>
                <a:sym typeface="Lexend"/>
              </a:rPr>
              <a:t/>
            </a:r>
            <a:endParaRPr sz="2100">
              <a:solidFill>
                <a:srgbClr val="000000"/>
              </a:solidFill>
              <a:latin typeface="Lexend"/>
              <a:ea typeface="Lexend"/>
              <a:cs typeface="Lexend"/>
              <a:sym typeface="Lexend"/>
            </a:endParaRPr>
          </a:p>
        </p:txBody>
      </p:sp>
      <p:sp>
        <p:nvSpPr>
          <p:cNvPr id="1509" name="Google Shape;1509;p112"/>
          <p:cNvSpPr txBox="1"/>
          <p:nvPr/>
        </p:nvSpPr>
        <p:spPr>
          <a:xfrm>
            <a:off x="5883600" y="2718478"/>
            <a:ext cx="2792700" cy="100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solidFill>
                  <a:schemeClr val="dk1"/>
                </a:solidFill>
                <a:latin typeface="Lexend"/>
                <a:ea typeface="Lexend"/>
                <a:cs typeface="Lexend"/>
                <a:sym typeface="Lexend"/>
              </a:rPr>
              <a:t>(Xaqiiqda, qaybaha hawadu waxay sidoo kale u dhaqaaqaan jihooyin kala duwan.)</a:t>
            </a:r>
            <a:endParaRPr b="1" sz="1800">
              <a:solidFill>
                <a:srgbClr val="000000"/>
              </a:solidFill>
              <a:latin typeface="Lexend"/>
              <a:ea typeface="Lexend"/>
              <a:cs typeface="Lexend"/>
              <a:sym typeface="Lexend"/>
            </a:endParaRPr>
          </a:p>
        </p:txBody>
      </p:sp>
      <p:sp>
        <p:nvSpPr>
          <p:cNvPr id="1510" name="Google Shape;1510;p112"/>
          <p:cNvSpPr txBox="1"/>
          <p:nvPr/>
        </p:nvSpPr>
        <p:spPr>
          <a:xfrm>
            <a:off x="329950" y="4019350"/>
            <a:ext cx="8020800" cy="726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Qaybaha aan ku jirin moodelka sayniska waxaa badanaa lagu dari karaa markii dambe, haddii loo baahdo.</a:t>
            </a:r>
            <a:r>
              <a:rPr lang="en-GB" sz="1100">
                <a:solidFill>
                  <a:schemeClr val="dk1"/>
                </a:solidFill>
                <a:latin typeface="Lexend"/>
                <a:ea typeface="Lexend"/>
                <a:cs typeface="Lexend"/>
                <a:sym typeface="Lexend"/>
              </a:rPr>
              <a:t/>
            </a:r>
            <a:endParaRPr sz="2100">
              <a:solidFill>
                <a:schemeClr val="dk1"/>
              </a:solidFill>
              <a:latin typeface="Lexend"/>
              <a:ea typeface="Lexend"/>
              <a:cs typeface="Lexend"/>
              <a:sym typeface="Lexend"/>
            </a:endParaRPr>
          </a:p>
        </p:txBody>
      </p:sp>
      <p:pic>
        <p:nvPicPr>
          <p:cNvPr id="1511" name="Google Shape;1511;p112"/>
          <p:cNvPicPr preferRelativeResize="0"/>
          <p:nvPr/>
        </p:nvPicPr>
        <p:blipFill>
          <a:blip r:embed="rId3">
            <a:alphaModFix/>
          </a:blip>
          <a:stretch>
            <a:fillRect/>
          </a:stretch>
        </p:blipFill>
        <p:spPr>
          <a:xfrm>
            <a:off x="329950" y="2642950"/>
            <a:ext cx="5495051" cy="1149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5" name="Shape 1515"/>
        <p:cNvGrpSpPr/>
        <p:nvPr/>
      </p:nvGrpSpPr>
      <p:grpSpPr>
        <a:xfrm>
          <a:off x="0" y="0"/>
          <a:ext cx="0" cy="0"/>
          <a:chOff x="0" y="0"/>
          <a:chExt cx="0" cy="0"/>
        </a:xfrm>
      </p:grpSpPr>
      <p:sp>
        <p:nvSpPr>
          <p:cNvPr id="1516" name="Google Shape;1516;p11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Moodello (Models) ee dhawaqa (sound)</a:t>
            </a:r>
            <a:endParaRPr/>
          </a:p>
        </p:txBody>
      </p:sp>
      <p:sp>
        <p:nvSpPr>
          <p:cNvPr id="1517" name="Google Shape;1517;p113"/>
          <p:cNvSpPr txBox="1"/>
          <p:nvPr/>
        </p:nvSpPr>
        <p:spPr>
          <a:xfrm>
            <a:off x="329950" y="742750"/>
            <a:ext cx="8490000" cy="36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Dhaqdhaqaaqa (movement) horay iyo gadaal ee qaybaha hawada marka dhawaqu dhex maro waxay u eg tahay dhaqdhaqaaqa (movement) kor iyo hoos ee biyaha (water) marka mowjadda biyuhu dhex maraan.</a:t>
            </a:r>
            <a:br>
              <a:rPr lang="en-GB" sz="2200">
                <a:solidFill>
                  <a:schemeClr val="dk1"/>
                </a:solidFill>
                <a:latin typeface="Lexend"/>
                <a:ea typeface="Lexend"/>
                <a:cs typeface="Lexend"/>
                <a:sym typeface="Lexend"/>
              </a:rPr>
            </a:br>
            <a:r>
              <a:rPr b="1"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200">
              <a:solidFill>
                <a:srgbClr val="000000"/>
              </a:solidFill>
              <a:latin typeface="Lexend"/>
              <a:ea typeface="Lexend"/>
              <a:cs typeface="Lexend"/>
              <a:sym typeface="Lexend"/>
            </a:endParaRPr>
          </a:p>
        </p:txBody>
      </p:sp>
      <p:sp>
        <p:nvSpPr>
          <p:cNvPr id="1518" name="Google Shape;1518;p113"/>
          <p:cNvSpPr txBox="1"/>
          <p:nvPr/>
        </p:nvSpPr>
        <p:spPr>
          <a:xfrm>
            <a:off x="345000" y="4820400"/>
            <a:ext cx="79500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highlight>
                  <a:srgbClr val="FFFFFF"/>
                </a:highlight>
                <a:latin typeface="Lexend"/>
                <a:ea typeface="Lexend"/>
                <a:cs typeface="Lexend"/>
                <a:sym typeface="Lexend"/>
              </a:rPr>
              <a:t>Bidix iyo midig Sawir: Jilitaan (Simulation) by PhET Interactive Simulations, University of Colorado Boulder, licensed under CC–BY–4.0 (https://phet.colorado.edu).</a:t>
            </a:r>
            <a:r>
              <a:rPr lang="en-GB" sz="1100">
                <a:solidFill>
                  <a:schemeClr val="dk2"/>
                </a:solidFill>
                <a:highlight>
                  <a:srgbClr val="FFFFFF"/>
                </a:highlight>
                <a:latin typeface="Lexend"/>
                <a:ea typeface="Lexend"/>
                <a:cs typeface="Lexend"/>
                <a:sym typeface="Lexend"/>
              </a:rPr>
              <a:t/>
            </a:r>
            <a:r>
              <a:rPr lang="en-GB" sz="1100" u="sng">
                <a:solidFill>
                  <a:schemeClr val="dk2"/>
                </a:solidFill>
                <a:highlight>
                  <a:srgbClr val="FFFFFF"/>
                </a:highlight>
                <a:latin typeface="Lexend"/>
                <a:ea typeface="Lexend"/>
                <a:cs typeface="Lexend"/>
                <a:sym typeface="Lexend"/>
                <a:hlinkClick r:id="rId3">
                  <a:extLst>
                    <a:ext uri="{A12FA001-AC4F-418D-AE19-62706E023703}">
                      <ahyp:hlinkClr val="tx"/>
                    </a:ext>
                  </a:extLst>
                </a:hlinkClick>
              </a:rPr>
              <a:t/>
            </a:r>
            <a:r>
              <a:rPr lang="en-GB" sz="1100">
                <a:solidFill>
                  <a:schemeClr val="dk2"/>
                </a:solidFill>
                <a:highlight>
                  <a:srgbClr val="FFFFFF"/>
                </a:highlight>
                <a:latin typeface="Lexend"/>
                <a:ea typeface="Lexend"/>
                <a:cs typeface="Lexend"/>
                <a:sym typeface="Lexend"/>
              </a:rPr>
              <a:t/>
            </a:r>
            <a:endParaRPr sz="600">
              <a:solidFill>
                <a:schemeClr val="dk2"/>
              </a:solidFill>
              <a:latin typeface="Lexend"/>
              <a:ea typeface="Lexend"/>
              <a:cs typeface="Lexend"/>
              <a:sym typeface="Lexend"/>
            </a:endParaRPr>
          </a:p>
        </p:txBody>
      </p:sp>
      <p:sp>
        <p:nvSpPr>
          <p:cNvPr id="1519" name="Google Shape;1519;p113"/>
          <p:cNvSpPr txBox="1"/>
          <p:nvPr/>
        </p:nvSpPr>
        <p:spPr>
          <a:xfrm>
            <a:off x="4292350" y="2114350"/>
            <a:ext cx="3099000" cy="36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dhawaq (sound):</a:t>
            </a:r>
            <a:endParaRPr sz="2000">
              <a:solidFill>
                <a:srgbClr val="000000"/>
              </a:solidFill>
              <a:latin typeface="Lexend"/>
              <a:ea typeface="Lexend"/>
              <a:cs typeface="Lexend"/>
              <a:sym typeface="Lexend"/>
            </a:endParaRPr>
          </a:p>
        </p:txBody>
      </p:sp>
      <p:pic>
        <p:nvPicPr>
          <p:cNvPr id="1520" name="Google Shape;1520;p113"/>
          <p:cNvPicPr preferRelativeResize="0"/>
          <p:nvPr/>
        </p:nvPicPr>
        <p:blipFill>
          <a:blip r:embed="rId4">
            <a:alphaModFix/>
          </a:blip>
          <a:stretch>
            <a:fillRect/>
          </a:stretch>
        </p:blipFill>
        <p:spPr>
          <a:xfrm>
            <a:off x="4962428" y="2507050"/>
            <a:ext cx="3422459" cy="1705525"/>
          </a:xfrm>
          <a:prstGeom prst="rect">
            <a:avLst/>
          </a:prstGeom>
          <a:noFill/>
          <a:ln>
            <a:noFill/>
          </a:ln>
        </p:spPr>
      </p:pic>
      <p:pic>
        <p:nvPicPr>
          <p:cNvPr id="1521" name="Google Shape;1521;p113"/>
          <p:cNvPicPr preferRelativeResize="0"/>
          <p:nvPr/>
        </p:nvPicPr>
        <p:blipFill>
          <a:blip r:embed="rId5">
            <a:alphaModFix/>
          </a:blip>
          <a:stretch>
            <a:fillRect/>
          </a:stretch>
        </p:blipFill>
        <p:spPr>
          <a:xfrm>
            <a:off x="462892" y="2507050"/>
            <a:ext cx="3345534" cy="2046350"/>
          </a:xfrm>
          <a:prstGeom prst="rect">
            <a:avLst/>
          </a:prstGeom>
          <a:noFill/>
          <a:ln>
            <a:noFill/>
          </a:ln>
        </p:spPr>
      </p:pic>
      <p:sp>
        <p:nvSpPr>
          <p:cNvPr id="1522" name="Google Shape;1522;p113"/>
          <p:cNvSpPr txBox="1"/>
          <p:nvPr/>
        </p:nvSpPr>
        <p:spPr>
          <a:xfrm>
            <a:off x="458400" y="2207100"/>
            <a:ext cx="3099000" cy="364200"/>
          </a:xfrm>
          <a:prstGeom prst="rect">
            <a:avLst/>
          </a:prstGeom>
          <a:noFill/>
          <a:ln>
            <a:noFill/>
          </a:ln>
        </p:spPr>
        <p:txBody>
          <a:bodyPr anchorCtr="0" anchor="t" bIns="91425" lIns="0" spcFirstLastPara="1" rIns="91425" wrap="square" tIns="0">
            <a:normAutofit/>
          </a:bodyPr>
          <a:lstStyle/>
          <a:p>
            <a:pPr indent="0" lvl="0" marL="0" marR="0" rtl="0" algn="l">
              <a:lnSpc>
                <a:spcPct val="115000"/>
              </a:lnSpc>
              <a:spcBef>
                <a:spcPts val="0"/>
              </a:spcBef>
              <a:spcAft>
                <a:spcPts val="0"/>
              </a:spcAft>
              <a:buClr>
                <a:srgbClr val="000000"/>
              </a:buClr>
              <a:buSzPts val="2000"/>
              <a:buFont typeface="Arial"/>
              <a:buNone/>
            </a:pPr>
            <a:r>
              <a:rPr b="0" i="0" lang="en-GB" sz="1100" u="none" cap="none" strike="noStrike">
                <a:solidFill>
                  <a:srgbClr val="000000"/>
                </a:solidFill>
                <a:latin typeface="Lexend"/>
                <a:ea typeface="Lexend"/>
                <a:cs typeface="Lexend"/>
                <a:sym typeface="Lexend"/>
              </a:rPr>
              <a:t>mowjadaha biyaha (water waves) / hirarka (ripples):</a:t>
            </a:r>
            <a:endParaRPr b="0" i="0" sz="2000" u="none" cap="none" strike="noStrike">
              <a:solidFill>
                <a:srgbClr val="000000"/>
              </a:solidFill>
              <a:latin typeface="Lexend"/>
              <a:ea typeface="Lexend"/>
              <a:cs typeface="Lexend"/>
              <a:sym typeface="Lexe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6" name="Shape 1526"/>
        <p:cNvGrpSpPr/>
        <p:nvPr/>
      </p:nvGrpSpPr>
      <p:grpSpPr>
        <a:xfrm>
          <a:off x="0" y="0"/>
          <a:ext cx="0" cy="0"/>
          <a:chOff x="0" y="0"/>
          <a:chExt cx="0" cy="0"/>
        </a:xfrm>
      </p:grpSpPr>
      <p:sp>
        <p:nvSpPr>
          <p:cNvPr id="1527" name="Google Shape;1527;p11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Moodello (Models) ee dhawaqa (sound)</a:t>
            </a:r>
            <a:endParaRPr/>
          </a:p>
        </p:txBody>
      </p:sp>
      <p:sp>
        <p:nvSpPr>
          <p:cNvPr id="1528" name="Google Shape;1528;p114"/>
          <p:cNvSpPr txBox="1"/>
          <p:nvPr/>
        </p:nvSpPr>
        <p:spPr>
          <a:xfrm>
            <a:off x="324000" y="4422275"/>
            <a:ext cx="7704000" cy="431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Sida mowjadaha (waves) oo dhan, mowjadaha dhawaqa (sound waves) waxay gudbiyaan tamar (energy).</a:t>
            </a:r>
            <a:r>
              <a:rPr lang="en-GB" sz="11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grpSp>
        <p:nvGrpSpPr>
          <p:cNvPr id="1529" name="Google Shape;1529;p114"/>
          <p:cNvGrpSpPr/>
          <p:nvPr/>
        </p:nvGrpSpPr>
        <p:grpSpPr>
          <a:xfrm>
            <a:off x="324000" y="3174050"/>
            <a:ext cx="8405400" cy="951325"/>
            <a:chOff x="324000" y="3174050"/>
            <a:chExt cx="8405400" cy="951325"/>
          </a:xfrm>
        </p:grpSpPr>
        <p:sp>
          <p:nvSpPr>
            <p:cNvPr id="1530" name="Google Shape;1530;p114"/>
            <p:cNvSpPr txBox="1"/>
            <p:nvPr/>
          </p:nvSpPr>
          <p:spPr>
            <a:xfrm>
              <a:off x="324000" y="3230325"/>
              <a:ext cx="2622600" cy="8205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None/>
              </a:pPr>
              <a:r>
                <a:rPr lang="en-GB" sz="1200">
                  <a:solidFill>
                    <a:schemeClr val="dk1"/>
                  </a:solidFill>
                  <a:latin typeface="Lexend"/>
                  <a:ea typeface="Lexend"/>
                  <a:cs typeface="Lexend"/>
                  <a:sym typeface="Lexend"/>
                </a:rPr>
                <a:t>representation of a water </a:t>
              </a:r>
              <a:r>
                <a:rPr lang="en-GB" sz="1200">
                  <a:solidFill>
                    <a:schemeClr val="dk1"/>
                  </a:solidFill>
                  <a:latin typeface="Lexend"/>
                  <a:ea typeface="Lexend"/>
                  <a:cs typeface="Lexend"/>
                  <a:sym typeface="Lexend"/>
                </a:rPr>
                <a:t>wave</a:t>
              </a:r>
              <a:r>
                <a:rPr lang="en-GB" sz="1200">
                  <a:solidFill>
                    <a:schemeClr val="dk1"/>
                  </a:solidFill>
                  <a:latin typeface="Lexend"/>
                  <a:ea typeface="Lexend"/>
                  <a:cs typeface="Lexend"/>
                  <a:sym typeface="Lexend"/>
                </a:rPr>
                <a:t>:</a:t>
              </a:r>
              <a:endParaRPr sz="2200">
                <a:solidFill>
                  <a:srgbClr val="000000"/>
                </a:solidFill>
                <a:latin typeface="Lexend"/>
                <a:ea typeface="Lexend"/>
                <a:cs typeface="Lexend"/>
                <a:sym typeface="Lexend"/>
              </a:endParaRPr>
            </a:p>
          </p:txBody>
        </p:sp>
        <p:grpSp>
          <p:nvGrpSpPr>
            <p:cNvPr id="1531" name="Google Shape;1531;p114"/>
            <p:cNvGrpSpPr/>
            <p:nvPr/>
          </p:nvGrpSpPr>
          <p:grpSpPr>
            <a:xfrm>
              <a:off x="7383000" y="3174050"/>
              <a:ext cx="1346400" cy="951325"/>
              <a:chOff x="7459200" y="1040450"/>
              <a:chExt cx="1346400" cy="951325"/>
            </a:xfrm>
          </p:grpSpPr>
          <p:sp>
            <p:nvSpPr>
              <p:cNvPr id="1532" name="Google Shape;1532;p114"/>
              <p:cNvSpPr txBox="1"/>
              <p:nvPr/>
            </p:nvSpPr>
            <p:spPr>
              <a:xfrm>
                <a:off x="7459200" y="1040450"/>
                <a:ext cx="1346400" cy="450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800">
                    <a:latin typeface="Lexend"/>
                    <a:ea typeface="Lexend"/>
                    <a:cs typeface="Lexend"/>
                    <a:sym typeface="Lexend"/>
                  </a:rPr>
                  <a:t>vibration:</a:t>
                </a:r>
                <a:endParaRPr sz="1800">
                  <a:latin typeface="Lexend"/>
                  <a:ea typeface="Lexend"/>
                  <a:cs typeface="Lexend"/>
                  <a:sym typeface="Lexend"/>
                </a:endParaRPr>
              </a:p>
            </p:txBody>
          </p:sp>
          <p:cxnSp>
            <p:nvCxnSpPr>
              <p:cNvPr id="1533" name="Google Shape;1533;p114"/>
              <p:cNvCxnSpPr/>
              <p:nvPr/>
            </p:nvCxnSpPr>
            <p:spPr>
              <a:xfrm rot="10800000">
                <a:off x="8067450" y="1372275"/>
                <a:ext cx="15900" cy="619500"/>
              </a:xfrm>
              <a:prstGeom prst="straightConnector1">
                <a:avLst/>
              </a:prstGeom>
              <a:noFill/>
              <a:ln cap="flat" cmpd="sng" w="38100">
                <a:solidFill>
                  <a:srgbClr val="374CF1"/>
                </a:solidFill>
                <a:prstDash val="solid"/>
                <a:round/>
                <a:headEnd len="med" w="med" type="triangle"/>
                <a:tailEnd len="med" w="med" type="triangle"/>
              </a:ln>
            </p:spPr>
          </p:cxnSp>
        </p:grpSp>
      </p:grpSp>
      <p:sp>
        <p:nvSpPr>
          <p:cNvPr id="1534" name="Google Shape;1534;p114"/>
          <p:cNvSpPr txBox="1"/>
          <p:nvPr/>
        </p:nvSpPr>
        <p:spPr>
          <a:xfrm>
            <a:off x="324000" y="764675"/>
            <a:ext cx="8496000" cy="820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Gariirka ama 'garaacyada' codka ee dhex mara hawada (ama walax kale) waxaa loo yaqaan mowjadaha codka (sound waves).</a:t>
            </a: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br>
              <a:rPr lang="en-GB" sz="22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grpSp>
        <p:nvGrpSpPr>
          <p:cNvPr id="1535" name="Google Shape;1535;p114"/>
          <p:cNvGrpSpPr/>
          <p:nvPr/>
        </p:nvGrpSpPr>
        <p:grpSpPr>
          <a:xfrm>
            <a:off x="324000" y="1907675"/>
            <a:ext cx="8421900" cy="1435158"/>
            <a:chOff x="324000" y="1907675"/>
            <a:chExt cx="8421900" cy="1435158"/>
          </a:xfrm>
        </p:grpSpPr>
        <p:sp>
          <p:nvSpPr>
            <p:cNvPr id="1536" name="Google Shape;1536;p114"/>
            <p:cNvSpPr txBox="1"/>
            <p:nvPr/>
          </p:nvSpPr>
          <p:spPr>
            <a:xfrm>
              <a:off x="324000" y="1907675"/>
              <a:ext cx="2701500" cy="8205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None/>
              </a:pPr>
              <a:r>
                <a:rPr lang="en-GB" sz="1200">
                  <a:solidFill>
                    <a:schemeClr val="dk1"/>
                  </a:solidFill>
                  <a:latin typeface="Lexend"/>
                  <a:ea typeface="Lexend"/>
                  <a:cs typeface="Lexend"/>
                  <a:sym typeface="Lexend"/>
                </a:rPr>
                <a:t>representation of a sound </a:t>
              </a:r>
              <a:r>
                <a:rPr lang="en-GB" sz="1200">
                  <a:solidFill>
                    <a:schemeClr val="dk1"/>
                  </a:solidFill>
                  <a:latin typeface="Lexend"/>
                  <a:ea typeface="Lexend"/>
                  <a:cs typeface="Lexend"/>
                  <a:sym typeface="Lexend"/>
                </a:rPr>
                <a:t>wave:</a:t>
              </a:r>
              <a:endParaRPr sz="2200">
                <a:solidFill>
                  <a:srgbClr val="000000"/>
                </a:solidFill>
                <a:latin typeface="Lexend"/>
                <a:ea typeface="Lexend"/>
                <a:cs typeface="Lexend"/>
                <a:sym typeface="Lexend"/>
              </a:endParaRPr>
            </a:p>
          </p:txBody>
        </p:sp>
        <p:sp>
          <p:nvSpPr>
            <p:cNvPr id="1537" name="Google Shape;1537;p114"/>
            <p:cNvSpPr txBox="1"/>
            <p:nvPr/>
          </p:nvSpPr>
          <p:spPr>
            <a:xfrm>
              <a:off x="3417183" y="2892233"/>
              <a:ext cx="2357100" cy="450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800">
                  <a:latin typeface="Lexend"/>
                  <a:ea typeface="Lexend"/>
                  <a:cs typeface="Lexend"/>
                  <a:sym typeface="Lexend"/>
                </a:rPr>
                <a:t>direction of travel:</a:t>
              </a:r>
              <a:endParaRPr sz="1800">
                <a:latin typeface="Lexend"/>
                <a:ea typeface="Lexend"/>
                <a:cs typeface="Lexend"/>
                <a:sym typeface="Lexend"/>
              </a:endParaRPr>
            </a:p>
          </p:txBody>
        </p:sp>
        <p:cxnSp>
          <p:nvCxnSpPr>
            <p:cNvPr id="1538" name="Google Shape;1538;p114"/>
            <p:cNvCxnSpPr/>
            <p:nvPr/>
          </p:nvCxnSpPr>
          <p:spPr>
            <a:xfrm>
              <a:off x="5640861" y="3056413"/>
              <a:ext cx="1158600" cy="0"/>
            </a:xfrm>
            <a:prstGeom prst="straightConnector1">
              <a:avLst/>
            </a:prstGeom>
            <a:noFill/>
            <a:ln cap="flat" cmpd="sng" w="38100">
              <a:solidFill>
                <a:schemeClr val="accent2"/>
              </a:solidFill>
              <a:prstDash val="solid"/>
              <a:round/>
              <a:headEnd len="med" w="med" type="none"/>
              <a:tailEnd len="med" w="med" type="triangle"/>
            </a:ln>
          </p:spPr>
        </p:cxnSp>
        <p:grpSp>
          <p:nvGrpSpPr>
            <p:cNvPr id="1539" name="Google Shape;1539;p114"/>
            <p:cNvGrpSpPr/>
            <p:nvPr/>
          </p:nvGrpSpPr>
          <p:grpSpPr>
            <a:xfrm>
              <a:off x="7399500" y="2027400"/>
              <a:ext cx="1346400" cy="450600"/>
              <a:chOff x="7399500" y="2941800"/>
              <a:chExt cx="1346400" cy="450600"/>
            </a:xfrm>
          </p:grpSpPr>
          <p:sp>
            <p:nvSpPr>
              <p:cNvPr id="1540" name="Google Shape;1540;p114"/>
              <p:cNvSpPr txBox="1"/>
              <p:nvPr/>
            </p:nvSpPr>
            <p:spPr>
              <a:xfrm>
                <a:off x="7399500" y="2941800"/>
                <a:ext cx="1346400" cy="4506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800">
                    <a:latin typeface="Lexend"/>
                    <a:ea typeface="Lexend"/>
                    <a:cs typeface="Lexend"/>
                    <a:sym typeface="Lexend"/>
                  </a:rPr>
                  <a:t>vibration:</a:t>
                </a:r>
                <a:endParaRPr sz="1800">
                  <a:latin typeface="Lexend"/>
                  <a:ea typeface="Lexend"/>
                  <a:cs typeface="Lexend"/>
                  <a:sym typeface="Lexend"/>
                </a:endParaRPr>
              </a:p>
            </p:txBody>
          </p:sp>
          <p:cxnSp>
            <p:nvCxnSpPr>
              <p:cNvPr id="1541" name="Google Shape;1541;p114"/>
              <p:cNvCxnSpPr/>
              <p:nvPr/>
            </p:nvCxnSpPr>
            <p:spPr>
              <a:xfrm>
                <a:off x="7627025" y="3392400"/>
                <a:ext cx="607800" cy="0"/>
              </a:xfrm>
              <a:prstGeom prst="straightConnector1">
                <a:avLst/>
              </a:prstGeom>
              <a:noFill/>
              <a:ln cap="flat" cmpd="sng" w="38100">
                <a:solidFill>
                  <a:srgbClr val="374CF1"/>
                </a:solidFill>
                <a:prstDash val="solid"/>
                <a:round/>
                <a:headEnd len="med" w="med" type="triangle"/>
                <a:tailEnd len="med" w="med" type="triangle"/>
              </a:ln>
            </p:spPr>
          </p:cxnSp>
        </p:grpSp>
      </p:grpSp>
      <p:pic>
        <p:nvPicPr>
          <p:cNvPr id="1542" name="Google Shape;1542;p114"/>
          <p:cNvPicPr preferRelativeResize="0"/>
          <p:nvPr/>
        </p:nvPicPr>
        <p:blipFill>
          <a:blip r:embed="rId3">
            <a:alphaModFix/>
          </a:blip>
          <a:stretch>
            <a:fillRect/>
          </a:stretch>
        </p:blipFill>
        <p:spPr>
          <a:xfrm>
            <a:off x="3016950" y="1736350"/>
            <a:ext cx="4097374" cy="1149600"/>
          </a:xfrm>
          <a:prstGeom prst="rect">
            <a:avLst/>
          </a:prstGeom>
          <a:noFill/>
          <a:ln>
            <a:noFill/>
          </a:ln>
        </p:spPr>
      </p:pic>
      <p:pic>
        <p:nvPicPr>
          <p:cNvPr id="1543" name="Google Shape;1543;p114"/>
          <p:cNvPicPr preferRelativeResize="0"/>
          <p:nvPr/>
        </p:nvPicPr>
        <p:blipFill rotWithShape="1">
          <a:blip r:embed="rId4">
            <a:alphaModFix/>
          </a:blip>
          <a:srcRect b="0" l="0" r="0" t="13681"/>
          <a:stretch/>
        </p:blipFill>
        <p:spPr>
          <a:xfrm>
            <a:off x="3016950" y="3267000"/>
            <a:ext cx="4097374" cy="1026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7" name="Shape 1547"/>
        <p:cNvGrpSpPr/>
        <p:nvPr/>
      </p:nvGrpSpPr>
      <p:grpSpPr>
        <a:xfrm>
          <a:off x="0" y="0"/>
          <a:ext cx="0" cy="0"/>
          <a:chOff x="0" y="0"/>
          <a:chExt cx="0" cy="0"/>
        </a:xfrm>
      </p:grpSpPr>
      <p:grpSp>
        <p:nvGrpSpPr>
          <p:cNvPr id="1548" name="Google Shape;1548;p115"/>
          <p:cNvGrpSpPr/>
          <p:nvPr/>
        </p:nvGrpSpPr>
        <p:grpSpPr>
          <a:xfrm>
            <a:off x="339038" y="4302350"/>
            <a:ext cx="7884922" cy="473912"/>
            <a:chOff x="339041" y="4073642"/>
            <a:chExt cx="8216884" cy="473912"/>
          </a:xfrm>
        </p:grpSpPr>
        <p:grpSp>
          <p:nvGrpSpPr>
            <p:cNvPr id="1549" name="Google Shape;1549;p115"/>
            <p:cNvGrpSpPr/>
            <p:nvPr/>
          </p:nvGrpSpPr>
          <p:grpSpPr>
            <a:xfrm>
              <a:off x="339041" y="4073642"/>
              <a:ext cx="457200" cy="457200"/>
              <a:chOff x="1020916" y="1442088"/>
              <a:chExt cx="457200" cy="457200"/>
            </a:xfrm>
          </p:grpSpPr>
          <p:pic>
            <p:nvPicPr>
              <p:cNvPr id="1550" name="Google Shape;1550;p11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51" name="Google Shape;1551;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sp>
          <p:nvSpPr>
            <p:cNvPr id="1552" name="Google Shape;1552;p115"/>
            <p:cNvSpPr txBox="1"/>
            <p:nvPr/>
          </p:nvSpPr>
          <p:spPr>
            <a:xfrm>
              <a:off x="984825" y="4128453"/>
              <a:ext cx="7571100" cy="419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2200">
                  <a:latin typeface="Lexend"/>
                  <a:ea typeface="Lexend"/>
                  <a:cs typeface="Lexend"/>
                  <a:sym typeface="Lexend"/>
                </a:rPr>
                <a:t>Sound waves transfer energy.</a:t>
              </a:r>
              <a:endParaRPr sz="2200">
                <a:solidFill>
                  <a:srgbClr val="000000"/>
                </a:solidFill>
                <a:latin typeface="Lexend"/>
                <a:ea typeface="Lexend"/>
                <a:cs typeface="Lexend"/>
                <a:sym typeface="Lexend"/>
              </a:endParaRPr>
            </a:p>
          </p:txBody>
        </p:sp>
      </p:grpSp>
      <p:sp>
        <p:nvSpPr>
          <p:cNvPr id="1553" name="Google Shape;1553;p11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Models of sound</a:t>
            </a:r>
            <a:endParaRPr/>
          </a:p>
        </p:txBody>
      </p:sp>
      <p:sp>
        <p:nvSpPr>
          <p:cNvPr id="1554" name="Google Shape;1554;p115"/>
          <p:cNvSpPr txBox="1"/>
          <p:nvPr>
            <p:ph idx="1" type="body"/>
          </p:nvPr>
        </p:nvSpPr>
        <p:spPr>
          <a:xfrm>
            <a:off x="324000" y="759300"/>
            <a:ext cx="71352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Kee ka mid ah weedhahan ayaa sax ah?</a:t>
            </a:r>
            <a:endParaRPr/>
          </a:p>
        </p:txBody>
      </p:sp>
      <p:grpSp>
        <p:nvGrpSpPr>
          <p:cNvPr id="1555" name="Google Shape;1555;p115"/>
          <p:cNvGrpSpPr/>
          <p:nvPr/>
        </p:nvGrpSpPr>
        <p:grpSpPr>
          <a:xfrm>
            <a:off x="339041" y="1863382"/>
            <a:ext cx="8216884" cy="481200"/>
            <a:chOff x="339041" y="2297610"/>
            <a:chExt cx="8216884" cy="481200"/>
          </a:xfrm>
        </p:grpSpPr>
        <p:grpSp>
          <p:nvGrpSpPr>
            <p:cNvPr id="1556" name="Google Shape;1556;p115"/>
            <p:cNvGrpSpPr/>
            <p:nvPr/>
          </p:nvGrpSpPr>
          <p:grpSpPr>
            <a:xfrm>
              <a:off x="339041" y="2297610"/>
              <a:ext cx="457200" cy="457200"/>
              <a:chOff x="1020916" y="1442088"/>
              <a:chExt cx="457200" cy="457200"/>
            </a:xfrm>
          </p:grpSpPr>
          <p:pic>
            <p:nvPicPr>
              <p:cNvPr id="1557" name="Google Shape;1557;p11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58" name="Google Shape;1558;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559" name="Google Shape;1559;p115"/>
            <p:cNvSpPr txBox="1"/>
            <p:nvPr/>
          </p:nvSpPr>
          <p:spPr>
            <a:xfrm>
              <a:off x="984825" y="2373810"/>
              <a:ext cx="7571100" cy="4050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2200">
                  <a:latin typeface="Lexend"/>
                  <a:ea typeface="Lexend"/>
                  <a:cs typeface="Lexend"/>
                  <a:sym typeface="Lexend"/>
                </a:rPr>
                <a:t>Ilo codka waxay abuuraan qaybo cod ah oo safra.</a:t>
              </a:r>
              <a:r>
                <a:rPr lang="en-GB" sz="2200">
                  <a:latin typeface="Lexend"/>
                  <a:ea typeface="Lexend"/>
                  <a:cs typeface="Lexend"/>
                  <a:sym typeface="Lexend"/>
                </a:rPr>
                <a:t/>
              </a:r>
              <a:r>
                <a:rPr lang="en-GB" sz="2200">
                  <a:latin typeface="Lexend"/>
                  <a:ea typeface="Lexend"/>
                  <a:cs typeface="Lexend"/>
                  <a:sym typeface="Lexend"/>
                </a:rPr>
                <a:t/>
              </a:r>
              <a:endParaRPr sz="2200">
                <a:solidFill>
                  <a:srgbClr val="000000"/>
                </a:solidFill>
                <a:latin typeface="Lexend"/>
                <a:ea typeface="Lexend"/>
                <a:cs typeface="Lexend"/>
                <a:sym typeface="Lexend"/>
              </a:endParaRPr>
            </a:p>
          </p:txBody>
        </p:sp>
      </p:grpSp>
      <p:grpSp>
        <p:nvGrpSpPr>
          <p:cNvPr id="1560" name="Google Shape;1560;p115"/>
          <p:cNvGrpSpPr/>
          <p:nvPr/>
        </p:nvGrpSpPr>
        <p:grpSpPr>
          <a:xfrm>
            <a:off x="339041" y="1273373"/>
            <a:ext cx="7393384" cy="457200"/>
            <a:chOff x="339041" y="1273373"/>
            <a:chExt cx="7393384" cy="457200"/>
          </a:xfrm>
        </p:grpSpPr>
        <p:sp>
          <p:nvSpPr>
            <p:cNvPr id="1561" name="Google Shape;1561;p115"/>
            <p:cNvSpPr txBox="1"/>
            <p:nvPr/>
          </p:nvSpPr>
          <p:spPr>
            <a:xfrm>
              <a:off x="984825" y="1328723"/>
              <a:ext cx="6747600" cy="346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2200">
                  <a:latin typeface="Lexend"/>
                  <a:ea typeface="Lexend"/>
                  <a:cs typeface="Lexend"/>
                  <a:sym typeface="Lexend"/>
                </a:rPr>
                <a:t>Codka waxaa keena gariir.</a:t>
              </a:r>
              <a:endParaRPr sz="2200">
                <a:latin typeface="Lexend"/>
                <a:ea typeface="Lexend"/>
                <a:cs typeface="Lexend"/>
                <a:sym typeface="Lexend"/>
              </a:endParaRPr>
            </a:p>
          </p:txBody>
        </p:sp>
        <p:pic>
          <p:nvPicPr>
            <p:cNvPr id="1562" name="Google Shape;1562;p115"/>
            <p:cNvPicPr preferRelativeResize="0"/>
            <p:nvPr/>
          </p:nvPicPr>
          <p:blipFill>
            <a:blip r:embed="rId3">
              <a:alphaModFix/>
            </a:blip>
            <a:stretch>
              <a:fillRect/>
            </a:stretch>
          </p:blipFill>
          <p:spPr>
            <a:xfrm>
              <a:off x="339041" y="1273373"/>
              <a:ext cx="457200" cy="457200"/>
            </a:xfrm>
            <a:prstGeom prst="rect">
              <a:avLst/>
            </a:prstGeom>
            <a:noFill/>
            <a:ln>
              <a:noFill/>
            </a:ln>
          </p:spPr>
        </p:pic>
      </p:grpSp>
      <p:sp>
        <p:nvSpPr>
          <p:cNvPr id="1563" name="Google Shape;1563;p115"/>
          <p:cNvSpPr txBox="1"/>
          <p:nvPr/>
        </p:nvSpPr>
        <p:spPr>
          <a:xfrm>
            <a:off x="363653" y="1357685"/>
            <a:ext cx="408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nvGrpSpPr>
          <p:cNvPr id="1564" name="Google Shape;1564;p115"/>
          <p:cNvGrpSpPr/>
          <p:nvPr/>
        </p:nvGrpSpPr>
        <p:grpSpPr>
          <a:xfrm>
            <a:off x="339041" y="2477392"/>
            <a:ext cx="8216884" cy="457200"/>
            <a:chOff x="339041" y="3148261"/>
            <a:chExt cx="8216884" cy="457200"/>
          </a:xfrm>
        </p:grpSpPr>
        <p:grpSp>
          <p:nvGrpSpPr>
            <p:cNvPr id="1565" name="Google Shape;1565;p115"/>
            <p:cNvGrpSpPr/>
            <p:nvPr/>
          </p:nvGrpSpPr>
          <p:grpSpPr>
            <a:xfrm>
              <a:off x="339041" y="3148261"/>
              <a:ext cx="457200" cy="457200"/>
              <a:chOff x="1020916" y="1442088"/>
              <a:chExt cx="457200" cy="457200"/>
            </a:xfrm>
          </p:grpSpPr>
          <p:pic>
            <p:nvPicPr>
              <p:cNvPr id="1566" name="Google Shape;1566;p11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67" name="Google Shape;1567;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568" name="Google Shape;1568;p115"/>
            <p:cNvSpPr txBox="1"/>
            <p:nvPr/>
          </p:nvSpPr>
          <p:spPr>
            <a:xfrm>
              <a:off x="984825" y="3224446"/>
              <a:ext cx="7571100" cy="361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2200">
                  <a:latin typeface="Lexend"/>
                  <a:ea typeface="Lexend"/>
                  <a:cs typeface="Lexend"/>
                  <a:sym typeface="Lexend"/>
                </a:rPr>
                <a:t>Ilo codka waxay abuuraan mowjad cod ah oo safra.</a:t>
              </a:r>
              <a:endParaRPr sz="2200">
                <a:solidFill>
                  <a:srgbClr val="000000"/>
                </a:solidFill>
                <a:latin typeface="Lexend"/>
                <a:ea typeface="Lexend"/>
                <a:cs typeface="Lexend"/>
                <a:sym typeface="Lexend"/>
              </a:endParaRPr>
            </a:p>
          </p:txBody>
        </p:sp>
      </p:grpSp>
      <p:grpSp>
        <p:nvGrpSpPr>
          <p:cNvPr id="1569" name="Google Shape;1569;p115"/>
          <p:cNvGrpSpPr/>
          <p:nvPr/>
        </p:nvGrpSpPr>
        <p:grpSpPr>
          <a:xfrm>
            <a:off x="339041" y="3067401"/>
            <a:ext cx="8216884" cy="495310"/>
            <a:chOff x="339041" y="4073642"/>
            <a:chExt cx="8216884" cy="495310"/>
          </a:xfrm>
        </p:grpSpPr>
        <p:grpSp>
          <p:nvGrpSpPr>
            <p:cNvPr id="1570" name="Google Shape;1570;p115"/>
            <p:cNvGrpSpPr/>
            <p:nvPr/>
          </p:nvGrpSpPr>
          <p:grpSpPr>
            <a:xfrm>
              <a:off x="339041" y="4073642"/>
              <a:ext cx="457200" cy="457200"/>
              <a:chOff x="1020916" y="1442088"/>
              <a:chExt cx="457200" cy="457200"/>
            </a:xfrm>
          </p:grpSpPr>
          <p:pic>
            <p:nvPicPr>
              <p:cNvPr id="1571" name="Google Shape;1571;p11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72" name="Google Shape;1572;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573" name="Google Shape;1573;p115"/>
            <p:cNvSpPr txBox="1"/>
            <p:nvPr/>
          </p:nvSpPr>
          <p:spPr>
            <a:xfrm>
              <a:off x="984825" y="4149852"/>
              <a:ext cx="7571100" cy="419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2200">
                  <a:latin typeface="Lexend"/>
                  <a:ea typeface="Lexend"/>
                  <a:cs typeface="Lexend"/>
                  <a:sym typeface="Lexend"/>
                </a:rPr>
                <a:t>Sound is a substance.</a:t>
              </a:r>
              <a:endParaRPr sz="2200">
                <a:solidFill>
                  <a:srgbClr val="000000"/>
                </a:solidFill>
                <a:latin typeface="Lexend"/>
                <a:ea typeface="Lexend"/>
                <a:cs typeface="Lexend"/>
                <a:sym typeface="Lexend"/>
              </a:endParaRPr>
            </a:p>
          </p:txBody>
        </p:sp>
      </p:grpSp>
      <p:pic>
        <p:nvPicPr>
          <p:cNvPr id="1574" name="Google Shape;1574;p115"/>
          <p:cNvPicPr preferRelativeResize="0"/>
          <p:nvPr/>
        </p:nvPicPr>
        <p:blipFill>
          <a:blip r:embed="rId4">
            <a:alphaModFix/>
          </a:blip>
          <a:stretch>
            <a:fillRect/>
          </a:stretch>
        </p:blipFill>
        <p:spPr>
          <a:xfrm>
            <a:off x="5180408" y="4302250"/>
            <a:ext cx="396000" cy="419100"/>
          </a:xfrm>
          <a:prstGeom prst="rect">
            <a:avLst/>
          </a:prstGeom>
          <a:noFill/>
          <a:ln>
            <a:noFill/>
          </a:ln>
        </p:spPr>
      </p:pic>
      <p:grpSp>
        <p:nvGrpSpPr>
          <p:cNvPr id="1575" name="Google Shape;1575;p115"/>
          <p:cNvGrpSpPr/>
          <p:nvPr/>
        </p:nvGrpSpPr>
        <p:grpSpPr>
          <a:xfrm>
            <a:off x="339041" y="3695521"/>
            <a:ext cx="8216884" cy="473912"/>
            <a:chOff x="339041" y="4073642"/>
            <a:chExt cx="8216884" cy="473912"/>
          </a:xfrm>
        </p:grpSpPr>
        <p:grpSp>
          <p:nvGrpSpPr>
            <p:cNvPr id="1576" name="Google Shape;1576;p115"/>
            <p:cNvGrpSpPr/>
            <p:nvPr/>
          </p:nvGrpSpPr>
          <p:grpSpPr>
            <a:xfrm>
              <a:off x="339041" y="4073642"/>
              <a:ext cx="457200" cy="457200"/>
              <a:chOff x="1020916" y="1442088"/>
              <a:chExt cx="457200" cy="457200"/>
            </a:xfrm>
          </p:grpSpPr>
          <p:pic>
            <p:nvPicPr>
              <p:cNvPr id="1577" name="Google Shape;1577;p11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78" name="Google Shape;1578;p11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sp>
          <p:nvSpPr>
            <p:cNvPr id="1579" name="Google Shape;1579;p115"/>
            <p:cNvSpPr txBox="1"/>
            <p:nvPr/>
          </p:nvSpPr>
          <p:spPr>
            <a:xfrm>
              <a:off x="984825" y="4128453"/>
              <a:ext cx="7571100" cy="419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2200">
                  <a:latin typeface="Lexend"/>
                  <a:ea typeface="Lexend"/>
                  <a:cs typeface="Lexend"/>
                  <a:sym typeface="Lexend"/>
                </a:rPr>
                <a:t>Sound is energy.</a:t>
              </a:r>
              <a:endParaRPr sz="2200">
                <a:solidFill>
                  <a:srgbClr val="000000"/>
                </a:solidFill>
                <a:latin typeface="Lexend"/>
                <a:ea typeface="Lexend"/>
                <a:cs typeface="Lexend"/>
                <a:sym typeface="Lexend"/>
              </a:endParaRPr>
            </a:p>
          </p:txBody>
        </p:sp>
      </p:grpSp>
      <p:pic>
        <p:nvPicPr>
          <p:cNvPr id="1580" name="Google Shape;1580;p115"/>
          <p:cNvPicPr preferRelativeResize="0"/>
          <p:nvPr/>
        </p:nvPicPr>
        <p:blipFill>
          <a:blip r:embed="rId4">
            <a:alphaModFix/>
          </a:blip>
          <a:stretch>
            <a:fillRect/>
          </a:stretch>
        </p:blipFill>
        <p:spPr>
          <a:xfrm>
            <a:off x="5576408" y="1231500"/>
            <a:ext cx="396000" cy="419100"/>
          </a:xfrm>
          <a:prstGeom prst="rect">
            <a:avLst/>
          </a:prstGeom>
          <a:noFill/>
          <a:ln>
            <a:noFill/>
          </a:ln>
        </p:spPr>
      </p:pic>
      <p:pic>
        <p:nvPicPr>
          <p:cNvPr id="1581" name="Google Shape;1581;p115"/>
          <p:cNvPicPr preferRelativeResize="0"/>
          <p:nvPr/>
        </p:nvPicPr>
        <p:blipFill>
          <a:blip r:embed="rId4">
            <a:alphaModFix/>
          </a:blip>
          <a:stretch>
            <a:fillRect/>
          </a:stretch>
        </p:blipFill>
        <p:spPr>
          <a:xfrm>
            <a:off x="7732433" y="249643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5" name="Shape 1585"/>
        <p:cNvGrpSpPr/>
        <p:nvPr/>
      </p:nvGrpSpPr>
      <p:grpSpPr>
        <a:xfrm>
          <a:off x="0" y="0"/>
          <a:ext cx="0" cy="0"/>
          <a:chOff x="0" y="0"/>
          <a:chExt cx="0" cy="0"/>
        </a:xfrm>
      </p:grpSpPr>
      <p:pic>
        <p:nvPicPr>
          <p:cNvPr id="1586" name="Google Shape;1586;p116"/>
          <p:cNvPicPr preferRelativeResize="0"/>
          <p:nvPr/>
        </p:nvPicPr>
        <p:blipFill rotWithShape="1">
          <a:blip r:embed="rId3">
            <a:alphaModFix/>
          </a:blip>
          <a:srcRect b="0" l="0" r="0" t="0"/>
          <a:stretch/>
        </p:blipFill>
        <p:spPr>
          <a:xfrm>
            <a:off x="4929600" y="967613"/>
            <a:ext cx="3939834" cy="1738675"/>
          </a:xfrm>
          <a:prstGeom prst="rect">
            <a:avLst/>
          </a:prstGeom>
          <a:noFill/>
          <a:ln>
            <a:noFill/>
          </a:ln>
        </p:spPr>
      </p:pic>
      <p:sp>
        <p:nvSpPr>
          <p:cNvPr id="1587" name="Google Shape;1587;p116"/>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Models of sound</a:t>
            </a:r>
            <a:endParaRPr/>
          </a:p>
        </p:txBody>
      </p:sp>
      <p:sp>
        <p:nvSpPr>
          <p:cNvPr id="1588" name="Google Shape;1588;p116"/>
          <p:cNvSpPr txBox="1"/>
          <p:nvPr/>
        </p:nvSpPr>
        <p:spPr>
          <a:xfrm>
            <a:off x="329950" y="818950"/>
            <a:ext cx="4783200" cy="75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Koox arday ah waxay sameeyaan moodel si ay u muujiyaan sida aan u maqalno qalabka codka (loudspeaker).</a:t>
            </a:r>
            <a:endParaRPr sz="2000">
              <a:solidFill>
                <a:srgbClr val="000000"/>
              </a:solidFill>
              <a:latin typeface="Lexend"/>
              <a:ea typeface="Lexend"/>
              <a:cs typeface="Lexend"/>
              <a:sym typeface="Lexend"/>
            </a:endParaRPr>
          </a:p>
        </p:txBody>
      </p:sp>
      <p:sp>
        <p:nvSpPr>
          <p:cNvPr id="1589" name="Google Shape;1589;p116"/>
          <p:cNvSpPr txBox="1"/>
          <p:nvPr/>
        </p:nvSpPr>
        <p:spPr>
          <a:xfrm>
            <a:off x="4743900" y="2706300"/>
            <a:ext cx="1530900" cy="337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loudspeaker</a:t>
            </a:r>
            <a:endParaRPr sz="1800">
              <a:solidFill>
                <a:srgbClr val="000000"/>
              </a:solidFill>
              <a:latin typeface="Lexend"/>
              <a:ea typeface="Lexend"/>
              <a:cs typeface="Lexend"/>
              <a:sym typeface="Lexend"/>
            </a:endParaRPr>
          </a:p>
        </p:txBody>
      </p:sp>
      <p:sp>
        <p:nvSpPr>
          <p:cNvPr id="1590" name="Google Shape;1590;p116"/>
          <p:cNvSpPr txBox="1"/>
          <p:nvPr/>
        </p:nvSpPr>
        <p:spPr>
          <a:xfrm>
            <a:off x="6333000" y="2647950"/>
            <a:ext cx="2366100" cy="687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table tennis balls hanging on thread</a:t>
            </a:r>
            <a:endParaRPr sz="1800">
              <a:solidFill>
                <a:srgbClr val="000000"/>
              </a:solidFill>
              <a:latin typeface="Lexend"/>
              <a:ea typeface="Lexend"/>
              <a:cs typeface="Lexend"/>
              <a:sym typeface="Lexend"/>
            </a:endParaRPr>
          </a:p>
        </p:txBody>
      </p:sp>
      <p:sp>
        <p:nvSpPr>
          <p:cNvPr id="1591" name="Google Shape;1591;p116"/>
          <p:cNvSpPr/>
          <p:nvPr/>
        </p:nvSpPr>
        <p:spPr>
          <a:xfrm rot="5400000">
            <a:off x="7216850" y="841900"/>
            <a:ext cx="138900" cy="2975700"/>
          </a:xfrm>
          <a:prstGeom prst="rightBracket">
            <a:avLst>
              <a:gd fmla="val 8333" name="adj"/>
            </a:avLst>
          </a:prstGeom>
          <a:noFill/>
          <a:ln cap="flat" cmpd="sng" w="38100">
            <a:solidFill>
              <a:schemeClr val="accent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92" name="Google Shape;1592;p116"/>
          <p:cNvCxnSpPr>
            <a:stCxn id="1591" idx="2"/>
          </p:cNvCxnSpPr>
          <p:nvPr/>
        </p:nvCxnSpPr>
        <p:spPr>
          <a:xfrm>
            <a:off x="7286300" y="2399200"/>
            <a:ext cx="0" cy="226200"/>
          </a:xfrm>
          <a:prstGeom prst="straightConnector1">
            <a:avLst/>
          </a:prstGeom>
          <a:noFill/>
          <a:ln cap="flat" cmpd="sng" w="38100">
            <a:solidFill>
              <a:schemeClr val="accent2"/>
            </a:solidFill>
            <a:prstDash val="solid"/>
            <a:round/>
            <a:headEnd len="med" w="med" type="none"/>
            <a:tailEnd len="med" w="med" type="none"/>
          </a:ln>
        </p:spPr>
      </p:cxnSp>
      <p:sp>
        <p:nvSpPr>
          <p:cNvPr id="1593" name="Google Shape;1593;p116"/>
          <p:cNvSpPr txBox="1"/>
          <p:nvPr/>
        </p:nvSpPr>
        <p:spPr>
          <a:xfrm>
            <a:off x="329950" y="1657150"/>
            <a:ext cx="4242000" cy="1816200"/>
          </a:xfrm>
          <a:prstGeom prst="rect">
            <a:avLst/>
          </a:prstGeom>
          <a:noFill/>
          <a:ln>
            <a:noFill/>
          </a:ln>
        </p:spPr>
        <p:txBody>
          <a:bodyPr anchorCtr="0" anchor="t" bIns="91425" lIns="0" spcFirstLastPara="1" rIns="91425" wrap="square" tIns="0">
            <a:normAutofit/>
          </a:bodyPr>
          <a:lstStyle/>
          <a:p>
            <a:pPr indent="-269999" lvl="0" marL="269999" rtl="0" algn="l">
              <a:lnSpc>
                <a:spcPct val="115000"/>
              </a:lnSpc>
              <a:spcBef>
                <a:spcPts val="0"/>
              </a:spcBef>
              <a:spcAft>
                <a:spcPts val="0"/>
              </a:spcAft>
              <a:buNone/>
            </a:pPr>
            <a:r>
              <a:rPr lang="en-GB" sz="1800">
                <a:latin typeface="Lexend"/>
                <a:ea typeface="Lexend"/>
                <a:cs typeface="Lexend"/>
                <a:sym typeface="Lexend"/>
              </a:rPr>
              <a:t>1) Maxay kubbadaha teniska miiska u taagan yihiin?</a:t>
            </a:r>
            <a:r>
              <a:rPr lang="en-GB" sz="1800">
                <a:latin typeface="Lexend"/>
                <a:ea typeface="Lexend"/>
                <a:cs typeface="Lexend"/>
                <a:sym typeface="Lexend"/>
              </a:rPr>
              <a:t/>
            </a:r>
            <a:endParaRPr sz="2000">
              <a:latin typeface="Lexend"/>
              <a:ea typeface="Lexend"/>
              <a:cs typeface="Lexend"/>
              <a:sym typeface="Lexend"/>
            </a:endParaRPr>
          </a:p>
          <a:p>
            <a:pPr indent="-269999" lvl="0" marL="269999" rtl="0" algn="l">
              <a:lnSpc>
                <a:spcPct val="115000"/>
              </a:lnSpc>
              <a:spcBef>
                <a:spcPts val="0"/>
              </a:spcBef>
              <a:spcAft>
                <a:spcPts val="0"/>
              </a:spcAft>
              <a:buNone/>
            </a:pPr>
            <a:r>
              <a:rPr lang="en-GB" sz="1800">
                <a:latin typeface="Lexend"/>
                <a:ea typeface="Lexend"/>
                <a:cs typeface="Lexend"/>
                <a:sym typeface="Lexend"/>
              </a:rPr>
              <a:t>2) Maxaa dhacaya kubbadaha teniska miiska marka qalabku gariiro?</a:t>
            </a:r>
            <a:endParaRPr sz="2000">
              <a:latin typeface="Lexend"/>
              <a:ea typeface="Lexend"/>
              <a:cs typeface="Lexend"/>
              <a:sym typeface="Lexend"/>
            </a:endParaRPr>
          </a:p>
        </p:txBody>
      </p:sp>
      <p:sp>
        <p:nvSpPr>
          <p:cNvPr id="1594" name="Google Shape;1594;p116"/>
          <p:cNvSpPr txBox="1"/>
          <p:nvPr/>
        </p:nvSpPr>
        <p:spPr>
          <a:xfrm>
            <a:off x="329950" y="3485950"/>
            <a:ext cx="8095500" cy="1369800"/>
          </a:xfrm>
          <a:prstGeom prst="rect">
            <a:avLst/>
          </a:prstGeom>
          <a:noFill/>
          <a:ln>
            <a:noFill/>
          </a:ln>
        </p:spPr>
        <p:txBody>
          <a:bodyPr anchorCtr="0" anchor="t" bIns="0" lIns="0" spcFirstLastPara="1" rIns="91425" wrap="square" tIns="0">
            <a:normAutofit/>
          </a:bodyPr>
          <a:lstStyle/>
          <a:p>
            <a:pPr indent="-269999" lvl="0" marL="269999" rtl="0" algn="l">
              <a:lnSpc>
                <a:spcPct val="115000"/>
              </a:lnSpc>
              <a:spcBef>
                <a:spcPts val="0"/>
              </a:spcBef>
              <a:spcAft>
                <a:spcPts val="0"/>
              </a:spcAft>
              <a:buNone/>
            </a:pPr>
            <a:r>
              <a:rPr lang="en-GB" sz="1800">
                <a:latin typeface="Lexend"/>
                <a:ea typeface="Lexend"/>
                <a:cs typeface="Lexend"/>
                <a:sym typeface="Lexend"/>
              </a:rPr>
              <a:t>3) Sidee moodelkan ugu eg yahay waxa dhaca marka codku dhex maro hawada?</a:t>
            </a:r>
            <a:r>
              <a:rPr lang="en-GB" sz="1800">
                <a:latin typeface="Lexend"/>
                <a:ea typeface="Lexend"/>
                <a:cs typeface="Lexend"/>
                <a:sym typeface="Lexend"/>
              </a:rPr>
              <a:t/>
            </a:r>
            <a:endParaRPr sz="2000">
              <a:latin typeface="Lexend"/>
              <a:ea typeface="Lexend"/>
              <a:cs typeface="Lexend"/>
              <a:sym typeface="Lexend"/>
            </a:endParaRPr>
          </a:p>
          <a:p>
            <a:pPr indent="-269999" lvl="0" marL="269999" rtl="0" algn="l">
              <a:lnSpc>
                <a:spcPct val="115000"/>
              </a:lnSpc>
              <a:spcBef>
                <a:spcPts val="0"/>
              </a:spcBef>
              <a:spcAft>
                <a:spcPts val="0"/>
              </a:spcAft>
              <a:buNone/>
            </a:pPr>
            <a:r>
              <a:rPr lang="en-GB" sz="1800">
                <a:latin typeface="Lexend"/>
                <a:ea typeface="Lexend"/>
                <a:cs typeface="Lexend"/>
                <a:sym typeface="Lexend"/>
              </a:rPr>
              <a:t>4) Sidee moodelkan uga duwan yahay waxa dhaca marka codku dhex maro hawada?</a:t>
            </a:r>
            <a:endParaRPr sz="2000">
              <a:latin typeface="Lexend"/>
              <a:ea typeface="Lexend"/>
              <a:cs typeface="Lexend"/>
              <a:sym typeface="Lexe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8" name="Shape 1598"/>
        <p:cNvGrpSpPr/>
        <p:nvPr/>
      </p:nvGrpSpPr>
      <p:grpSpPr>
        <a:xfrm>
          <a:off x="0" y="0"/>
          <a:ext cx="0" cy="0"/>
          <a:chOff x="0" y="0"/>
          <a:chExt cx="0" cy="0"/>
        </a:xfrm>
      </p:grpSpPr>
      <p:sp>
        <p:nvSpPr>
          <p:cNvPr id="1599" name="Google Shape;1599;p117"/>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Moodellada dhawaqa (Models of sound)</a:t>
            </a:r>
            <a:endParaRPr/>
          </a:p>
        </p:txBody>
      </p:sp>
      <p:sp>
        <p:nvSpPr>
          <p:cNvPr id="1600" name="Google Shape;1600;p117"/>
          <p:cNvSpPr txBox="1"/>
          <p:nvPr/>
        </p:nvSpPr>
        <p:spPr>
          <a:xfrm>
            <a:off x="299175" y="1276150"/>
            <a:ext cx="8467800" cy="370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1) Maxay kubbadaha teniska miisku u taagan yihiin? qaybaha hawada (air particles)</a:t>
            </a:r>
            <a:r>
              <a:rPr lang="en-GB" sz="1100">
                <a:latin typeface="Lexend"/>
                <a:ea typeface="Lexend"/>
                <a:cs typeface="Lexend"/>
                <a:sym typeface="Lexend"/>
              </a:rPr>
              <a:t/>
            </a:r>
            <a:r>
              <a:rPr lang="en-GB" sz="1100">
                <a:solidFill>
                  <a:schemeClr val="dk1"/>
                </a:solidFill>
                <a:latin typeface="Kalam"/>
                <a:ea typeface="Kalam"/>
                <a:cs typeface="Kalam"/>
                <a:sym typeface="Kalam"/>
              </a:rPr>
              <a:t/>
            </a:r>
            <a:endParaRPr sz="2000">
              <a:latin typeface="Lexend"/>
              <a:ea typeface="Lexend"/>
              <a:cs typeface="Lexend"/>
              <a:sym typeface="Lexend"/>
            </a:endParaRPr>
          </a:p>
        </p:txBody>
      </p:sp>
      <p:sp>
        <p:nvSpPr>
          <p:cNvPr id="1601" name="Google Shape;1601;p117"/>
          <p:cNvSpPr txBox="1"/>
          <p:nvPr/>
        </p:nvSpPr>
        <p:spPr>
          <a:xfrm>
            <a:off x="324000" y="1822350"/>
            <a:ext cx="8056800" cy="2786100"/>
          </a:xfrm>
          <a:prstGeom prst="rect">
            <a:avLst/>
          </a:prstGeom>
          <a:noFill/>
          <a:ln>
            <a:noFill/>
          </a:ln>
        </p:spPr>
        <p:txBody>
          <a:bodyPr anchorCtr="0" anchor="t" bIns="0" lIns="0" spcFirstLastPara="1" rIns="0" wrap="square" tIns="0">
            <a:normAutofit/>
          </a:bodyPr>
          <a:lstStyle/>
          <a:p>
            <a:pPr indent="-269999" lvl="0" marL="269999" rtl="0" algn="l">
              <a:lnSpc>
                <a:spcPct val="115000"/>
              </a:lnSpc>
              <a:spcBef>
                <a:spcPts val="0"/>
              </a:spcBef>
              <a:spcAft>
                <a:spcPts val="0"/>
              </a:spcAft>
              <a:buNone/>
            </a:pPr>
            <a:r>
              <a:rPr lang="en-GB" sz="1100">
                <a:latin typeface="Lexend"/>
                <a:ea typeface="Lexend"/>
                <a:cs typeface="Lexend"/>
                <a:sym typeface="Lexend"/>
              </a:rPr>
              <a:t>2) Maxaa dhacaya kubbadaha teniska miisku marka qalabka codka (loudspeaker) uu gariiro?</a:t>
            </a:r>
            <a:r>
              <a:rPr lang="en-GB" sz="1100">
                <a:latin typeface="Lexend"/>
                <a:ea typeface="Lexend"/>
                <a:cs typeface="Lexend"/>
                <a:sym typeface="Lexend"/>
              </a:rPr>
              <a:t/>
            </a:r>
            <a:endParaRPr sz="2000">
              <a:latin typeface="Lexend"/>
              <a:ea typeface="Lexend"/>
              <a:cs typeface="Lexend"/>
              <a:sym typeface="Lexend"/>
            </a:endParaRPr>
          </a:p>
          <a:p>
            <a:pPr indent="0" lvl="0" marL="269999" rtl="0" algn="l">
              <a:lnSpc>
                <a:spcPct val="115000"/>
              </a:lnSpc>
              <a:spcBef>
                <a:spcPts val="0"/>
              </a:spcBef>
              <a:spcAft>
                <a:spcPts val="0"/>
              </a:spcAft>
              <a:buNone/>
            </a:pPr>
            <a:r>
              <a:rPr lang="en-GB" sz="1100">
                <a:solidFill>
                  <a:schemeClr val="dk1"/>
                </a:solidFill>
                <a:latin typeface="Kalam"/>
                <a:ea typeface="Kalam"/>
                <a:cs typeface="Kalam"/>
                <a:sym typeface="Kalam"/>
              </a:rPr>
              <a:t>Qalabka codka (loudspeaker) wuxuu ku dhacaa kubbadda koowaad, isaga oo horay u riixaya. Kubbaddan waxay ku dhacdaa tan xigta, iyo wixii la mid ah, ilaa tan ugu dambeysa la dhaco. Dhawaqa (gariirka) waxaa laga dareemi karaa kubbadda ugu dambeysa.</a:t>
            </a:r>
            <a:br>
              <a:rPr lang="en-GB" sz="2000">
                <a:solidFill>
                  <a:schemeClr val="dk1"/>
                </a:solidFill>
                <a:latin typeface="Kalam"/>
                <a:ea typeface="Kalam"/>
                <a:cs typeface="Kalam"/>
                <a:sym typeface="Kalam"/>
              </a:rPr>
            </a:b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0" lvl="0" marL="269999" rtl="0" algn="l">
              <a:lnSpc>
                <a:spcPct val="115000"/>
              </a:lnSpc>
              <a:spcBef>
                <a:spcPts val="0"/>
              </a:spcBef>
              <a:spcAft>
                <a:spcPts val="0"/>
              </a:spcAft>
              <a:buNone/>
            </a:pPr>
            <a:r>
              <a:rPr lang="en-GB" sz="1100">
                <a:solidFill>
                  <a:schemeClr val="dk1"/>
                </a:solidFill>
                <a:latin typeface="Kalam"/>
                <a:ea typeface="Kalam"/>
                <a:cs typeface="Kalam"/>
                <a:sym typeface="Kalam"/>
              </a:rPr>
              <a:t>Kubbad kasta waxay dib u lulmaysaa ka dib markii horay loo riixo, halkaas oo ay mar kale horay ugu riixdo gariirka xiga.</a:t>
            </a:r>
            <a:endParaRPr sz="2000">
              <a:solidFill>
                <a:schemeClr val="dk1"/>
              </a:solidFill>
              <a:latin typeface="Kalam"/>
              <a:ea typeface="Kalam"/>
              <a:cs typeface="Kalam"/>
              <a:sym typeface="Kalam"/>
            </a:endParaRPr>
          </a:p>
          <a:p>
            <a:pPr indent="0" lvl="0" marL="269999" rtl="0" algn="l">
              <a:lnSpc>
                <a:spcPct val="115000"/>
              </a:lnSpc>
              <a:spcBef>
                <a:spcPts val="0"/>
              </a:spcBef>
              <a:spcAft>
                <a:spcPts val="0"/>
              </a:spcAft>
              <a:buNone/>
            </a:pPr>
            <a:r>
              <a:rPr lang="en-GB" sz="1100">
                <a:solidFill>
                  <a:schemeClr val="dk1"/>
                </a:solidFill>
                <a:latin typeface="Kalam"/>
                <a:ea typeface="Kalam"/>
                <a:cs typeface="Kalam"/>
                <a:sym typeface="Kalam"/>
              </a:rPr>
              <a:t>Sidaas darteed, kubbad kasta waxay ku dambaysaa iyada oo gadaal iyo horay u socota (gariirta).</a:t>
            </a:r>
            <a:endParaRPr sz="2000">
              <a:latin typeface="Lexend"/>
              <a:ea typeface="Lexend"/>
              <a:cs typeface="Lexend"/>
              <a:sym typeface="Lexend"/>
            </a:endParaRPr>
          </a:p>
        </p:txBody>
      </p:sp>
      <p:sp>
        <p:nvSpPr>
          <p:cNvPr id="1602" name="Google Shape;1602;p117"/>
          <p:cNvSpPr txBox="1"/>
          <p:nvPr/>
        </p:nvSpPr>
        <p:spPr>
          <a:xfrm>
            <a:off x="324000" y="755950"/>
            <a:ext cx="3806400" cy="370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Jawaabaha tusaale ahaan:</a:t>
            </a:r>
            <a:endParaRPr sz="2000">
              <a:latin typeface="Kalam"/>
              <a:ea typeface="Kalam"/>
              <a:cs typeface="Kalam"/>
              <a:sym typeface="Kalam"/>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6" name="Shape 1606"/>
        <p:cNvGrpSpPr/>
        <p:nvPr/>
      </p:nvGrpSpPr>
      <p:grpSpPr>
        <a:xfrm>
          <a:off x="0" y="0"/>
          <a:ext cx="0" cy="0"/>
          <a:chOff x="0" y="0"/>
          <a:chExt cx="0" cy="0"/>
        </a:xfrm>
      </p:grpSpPr>
      <p:sp>
        <p:nvSpPr>
          <p:cNvPr id="1607" name="Google Shape;1607;p118"/>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Moodellada dhawaqa (Models of sound)</a:t>
            </a:r>
            <a:endParaRPr/>
          </a:p>
        </p:txBody>
      </p:sp>
      <p:sp>
        <p:nvSpPr>
          <p:cNvPr id="1608" name="Google Shape;1608;p118"/>
          <p:cNvSpPr txBox="1"/>
          <p:nvPr/>
        </p:nvSpPr>
        <p:spPr>
          <a:xfrm>
            <a:off x="329950" y="742750"/>
            <a:ext cx="8490000" cy="1631700"/>
          </a:xfrm>
          <a:prstGeom prst="rect">
            <a:avLst/>
          </a:prstGeom>
          <a:noFill/>
          <a:ln>
            <a:noFill/>
          </a:ln>
        </p:spPr>
        <p:txBody>
          <a:bodyPr anchorCtr="0" anchor="t" bIns="91425" lIns="0" spcFirstLastPara="1" rIns="91425" wrap="square" tIns="0">
            <a:normAutofit/>
          </a:bodyPr>
          <a:lstStyle/>
          <a:p>
            <a:pPr indent="-269999" lvl="0" marL="269999" rtl="0" algn="l">
              <a:lnSpc>
                <a:spcPct val="100000"/>
              </a:lnSpc>
              <a:spcBef>
                <a:spcPts val="0"/>
              </a:spcBef>
              <a:spcAft>
                <a:spcPts val="0"/>
              </a:spcAft>
              <a:buNone/>
            </a:pPr>
            <a:r>
              <a:rPr lang="en-GB" sz="1100">
                <a:latin typeface="Lexend"/>
                <a:ea typeface="Lexend"/>
                <a:cs typeface="Lexend"/>
                <a:sym typeface="Lexend"/>
              </a:rPr>
              <a:t>3) Sidee moodellkan ugu eg yahay waxa dhaca marka dhawaqu (sound) uu dhex maro hawada?</a:t>
            </a:r>
            <a:r>
              <a:rPr lang="en-GB" sz="1100">
                <a:latin typeface="Lexend"/>
                <a:ea typeface="Lexend"/>
                <a:cs typeface="Lexend"/>
                <a:sym typeface="Lexend"/>
              </a:rPr>
              <a:t/>
            </a:r>
            <a:br>
              <a:rPr lang="en-GB" sz="2000">
                <a:latin typeface="Lexend"/>
                <a:ea typeface="Lexend"/>
                <a:cs typeface="Lexend"/>
                <a:sym typeface="Lexend"/>
              </a:rPr>
            </a:br>
            <a:r>
              <a:rPr lang="en-GB" sz="1100">
                <a:latin typeface="Lexend"/>
                <a:ea typeface="Lexend"/>
                <a:cs typeface="Lexend"/>
                <a:sym typeface="Lexend"/>
              </a:rPr>
              <a:t/>
            </a:r>
            <a:endParaRPr sz="2000">
              <a:latin typeface="Lexend"/>
              <a:ea typeface="Lexend"/>
              <a:cs typeface="Lexend"/>
              <a:sym typeface="Lexend"/>
            </a:endParaRPr>
          </a:p>
          <a:p>
            <a:pPr indent="0" lvl="0" marL="269999" rtl="0" algn="l">
              <a:lnSpc>
                <a:spcPct val="100000"/>
              </a:lnSpc>
              <a:spcBef>
                <a:spcPts val="0"/>
              </a:spcBef>
              <a:spcAft>
                <a:spcPts val="0"/>
              </a:spcAft>
              <a:buNone/>
            </a:pPr>
            <a:r>
              <a:rPr lang="en-GB" sz="1100">
                <a:solidFill>
                  <a:schemeClr val="dk1"/>
                </a:solidFill>
                <a:latin typeface="Kalam"/>
                <a:ea typeface="Kalam"/>
                <a:cs typeface="Kalam"/>
                <a:sym typeface="Kalam"/>
              </a:rPr>
              <a:t>Qalabka codka (loudspeaker) wuxuu gariiriyaa qaybaha hawada (air particles) si la mid ah – isaga oo ku dhaca. Qaybaha hawada (air particles) sidoo kale waxay isku dhacaan waxayna u dhaqaaqaan gadaal iyo horay sida kubbadaha oo kale.</a:t>
            </a:r>
            <a:endParaRPr sz="2000">
              <a:latin typeface="Lexend"/>
              <a:ea typeface="Lexend"/>
              <a:cs typeface="Lexend"/>
              <a:sym typeface="Lexend"/>
            </a:endParaRPr>
          </a:p>
        </p:txBody>
      </p:sp>
      <p:sp>
        <p:nvSpPr>
          <p:cNvPr id="1609" name="Google Shape;1609;p118"/>
          <p:cNvSpPr txBox="1"/>
          <p:nvPr/>
        </p:nvSpPr>
        <p:spPr>
          <a:xfrm>
            <a:off x="329950" y="2982950"/>
            <a:ext cx="8490000" cy="1939500"/>
          </a:xfrm>
          <a:prstGeom prst="rect">
            <a:avLst/>
          </a:prstGeom>
          <a:noFill/>
          <a:ln>
            <a:noFill/>
          </a:ln>
        </p:spPr>
        <p:txBody>
          <a:bodyPr anchorCtr="0" anchor="t" bIns="91425" lIns="360000" spcFirstLastPara="1" rIns="91425" wrap="square" tIns="0">
            <a:normAutofit/>
          </a:bodyPr>
          <a:lstStyle/>
          <a:p>
            <a:pPr indent="0" lvl="0" marL="0" rtl="0" algn="l">
              <a:lnSpc>
                <a:spcPct val="100000"/>
              </a:lnSpc>
              <a:spcBef>
                <a:spcPts val="0"/>
              </a:spcBef>
              <a:spcAft>
                <a:spcPts val="0"/>
              </a:spcAft>
              <a:buNone/>
            </a:pPr>
            <a:r>
              <a:rPr lang="en-GB" sz="1100">
                <a:solidFill>
                  <a:schemeClr val="dk1"/>
                </a:solidFill>
                <a:latin typeface="Kalam"/>
                <a:ea typeface="Kalam"/>
                <a:cs typeface="Kalam"/>
                <a:sym typeface="Kalam"/>
              </a:rPr>
              <a:t>Qaybaha hawada (air particles) laguma hayo meel go'an – waxay u dhaqaaqaan xawliyo iyo jihooyin kala duwan, sidoo kale waxaa gariiriya qalabka codka (speaker). Qaybaha hawada (air particles) kuma ‘lulmaan’ si ay dib ugu noqdaan, waxay dib u dhaqaaqaan ama waxaa dib u riixa qaybaha kale ee hawada. Qaybaha hawada (air particles) kuma wada jiraan sadar, aad bay u yar yihiin waxaana aad uga badan yihiin isla meesha.</a:t>
            </a:r>
            <a:br>
              <a:rPr lang="en-GB" sz="2000">
                <a:solidFill>
                  <a:schemeClr val="dk1"/>
                </a:solidFill>
                <a:latin typeface="Kalam"/>
                <a:ea typeface="Kalam"/>
                <a:cs typeface="Kalam"/>
                <a:sym typeface="Kalam"/>
              </a:rPr>
            </a:br>
            <a:r>
              <a:rPr lang="en-GB" sz="1100">
                <a:solidFill>
                  <a:schemeClr val="dk1"/>
                </a:solidFill>
                <a:latin typeface="Kalam"/>
                <a:ea typeface="Kalam"/>
                <a:cs typeface="Kalam"/>
                <a:sym typeface="Kalam"/>
              </a:rPr>
              <a:t/>
            </a:r>
            <a:br>
              <a:rPr lang="en-GB" sz="2000">
                <a:solidFill>
                  <a:schemeClr val="dk1"/>
                </a:solidFill>
                <a:latin typeface="Kalam"/>
                <a:ea typeface="Kalam"/>
                <a:cs typeface="Kalam"/>
                <a:sym typeface="Kalam"/>
              </a:rPr>
            </a:br>
            <a:r>
              <a:rPr lang="en-GB" sz="1100">
                <a:solidFill>
                  <a:schemeClr val="dk1"/>
                </a:solidFill>
                <a:latin typeface="Kalam"/>
                <a:ea typeface="Kalam"/>
                <a:cs typeface="Kalam"/>
                <a:sym typeface="Kalam"/>
              </a:rPr>
              <a:t/>
            </a:r>
            <a:endParaRPr sz="2000">
              <a:latin typeface="Lexend"/>
              <a:ea typeface="Lexend"/>
              <a:cs typeface="Lexend"/>
              <a:sym typeface="Lexend"/>
            </a:endParaRPr>
          </a:p>
        </p:txBody>
      </p:sp>
      <p:sp>
        <p:nvSpPr>
          <p:cNvPr id="1610" name="Google Shape;1610;p118"/>
          <p:cNvSpPr txBox="1"/>
          <p:nvPr/>
        </p:nvSpPr>
        <p:spPr>
          <a:xfrm>
            <a:off x="329950" y="2286000"/>
            <a:ext cx="8444100" cy="800400"/>
          </a:xfrm>
          <a:prstGeom prst="rect">
            <a:avLst/>
          </a:prstGeom>
          <a:noFill/>
          <a:ln>
            <a:noFill/>
          </a:ln>
        </p:spPr>
        <p:txBody>
          <a:bodyPr anchorCtr="0" anchor="t" bIns="91425" lIns="91425" spcFirstLastPara="1" rIns="91425" wrap="square" tIns="91425">
            <a:normAutofit/>
          </a:bodyPr>
          <a:lstStyle/>
          <a:p>
            <a:pPr indent="-361950" lvl="0" marL="269999" rtl="0" algn="l">
              <a:spcBef>
                <a:spcPts val="0"/>
              </a:spcBef>
              <a:spcAft>
                <a:spcPts val="0"/>
              </a:spcAft>
              <a:buNone/>
            </a:pPr>
            <a:r>
              <a:rPr lang="en-GB" sz="1100">
                <a:solidFill>
                  <a:schemeClr val="dk1"/>
                </a:solidFill>
                <a:latin typeface="Lexend"/>
                <a:ea typeface="Lexend"/>
                <a:cs typeface="Lexend"/>
                <a:sym typeface="Lexend"/>
              </a:rPr>
              <a:t>4) Sidee moodellkan ugu kala duwan yahay waxa dhaca marka dhawaqu (sound) uu dhex maro hawada?</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4" name="Shape 1614"/>
        <p:cNvGrpSpPr/>
        <p:nvPr/>
      </p:nvGrpSpPr>
      <p:grpSpPr>
        <a:xfrm>
          <a:off x="0" y="0"/>
          <a:ext cx="0" cy="0"/>
          <a:chOff x="0" y="0"/>
          <a:chExt cx="0" cy="0"/>
        </a:xfrm>
      </p:grpSpPr>
      <p:sp>
        <p:nvSpPr>
          <p:cNvPr id="1615" name="Google Shape;1615;p119"/>
          <p:cNvSpPr txBox="1"/>
          <p:nvPr>
            <p:ph type="title"/>
          </p:nvPr>
        </p:nvSpPr>
        <p:spPr>
          <a:xfrm>
            <a:off x="1684800" y="1575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Gariirrada safarka (Travelling vibrations)</a:t>
            </a:r>
            <a:endParaRPr/>
          </a:p>
        </p:txBody>
      </p:sp>
      <p:sp>
        <p:nvSpPr>
          <p:cNvPr id="1616" name="Google Shape;1616;p119"/>
          <p:cNvSpPr txBox="1"/>
          <p:nvPr/>
        </p:nvSpPr>
        <p:spPr>
          <a:xfrm>
            <a:off x="324000" y="729200"/>
            <a:ext cx="8496000" cy="993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Shay gariira wuxuu sababaa in qaybaha hawada (air particles) ku dhow ay sidoo kale gariiraan. Qaybaha hawada (air particles) horay ayaa loo riixaa laakiin dib ayaa loo fidiyaa marka shaygu dib u soo noqdo.</a:t>
            </a:r>
            <a:r>
              <a:rPr b="1"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br>
              <a:rPr lang="en-GB" sz="2000">
                <a:latin typeface="Lexend"/>
                <a:ea typeface="Lexend"/>
                <a:cs typeface="Lexend"/>
                <a:sym typeface="Lexend"/>
              </a:rPr>
            </a:b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617" name="Google Shape;1617;p119"/>
          <p:cNvSpPr txBox="1"/>
          <p:nvPr/>
        </p:nvSpPr>
        <p:spPr>
          <a:xfrm>
            <a:off x="324000" y="1926400"/>
            <a:ext cx="4755900" cy="993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Qaybaha hawada (air particles) ee gariira ayaa ku dhaca kuwa deriska ah waxayna iyaguna gariiriyaan, si la mid ah.</a:t>
            </a:r>
            <a:br>
              <a:rPr lang="en-GB" sz="2000">
                <a:latin typeface="Lexend"/>
                <a:ea typeface="Lexend"/>
                <a:cs typeface="Lexend"/>
                <a:sym typeface="Lexend"/>
              </a:rPr>
            </a:br>
            <a:r>
              <a:rPr lang="en-GB" sz="1100">
                <a:latin typeface="Lexend"/>
                <a:ea typeface="Lexend"/>
                <a:cs typeface="Lexend"/>
                <a:sym typeface="Lexend"/>
              </a:rPr>
              <a:t/>
            </a:r>
            <a:br>
              <a:rPr lang="en-GB" sz="2000">
                <a:latin typeface="Lexend"/>
                <a:ea typeface="Lexend"/>
                <a:cs typeface="Lexend"/>
                <a:sym typeface="Lexend"/>
              </a:rPr>
            </a:b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618" name="Google Shape;1618;p119"/>
          <p:cNvSpPr txBox="1"/>
          <p:nvPr/>
        </p:nvSpPr>
        <p:spPr>
          <a:xfrm>
            <a:off x="324000" y="3710600"/>
            <a:ext cx="8083200" cy="728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b="1" lang="en-GB" sz="1100">
                <a:latin typeface="Lexend"/>
                <a:ea typeface="Lexend"/>
                <a:cs typeface="Lexend"/>
                <a:sym typeface="Lexend"/>
              </a:rPr>
              <a:t>Moodellada sayniska (scientific models) badanaa waxay si sax ah u muujiyaan qaar ka mid ah dhinacyada waxa ay u taagan yihiin. Dhaqdhaqaaqyada caadiga ah ee qaybaha gaaska (gas particles) badanaa waa la iska indhatiraa moodellada mowjadaha dhawaqa (sound waves).</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619" name="Google Shape;1619;p119"/>
          <p:cNvSpPr txBox="1"/>
          <p:nvPr/>
        </p:nvSpPr>
        <p:spPr>
          <a:xfrm>
            <a:off x="324000" y="3123600"/>
            <a:ext cx="8083200" cy="382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Qaabka qaybaha gariira wuxuu abuuraa mowjad dhawaq (sound wave).</a:t>
            </a:r>
            <a:r>
              <a:rPr b="1" lang="en-GB" sz="1100">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1620" name="Google Shape;1620;p119"/>
          <p:cNvPicPr preferRelativeResize="0"/>
          <p:nvPr/>
        </p:nvPicPr>
        <p:blipFill>
          <a:blip r:embed="rId3">
            <a:alphaModFix/>
          </a:blip>
          <a:stretch>
            <a:fillRect/>
          </a:stretch>
        </p:blipFill>
        <p:spPr>
          <a:xfrm>
            <a:off x="4244701" y="1605175"/>
            <a:ext cx="4365425" cy="9132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